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notesSlides/notesSlide3.xml" ContentType="application/vnd.openxmlformats-officedocument.presentationml.notesSlide+xml"/>
  <Override PartName="/ppt/ink/ink10.xml" ContentType="application/inkml+xml"/>
  <Override PartName="/ppt/ink/ink11.xml" ContentType="application/inkml+xml"/>
  <Override PartName="/ppt/ink/ink12.xml" ContentType="application/inkml+xml"/>
  <Override PartName="/ppt/ink/ink13.xml" ContentType="application/inkml+xml"/>
  <Override PartName="/ppt/ink/ink14.xml" ContentType="application/inkml+xml"/>
  <Override PartName="/ppt/ink/ink15.xml" ContentType="application/inkml+xml"/>
  <Override PartName="/ppt/ink/ink16.xml" ContentType="application/inkml+xml"/>
  <Override PartName="/ppt/ink/ink17.xml" ContentType="application/inkml+xml"/>
  <Override PartName="/ppt/ink/ink18.xml" ContentType="application/inkml+xml"/>
  <Override PartName="/ppt/ink/ink19.xml" ContentType="application/inkml+xml"/>
  <Override PartName="/ppt/ink/ink20.xml" ContentType="application/inkml+xml"/>
  <Override PartName="/ppt/ink/ink21.xml" ContentType="application/inkml+xml"/>
  <Override PartName="/ppt/ink/ink22.xml" ContentType="application/inkml+xml"/>
  <Override PartName="/ppt/ink/ink23.xml" ContentType="application/inkml+xml"/>
  <Override PartName="/ppt/ink/ink24.xml" ContentType="application/inkml+xml"/>
  <Override PartName="/ppt/notesSlides/notesSlide4.xml" ContentType="application/vnd.openxmlformats-officedocument.presentationml.notesSlide+xml"/>
  <Override PartName="/ppt/ink/ink25.xml" ContentType="application/inkml+xml"/>
  <Override PartName="/ppt/ink/ink26.xml" ContentType="application/inkml+xml"/>
  <Override PartName="/ppt/ink/ink27.xml" ContentType="application/inkml+xml"/>
  <Override PartName="/ppt/ink/ink28.xml" ContentType="application/inkml+xml"/>
  <Override PartName="/ppt/ink/ink29.xml" ContentType="application/inkml+xml"/>
  <Override PartName="/ppt/ink/ink30.xml" ContentType="application/inkml+xml"/>
  <Override PartName="/ppt/ink/ink31.xml" ContentType="application/inkml+xml"/>
  <Override PartName="/ppt/ink/ink32.xml" ContentType="application/inkml+xml"/>
  <Override PartName="/ppt/ink/ink33.xml" ContentType="application/inkml+xml"/>
  <Override PartName="/ppt/ink/ink34.xml" ContentType="application/inkml+xml"/>
  <Override PartName="/ppt/ink/ink35.xml" ContentType="application/inkml+xml"/>
  <Override PartName="/ppt/ink/ink36.xml" ContentType="application/inkml+xml"/>
  <Override PartName="/ppt/ink/ink37.xml" ContentType="application/inkml+xml"/>
  <Override PartName="/ppt/ink/ink38.xml" ContentType="application/inkml+xml"/>
  <Override PartName="/ppt/ink/ink39.xml" ContentType="application/inkml+xml"/>
  <Override PartName="/ppt/ink/ink40.xml" ContentType="application/inkml+xml"/>
  <Override PartName="/ppt/ink/ink41.xml" ContentType="application/inkml+xml"/>
  <Override PartName="/ppt/ink/ink42.xml" ContentType="application/inkml+xml"/>
  <Override PartName="/ppt/ink/ink43.xml" ContentType="application/inkml+xml"/>
  <Override PartName="/ppt/ink/ink44.xml" ContentType="application/inkml+xml"/>
  <Override PartName="/ppt/ink/ink45.xml" ContentType="application/inkml+xml"/>
  <Override PartName="/ppt/ink/ink46.xml" ContentType="application/inkml+xml"/>
  <Override PartName="/ppt/ink/ink47.xml" ContentType="application/inkml+xml"/>
  <Override PartName="/ppt/ink/ink48.xml" ContentType="application/inkml+xml"/>
  <Override PartName="/ppt/ink/ink49.xml" ContentType="application/inkml+xml"/>
  <Override PartName="/ppt/ink/ink50.xml" ContentType="application/inkml+xml"/>
  <Override PartName="/ppt/ink/ink51.xml" ContentType="application/inkml+xml"/>
  <Override PartName="/ppt/ink/ink52.xml" ContentType="application/inkml+xml"/>
  <Override PartName="/ppt/ink/ink53.xml" ContentType="application/inkml+xml"/>
  <Override PartName="/ppt/ink/ink54.xml" ContentType="application/inkml+xml"/>
  <Override PartName="/ppt/ink/ink55.xml" ContentType="application/inkml+xml"/>
  <Override PartName="/ppt/ink/ink56.xml" ContentType="application/inkml+xml"/>
  <Override PartName="/ppt/notesSlides/notesSlide5.xml" ContentType="application/vnd.openxmlformats-officedocument.presentationml.notesSlide+xml"/>
  <Override PartName="/ppt/ink/ink57.xml" ContentType="application/inkml+xml"/>
  <Override PartName="/ppt/ink/ink58.xml" ContentType="application/inkml+xml"/>
  <Override PartName="/ppt/ink/ink59.xml" ContentType="application/inkml+xml"/>
  <Override PartName="/ppt/ink/ink60.xml" ContentType="application/inkml+xml"/>
  <Override PartName="/ppt/ink/ink61.xml" ContentType="application/inkml+xml"/>
  <Override PartName="/ppt/ink/ink62.xml" ContentType="application/inkml+xml"/>
  <Override PartName="/ppt/ink/ink63.xml" ContentType="application/inkml+xml"/>
  <Override PartName="/ppt/ink/ink64.xml" ContentType="application/inkml+xml"/>
  <Override PartName="/ppt/ink/ink65.xml" ContentType="application/inkml+xml"/>
  <Override PartName="/ppt/ink/ink66.xml" ContentType="application/inkml+xml"/>
  <Override PartName="/ppt/ink/ink67.xml" ContentType="application/inkml+xml"/>
  <Override PartName="/ppt/ink/ink68.xml" ContentType="application/inkml+xml"/>
  <Override PartName="/ppt/ink/ink69.xml" ContentType="application/inkml+xml"/>
  <Override PartName="/ppt/ink/ink70.xml" ContentType="application/inkml+xml"/>
  <Override PartName="/ppt/ink/ink71.xml" ContentType="application/inkml+xml"/>
  <Override PartName="/ppt/ink/ink72.xml" ContentType="application/inkml+xml"/>
  <Override PartName="/ppt/ink/ink73.xml" ContentType="application/inkml+xml"/>
  <Override PartName="/ppt/ink/ink74.xml" ContentType="application/inkml+xml"/>
  <Override PartName="/ppt/ink/ink75.xml" ContentType="application/inkml+xml"/>
  <Override PartName="/ppt/ink/ink76.xml" ContentType="application/inkml+xml"/>
  <Override PartName="/ppt/ink/ink77.xml" ContentType="application/inkml+xml"/>
  <Override PartName="/ppt/ink/ink78.xml" ContentType="application/inkml+xml"/>
  <Override PartName="/ppt/ink/ink79.xml" ContentType="application/inkml+xml"/>
  <Override PartName="/ppt/ink/ink80.xml" ContentType="application/inkml+xml"/>
  <Override PartName="/ppt/ink/ink81.xml" ContentType="application/inkml+xml"/>
  <Override PartName="/ppt/ink/ink82.xml" ContentType="application/inkml+xml"/>
  <Override PartName="/ppt/ink/ink83.xml" ContentType="application/inkml+xml"/>
  <Override PartName="/ppt/ink/ink84.xml" ContentType="application/inkml+xml"/>
  <Override PartName="/ppt/ink/ink85.xml" ContentType="application/inkml+xml"/>
  <Override PartName="/ppt/ink/ink86.xml" ContentType="application/inkml+xml"/>
  <Override PartName="/ppt/ink/ink87.xml" ContentType="application/inkml+xml"/>
  <Override PartName="/ppt/ink/ink88.xml" ContentType="application/inkml+xml"/>
  <Override PartName="/ppt/ink/ink89.xml" ContentType="application/inkml+xml"/>
  <Override PartName="/ppt/notesSlides/notesSlide6.xml" ContentType="application/vnd.openxmlformats-officedocument.presentationml.notesSlide+xml"/>
  <Override PartName="/ppt/ink/ink90.xml" ContentType="application/inkml+xml"/>
  <Override PartName="/ppt/ink/ink91.xml" ContentType="application/inkml+xml"/>
  <Override PartName="/ppt/ink/ink92.xml" ContentType="application/inkml+xml"/>
  <Override PartName="/ppt/ink/ink93.xml" ContentType="application/inkml+xml"/>
  <Override PartName="/ppt/ink/ink94.xml" ContentType="application/inkml+xml"/>
  <Override PartName="/ppt/ink/ink95.xml" ContentType="application/inkml+xml"/>
  <Override PartName="/ppt/ink/ink96.xml" ContentType="application/inkml+xml"/>
  <Override PartName="/ppt/ink/ink97.xml" ContentType="application/inkml+xml"/>
  <Override PartName="/ppt/ink/ink98.xml" ContentType="application/inkml+xml"/>
  <Override PartName="/ppt/ink/ink99.xml" ContentType="application/inkml+xml"/>
  <Override PartName="/ppt/ink/ink100.xml" ContentType="application/inkml+xml"/>
  <Override PartName="/ppt/ink/ink101.xml" ContentType="application/inkml+xml"/>
  <Override PartName="/ppt/ink/ink102.xml" ContentType="application/inkml+xml"/>
  <Override PartName="/ppt/ink/ink103.xml" ContentType="application/inkml+xml"/>
  <Override PartName="/ppt/ink/ink104.xml" ContentType="application/inkml+xml"/>
  <Override PartName="/ppt/ink/ink105.xml" ContentType="application/inkml+xml"/>
  <Override PartName="/ppt/ink/ink106.xml" ContentType="application/inkml+xml"/>
  <Override PartName="/ppt/ink/ink107.xml" ContentType="application/inkml+xml"/>
  <Override PartName="/ppt/ink/ink108.xml" ContentType="application/inkml+xml"/>
  <Override PartName="/ppt/ink/ink109.xml" ContentType="application/inkml+xml"/>
  <Override PartName="/ppt/ink/ink110.xml" ContentType="application/inkml+xml"/>
  <Override PartName="/ppt/ink/ink111.xml" ContentType="application/inkml+xml"/>
  <Override PartName="/ppt/ink/ink112.xml" ContentType="application/inkml+xml"/>
  <Override PartName="/ppt/ink/ink113.xml" ContentType="application/inkml+xml"/>
  <Override PartName="/ppt/ink/ink114.xml" ContentType="application/inkml+xml"/>
  <Override PartName="/ppt/ink/ink115.xml" ContentType="application/inkml+xml"/>
  <Override PartName="/ppt/ink/ink116.xml" ContentType="application/inkml+xml"/>
  <Override PartName="/ppt/ink/ink117.xml" ContentType="application/inkml+xml"/>
  <Override PartName="/ppt/ink/ink118.xml" ContentType="application/inkml+xml"/>
  <Override PartName="/ppt/ink/ink119.xml" ContentType="application/inkml+xml"/>
  <Override PartName="/ppt/ink/ink120.xml" ContentType="application/inkml+xml"/>
  <Override PartName="/ppt/ink/ink121.xml" ContentType="application/inkml+xml"/>
  <Override PartName="/ppt/ink/ink122.xml" ContentType="application/inkml+xml"/>
  <Override PartName="/ppt/ink/ink123.xml" ContentType="application/inkml+xml"/>
  <Override PartName="/ppt/ink/ink124.xml" ContentType="application/inkml+xml"/>
  <Override PartName="/ppt/notesSlides/notesSlide7.xml" ContentType="application/vnd.openxmlformats-officedocument.presentationml.notesSlide+xml"/>
  <Override PartName="/ppt/ink/ink125.xml" ContentType="application/inkml+xml"/>
  <Override PartName="/ppt/ink/ink126.xml" ContentType="application/inkml+xml"/>
  <Override PartName="/ppt/ink/ink127.xml" ContentType="application/inkml+xml"/>
  <Override PartName="/ppt/ink/ink128.xml" ContentType="application/inkml+xml"/>
  <Override PartName="/ppt/ink/ink129.xml" ContentType="application/inkml+xml"/>
  <Override PartName="/ppt/ink/ink130.xml" ContentType="application/inkml+xml"/>
  <Override PartName="/ppt/ink/ink131.xml" ContentType="application/inkml+xml"/>
  <Override PartName="/ppt/ink/ink132.xml" ContentType="application/inkml+xml"/>
  <Override PartName="/ppt/ink/ink133.xml" ContentType="application/inkml+xml"/>
  <Override PartName="/ppt/ink/ink134.xml" ContentType="application/inkml+xml"/>
  <Override PartName="/ppt/ink/ink135.xml" ContentType="application/inkml+xml"/>
  <Override PartName="/ppt/ink/ink136.xml" ContentType="application/inkml+xml"/>
  <Override PartName="/ppt/ink/ink137.xml" ContentType="application/inkml+xml"/>
  <Override PartName="/ppt/ink/ink138.xml" ContentType="application/inkml+xml"/>
  <Override PartName="/ppt/ink/ink139.xml" ContentType="application/inkml+xml"/>
  <Override PartName="/ppt/ink/ink140.xml" ContentType="application/inkml+xml"/>
  <Override PartName="/ppt/ink/ink141.xml" ContentType="application/inkml+xml"/>
  <Override PartName="/ppt/ink/ink142.xml" ContentType="application/inkml+xml"/>
  <Override PartName="/ppt/ink/ink143.xml" ContentType="application/inkml+xml"/>
  <Override PartName="/ppt/ink/ink144.xml" ContentType="application/inkml+xml"/>
  <Override PartName="/ppt/ink/ink145.xml" ContentType="application/inkml+xml"/>
  <Override PartName="/ppt/ink/ink146.xml" ContentType="application/inkml+xml"/>
  <Override PartName="/ppt/ink/ink147.xml" ContentType="application/inkml+xml"/>
  <Override PartName="/ppt/ink/ink148.xml" ContentType="application/inkml+xml"/>
  <Override PartName="/ppt/ink/ink149.xml" ContentType="application/inkml+xml"/>
  <Override PartName="/ppt/ink/ink150.xml" ContentType="application/inkml+xml"/>
  <Override PartName="/ppt/ink/ink151.xml" ContentType="application/inkml+xml"/>
  <Override PartName="/ppt/ink/ink152.xml" ContentType="application/inkml+xml"/>
  <Override PartName="/ppt/ink/ink153.xml" ContentType="application/inkml+xml"/>
  <Override PartName="/ppt/ink/ink154.xml" ContentType="application/inkml+xml"/>
  <Override PartName="/ppt/ink/ink155.xml" ContentType="application/inkml+xml"/>
  <Override PartName="/ppt/ink/ink156.xml" ContentType="application/inkml+xml"/>
  <Override PartName="/ppt/ink/ink157.xml" ContentType="application/inkml+xml"/>
  <Override PartName="/ppt/ink/ink158.xml" ContentType="application/inkml+xml"/>
  <Override PartName="/ppt/ink/ink159.xml" ContentType="application/inkml+xml"/>
  <Override PartName="/ppt/notesSlides/notesSlide8.xml" ContentType="application/vnd.openxmlformats-officedocument.presentationml.notesSlide+xml"/>
  <Override PartName="/ppt/ink/ink160.xml" ContentType="application/inkml+xml"/>
  <Override PartName="/ppt/ink/ink161.xml" ContentType="application/inkml+xml"/>
  <Override PartName="/ppt/ink/ink162.xml" ContentType="application/inkml+xml"/>
  <Override PartName="/ppt/ink/ink163.xml" ContentType="application/inkml+xml"/>
  <Override PartName="/ppt/ink/ink164.xml" ContentType="application/inkml+xml"/>
  <Override PartName="/ppt/ink/ink165.xml" ContentType="application/inkml+xml"/>
  <Override PartName="/ppt/ink/ink166.xml" ContentType="application/inkml+xml"/>
  <Override PartName="/ppt/ink/ink167.xml" ContentType="application/inkml+xml"/>
  <Override PartName="/ppt/ink/ink168.xml" ContentType="application/inkml+xml"/>
  <Override PartName="/ppt/ink/ink169.xml" ContentType="application/inkml+xml"/>
  <Override PartName="/ppt/ink/ink170.xml" ContentType="application/inkml+xml"/>
  <Override PartName="/ppt/ink/ink171.xml" ContentType="application/inkml+xml"/>
  <Override PartName="/ppt/ink/ink172.xml" ContentType="application/inkml+xml"/>
  <Override PartName="/ppt/ink/ink173.xml" ContentType="application/inkml+xml"/>
  <Override PartName="/ppt/ink/ink174.xml" ContentType="application/inkml+xml"/>
  <Override PartName="/ppt/ink/ink175.xml" ContentType="application/inkml+xml"/>
  <Override PartName="/ppt/ink/ink176.xml" ContentType="application/inkml+xml"/>
  <Override PartName="/ppt/ink/ink177.xml" ContentType="application/inkml+xml"/>
  <Override PartName="/ppt/ink/ink178.xml" ContentType="application/inkml+xml"/>
  <Override PartName="/ppt/ink/ink179.xml" ContentType="application/inkml+xml"/>
  <Override PartName="/ppt/ink/ink180.xml" ContentType="application/inkml+xml"/>
  <Override PartName="/ppt/ink/ink181.xml" ContentType="application/inkml+xml"/>
  <Override PartName="/ppt/ink/ink182.xml" ContentType="application/inkml+xml"/>
  <Override PartName="/ppt/ink/ink183.xml" ContentType="application/inkml+xml"/>
  <Override PartName="/ppt/ink/ink184.xml" ContentType="application/inkml+xml"/>
  <Override PartName="/ppt/ink/ink185.xml" ContentType="application/inkml+xml"/>
  <Override PartName="/ppt/ink/ink186.xml" ContentType="application/inkml+xml"/>
  <Override PartName="/ppt/ink/ink187.xml" ContentType="application/inkml+xml"/>
  <Override PartName="/ppt/ink/ink188.xml" ContentType="application/inkml+xml"/>
  <Override PartName="/ppt/ink/ink189.xml" ContentType="application/inkml+xml"/>
  <Override PartName="/ppt/ink/ink190.xml" ContentType="application/inkml+xml"/>
  <Override PartName="/ppt/ink/ink191.xml" ContentType="application/inkml+xml"/>
  <Override PartName="/ppt/ink/ink192.xml" ContentType="application/inkml+xml"/>
  <Override PartName="/ppt/ink/ink193.xml" ContentType="application/inkml+xml"/>
  <Override PartName="/ppt/ink/ink194.xml" ContentType="application/inkml+xml"/>
  <Override PartName="/ppt/notesSlides/notesSlide9.xml" ContentType="application/vnd.openxmlformats-officedocument.presentationml.notesSlide+xml"/>
  <Override PartName="/ppt/ink/ink195.xml" ContentType="application/inkml+xml"/>
  <Override PartName="/ppt/ink/ink196.xml" ContentType="application/inkml+xml"/>
  <Override PartName="/ppt/ink/ink197.xml" ContentType="application/inkml+xml"/>
  <Override PartName="/ppt/ink/ink198.xml" ContentType="application/inkml+xml"/>
  <Override PartName="/ppt/ink/ink199.xml" ContentType="application/inkml+xml"/>
  <Override PartName="/ppt/ink/ink200.xml" ContentType="application/inkml+xml"/>
  <Override PartName="/ppt/ink/ink201.xml" ContentType="application/inkml+xml"/>
  <Override PartName="/ppt/ink/ink202.xml" ContentType="application/inkml+xml"/>
  <Override PartName="/ppt/ink/ink203.xml" ContentType="application/inkml+xml"/>
  <Override PartName="/ppt/ink/ink204.xml" ContentType="application/inkml+xml"/>
  <Override PartName="/ppt/ink/ink205.xml" ContentType="application/inkml+xml"/>
  <Override PartName="/ppt/ink/ink206.xml" ContentType="application/inkml+xml"/>
  <Override PartName="/ppt/ink/ink207.xml" ContentType="application/inkml+xml"/>
  <Override PartName="/ppt/ink/ink208.xml" ContentType="application/inkml+xml"/>
  <Override PartName="/ppt/ink/ink209.xml" ContentType="application/inkml+xml"/>
  <Override PartName="/ppt/ink/ink210.xml" ContentType="application/inkml+xml"/>
  <Override PartName="/ppt/ink/ink211.xml" ContentType="application/inkml+xml"/>
  <Override PartName="/ppt/ink/ink212.xml" ContentType="application/inkml+xml"/>
  <Override PartName="/ppt/ink/ink213.xml" ContentType="application/inkml+xml"/>
  <Override PartName="/ppt/ink/ink214.xml" ContentType="application/inkml+xml"/>
  <Override PartName="/ppt/ink/ink215.xml" ContentType="application/inkml+xml"/>
  <Override PartName="/ppt/ink/ink216.xml" ContentType="application/inkml+xml"/>
  <Override PartName="/ppt/ink/ink217.xml" ContentType="application/inkml+xml"/>
  <Override PartName="/ppt/ink/ink218.xml" ContentType="application/inkml+xml"/>
  <Override PartName="/ppt/ink/ink219.xml" ContentType="application/inkml+xml"/>
  <Override PartName="/ppt/ink/ink220.xml" ContentType="application/inkml+xml"/>
  <Override PartName="/ppt/ink/ink221.xml" ContentType="application/inkml+xml"/>
  <Override PartName="/ppt/ink/ink222.xml" ContentType="application/inkml+xml"/>
  <Override PartName="/ppt/ink/ink223.xml" ContentType="application/inkml+xml"/>
  <Override PartName="/ppt/ink/ink224.xml" ContentType="application/inkml+xml"/>
  <Override PartName="/ppt/ink/ink225.xml" ContentType="application/inkml+xml"/>
  <Override PartName="/ppt/ink/ink226.xml" ContentType="application/inkml+xml"/>
  <Override PartName="/ppt/ink/ink227.xml" ContentType="application/inkml+xml"/>
  <Override PartName="/ppt/ink/ink228.xml" ContentType="application/inkml+xml"/>
  <Override PartName="/ppt/ink/ink229.xml" ContentType="application/inkml+xml"/>
  <Override PartName="/ppt/notesSlides/notesSlide10.xml" ContentType="application/vnd.openxmlformats-officedocument.presentationml.notesSlide+xml"/>
  <Override PartName="/ppt/ink/ink230.xml" ContentType="application/inkml+xml"/>
  <Override PartName="/ppt/ink/ink231.xml" ContentType="application/inkml+xml"/>
  <Override PartName="/ppt/ink/ink232.xml" ContentType="application/inkml+xml"/>
  <Override PartName="/ppt/ink/ink233.xml" ContentType="application/inkml+xml"/>
  <Override PartName="/ppt/ink/ink234.xml" ContentType="application/inkml+xml"/>
  <Override PartName="/ppt/ink/ink235.xml" ContentType="application/inkml+xml"/>
  <Override PartName="/ppt/ink/ink236.xml" ContentType="application/inkml+xml"/>
  <Override PartName="/ppt/ink/ink237.xml" ContentType="application/inkml+xml"/>
  <Override PartName="/ppt/ink/ink238.xml" ContentType="application/inkml+xml"/>
  <Override PartName="/ppt/ink/ink239.xml" ContentType="application/inkml+xml"/>
  <Override PartName="/ppt/ink/ink240.xml" ContentType="application/inkml+xml"/>
  <Override PartName="/ppt/ink/ink241.xml" ContentType="application/inkml+xml"/>
  <Override PartName="/ppt/ink/ink242.xml" ContentType="application/inkml+xml"/>
  <Override PartName="/ppt/ink/ink243.xml" ContentType="application/inkml+xml"/>
  <Override PartName="/ppt/ink/ink244.xml" ContentType="application/inkml+xml"/>
  <Override PartName="/ppt/ink/ink245.xml" ContentType="application/inkml+xml"/>
  <Override PartName="/ppt/ink/ink246.xml" ContentType="application/inkml+xml"/>
  <Override PartName="/ppt/ink/ink247.xml" ContentType="application/inkml+xml"/>
  <Override PartName="/ppt/ink/ink248.xml" ContentType="application/inkml+xml"/>
  <Override PartName="/ppt/ink/ink249.xml" ContentType="application/inkml+xml"/>
  <Override PartName="/ppt/ink/ink250.xml" ContentType="application/inkml+xml"/>
  <Override PartName="/ppt/ink/ink251.xml" ContentType="application/inkml+xml"/>
  <Override PartName="/ppt/ink/ink252.xml" ContentType="application/inkml+xml"/>
  <Override PartName="/ppt/ink/ink253.xml" ContentType="application/inkml+xml"/>
  <Override PartName="/ppt/ink/ink254.xml" ContentType="application/inkml+xml"/>
  <Override PartName="/ppt/ink/ink255.xml" ContentType="application/inkml+xml"/>
  <Override PartName="/ppt/ink/ink256.xml" ContentType="application/inkml+xml"/>
  <Override PartName="/ppt/ink/ink257.xml" ContentType="application/inkml+xml"/>
  <Override PartName="/ppt/ink/ink258.xml" ContentType="application/inkml+xml"/>
  <Override PartName="/ppt/ink/ink259.xml" ContentType="application/inkml+xml"/>
  <Override PartName="/ppt/ink/ink260.xml" ContentType="application/inkml+xml"/>
  <Override PartName="/ppt/ink/ink261.xml" ContentType="application/inkml+xml"/>
  <Override PartName="/ppt/ink/ink262.xml" ContentType="application/inkml+xml"/>
  <Override PartName="/ppt/ink/ink263.xml" ContentType="application/inkml+xml"/>
  <Override PartName="/ppt/ink/ink264.xml" ContentType="application/inkml+xml"/>
  <Override PartName="/ppt/notesSlides/notesSlide11.xml" ContentType="application/vnd.openxmlformats-officedocument.presentationml.notesSlide+xml"/>
  <Override PartName="/ppt/ink/ink265.xml" ContentType="application/inkml+xml"/>
  <Override PartName="/ppt/ink/ink266.xml" ContentType="application/inkml+xml"/>
  <Override PartName="/ppt/ink/ink267.xml" ContentType="application/inkml+xml"/>
  <Override PartName="/ppt/ink/ink268.xml" ContentType="application/inkml+xml"/>
  <Override PartName="/ppt/ink/ink269.xml" ContentType="application/inkml+xml"/>
  <Override PartName="/ppt/ink/ink270.xml" ContentType="application/inkml+xml"/>
  <Override PartName="/ppt/ink/ink271.xml" ContentType="application/inkml+xml"/>
  <Override PartName="/ppt/ink/ink272.xml" ContentType="application/inkml+xml"/>
  <Override PartName="/ppt/ink/ink273.xml" ContentType="application/inkml+xml"/>
  <Override PartName="/ppt/ink/ink274.xml" ContentType="application/inkml+xml"/>
  <Override PartName="/ppt/ink/ink275.xml" ContentType="application/inkml+xml"/>
  <Override PartName="/ppt/ink/ink276.xml" ContentType="application/inkml+xml"/>
  <Override PartName="/ppt/ink/ink277.xml" ContentType="application/inkml+xml"/>
  <Override PartName="/ppt/ink/ink278.xml" ContentType="application/inkml+xml"/>
  <Override PartName="/ppt/ink/ink279.xml" ContentType="application/inkml+xml"/>
  <Override PartName="/ppt/ink/ink280.xml" ContentType="application/inkml+xml"/>
  <Override PartName="/ppt/ink/ink281.xml" ContentType="application/inkml+xml"/>
  <Override PartName="/ppt/ink/ink282.xml" ContentType="application/inkml+xml"/>
  <Override PartName="/ppt/ink/ink283.xml" ContentType="application/inkml+xml"/>
  <Override PartName="/ppt/ink/ink284.xml" ContentType="application/inkml+xml"/>
  <Override PartName="/ppt/ink/ink285.xml" ContentType="application/inkml+xml"/>
  <Override PartName="/ppt/ink/ink286.xml" ContentType="application/inkml+xml"/>
  <Override PartName="/ppt/ink/ink287.xml" ContentType="application/inkml+xml"/>
  <Override PartName="/ppt/ink/ink288.xml" ContentType="application/inkml+xml"/>
  <Override PartName="/ppt/ink/ink289.xml" ContentType="application/inkml+xml"/>
  <Override PartName="/ppt/ink/ink290.xml" ContentType="application/inkml+xml"/>
  <Override PartName="/ppt/ink/ink291.xml" ContentType="application/inkml+xml"/>
  <Override PartName="/ppt/ink/ink292.xml" ContentType="application/inkml+xml"/>
  <Override PartName="/ppt/ink/ink293.xml" ContentType="application/inkml+xml"/>
  <Override PartName="/ppt/ink/ink294.xml" ContentType="application/inkml+xml"/>
  <Override PartName="/ppt/ink/ink295.xml" ContentType="application/inkml+xml"/>
  <Override PartName="/ppt/ink/ink296.xml" ContentType="application/inkml+xml"/>
  <Override PartName="/ppt/ink/ink297.xml" ContentType="application/inkml+xml"/>
  <Override PartName="/ppt/ink/ink298.xml" ContentType="application/inkml+xml"/>
  <Override PartName="/ppt/ink/ink299.xml" ContentType="application/inkml+xml"/>
  <Override PartName="/ppt/ink/ink300.xml" ContentType="application/inkml+xml"/>
  <Override PartName="/ppt/ink/ink301.xml" ContentType="application/inkml+xml"/>
  <Override PartName="/ppt/ink/ink302.xml" ContentType="application/inkml+xml"/>
  <Override PartName="/ppt/ink/ink303.xml" ContentType="application/inkml+xml"/>
  <Override PartName="/ppt/ink/ink304.xml" ContentType="application/inkml+xml"/>
  <Override PartName="/ppt/ink/ink305.xml" ContentType="application/inkml+xml"/>
  <Override PartName="/ppt/ink/ink306.xml" ContentType="application/inkml+xml"/>
  <Override PartName="/ppt/ink/ink307.xml" ContentType="application/inkml+xml"/>
  <Override PartName="/ppt/ink/ink308.xml" ContentType="application/inkml+xml"/>
  <Override PartName="/ppt/ink/ink309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303" r:id="rId2"/>
    <p:sldId id="301" r:id="rId3"/>
    <p:sldId id="296" r:id="rId4"/>
    <p:sldId id="289" r:id="rId5"/>
    <p:sldId id="291" r:id="rId6"/>
    <p:sldId id="292" r:id="rId7"/>
    <p:sldId id="307" r:id="rId8"/>
    <p:sldId id="297" r:id="rId9"/>
    <p:sldId id="304" r:id="rId10"/>
    <p:sldId id="306" r:id="rId11"/>
    <p:sldId id="305" r:id="rId12"/>
  </p:sldIdLst>
  <p:sldSz cx="9144000" cy="6858000" type="screen4x3"/>
  <p:notesSz cx="6858000" cy="9144000"/>
  <p:embeddedFontLst>
    <p:embeddedFont>
      <p:font typeface="MS PGothic" panose="020B0600070205080204" pitchFamily="34" charset="-128"/>
      <p:regular r:id="rId15"/>
    </p:embeddedFont>
    <p:embeddedFont>
      <p:font typeface="Verdana" panose="020B0604030504040204" pitchFamily="34" charset="0"/>
      <p:regular r:id="rId16"/>
      <p:bold r:id="rId17"/>
      <p:italic r:id="rId18"/>
      <p:boldItalic r:id="rId19"/>
    </p:embeddedFont>
    <p:embeddedFont>
      <p:font typeface="Felt Tip Roman" panose="02000400000000000000" pitchFamily="2" charset="0"/>
      <p:regular r:id="rId20"/>
      <p:bold r:id="rId21"/>
    </p:embeddedFont>
  </p:embeddedFontLst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  <a:srgbClr val="DDDDDD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265" autoAdjust="0"/>
    <p:restoredTop sz="94654" autoAdjust="0"/>
  </p:normalViewPr>
  <p:slideViewPr>
    <p:cSldViewPr>
      <p:cViewPr varScale="1">
        <p:scale>
          <a:sx n="76" d="100"/>
          <a:sy n="76" d="100"/>
        </p:scale>
        <p:origin x="518" y="67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>
        <p:scale>
          <a:sx n="100" d="100"/>
          <a:sy n="100" d="100"/>
        </p:scale>
        <p:origin x="-1890" y="1770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font" Target="fonts/font4.fntdata"/><Relationship Id="rId3" Type="http://schemas.openxmlformats.org/officeDocument/2006/relationships/slide" Target="slides/slide2.xml"/><Relationship Id="rId21" Type="http://schemas.openxmlformats.org/officeDocument/2006/relationships/font" Target="fonts/font7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3.fntdata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font" Target="fonts/font2.fntdata"/><Relationship Id="rId20" Type="http://schemas.openxmlformats.org/officeDocument/2006/relationships/font" Target="fonts/font6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font" Target="fonts/font1.fntdata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font" Target="fonts/font5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8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486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486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486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/>
            </a:lvl1pPr>
          </a:lstStyle>
          <a:p>
            <a:pPr>
              <a:defRPr/>
            </a:pPr>
            <a:fld id="{75A2F547-2E3F-4059-A823-CF4C2652CF7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7041971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978.90918" units="1/in"/>
          <inkml:channelProperty channel="Y" name="resolution" value="2978.66846" units="1/in"/>
          <inkml:channelProperty channel="F" name="resolution" value="INF" units="1/dev"/>
        </inkml:channelProperties>
      </inkml:inkSource>
      <inkml:timestamp xml:id="ts0" timeString="2008-02-03T01:20:33.578"/>
    </inkml:context>
    <inkml:brush xml:id="br0">
      <inkml:brushProperty name="width" value="0.05292" units="cm"/>
      <inkml:brushProperty name="height" value="0.05292" units="cm"/>
      <inkml:brushProperty name="fitToCurve" value="1"/>
    </inkml:brush>
  </inkml:definitions>
  <inkml:trace contextRef="#ctx0" brushRef="#br0">12 139 16,'0'0'15,"-7"20"-1,10 10 1,-8 8-1,5 22 1,0 15-4,2 13 0,-2 14-4,3 10-1,-3 6-3,0-1-1,1-7-2,2-11-3,-2-14-2,4-9-2,-1-22-4,3-20-7,15-6-10,-18-38 3,21-6-1</inkml:trace>
  <inkml:trace contextRef="#ctx0" brushRef="#br0" timeOffset="656">55 55 10,'0'0'15,"0"0"-2,0 0 1,0 0 0,13-8-2,8 7-1,2 0-3,15 0 0,10 0-2,12-2-3,12-2-1,13-2-1,9 3-3,1-2-4,2 0-2,-4 2-4,-14-1-5,0 8-3,-30-11-2,10 19-3</inkml:trace>
  <inkml:trace contextRef="#ctx0" brushRef="#br0" timeOffset="1250">1021 19 11,'0'0'14,"0"0"1,0 0-1,0 0-1,0 0 0,0 0 1,9 28-3,-12-1 1,7 17-2,-5 11-1,5 21-3,-8 7-2,4 20-1,-4 3-1,1 6-2,1 0 0,-2-1-2,2-6 0,1-9-1,2-6-1,-2-16-3,7-4-2,-5-16-6,1-16-5,8-1-10,-10-37 4,7 22-1</inkml:trace>
  <inkml:trace contextRef="#ctx0" brushRef="#br0" timeOffset="1968">173 1464 14,'0'0'14,"0"0"1,0 0-1,0 0-2,0 0-2,0 0 0,0 0-2,0 0-1,14 4-2,-1-1 0,9-2-1,4 4-1,9 0 0,9-4-1,11-6-1,1 4-2,8 1-2,-2-5-6,4-1-3,0 2-7,-10-8-3,7 12-5,-25-15 1</inkml:trace>
  <inkml:trace contextRef="#ctx0" brushRef="#br0" timeOffset="2953">258 238 4,'14'12'19,"-14"-12"-4,0 0-1,0 0-2,27 0-1,-10-1 1,8 1-2,7 1-3,6-4-1,8 5-2,2 1-2,6 3-5,-4 0-5,4 6-8,-16-14-10,15 16 1,-25-20-1</inkml:trace>
  <inkml:trace contextRef="#ctx0" brushRef="#br0" timeOffset="3609">264 427 10,'0'0'15,"-1"15"0,1-15 0,0 0-2,22 0-2,-1 1 0,7-2-3,10 0-2,7 1-2,2 0-3,6 1-6,-3-4-7,10 8-10,-22-10-2,12 13-1</inkml:trace>
  <inkml:trace contextRef="#ctx0" brushRef="#br0" timeOffset="4187">303 636 8,'-14'-7'23,"14"7"-4,0 0-3,9 12-1,-9-12 0,0 0-4,26 6-2,-7-6-2,7 4-2,-2-7-2,7 3 1,2 0-2,3 0-2,1 3-3,-3-3-3,3 2-7,-1 4-12,-11-11-3,14 16 0,-22-14 1</inkml:trace>
  <inkml:trace contextRef="#ctx0" brushRef="#br0" timeOffset="5047">495 1012 7,'0'0'12,"0"0"1,0 0-3,0-14-1,0 14-1,-5-17 1,5 17-2,-5-17-1,5 17 1,-12-10-2,12 10-2,-13 0 0,13 0-1,-17 10 0,17-10-1,-18 12 0,18-12-1,-8 16 1,8-16-1,4 15 0,-4-15-1,17 9-1,-4-8 0,0-1-1,-13 0 0,25-5 0,-25 5 0,19-6 1,-19 6 0,0 0-1,0-12 3,0 12-1,-18-8 2,5 7-1,0 0 0,-4 1 0,4 2-3,-2-2-5,8 14-10,-7-17-2,19 18-1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978.90918" units="1/in"/>
          <inkml:channelProperty channel="Y" name="resolution" value="2978.66846" units="1/in"/>
          <inkml:channelProperty channel="F" name="resolution" value="INF" units="1/dev"/>
        </inkml:channelProperties>
      </inkml:inkSource>
      <inkml:timestamp xml:id="ts0" timeString="2008-02-03T01:20:33.578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fitToCurve" value="1"/>
    </inkml:brush>
  </inkml:definitions>
  <inkml:trace contextRef="#ctx0" brushRef="#br0">11 97 16,'0'0'15,"-7"14"-1,10 7 1,-7 6-1,4 15 1,0 10-4,1 10 0,-1 8-4,3 9-1,-3 3-3,0 0-1,2-5-2,0-8-3,0-9-2,2-8-2,0-14-4,3-14-7,13-4-10,-16-28 3,20-3-1</inkml:trace>
  <inkml:trace contextRef="#ctx0" brushRef="#br0" timeOffset="656">52 38 10,'0'0'15,"0"0"-2,0 0 1,0 0 0,13-5-2,6 4-1,3 0-3,14 1 0,9-1-2,13-1-3,9-1-1,14-2-1,8 1-3,1 0-4,2 0-2,-4 2-4,-13-2-5,-1 6-3,-27-7-2,9 12-3</inkml:trace>
  <inkml:trace contextRef="#ctx0" brushRef="#br0" timeOffset="1250">967 13 11,'0'0'14,"0"0"1,0 0-1,0 0-1,0 0 0,0 0 1,9 20-3,-12-2 1,7 13-2,-5 8-1,5 14-3,-8 5-2,4 14-1,-5 2-1,3 4-2,0 1 0,-2-2-2,3-4 0,-1-6-1,4-4-1,-4-11-3,8-3-2,-5-11-6,1-12-5,7 0-10,-9-26 4,7 15-1</inkml:trace>
  <inkml:trace contextRef="#ctx0" brushRef="#br0" timeOffset="1968">164 1023 14,'0'0'14,"0"0"1,0 0-1,0 0-2,0 0-2,0 0 0,0 0-2,0 0-1,13 2-2,0 1 0,7-2-1,5 2-1,8 0 0,8-2-1,12-4-1,0 2-2,8 1-2,-2-3-6,2-2-3,3 2-7,-12-5-3,8 8-5,-24-10 1</inkml:trace>
  <inkml:trace contextRef="#ctx0" brushRef="#br0" timeOffset="2953">245 166 4,'12'9'19,"-12"-9"-4,0 0-1,0 0-2,26 0-1,-9-1 1,6 1-2,7 1-3,6-4-1,8 5-2,1 0-2,6 3-5,-3-1-5,3 4-8,-15-10-10,15 12 1,-25-14-1</inkml:trace>
  <inkml:trace contextRef="#ctx0" brushRef="#br0" timeOffset="3609">250 298 10,'0'0'15,"-1"11"0,1-11 0,0 0-2,21 0-2,-1 1 0,6-2-3,10 0-2,7 1-2,2 0-3,4 1-6,-1-4-7,9 8-10,-22-10-2,13 11-1</inkml:trace>
  <inkml:trace contextRef="#ctx0" brushRef="#br0" timeOffset="4187">287 445 8,'-13'-5'23,"13"5"-4,0 0-3,8 8-1,-8-8 0,0 0-4,25 4-2,-8-4-2,8 3-2,-1-5-2,4 2 1,4 0-2,2 0-2,1 2-3,-2-2-3,1 1-7,0 3-12,-10-7-3,13 11 0,-21-11 1</inkml:trace>
  <inkml:trace contextRef="#ctx0" brushRef="#br0" timeOffset="5047">469 707 7,'0'0'12,"0"0"1,0 0-3,0-10-1,0 10-1,-4-12 1,4 12-2,-6-11-1,6 11 1,-11-8-2,11 8-2,-12 0 0,12 0-1,-17 8 0,17-8-1,-16 8 0,16-8-1,-8 11 1,8-11-1,4 11 0,-4-11-1,16 6-1,-4-6 0,1 0-1,-13 0 0,23-3 0,-23 3 0,18-4 1,-18 4 0,0 0-1,0-8 3,0 8-1,-16-6 2,3 5-1,1 0 0,-5 1 0,5 2-3,-2-2-5,7 10-10,-6-13-2,18 14-1</inkml:trace>
</inkml:ink>
</file>

<file path=ppt/ink/ink100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256" units="dev"/>
        </inkml:traceFormat>
        <inkml:channelProperties>
          <inkml:channelProperty channel="X" name="resolution" value="367.8161" units="1/cm"/>
          <inkml:channelProperty channel="Y" name="resolution" value="440.36697" units="1/cm"/>
          <inkml:channelProperty channel="F" name="resolution" value="0" units="1/dev"/>
        </inkml:channelProperties>
      </inkml:inkSource>
      <inkml:timestamp xml:id="ts0" timeString="2010-10-27T17:09:17.145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fitToCurve" value="1"/>
      <inkml:brushProperty name="ignorePressure" value="1"/>
    </inkml:brush>
  </inkml:definitions>
  <inkml:trace contextRef="#ctx0" brushRef="#br0">-2147483648-2147483648 43,'0'0'0,"0"0"0,0 0 0,0 0 0,0 0 0,0 0 0,0 0 0</inkml:trace>
</inkml:ink>
</file>

<file path=ppt/ink/ink101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256" units="dev"/>
        </inkml:traceFormat>
        <inkml:channelProperties>
          <inkml:channelProperty channel="X" name="resolution" value="367.8161" units="1/cm"/>
          <inkml:channelProperty channel="Y" name="resolution" value="440.36697" units="1/cm"/>
          <inkml:channelProperty channel="F" name="resolution" value="0" units="1/dev"/>
        </inkml:channelProperties>
      </inkml:inkSource>
      <inkml:timestamp xml:id="ts0" timeString="2010-10-27T17:09:18.533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fitToCurve" value="1"/>
      <inkml:brushProperty name="ignorePressure" value="1"/>
    </inkml:brush>
  </inkml:definitions>
  <inkml:trace contextRef="#ctx0" brushRef="#br0">0 355 43</inkml:trace>
  <inkml:trace contextRef="#ctx0" brushRef="#br0" timeOffset="16">0 355 54,'0'0'-3,"0"0"3,0 0-2</inkml:trace>
  <inkml:trace contextRef="#ctx0" brushRef="#br0" timeOffset="11201">566 0 37,'0'0'0,"0"0"0,0 0 1</inkml:trace>
  <inkml:trace contextRef="#ctx0" brushRef="#br0" timeOffset="12808">547 60 37,'0'0'0,"0"0"1,0 0 0,0 0-1,0 0 0,2-10 0,-2 10 0,0 0 0</inkml:trace>
  <inkml:trace contextRef="#ctx0" brushRef="#br0" timeOffset="12886">549 50 48,'0'0'0,"0"0"0,0 0-1</inkml:trace>
</inkml:ink>
</file>

<file path=ppt/ink/ink102.xml><?xml version="1.0" encoding="utf-8"?>
<inkml:ink xmlns:inkml="http://www.w3.org/2003/InkML">
  <inkml:definitions>
    <inkml:context xml:id="ctx0">
      <inkml:inkSource xml:id="inkSrc0">
        <inkml:traceFormat>
          <inkml:channel name="X" type="integer" max="1600" units="cm"/>
          <inkml:channel name="Y" type="integer" max="900" units="cm"/>
        </inkml:traceFormat>
        <inkml:channelProperties>
          <inkml:channelProperty channel="X" name="resolution" value="28.36879" units="1/cm"/>
          <inkml:channelProperty channel="Y" name="resolution" value="28.30189" units="1/cm"/>
        </inkml:channelProperties>
      </inkml:inkSource>
      <inkml:timestamp xml:id="ts0" timeString="2012-11-21T13:51:30.921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fitToCurve" value="1"/>
    </inkml:brush>
  </inkml:definitions>
  <inkml:trace contextRef="#ctx0" brushRef="#br0">846 0,'-35'0,"35"35,-35-35,-1 36,36-36,-35 35,35-35,-35 35,35-35,0 35,-35-35,35 0,-36 0,36 35,0 1,-35-36,35 0,0 0,-35 35,-1-35,36 0,0 35,-35 0,0-35,35 0,-71 35,36-35,35 0,-35 0,35 0,-35 0,35 36,-36-36,1 0,35 35,-35-35,35 0,-36 0,1 35,0-35,0 0,35 0,0 0</inkml:trace>
</inkml:ink>
</file>

<file path=ppt/ink/ink103.xml><?xml version="1.0" encoding="utf-8"?>
<inkml:ink xmlns:inkml="http://www.w3.org/2003/InkML">
  <inkml:definitions>
    <inkml:context xml:id="ctx0">
      <inkml:inkSource xml:id="inkSrc0">
        <inkml:traceFormat>
          <inkml:channel name="X" type="integer" max="1600" units="cm"/>
          <inkml:channel name="Y" type="integer" max="900" units="cm"/>
        </inkml:traceFormat>
        <inkml:channelProperties>
          <inkml:channelProperty channel="X" name="resolution" value="28.36879" units="1/cm"/>
          <inkml:channelProperty channel="Y" name="resolution" value="28.30189" units="1/cm"/>
        </inkml:channelProperties>
      </inkml:inkSource>
      <inkml:timestamp xml:id="ts0" timeString="2012-11-21T13:51:34.268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fitToCurve" value="1"/>
    </inkml:brush>
  </inkml:definitions>
  <inkml:trace contextRef="#ctx0" brushRef="#br0">1232 0,'0'0,"35"0,35 0,-70 0,36 0,34 0,-70 0,70 0,-70 0,36 0,-36 0,35 0,0 0,-35 36,35-36,-35 0,0 35,36-35,-36 0,35 0,-35 35,35-35,-35 0,0 35,0-35,70 0,-70 35,0 1,36-36,-36 0,0 35,0-35,35 0,-35 0,0 35,0-35,35 35,-35-35,35 35,-35-35,0 36,0-36,0 35,35-35,-35 35</inkml:trace>
  <inkml:trace contextRef="#ctx0" brushRef="#br0" timeOffset="8592">0 2042,'0'0,"0"0,0 35,0-35,0 35,0-35,35 0,-35 35,0-35,35 0,0 0,-35 36,35-36,-35 0,36 0,-36 0,35 0,0 0,-35 0,35 0,-35 0</inkml:trace>
</inkml:ink>
</file>

<file path=ppt/ink/ink104.xml><?xml version="1.0" encoding="utf-8"?>
<inkml:ink xmlns:inkml="http://www.w3.org/2003/InkML">
  <inkml:definitions>
    <inkml:context xml:id="ctx0">
      <inkml:inkSource xml:id="inkSrc0">
        <inkml:traceFormat>
          <inkml:channel name="X" type="integer" max="1600" units="cm"/>
          <inkml:channel name="Y" type="integer" max="900" units="cm"/>
        </inkml:traceFormat>
        <inkml:channelProperties>
          <inkml:channelProperty channel="X" name="resolution" value="28.36879" units="1/cm"/>
          <inkml:channelProperty channel="Y" name="resolution" value="28.30189" units="1/cm"/>
        </inkml:channelProperties>
      </inkml:inkSource>
      <inkml:timestamp xml:id="ts0" timeString="2012-11-21T13:51:39.256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fitToCurve" value="1"/>
    </inkml:brush>
  </inkml:definitions>
  <inkml:trace contextRef="#ctx0" brushRef="#br0">105 0,'0'0,"0"0,-33 0,33 0,-33 36,33-1,0-35,0 35,0-35,0 35,0-35,0 35,0 1,0-36,0 35,0-35,0 35,-32 0,32-35,0 35,0-35,0 35,0-35,0 0,32 0,1 0,-33 0,0 0</inkml:trace>
</inkml:ink>
</file>

<file path=ppt/ink/ink105.xml><?xml version="1.0" encoding="utf-8"?>
<inkml:ink xmlns:inkml="http://www.w3.org/2003/InkML">
  <inkml:definitions>
    <inkml:context xml:id="ctx0">
      <inkml:inkSource xml:id="inkSrc0">
        <inkml:traceFormat>
          <inkml:channel name="X" type="integer" max="14719" units="in"/>
          <inkml:channel name="Y" type="integer" max="9199" units="in"/>
          <inkml:channel name="F" type="integer" max="32767" units="dev"/>
        </inkml:traceFormat>
        <inkml:channelProperties>
          <inkml:channelProperty channel="X" name="resolution" value="2540.38647" units="1/in"/>
          <inkml:channelProperty channel="Y" name="resolution" value="2540.45825" units="1/in"/>
          <inkml:channelProperty channel="F" name="resolution" value="0" units="1/dev"/>
        </inkml:channelProperties>
      </inkml:inkSource>
      <inkml:timestamp xml:id="ts0" timeString="2012-07-03T16:56:12.021"/>
    </inkml:context>
    <inkml:brush xml:id="br0">
      <inkml:brushProperty name="width" value="0.03528" units="cm"/>
      <inkml:brushProperty name="height" value="0.03528" units="cm"/>
      <inkml:brushProperty name="fitToCurve" value="1"/>
    </inkml:brush>
  </inkml:definitions>
  <inkml:trace contextRef="#ctx0" brushRef="#br0">-2147483648-2147483648 64,'0'0'128,"0"0"128,0 0-128,0 0-96,0 0 128,0 0 0,0 0 321,0 0-449,0 0 128,0 0-288,0 0 192,0 0-64,0 0-96,0 0 0,0 0-160,0 0 191,0 0-31,0 0 96,0 0-192,0 0 128,0 0-32,0 0-288,0 0 193</inkml:trace>
</inkml:ink>
</file>

<file path=ppt/ink/ink106.xml><?xml version="1.0" encoding="utf-8"?>
<inkml:ink xmlns:inkml="http://www.w3.org/2003/InkML">
  <inkml:definitions>
    <inkml:context xml:id="ctx0">
      <inkml:inkSource xml:id="inkSrc0">
        <inkml:traceFormat>
          <inkml:channel name="X" type="integer" max="1600" units="cm"/>
          <inkml:channel name="Y" type="integer" max="900" units="cm"/>
        </inkml:traceFormat>
        <inkml:channelProperties>
          <inkml:channelProperty channel="X" name="resolution" value="28.36879" units="1/cm"/>
          <inkml:channelProperty channel="Y" name="resolution" value="28.30189" units="1/cm"/>
        </inkml:channelProperties>
      </inkml:inkSource>
      <inkml:timestamp xml:id="ts0" timeString="2015-09-08T19:24:59.484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fitToCurve" value="1"/>
    </inkml:brush>
  </inkml:definitions>
  <inkml:trace contextRef="#ctx0" brushRef="#br0">356 1059,'0'0,"0"35,-35-35</inkml:trace>
  <inkml:trace contextRef="#ctx0" brushRef="#br0" timeOffset="1">39 1446,'0'0,"-35"0,35 36</inkml:trace>
  <inkml:trace contextRef="#ctx0" brushRef="#br0" timeOffset="2">3422 0,'0'36,"0"-36,35 35,-35-35,0 0,35 0</inkml:trace>
  <inkml:trace contextRef="#ctx0" brushRef="#br0" timeOffset="3">5008 3633</inkml:trace>
  <inkml:trace contextRef="#ctx0" brushRef="#br0" timeOffset="4">1977 5079</inkml:trace>
</inkml:ink>
</file>

<file path=ppt/ink/ink107.xml><?xml version="1.0" encoding="utf-8"?>
<inkml:ink xmlns:inkml="http://www.w3.org/2003/InkML">
  <inkml:definitions>
    <inkml:context xml:id="ctx0">
      <inkml:inkSource xml:id="inkSrc0">
        <inkml:traceFormat>
          <inkml:channel name="X" type="integer" max="14719" units="in"/>
          <inkml:channel name="Y" type="integer" max="9199" units="in"/>
          <inkml:channel name="F" type="integer" max="32767" units="dev"/>
        </inkml:traceFormat>
        <inkml:channelProperties>
          <inkml:channelProperty channel="X" name="resolution" value="2540.38647" units="1/in"/>
          <inkml:channelProperty channel="Y" name="resolution" value="2540.45825" units="1/in"/>
          <inkml:channelProperty channel="F" name="resolution" value="0" units="1/dev"/>
        </inkml:channelProperties>
      </inkml:inkSource>
      <inkml:timestamp xml:id="ts0" timeString="2015-09-08T19:24:59.511"/>
    </inkml:context>
    <inkml:brush xml:id="br0">
      <inkml:brushProperty name="width" value="0.03528" units="cm"/>
      <inkml:brushProperty name="height" value="0.03528" units="cm"/>
      <inkml:brushProperty name="fitToCurve" value="1"/>
    </inkml:brush>
  </inkml:definitions>
  <inkml:trace contextRef="#ctx0" brushRef="#br0">-2147483648 0 64,'0'0'128,"0"0"128,0 0-128,0 0-96,0 0 128,0 0 0,0 0 321,0 0-449,0 0 128,0 0-288,0 0 192,0 0-64,0 0-96,0 0 0,0 0-160,0 0 191,0 0-31,0 0 96,0 0-192,0 0 128,0 0-32,0 0-288,0 0 193</inkml:trace>
</inkml:ink>
</file>

<file path=ppt/ink/ink108.xml><?xml version="1.0" encoding="utf-8"?>
<inkml:ink xmlns:inkml="http://www.w3.org/2003/InkML">
  <inkml:definitions>
    <inkml:context xml:id="ctx0">
      <inkml:inkSource xml:id="inkSrc0">
        <inkml:traceFormat>
          <inkml:channel name="X" type="integer" max="1600" units="cm"/>
          <inkml:channel name="Y" type="integer" max="900" units="cm"/>
        </inkml:traceFormat>
        <inkml:channelProperties>
          <inkml:channelProperty channel="X" name="resolution" value="28.36879" units="1/cm"/>
          <inkml:channelProperty channel="Y" name="resolution" value="28.30189" units="1/cm"/>
        </inkml:channelProperties>
      </inkml:inkSource>
      <inkml:timestamp xml:id="ts0" timeString="2016-09-30T19:35:08.479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fitToCurve" value="1"/>
    </inkml:brush>
  </inkml:definitions>
  <inkml:trace contextRef="#ctx0" brushRef="#br0">730 0,'0'0,"0"0,-131 0,131 0,-65 0,65 0,-64 0</inkml:trace>
  <inkml:trace contextRef="#ctx0" brushRef="#br0" timeOffset="1">272 86,'-65'0,"65"43,0 2,0-45,-65 0,1 43,64-43,-66 0,66 0,0 0,0 43</inkml:trace>
</inkml:ink>
</file>

<file path=ppt/ink/ink109.xml><?xml version="1.0" encoding="utf-8"?>
<inkml:ink xmlns:inkml="http://www.w3.org/2003/InkML">
  <inkml:definitions>
    <inkml:context xml:id="ctx0">
      <inkml:inkSource xml:id="inkSrc0">
        <inkml:traceFormat>
          <inkml:channel name="X" type="integer" max="1600" units="cm"/>
          <inkml:channel name="Y" type="integer" max="900" units="cm"/>
        </inkml:traceFormat>
        <inkml:channelProperties>
          <inkml:channelProperty channel="X" name="resolution" value="28.36879" units="1/cm"/>
          <inkml:channelProperty channel="Y" name="resolution" value="28.30189" units="1/cm"/>
        </inkml:channelProperties>
      </inkml:inkSource>
      <inkml:timestamp xml:id="ts0" timeString="2016-09-30T19:35:08.481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fitToCurve" value="1"/>
    </inkml:brush>
  </inkml:definitions>
  <inkml:trace contextRef="#ctx0" brushRef="#br0">262 0,'0'0,"-65"0,65 0,-64 0,-3 42,1-42,66 0,0 44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978.90918" units="1/in"/>
          <inkml:channelProperty channel="Y" name="resolution" value="2978.66846" units="1/in"/>
          <inkml:channelProperty channel="F" name="resolution" value="INF" units="1/dev"/>
        </inkml:channelProperties>
      </inkml:inkSource>
      <inkml:timestamp xml:id="ts0" timeString="2008-02-03T01:20:33.578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fitToCurve" value="1"/>
    </inkml:brush>
  </inkml:definitions>
  <inkml:trace contextRef="#ctx0" brushRef="#br0">7 57 16,'0'0'15,"-4"9"-1,5 3 1,-3 4-1,2 8 1,0 7-4,1 6 0,-1 4-4,1 6-1,-1 0-3,0 1-1,1-2-2,1-6-3,-2-4-2,3-5-2,-1-9-4,2-8-7,9-2-10,-11-17 3,12-1-1</inkml:trace>
  <inkml:trace contextRef="#ctx0" brushRef="#br0" timeOffset="656">31 22 10,'0'0'15,"0"0"-2,0 0 1,0 0 0,7-2-2,5 1-1,1 1-3,8-1 0,5 1-2,8-1-3,6-1-1,8-1-1,5 1-3,-1-1-4,3 1-2,-3 0-4,-8 0-5,0 3-3,-16-4-2,5 8-3</inkml:trace>
  <inkml:trace contextRef="#ctx0" brushRef="#br0" timeOffset="1250">571 8 11,'0'0'14,"0"0"1,0 0-1,0 0-1,0 0 0,0 0 1,5 12-3,-7-2 1,5 9-2,-4 3-1,3 10-3,-4 2-2,2 8-1,-3 2-1,2 2-2,0-1 0,-2 1-2,3-3 0,-1-3-1,2-3-1,-2-7-3,4-1-2,-2-7-6,0-6-5,4-1-10,-5-15 4,4 9-1</inkml:trace>
  <inkml:trace contextRef="#ctx0" brushRef="#br0" timeOffset="1968">97 602 14,'0'0'14,"0"0"1,0 0-1,0 0-2,0 0-2,0 0 0,0 0-2,0 0-1,8 2-2,-1-1 0,5 0-1,3 1-1,4 0 0,6-2-1,5-2-1,2 2-2,4 0-2,-1-2-6,1-1-3,1 1-7,-6-3-3,5 5-5,-15-6 1</inkml:trace>
  <inkml:trace contextRef="#ctx0" brushRef="#br0" timeOffset="2953">144 98 4,'8'5'19,"-8"-5"-4,0 0-1,0 0-2,15 0-1,-5 0 1,4 0-2,4 0-3,3-1-1,5 2-2,0 0-2,4 1-5,-1 1-5,1 2-8,-9-6-10,9 7 1,-15-9-1</inkml:trace>
  <inkml:trace contextRef="#ctx0" brushRef="#br0" timeOffset="3609">148 176 10,'0'0'15,"-1"6"0,1-6 0,0 0-2,12 0-2,0 1 0,4-2-3,5 1-2,4 0-2,2 0-3,2 0-6,-1-1-7,5 3-10,-12-4-2,8 5-1</inkml:trace>
  <inkml:trace contextRef="#ctx0" brushRef="#br0" timeOffset="4187">170 262 8,'-8'-3'23,"8"3"-4,0 0-3,4 5-1,-4-5 0,0 0-4,15 3-2,-5-3-2,5 1-2,-1-2-2,3 1 1,2 0-2,1 0-2,0 1-3,0-1-3,0 1-7,0 2-12,-6-5-3,8 6 0,-13-5 1</inkml:trace>
  <inkml:trace contextRef="#ctx0" brushRef="#br0" timeOffset="5047">277 416 7,'0'0'12,"0"0"1,0 0-3,0-6-1,0 6-1,-3-7 1,3 7-2,-3-7-1,3 7 1,-7-4-2,7 4-2,-7 0 0,7 0-1,-10 4 0,10-4-1,-9 5 0,9-5-1,-5 7 1,5-7-1,2 6 0,-2-6-1,10 3-1,-3-2 0,1-1-1,-8 0 0,13-2 0,-13 2 0,11-2 1,-11 2 0,0 0-1,0-5 3,0 5-1,-10-4 2,3 4-1,0-1 0,-3 1 0,3 1-3,-2-1-5,5 6-10,-4-7-2,12 7-1</inkml:trace>
</inkml:ink>
</file>

<file path=ppt/ink/ink110.xml><?xml version="1.0" encoding="utf-8"?>
<inkml:ink xmlns:inkml="http://www.w3.org/2003/InkML">
  <inkml:definitions>
    <inkml:context xml:id="ctx0">
      <inkml:inkSource xml:id="inkSrc0">
        <inkml:traceFormat>
          <inkml:channel name="X" type="integer" max="1600" units="cm"/>
          <inkml:channel name="Y" type="integer" max="900" units="cm"/>
        </inkml:traceFormat>
        <inkml:channelProperties>
          <inkml:channelProperty channel="X" name="resolution" value="28.36879" units="1/cm"/>
          <inkml:channelProperty channel="Y" name="resolution" value="28.30189" units="1/cm"/>
        </inkml:channelProperties>
      </inkml:inkSource>
      <inkml:timestamp xml:id="ts0" timeString="2016-09-30T19:35:08.482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fitToCurve" value="1"/>
    </inkml:brush>
  </inkml:definitions>
  <inkml:trace contextRef="#ctx0" brushRef="#br0">131 0,'0'43,"-66"1,66-44,0 0,-65 43</inkml:trace>
</inkml:ink>
</file>

<file path=ppt/ink/ink111.xml><?xml version="1.0" encoding="utf-8"?>
<inkml:ink xmlns:inkml="http://www.w3.org/2003/InkML">
  <inkml:definitions>
    <inkml:context xml:id="ctx0">
      <inkml:inkSource xml:id="inkSrc0">
        <inkml:traceFormat>
          <inkml:channel name="X" type="integer" max="1600" units="cm"/>
          <inkml:channel name="Y" type="integer" max="900" units="cm"/>
        </inkml:traceFormat>
        <inkml:channelProperties>
          <inkml:channelProperty channel="X" name="resolution" value="28.36879" units="1/cm"/>
          <inkml:channelProperty channel="Y" name="resolution" value="28.30189" units="1/cm"/>
        </inkml:channelProperties>
      </inkml:inkSource>
      <inkml:timestamp xml:id="ts0" timeString="2016-09-30T19:35:08.483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fitToCurve" value="1"/>
    </inkml:brush>
  </inkml:definitions>
  <inkml:trace contextRef="#ctx0" brushRef="#br0">131 0,'0'43,"0"-43,-66 0,66 0,-65 43,65-43,0 0</inkml:trace>
</inkml:ink>
</file>

<file path=ppt/ink/ink112.xml><?xml version="1.0" encoding="utf-8"?>
<inkml:ink xmlns:inkml="http://www.w3.org/2003/InkML">
  <inkml:definitions>
    <inkml:context xml:id="ctx0">
      <inkml:inkSource xml:id="inkSrc0">
        <inkml:traceFormat>
          <inkml:channel name="X" type="integer" max="1600" units="cm"/>
          <inkml:channel name="Y" type="integer" max="900" units="cm"/>
        </inkml:traceFormat>
        <inkml:channelProperties>
          <inkml:channelProperty channel="X" name="resolution" value="28.36879" units="1/cm"/>
          <inkml:channelProperty channel="Y" name="resolution" value="28.30189" units="1/cm"/>
        </inkml:channelProperties>
      </inkml:inkSource>
      <inkml:timestamp xml:id="ts0" timeString="2016-09-30T19:35:08.484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fitToCurve" value="1"/>
    </inkml:brush>
  </inkml:definitions>
  <inkml:trace contextRef="#ctx0" brushRef="#br0">197 0,'-66'0,"66"43,0-43,-65 0,-1 44,66-1,0-43</inkml:trace>
</inkml:ink>
</file>

<file path=ppt/ink/ink113.xml><?xml version="1.0" encoding="utf-8"?>
<inkml:ink xmlns:inkml="http://www.w3.org/2003/InkML">
  <inkml:definitions>
    <inkml:context xml:id="ctx0">
      <inkml:inkSource xml:id="inkSrc0">
        <inkml:traceFormat>
          <inkml:channel name="X" type="integer" max="1600" units="cm"/>
          <inkml:channel name="Y" type="integer" max="900" units="cm"/>
        </inkml:traceFormat>
        <inkml:channelProperties>
          <inkml:channelProperty channel="X" name="resolution" value="28.36879" units="1/cm"/>
          <inkml:channelProperty channel="Y" name="resolution" value="28.30189" units="1/cm"/>
        </inkml:channelProperties>
      </inkml:inkSource>
      <inkml:timestamp xml:id="ts0" timeString="2016-09-30T19:35:08.485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fitToCurve" value="1"/>
    </inkml:brush>
  </inkml:definitions>
  <inkml:trace contextRef="#ctx0" brushRef="#br0">0 0,'0'0,"0"0,0 0,0 0,0 29,38-29,1 0</inkml:trace>
</inkml:ink>
</file>

<file path=ppt/ink/ink114.xml><?xml version="1.0" encoding="utf-8"?>
<inkml:ink xmlns:inkml="http://www.w3.org/2003/InkML">
  <inkml:definitions>
    <inkml:context xml:id="ctx0">
      <inkml:inkSource xml:id="inkSrc0">
        <inkml:traceFormat>
          <inkml:channel name="X" type="integer" max="1600" units="cm"/>
          <inkml:channel name="Y" type="integer" max="900" units="cm"/>
        </inkml:traceFormat>
        <inkml:channelProperties>
          <inkml:channelProperty channel="X" name="resolution" value="28.36879" units="1/cm"/>
          <inkml:channelProperty channel="Y" name="resolution" value="28.30189" units="1/cm"/>
        </inkml:channelProperties>
      </inkml:inkSource>
      <inkml:timestamp xml:id="ts0" timeString="2016-09-30T19:35:08.486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fitToCurve" value="1"/>
    </inkml:brush>
  </inkml:definitions>
  <inkml:trace contextRef="#ctx0" brushRef="#br0">0 0,'39'0,"-39"34,0-34,38 0,-38 34,39-34</inkml:trace>
</inkml:ink>
</file>

<file path=ppt/ink/ink115.xml><?xml version="1.0" encoding="utf-8"?>
<inkml:ink xmlns:inkml="http://www.w3.org/2003/InkML">
  <inkml:definitions>
    <inkml:context xml:id="ctx0">
      <inkml:inkSource xml:id="inkSrc0">
        <inkml:traceFormat>
          <inkml:channel name="X" type="integer" max="1600" units="cm"/>
          <inkml:channel name="Y" type="integer" max="900" units="cm"/>
        </inkml:traceFormat>
        <inkml:channelProperties>
          <inkml:channelProperty channel="X" name="resolution" value="28.36879" units="1/cm"/>
          <inkml:channelProperty channel="Y" name="resolution" value="28.30189" units="1/cm"/>
        </inkml:channelProperties>
      </inkml:inkSource>
      <inkml:timestamp xml:id="ts0" timeString="2016-09-30T19:35:08.487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fitToCurve" value="1"/>
    </inkml:brush>
  </inkml:definitions>
  <inkml:trace contextRef="#ctx0" brushRef="#br0">0 0,'0'0,"39"0,0 0,0 34,39 0,-78-34</inkml:trace>
</inkml:ink>
</file>

<file path=ppt/ink/ink116.xml><?xml version="1.0" encoding="utf-8"?>
<inkml:ink xmlns:inkml="http://www.w3.org/2003/InkML">
  <inkml:definitions>
    <inkml:context xml:id="ctx0">
      <inkml:inkSource xml:id="inkSrc0">
        <inkml:traceFormat>
          <inkml:channel name="X" type="integer" max="1600" units="cm"/>
          <inkml:channel name="Y" type="integer" max="900" units="cm"/>
        </inkml:traceFormat>
        <inkml:channelProperties>
          <inkml:channelProperty channel="X" name="resolution" value="28.36879" units="1/cm"/>
          <inkml:channelProperty channel="Y" name="resolution" value="28.30189" units="1/cm"/>
        </inkml:channelProperties>
      </inkml:inkSource>
      <inkml:timestamp xml:id="ts0" timeString="2016-09-30T19:35:08.488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fitToCurve" value="1"/>
    </inkml:brush>
  </inkml:definitions>
  <inkml:trace contextRef="#ctx0" brushRef="#br0">0 0,'0'0,"39"34,0-34,1 34,-40 1,77-1,-77-34,39 0,-39 34,40-34,-40 34,0-34</inkml:trace>
  <inkml:trace contextRef="#ctx0" brushRef="#br0" timeOffset="1">469 342,'39'0,"0"0,-39 0,40 35,-40-35,39 0,-39 34</inkml:trace>
  <inkml:trace contextRef="#ctx0" brushRef="#br0" timeOffset="2">742 582,'0'0,"40"0,-1 35,-39-35,39 34,-39 0,38-34,2 0,-40 0,39 0,-39 0</inkml:trace>
</inkml:ink>
</file>

<file path=ppt/ink/ink117.xml><?xml version="1.0" encoding="utf-8"?>
<inkml:ink xmlns:inkml="http://www.w3.org/2003/InkML">
  <inkml:definitions>
    <inkml:context xml:id="ctx0">
      <inkml:inkSource xml:id="inkSrc0">
        <inkml:traceFormat>
          <inkml:channel name="X" type="integer" max="1600" units="cm"/>
          <inkml:channel name="Y" type="integer" max="900" units="cm"/>
        </inkml:traceFormat>
        <inkml:channelProperties>
          <inkml:channelProperty channel="X" name="resolution" value="28.36879" units="1/cm"/>
          <inkml:channelProperty channel="Y" name="resolution" value="28.30189" units="1/cm"/>
        </inkml:channelProperties>
      </inkml:inkSource>
      <inkml:timestamp xml:id="ts0" timeString="2016-09-30T19:35:08.491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fitToCurve" value="1"/>
    </inkml:brush>
  </inkml:definitions>
  <inkml:trace contextRef="#ctx0" brushRef="#br0">724 0,'0'0,"-71"45,71-45,-36 46,36-46,-37 0,1 0,36 0,0 45</inkml:trace>
  <inkml:trace contextRef="#ctx0" brushRef="#br0" timeOffset="1">435 271,'0'45,"0"-45,0 43,0 3,-36-46,36 0,-36 0,36 0</inkml:trace>
  <inkml:trace contextRef="#ctx0" brushRef="#br0" timeOffset="2">217 539,'0'46,"-72"-46,36 0,-1 45,1-45,0 45,36-45</inkml:trace>
</inkml:ink>
</file>

<file path=ppt/ink/ink118.xml><?xml version="1.0" encoding="utf-8"?>
<inkml:ink xmlns:inkml="http://www.w3.org/2003/InkML">
  <inkml:definitions>
    <inkml:context xml:id="ctx0">
      <inkml:inkSource xml:id="inkSrc0">
        <inkml:traceFormat>
          <inkml:channel name="X" type="integer" max="1600" units="cm"/>
          <inkml:channel name="Y" type="integer" max="900" units="cm"/>
        </inkml:traceFormat>
        <inkml:channelProperties>
          <inkml:channelProperty channel="X" name="resolution" value="28.36879" units="1/cm"/>
          <inkml:channelProperty channel="Y" name="resolution" value="28.30189" units="1/cm"/>
        </inkml:channelProperties>
      </inkml:inkSource>
      <inkml:timestamp xml:id="ts0" timeString="2016-09-30T19:35:08.494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fitToCurve" value="1"/>
    </inkml:brush>
  </inkml:definitions>
  <inkml:trace contextRef="#ctx0" brushRef="#br0">651 0,'0'46,"0"-46,0 45,-36-45,0 45,36-45,0 0</inkml:trace>
  <inkml:trace contextRef="#ctx0" brushRef="#br0" timeOffset="1">398 315,'0'46,"-72"-46,36 44,0-44,-1 0,37 0,-36 0,36 45,0-45,0 0,0 0,0 0</inkml:trace>
  <inkml:trace contextRef="#ctx0" brushRef="#br0" timeOffset="2">109 585,'-36'0,"36"0,-37 0,1 44,36 2</inkml:trace>
</inkml:ink>
</file>

<file path=ppt/ink/ink119.xml><?xml version="1.0" encoding="utf-8"?>
<inkml:ink xmlns:inkml="http://www.w3.org/2003/InkML">
  <inkml:definitions>
    <inkml:context xml:id="ctx0">
      <inkml:inkSource xml:id="inkSrc0">
        <inkml:traceFormat>
          <inkml:channel name="X" type="integer" max="1600" units="cm"/>
          <inkml:channel name="Y" type="integer" max="900" units="cm"/>
        </inkml:traceFormat>
        <inkml:channelProperties>
          <inkml:channelProperty channel="X" name="resolution" value="28.36879" units="1/cm"/>
          <inkml:channelProperty channel="Y" name="resolution" value="28.30189" units="1/cm"/>
        </inkml:channelProperties>
      </inkml:inkSource>
      <inkml:timestamp xml:id="ts0" timeString="2016-09-30T19:35:08.497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fitToCurve" value="1"/>
    </inkml:brush>
  </inkml:definitions>
  <inkml:trace contextRef="#ctx0" brushRef="#br0">615 0,'0'45,"0"-45,0 45,0-45,0 45,0 0,0-45</inkml:trace>
  <inkml:trace contextRef="#ctx0" brushRef="#br0" timeOffset="1">470 269,'0'0,"-36"0,0 45,36-45,-36 0,-1 44,37-44,-35 0</inkml:trace>
  <inkml:trace contextRef="#ctx0" brushRef="#br0" timeOffset="2">254 536,'-37'0,"-35"0,36 0,-1 0,37 0,-36 45,36 0,-36-45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978.90918" units="1/in"/>
          <inkml:channelProperty channel="Y" name="resolution" value="2978.66846" units="1/in"/>
          <inkml:channelProperty channel="F" name="resolution" value="INF" units="1/dev"/>
        </inkml:channelProperties>
      </inkml:inkSource>
      <inkml:timestamp xml:id="ts0" timeString="2008-02-03T01:20:33.578"/>
    </inkml:context>
    <inkml:brush xml:id="br0">
      <inkml:brushProperty name="width" value="0.05292" units="cm"/>
      <inkml:brushProperty name="height" value="0.05292" units="cm"/>
      <inkml:brushProperty name="fitToCurve" value="1"/>
    </inkml:brush>
  </inkml:definitions>
  <inkml:trace contextRef="#ctx0" brushRef="#br0">12 139 16,'0'0'15,"-7"20"-1,10 10 1,-8 8-1,5 22 1,0 15-4,2 13 0,-2 14-4,3 10-1,-3 6-3,0-1-1,1-7-2,2-11-3,-2-14-2,4-9-2,-1-22-4,3-20-7,15-6-10,-18-38 3,21-6-1</inkml:trace>
  <inkml:trace contextRef="#ctx0" brushRef="#br0" timeOffset="656">55 55 10,'0'0'15,"0"0"-2,0 0 1,0 0 0,13-8-2,8 7-1,2 0-3,15 0 0,10 0-2,12-2-3,12-2-1,13-2-1,9 3-3,1-2-4,2 0-2,-4 2-4,-14-1-5,0 8-3,-30-11-2,10 19-3</inkml:trace>
  <inkml:trace contextRef="#ctx0" brushRef="#br0" timeOffset="1250">1021 19 11,'0'0'14,"0"0"1,0 0-1,0 0-1,0 0 0,0 0 1,9 28-3,-12-1 1,7 17-2,-5 11-1,5 21-3,-8 7-2,4 20-1,-4 3-1,1 6-2,1 0 0,-2-1-2,2-6 0,1-9-1,2-6-1,-2-16-3,7-4-2,-5-16-6,1-16-5,8-1-10,-10-37 4,7 22-1</inkml:trace>
  <inkml:trace contextRef="#ctx0" brushRef="#br0" timeOffset="1968">173 1464 14,'0'0'14,"0"0"1,0 0-1,0 0-2,0 0-2,0 0 0,0 0-2,0 0-1,14 4-2,-1-1 0,9-2-1,4 4-1,9 0 0,9-4-1,11-6-1,1 4-2,8 1-2,-2-5-6,4-1-3,0 2-7,-10-8-3,7 12-5,-25-15 1</inkml:trace>
  <inkml:trace contextRef="#ctx0" brushRef="#br0" timeOffset="2953">258 238 4,'14'12'19,"-14"-12"-4,0 0-1,0 0-2,27 0-1,-10-1 1,8 1-2,7 1-3,6-4-1,8 5-2,2 1-2,6 3-5,-4 0-5,4 6-8,-16-14-10,15 16 1,-25-20-1</inkml:trace>
  <inkml:trace contextRef="#ctx0" brushRef="#br0" timeOffset="3609">264 427 10,'0'0'15,"-1"15"0,1-15 0,0 0-2,22 0-2,-1 1 0,7-2-3,10 0-2,7 1-2,2 0-3,6 1-6,-3-4-7,10 8-10,-22-10-2,12 13-1</inkml:trace>
  <inkml:trace contextRef="#ctx0" brushRef="#br0" timeOffset="4187">303 636 8,'-14'-7'23,"14"7"-4,0 0-3,9 12-1,-9-12 0,0 0-4,26 6-2,-7-6-2,7 4-2,-2-7-2,7 3 1,2 0-2,3 0-2,1 3-3,-3-3-3,3 2-7,-1 4-12,-11-11-3,14 16 0,-22-14 1</inkml:trace>
  <inkml:trace contextRef="#ctx0" brushRef="#br0" timeOffset="5047">495 1012 7,'0'0'12,"0"0"1,0 0-3,0-14-1,0 14-1,-5-17 1,5 17-2,-5-17-1,5 17 1,-12-10-2,12 10-2,-13 0 0,13 0-1,-17 10 0,17-10-1,-18 12 0,18-12-1,-8 16 1,8-16-1,4 15 0,-4-15-1,17 9-1,-4-8 0,0-1-1,-13 0 0,25-5 0,-25 5 0,19-6 1,-19 6 0,0 0-1,0-12 3,0 12-1,-18-8 2,5 7-1,0 0 0,-4 1 0,4 2-3,-2-2-5,8 14-10,-7-17-2,19 18-1</inkml:trace>
</inkml:ink>
</file>

<file path=ppt/ink/ink120.xml><?xml version="1.0" encoding="utf-8"?>
<inkml:ink xmlns:inkml="http://www.w3.org/2003/InkML">
  <inkml:definitions>
    <inkml:context xml:id="ctx0">
      <inkml:inkSource xml:id="inkSrc0">
        <inkml:traceFormat>
          <inkml:channel name="X" type="integer" max="1600" units="cm"/>
          <inkml:channel name="Y" type="integer" max="900" units="cm"/>
        </inkml:traceFormat>
        <inkml:channelProperties>
          <inkml:channelProperty channel="X" name="resolution" value="28.36879" units="1/cm"/>
          <inkml:channelProperty channel="Y" name="resolution" value="28.30189" units="1/cm"/>
        </inkml:channelProperties>
      </inkml:inkSource>
      <inkml:timestamp xml:id="ts0" timeString="2016-09-30T19:35:08.500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fitToCurve" value="1"/>
    </inkml:brush>
  </inkml:definitions>
  <inkml:trace contextRef="#ctx0" brushRef="#br0">0 0,'0'0,"0"40,0 0,42-40,-42 0,0 41,42-41,-42 41,0-41</inkml:trace>
  <inkml:trace contextRef="#ctx0" brushRef="#br0" timeOffset="1">249 282,'0'0,"42"41,-42-1,42-40,-42 0,0 41,42-41,-42 0</inkml:trace>
</inkml:ink>
</file>

<file path=ppt/ink/ink121.xml><?xml version="1.0" encoding="utf-8"?>
<inkml:ink xmlns:inkml="http://www.w3.org/2003/InkML">
  <inkml:definitions>
    <inkml:context xml:id="ctx0">
      <inkml:inkSource xml:id="inkSrc0">
        <inkml:traceFormat>
          <inkml:channel name="X" type="integer" max="1600" units="cm"/>
          <inkml:channel name="Y" type="integer" max="900" units="cm"/>
        </inkml:traceFormat>
        <inkml:channelProperties>
          <inkml:channelProperty channel="X" name="resolution" value="28.36879" units="1/cm"/>
          <inkml:channelProperty channel="Y" name="resolution" value="28.30189" units="1/cm"/>
        </inkml:channelProperties>
      </inkml:inkSource>
      <inkml:timestamp xml:id="ts0" timeString="2016-09-30T19:35:08.502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fitToCurve" value="1"/>
    </inkml:brush>
  </inkml:definitions>
  <inkml:trace contextRef="#ctx0" brushRef="#br0">0 0,'0'0,"84"0,-84 40,0 0,42-40,-42 0</inkml:trace>
  <inkml:trace contextRef="#ctx0" brushRef="#br0" timeOffset="1">292 282,'0'0,"41"40,1-40,-42 0,41 40,-41-40,0 0,0 40,85 0,-85-40,0 0,41 0,-41 0</inkml:trace>
</inkml:ink>
</file>

<file path=ppt/ink/ink122.xml><?xml version="1.0" encoding="utf-8"?>
<inkml:ink xmlns:inkml="http://www.w3.org/2003/InkML">
  <inkml:definitions>
    <inkml:context xml:id="ctx0">
      <inkml:inkSource xml:id="inkSrc0">
        <inkml:traceFormat>
          <inkml:channel name="X" type="integer" max="1600" units="cm"/>
          <inkml:channel name="Y" type="integer" max="900" units="cm"/>
        </inkml:traceFormat>
        <inkml:channelProperties>
          <inkml:channelProperty channel="X" name="resolution" value="28.36879" units="1/cm"/>
          <inkml:channelProperty channel="Y" name="resolution" value="28.30189" units="1/cm"/>
        </inkml:channelProperties>
      </inkml:inkSource>
      <inkml:timestamp xml:id="ts0" timeString="2016-09-30T19:35:08.504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fitToCurve" value="1"/>
    </inkml:brush>
  </inkml:definitions>
  <inkml:trace contextRef="#ctx0" brushRef="#br0">0 0,'41'0,"1"40,-42-40,0 0,41 0,-41 40,0-40</inkml:trace>
</inkml:ink>
</file>

<file path=ppt/ink/ink123.xml><?xml version="1.0" encoding="utf-8"?>
<inkml:ink xmlns:inkml="http://www.w3.org/2003/InkML">
  <inkml:definitions>
    <inkml:context xml:id="ctx0">
      <inkml:inkSource xml:id="inkSrc0">
        <inkml:traceFormat>
          <inkml:channel name="X" type="integer" max="1600" units="cm"/>
          <inkml:channel name="Y" type="integer" max="900" units="cm"/>
        </inkml:traceFormat>
        <inkml:channelProperties>
          <inkml:channelProperty channel="X" name="resolution" value="28.36879" units="1/cm"/>
          <inkml:channelProperty channel="Y" name="resolution" value="28.30189" units="1/cm"/>
        </inkml:channelProperties>
      </inkml:inkSource>
      <inkml:timestamp xml:id="ts0" timeString="2016-09-30T19:35:08.505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fitToCurve" value="1"/>
    </inkml:brush>
  </inkml:definitions>
  <inkml:trace contextRef="#ctx0" brushRef="#br0">0 0,'0'0,"0"0,41 0,1 40,-42-40,41 0,-41 0,42 40</inkml:trace>
</inkml:ink>
</file>

<file path=ppt/ink/ink124.xml><?xml version="1.0" encoding="utf-8"?>
<inkml:ink xmlns:inkml="http://www.w3.org/2003/InkML">
  <inkml:definitions>
    <inkml:context xml:id="ctx0">
      <inkml:inkSource xml:id="inkSrc0">
        <inkml:traceFormat>
          <inkml:channel name="X" type="integer" max="1600" units="cm"/>
          <inkml:channel name="Y" type="integer" max="900" units="cm"/>
        </inkml:traceFormat>
        <inkml:channelProperties>
          <inkml:channelProperty channel="X" name="resolution" value="28.36879" units="1/cm"/>
          <inkml:channelProperty channel="Y" name="resolution" value="28.30189" units="1/cm"/>
        </inkml:channelProperties>
      </inkml:inkSource>
      <inkml:timestamp xml:id="ts0" timeString="2016-09-30T19:35:08.506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fitToCurve" value="1"/>
    </inkml:brush>
  </inkml:definitions>
  <inkml:trace contextRef="#ctx0" brushRef="#br0">0 0,'0'0,"42"0,-42 0,42 41,-42-2,0-39,41 0,0 0,-41 0</inkml:trace>
</inkml:ink>
</file>

<file path=ppt/ink/ink125.xml><?xml version="1.0" encoding="utf-8"?>
<inkml:ink xmlns:inkml="http://www.w3.org/2003/InkML">
  <inkml:definitions>
    <inkml:context xml:id="ctx0">
      <inkml:inkSource xml:id="inkSrc0">
        <inkml:traceFormat>
          <inkml:channel name="X" type="integer" max="1600" units="cm"/>
          <inkml:channel name="Y" type="integer" max="900" units="cm"/>
        </inkml:traceFormat>
        <inkml:channelProperties>
          <inkml:channelProperty channel="X" name="resolution" value="28.36879" units="1/cm"/>
          <inkml:channelProperty channel="Y" name="resolution" value="28.30189" units="1/cm"/>
        </inkml:channelProperties>
      </inkml:inkSource>
      <inkml:timestamp xml:id="ts0" timeString="2012-11-21T14:05:56.484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fitToCurve" value="1"/>
    </inkml:brush>
  </inkml:definitions>
  <inkml:trace contextRef="#ctx0" brushRef="#br0">356 1059,'0'0,"0"35,-35-35</inkml:trace>
  <inkml:trace contextRef="#ctx0" brushRef="#br0" timeOffset="2651">39 1446,'0'0,"-35"0,35 36</inkml:trace>
  <inkml:trace contextRef="#ctx0" brushRef="#br0" timeOffset="7674">3422 0,'0'36,"0"-36,35 35,-35-35,0 0,35 0</inkml:trace>
  <inkml:trace contextRef="#ctx0" brushRef="#br0" timeOffset="21219">5008 3633</inkml:trace>
  <inkml:trace contextRef="#ctx0" brushRef="#br0" timeOffset="41516">1977 5079</inkml:trace>
</inkml:ink>
</file>

<file path=ppt/ink/ink12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978.90918" units="1/in"/>
          <inkml:channelProperty channel="Y" name="resolution" value="2978.66846" units="1/in"/>
          <inkml:channelProperty channel="F" name="resolution" value="INF" units="1/dev"/>
        </inkml:channelProperties>
      </inkml:inkSource>
      <inkml:timestamp xml:id="ts0" timeString="2008-02-03T01:20:33.578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fitToCurve" value="1"/>
    </inkml:brush>
  </inkml:definitions>
  <inkml:trace contextRef="#ctx0" brushRef="#br0">11 97 16,'0'0'15,"-7"14"-1,10 7 1,-7 6-1,4 15 1,0 10-4,1 10 0,-1 8-4,3 9-1,-3 3-3,0 0-1,2-5-2,0-8-3,0-9-2,2-8-2,0-14-4,3-14-7,13-4-10,-16-28 3,20-3-1</inkml:trace>
  <inkml:trace contextRef="#ctx0" brushRef="#br0" timeOffset="656">52 38 10,'0'0'15,"0"0"-2,0 0 1,0 0 0,13-5-2,6 4-1,3 0-3,14 1 0,9-1-2,13-1-3,9-1-1,14-2-1,8 1-3,1 0-4,2 0-2,-4 2-4,-13-2-5,-1 6-3,-27-7-2,9 12-3</inkml:trace>
  <inkml:trace contextRef="#ctx0" brushRef="#br0" timeOffset="1250">967 13 11,'0'0'14,"0"0"1,0 0-1,0 0-1,0 0 0,0 0 1,9 20-3,-12-2 1,7 13-2,-5 8-1,5 14-3,-8 5-2,4 14-1,-5 2-1,3 4-2,0 1 0,-2-2-2,3-4 0,-1-6-1,4-4-1,-4-11-3,8-3-2,-5-11-6,1-12-5,7 0-10,-9-26 4,7 15-1</inkml:trace>
  <inkml:trace contextRef="#ctx0" brushRef="#br0" timeOffset="1968">164 1023 14,'0'0'14,"0"0"1,0 0-1,0 0-2,0 0-2,0 0 0,0 0-2,0 0-1,13 2-2,0 1 0,7-2-1,5 2-1,8 0 0,8-2-1,12-4-1,0 2-2,8 1-2,-2-3-6,2-2-3,3 2-7,-12-5-3,8 8-5,-24-10 1</inkml:trace>
  <inkml:trace contextRef="#ctx0" brushRef="#br0" timeOffset="2953">245 166 4,'12'9'19,"-12"-9"-4,0 0-1,0 0-2,26 0-1,-9-1 1,6 1-2,7 1-3,6-4-1,8 5-2,1 0-2,6 3-5,-3-1-5,3 4-8,-15-10-10,15 12 1,-25-14-1</inkml:trace>
  <inkml:trace contextRef="#ctx0" brushRef="#br0" timeOffset="3609">250 298 10,'0'0'15,"-1"11"0,1-11 0,0 0-2,21 0-2,-1 1 0,6-2-3,10 0-2,7 1-2,2 0-3,4 1-6,-1-4-7,9 8-10,-22-10-2,13 11-1</inkml:trace>
  <inkml:trace contextRef="#ctx0" brushRef="#br0" timeOffset="4187">287 445 8,'-13'-5'23,"13"5"-4,0 0-3,8 8-1,-8-8 0,0 0-4,25 4-2,-8-4-2,8 3-2,-1-5-2,4 2 1,4 0-2,2 0-2,1 2-3,-2-2-3,1 1-7,0 3-12,-10-7-3,13 11 0,-21-11 1</inkml:trace>
  <inkml:trace contextRef="#ctx0" brushRef="#br0" timeOffset="5047">469 707 7,'0'0'12,"0"0"1,0 0-3,0-10-1,0 10-1,-4-12 1,4 12-2,-6-11-1,6 11 1,-11-8-2,11 8-2,-12 0 0,12 0-1,-17 8 0,17-8-1,-16 8 0,16-8-1,-8 11 1,8-11-1,4 11 0,-4-11-1,16 6-1,-4-6 0,1 0-1,-13 0 0,23-3 0,-23 3 0,18-4 1,-18 4 0,0 0-1,0-8 3,0 8-1,-16-6 2,3 5-1,1 0 0,-5 1 0,5 2-3,-2-2-5,7 10-10,-6-13-2,18 14-1</inkml:trace>
</inkml:ink>
</file>

<file path=ppt/ink/ink12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978.90918" units="1/in"/>
          <inkml:channelProperty channel="Y" name="resolution" value="2978.66846" units="1/in"/>
          <inkml:channelProperty channel="F" name="resolution" value="INF" units="1/dev"/>
        </inkml:channelProperties>
      </inkml:inkSource>
      <inkml:timestamp xml:id="ts0" timeString="2008-02-03T01:20:33.578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fitToCurve" value="1"/>
    </inkml:brush>
  </inkml:definitions>
  <inkml:trace contextRef="#ctx0" brushRef="#br0">7 57 16,'0'0'15,"-4"9"-1,5 3 1,-3 4-1,2 8 1,0 7-4,1 6 0,-1 4-4,1 6-1,-1 0-3,0 1-1,1-2-2,1-6-3,-2-4-2,3-5-2,-1-9-4,2-8-7,9-2-10,-11-17 3,12-1-1</inkml:trace>
  <inkml:trace contextRef="#ctx0" brushRef="#br0" timeOffset="656">31 22 10,'0'0'15,"0"0"-2,0 0 1,0 0 0,7-2-2,5 1-1,1 1-3,8-1 0,5 1-2,8-1-3,6-1-1,8-1-1,5 1-3,-1-1-4,3 1-2,-3 0-4,-8 0-5,0 3-3,-16-4-2,5 8-3</inkml:trace>
  <inkml:trace contextRef="#ctx0" brushRef="#br0" timeOffset="1250">571 8 11,'0'0'14,"0"0"1,0 0-1,0 0-1,0 0 0,0 0 1,5 12-3,-7-2 1,5 9-2,-4 3-1,3 10-3,-4 2-2,2 8-1,-3 2-1,2 2-2,0-1 0,-2 1-2,3-3 0,-1-3-1,2-3-1,-2-7-3,4-1-2,-2-7-6,0-6-5,4-1-10,-5-15 4,4 9-1</inkml:trace>
  <inkml:trace contextRef="#ctx0" brushRef="#br0" timeOffset="1968">97 602 14,'0'0'14,"0"0"1,0 0-1,0 0-2,0 0-2,0 0 0,0 0-2,0 0-1,8 2-2,-1-1 0,5 0-1,3 1-1,4 0 0,6-2-1,5-2-1,2 2-2,4 0-2,-1-2-6,1-1-3,1 1-7,-6-3-3,5 5-5,-15-6 1</inkml:trace>
  <inkml:trace contextRef="#ctx0" brushRef="#br0" timeOffset="2953">144 98 4,'8'5'19,"-8"-5"-4,0 0-1,0 0-2,15 0-1,-5 0 1,4 0-2,4 0-3,3-1-1,5 2-2,0 0-2,4 1-5,-1 1-5,1 2-8,-9-6-10,9 7 1,-15-9-1</inkml:trace>
  <inkml:trace contextRef="#ctx0" brushRef="#br0" timeOffset="3609">148 176 10,'0'0'15,"-1"6"0,1-6 0,0 0-2,12 0-2,0 1 0,4-2-3,5 1-2,4 0-2,2 0-3,2 0-6,-1-1-7,5 3-10,-12-4-2,8 5-1</inkml:trace>
  <inkml:trace contextRef="#ctx0" brushRef="#br0" timeOffset="4187">170 262 8,'-8'-3'23,"8"3"-4,0 0-3,4 5-1,-4-5 0,0 0-4,15 3-2,-5-3-2,5 1-2,-1-2-2,3 1 1,2 0-2,1 0-2,0 1-3,0-1-3,0 1-7,0 2-12,-6-5-3,8 6 0,-13-5 1</inkml:trace>
  <inkml:trace contextRef="#ctx0" brushRef="#br0" timeOffset="5047">277 416 7,'0'0'12,"0"0"1,0 0-3,0-6-1,0 6-1,-3-7 1,3 7-2,-3-7-1,3 7 1,-7-4-2,7 4-2,-7 0 0,7 0-1,-10 4 0,10-4-1,-9 5 0,9-5-1,-5 7 1,5-7-1,2 6 0,-2-6-1,10 3-1,-3-2 0,1-1-1,-8 0 0,13-2 0,-13 2 0,11-2 1,-11 2 0,0 0-1,0-5 3,0 5-1,-10-4 2,3 4-1,0-1 0,-3 1 0,3 1-3,-2-1-5,5 6-10,-4-7-2,12 7-1</inkml:trace>
</inkml:ink>
</file>

<file path=ppt/ink/ink12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978.90918" units="1/in"/>
          <inkml:channelProperty channel="Y" name="resolution" value="2978.66846" units="1/in"/>
          <inkml:channelProperty channel="F" name="resolution" value="INF" units="1/dev"/>
        </inkml:channelProperties>
      </inkml:inkSource>
      <inkml:timestamp xml:id="ts0" timeString="2008-02-03T01:20:33.578"/>
    </inkml:context>
    <inkml:brush xml:id="br0">
      <inkml:brushProperty name="width" value="0.05292" units="cm"/>
      <inkml:brushProperty name="height" value="0.05292" units="cm"/>
      <inkml:brushProperty name="fitToCurve" value="1"/>
    </inkml:brush>
  </inkml:definitions>
  <inkml:trace contextRef="#ctx0" brushRef="#br0">12 139 16,'0'0'15,"-7"20"-1,10 10 1,-8 8-1,5 22 1,0 15-4,2 13 0,-2 14-4,3 10-1,-3 6-3,0-1-1,1-7-2,2-11-3,-2-14-2,4-9-2,-1-22-4,3-20-7,15-6-10,-18-38 3,21-6-1</inkml:trace>
  <inkml:trace contextRef="#ctx0" brushRef="#br0" timeOffset="656">55 55 10,'0'0'15,"0"0"-2,0 0 1,0 0 0,13-8-2,8 7-1,2 0-3,15 0 0,10 0-2,12-2-3,12-2-1,13-2-1,9 3-3,1-2-4,2 0-2,-4 2-4,-14-1-5,0 8-3,-30-11-2,10 19-3</inkml:trace>
  <inkml:trace contextRef="#ctx0" brushRef="#br0" timeOffset="1250">1021 19 11,'0'0'14,"0"0"1,0 0-1,0 0-1,0 0 0,0 0 1,9 28-3,-12-1 1,7 17-2,-5 11-1,5 21-3,-8 7-2,4 20-1,-4 3-1,1 6-2,1 0 0,-2-1-2,2-6 0,1-9-1,2-6-1,-2-16-3,7-4-2,-5-16-6,1-16-5,8-1-10,-10-37 4,7 22-1</inkml:trace>
  <inkml:trace contextRef="#ctx0" brushRef="#br0" timeOffset="1968">173 1464 14,'0'0'14,"0"0"1,0 0-1,0 0-2,0 0-2,0 0 0,0 0-2,0 0-1,14 4-2,-1-1 0,9-2-1,4 4-1,9 0 0,9-4-1,11-6-1,1 4-2,8 1-2,-2-5-6,4-1-3,0 2-7,-10-8-3,7 12-5,-25-15 1</inkml:trace>
  <inkml:trace contextRef="#ctx0" brushRef="#br0" timeOffset="2953">258 238 4,'14'12'19,"-14"-12"-4,0 0-1,0 0-2,27 0-1,-10-1 1,8 1-2,7 1-3,6-4-1,8 5-2,2 1-2,6 3-5,-4 0-5,4 6-8,-16-14-10,15 16 1,-25-20-1</inkml:trace>
  <inkml:trace contextRef="#ctx0" brushRef="#br0" timeOffset="3609">264 427 10,'0'0'15,"-1"15"0,1-15 0,0 0-2,22 0-2,-1 1 0,7-2-3,10 0-2,7 1-2,2 0-3,6 1-6,-3-4-7,10 8-10,-22-10-2,12 13-1</inkml:trace>
  <inkml:trace contextRef="#ctx0" brushRef="#br0" timeOffset="4187">303 636 8,'-14'-7'23,"14"7"-4,0 0-3,9 12-1,-9-12 0,0 0-4,26 6-2,-7-6-2,7 4-2,-2-7-2,7 3 1,2 0-2,3 0-2,1 3-3,-3-3-3,3 2-7,-1 4-12,-11-11-3,14 16 0,-22-14 1</inkml:trace>
  <inkml:trace contextRef="#ctx0" brushRef="#br0" timeOffset="5047">495 1012 7,'0'0'12,"0"0"1,0 0-3,0-14-1,0 14-1,-5-17 1,5 17-2,-5-17-1,5 17 1,-12-10-2,12 10-2,-13 0 0,13 0-1,-17 10 0,17-10-1,-18 12 0,18-12-1,-8 16 1,8-16-1,4 15 0,-4-15-1,17 9-1,-4-8 0,0-1-1,-13 0 0,25-5 0,-25 5 0,19-6 1,-19 6 0,0 0-1,0-12 3,0 12-1,-18-8 2,5 7-1,0 0 0,-4 1 0,4 2-3,-2-2-5,8 14-10,-7-17-2,19 18-1</inkml:trace>
</inkml:ink>
</file>

<file path=ppt/ink/ink129.xml><?xml version="1.0" encoding="utf-8"?>
<inkml:ink xmlns:inkml="http://www.w3.org/2003/InkML">
  <inkml:definitions>
    <inkml:context xml:id="ctx0">
      <inkml:inkSource xml:id="inkSrc0">
        <inkml:traceFormat>
          <inkml:channel name="X" type="integer" max="14719" units="in"/>
          <inkml:channel name="Y" type="integer" max="9199" units="in"/>
          <inkml:channel name="F" type="integer" max="32767" units="dev"/>
        </inkml:traceFormat>
        <inkml:channelProperties>
          <inkml:channelProperty channel="X" name="resolution" value="2540.38647" units="1/in"/>
          <inkml:channelProperty channel="Y" name="resolution" value="2540.45825" units="1/in"/>
          <inkml:channelProperty channel="F" name="resolution" value="0" units="1/dev"/>
        </inkml:channelProperties>
      </inkml:inkSource>
      <inkml:timestamp xml:id="ts0" timeString="2012-07-03T16:55:15.892"/>
    </inkml:context>
    <inkml:brush xml:id="br0">
      <inkml:brushProperty name="width" value="0.03528" units="cm"/>
      <inkml:brushProperty name="height" value="0.03528" units="cm"/>
      <inkml:brushProperty name="color" value="#FF0000"/>
      <inkml:brushProperty name="fitToCurve" value="1"/>
    </inkml:brush>
  </inkml:definitions>
  <inkml:trace contextRef="#ctx0" brushRef="#br0">-11 2041 320,'0'0'512,"0"0"-95,0 0-97,0 0 64,0 0-384,0 0 257,0 0-321,0 0 192,0-26-128,0 26 128,0 0 352,0 0 33,0 0-289,0 0-32,0 0 321,0 0-193,0 0 321,0 0-577,0 0 288,0 0-160,0 0 96,0 0 97,0 0-65,0 0 96,0 0-255,0 0 415,0 0-416,0 0 257,0 0-225,0 0 64,0 0 0,0 0 65,0 0 191,0 0-192,0 0 97,0 0-353,0 0 544,0 0-511,0 0 223,0 0-192,0 0-32,0 0 0,0 0-96,0 0 64,0 0-128,0 0 416,0 0-384,0 0 289,0 0-225,0 0 0,0 0 64,0 0 32,0 0 64,0 0-192,0 0 224,0 0-224,0 0 577,0 0-513,0 0 96,0 0-160,0 0 96,0 0 64,0 0-192,0 0 128,0 0-256,0 0 417,0 0-322,0 0 130,0 0-130,0 0 130,0 0-1,0 0 32,0 0 32,0 0-160,0 0 256,0 0-416,0 0 576,0 0-544,0 0 256,0 0-192,0 0 0,0 0 64,0 0-64,0 0 64,0 0-128,0 0 480,0 0-352,0 0 192,0 0-256,0 0 160,0 0-32,0 0 0,0 0 0,0 0-128,0 0 192,0 0-192,0 0 352,0 0-448,0 0 288,0 0-32,0 0-32,0 0 32,0 0-128,0 0 256,0 0-192,0 0 225,0 0-450,0 0 386,0 0-290,0 0 161,26 0 65,-26 0-65,0 0 64,0 0-160,0 0 224,26 0-224,-26 0 416,0 0-480,0 0 224,0 0-64,0 0-64,0 0 32,0 0-96,0 0 224,0 0-224,29 0 352,-29 0-416,0 0 320,0 0-256,0 0 96,0 0 32,26 0 0,-26 0 32,0 0-224,0 0 256,0 0-192,0 0 448,0 0-480,26 0 128,-26 0 0,0 0-64,0 0 64,26 0-32,-26 0 128,0 0-192,0 0 352,0 0-352,0 0 321,26 0-418,-26 0 225,0 0 0,0 0 0,29 0-32,-29 0-128,0 0 256,0 0-224,26-26 481,-26 26-417,0 0 64,26 0 0,-26 0-32,26 0-32,-26 0 0,0-26 64,0 26-128,26 0 448,-26 0-448,0 0 256,0 0-256,29 0 64,-29-28 128,0 28-96,0 0 32,26 0-96,-26 0 288,0 0-320,26-26 513,-26 26-450,0 0 130,26-26-65,-26 26 96,0 0-32,26 0-128,-26-26 160,0 26-192,29 0 352,-29 0-448,0-26 320,0 26-320,26 0 192,-26-28 0,0 28-32,26 0 64,-26-26-192,0 26 416,0 0-320,27 0 320,-27-26-416,0 26 224,0 0-64,0 0 33,26 0 31,-26-26-160,0 26 224,0 0-288,0 0 480,0 0-512,0-28 416,0 28-288,29 0 32,-29 0 0,0 0 0,0 0 64,0-26-160,0 26 192,26 0-192,-26 0 352,0 0-384,0-26 160,0 26-32,0 0 0,0 0 32,0 0-96,0 0 192,0-26-192,0 26 384,26 0-416,-26 0 224,0 0-224,0-29 96,0 29 0,0 0-32,0 0 32,26-26-160,-26 26 352,0 0-320,0-25 385,0 25-418,26 0 193,-26-26-32,0 26 0,0 0 0,0 0-128,0 0 288,0-26-256,29 26 449,-29 0-610,0 0 418,0-29-258,0 29 194,0 0-129,0 0 64,0-26 64,0 26-289,26 0 546,-26 0-481,0-26 384,0 26-448,0 0 192,0-25 0,26 25-64,-26 0 96,0-29-96,0 29 160,0 0-224,0-26 512,0 26-640,26 0 352,-26 0-224,0-26 128,0 26 32,0 0-128,0-26 160,0 26-256,29 0 512,-29 0-448,0-28 352,0 28-416,0 0 192,0 0 0,0 0-32,0-26 32,26 26-96,-26 0 288,0 0-320,0 0 448,0-26-480,0 26 256,0 0-192,0 0 96,0-26 32,0 26-96,0 0 128,0 0-256,26 0 448,-26-28-384,0 28 352,0 0-416,0 0 192,0-26 32,26 26 0,-26 0-64,0 0-32,0 0 256,0-26-288,0 26 448,0 0-576,0 0 320,0 0-160,0 0 32,0-26 32,0 26-64,0 0 96,26-26-192,-26 26 416,0 0-384,0-28 288,0 28-352,0-26 224,0 26-64,0 0 0,0-26 96,0 26-192,29 0 288,-29-26-352,0 26 512,0 0-512,0-29 320,0 29-224,0 0 32,26-25 128,-26 25-192,0-26 192,0 26-224,0 0 448,26-26-384,-26 26 224,0-29-352,0 29 224,0-26 0,26 26 0,-26-26 32,0 26-192,0 0 352,26-25-416,-26 25 608,0 0-576,0 0 256,0-26-96,0 26 0,0 0 32,0 0-128,0 0 256,0 0-288,0-29 480,29 29-448,-29 0 256,0 0-256,0-26 96,0 26 32,0 0 32,0-26-96,0 26-64,26 0 256,-26-26-320,0 26 512,0 0-448,0-28 160,0 28-96,0 0 64,0-26-64,0 26 32,0 0 160,26-26-288,-26 26 416,0-26-480,0 26 416,0-28-352,0 28 96,0-26 64,0 26-128,0-26 192,0 26-128,0 0 224,26-26-384,-26 26 640,0 0-608,0-26 320,0 26-288,0-28 224,0 28-96,0 0-32,0-26 160,26 26-224,-26 0 384,0-26-416,0 26 352,0 0-352,0-26 160,0 26-32,0-29 0,0 29 96,0 0-160,0-25 256,0 25-320,29-26 512,-29 26-480,0-26 160,0 26-32,0 0 32,0 0 64,0-29-160,0 29 128,0 0-224,0 0 416,0 0-448,0 0 320,0 0-224,0 0 32,0 0 96,0 0-128,0 0 128,0 0-160,0 0 224,0 0-288,0 0 512,0 0-448,0 0 160,0 0-192,26 0 256,-26-26-96,0 26-128,0 0 256,0 0-256,0 0 480,0 0-512,0 0 320,0 0-256,0 0 96,0 0 32,0 0 0,0 0 0,0 0-128,0 0 160,0-26-192,0 26 416,0 0-448,0 0 192,0 0-32,0 0 0,0 0 32,0 0-64,0 0 32,0 0-128,0 0 384,0 0-384,0-25 224,0 25-160,0 0 32,0 0 64,0 0-32,0 0 64,0 0-224,0 0 224,0 0-192,0 0 448,0 0-448,0 0 128,0 0 0,0 0-32,0 0 96,0 0-192,0 0 224,0 0-192,0 0 352,0 0-416,0 0 256,0 0-192,0 0 64,0 0 64,0 0-64,0 0 64,0 0-128,0 0 224,0 0-256,0 0 416,0 0-416,0 0 128,0 0 0,0 0 0,0 0 0,0 0-64,0 0 160,0 0-224,0 0 416,0 0-480,0 0 320,0 0-224,0 0 96,0 0 0,0 0 0,0 0 32,0 0-128,0 0 224,0 0-192,0 0 288,0 0-352,0 0 128,0 0 32,0 0-96,0 0 96,0 0-128,0 0 96,0 0-64,0 0 256,0 0-352,0 0 224,0 0-224,0 0 160,0 0-32,0 0 0,0 0 64,0 0-224,0 0 288,0 0-192,0 0 288,0 0-352,0 0 128,0 0-64,0 0 64,0 0 32,0 0-96,0 0 96,0 0-225,0 0 514,0 0-546,0 0 354,0 0-226,0 0 65,0 0 64,0 0-64,0 0 96,0 0-192,0 0 288,0 0-224,0 0 320,0 0-320,0 0 96,0 0-32,0 0 0,0 25 96,0-25-128,0 0 160,0 0-192,0 0 320,0 0-384,-26 26 224,26-26-128,0 0 96,0 0-32,0 0-64,0 0 160,0 0-192,0 26 224,0-26-192,0 0 225,0 0-290,0 0 161,-29 0-32,29 29-32,0-29 64,0 0-128,0 0 224,0 26-192,-26-26 353,26 0-449,0 0 288,0 26-224,0-26 31,-26 0 98,26 0-66,0 0 66,0 0-162,0 25 290,0-25-226,-26 0 226,26 0-289,0 0 128,0 29 32,0-29-32,0 0 32,0 0-129,0 0 162,0 0-162,0 0 482,0 0-641,-26 0 384,26 0-256,0 0 128,0 0 0,0 26 0,0-26 96,0 0-256,-29 0 416,29 0-320,0 0 224,0 0-288,0 0 96,0 0 32,0 0 64,0 0-96,0 0-64,0 0 288,0 0-352,0 0 576,0 0-544,0 0 288,0 0-160,0 0 128,0 0 0,0 0-64,0 0 161,0 0-386,0 0 482,0 0-385,0 0 288,0 0-320,0 0 96,0 0-32,0 0 128,0 0-160,0 0-96,0 0 352,29 0-352,-29 0 448,0-26-416,0 26 192,0 0-128,0 0 32,26-29-32,-26 29-32,0 0 96,0 0-160,0 0 352,26-25-384,-26 25 384,0 0-417,0 0 161,0-26 0,26 26-128,-26 0 128,0 0-64,26 0 224,-26-26-224,0 26 416,0 0-448,0 0 224,0 0-96,0 0 0,0-29 64,0 29-128,29 0 192,-29 0-192,0 0 288,0 0-288,0 0 256,0 0-256,0 0 96,0 0 0,0 0 32,0 0 32,0 0-224,0 0 320,0 0-320,0-26 512,0 26-512,0 0 224,0 0-160,0 0 128,0 0-64,0 0 0,0 0 64,0 0-128,0 0 320,0 0-352,26-26 224,-26 26-320,0 0 128,0 0 64,0 0-32,0-25 32,0 25-64,0 0 224,0 0-352,0 0 576,0 0-576,0 0 288,0 0-192,0 0 160,0 0-32,0 0-128,0 0 256,0 0-256,0 0 384,0 0-416,0 0 320,26 0-288,-26-29 160,0 29-64,0 0 64,0 0 0,0 0-96,0 0 128,0 0-224,0 0 480,0 0-512,0 0 256,0 0-128,0 0 64,0 0 32,0 0-192,0 0 256,0 0-224,0 0 384,0 0-480,0 0 384,0 0-320,0 0 160,0 0 0,0 0 0,0 0 0,0 0-96,0 0 192,0 0-288,0 0 512,0 0-512,0 0 352,0 0-288,0 0 160,0 0-32,0 0-96,0 0 192,0 0-288,0 0 544,0 0-576,0 0 288,0 0-128,0 0-64,0 0 96,0 0 0,0 0 32,0 0-129,0 0 225,0 0-256,0 0 320,0 0-416,0 0 192,0 0-64,0 0 96,0 0-32,0 0 0,0 0 96,0 29-224,0-29 480,0 0-416,0 0 224,0 0-160,0 0 96,0 0-32,0 0-32,0 0 64,0 0-224,0 25 352,0-25-352,0 0 544,0 0-576,0 0 288,0 0-96,0 0 32,0 26 64,0-26-160,0 0 160,0 0-192,0 0 416,0 0-416,0 0 192,0 26-160,0-26 160,0 0-96,0 0 96,0 0-64,0 29-96,0-29 192,0 0-160,0 0 288,0 0-352,0 0 128,0 0 0,0 26 0,0-26 64,0 0-192,0 0 224,0 0-192,0 0 352,0 0-416,0 0 288,0 0-224,0 26 64,0-26 64,0 0 32,0 0-32,0 0-192,0 0 352,0 0-352,0 0 384,0 0-352,0 0 160,0 0-32,0 0-32,0 0 32,0 25-64,0-25 160,0 0-224,0 0 352,0 0-384,0 0 256,0 29-160,0-29 0,0 0 64,0 0 0,26 0 32,-26 0-128,0 0 192,0 0-224,0 26 352,0-26-320,0 0 128,0 0-32,0 0 32,0 0-96,0 0 32,0 0 160,0 0-192,27 0 320,-27 0-416,0 0 320,0 0-256,0 0 96,0 0-32,0 0 64,0 26 0,0-26-96,0 0 192,0 0-160,0 0 289,0 0-418,0 0 161,0 0 33,0 0-1,0 0-32,0 0-65,0 0 290,0 0-353,0 0 480,0 0-448,0 0 256,0 0-224,0 0 64,0 0 96,0 0-96,0 0 32,0 0-256,0 0 256,0 0-417,0 0-127,0 0-1218,0 0-1953,0 0 672,0 0 385,28 0-1763</inkml:trace>
</inkml:ink>
</file>

<file path=ppt/ink/ink13.xml><?xml version="1.0" encoding="utf-8"?>
<inkml:ink xmlns:inkml="http://www.w3.org/2003/InkML">
  <inkml:definitions>
    <inkml:context xml:id="ctx0">
      <inkml:inkSource xml:id="inkSrc0">
        <inkml:traceFormat>
          <inkml:channel name="X" type="integer" max="14719" units="in"/>
          <inkml:channel name="Y" type="integer" max="9199" units="in"/>
          <inkml:channel name="F" type="integer" max="32767" units="dev"/>
        </inkml:traceFormat>
        <inkml:channelProperties>
          <inkml:channelProperty channel="X" name="resolution" value="2540.38647" units="1/in"/>
          <inkml:channelProperty channel="Y" name="resolution" value="2540.45825" units="1/in"/>
          <inkml:channelProperty channel="F" name="resolution" value="0" units="1/dev"/>
        </inkml:channelProperties>
      </inkml:inkSource>
      <inkml:timestamp xml:id="ts0" timeString="2012-07-03T16:55:15.892"/>
    </inkml:context>
    <inkml:brush xml:id="br0">
      <inkml:brushProperty name="width" value="0.03528" units="cm"/>
      <inkml:brushProperty name="height" value="0.03528" units="cm"/>
      <inkml:brushProperty name="color" value="#FF0000"/>
      <inkml:brushProperty name="fitToCurve" value="1"/>
    </inkml:brush>
  </inkml:definitions>
  <inkml:trace contextRef="#ctx0" brushRef="#br0">-11 2041 320,'0'0'512,"0"0"-95,0 0-97,0 0 64,0 0-384,0 0 257,0 0-321,0 0 192,0-26-128,0 26 128,0 0 352,0 0 33,0 0-289,0 0-32,0 0 321,0 0-193,0 0 321,0 0-577,0 0 288,0 0-160,0 0 96,0 0 97,0 0-65,0 0 96,0 0-255,0 0 415,0 0-416,0 0 257,0 0-225,0 0 64,0 0 0,0 0 65,0 0 191,0 0-192,0 0 97,0 0-353,0 0 544,0 0-511,0 0 223,0 0-192,0 0-32,0 0 0,0 0-96,0 0 64,0 0-128,0 0 416,0 0-384,0 0 289,0 0-225,0 0 0,0 0 64,0 0 32,0 0 64,0 0-192,0 0 224,0 0-224,0 0 577,0 0-513,0 0 96,0 0-160,0 0 96,0 0 64,0 0-192,0 0 128,0 0-256,0 0 417,0 0-322,0 0 130,0 0-130,0 0 130,0 0-1,0 0 32,0 0 32,0 0-160,0 0 256,0 0-416,0 0 576,0 0-544,0 0 256,0 0-192,0 0 0,0 0 64,0 0-64,0 0 64,0 0-128,0 0 480,0 0-352,0 0 192,0 0-256,0 0 160,0 0-32,0 0 0,0 0 0,0 0-128,0 0 192,0 0-192,0 0 352,0 0-448,0 0 288,0 0-32,0 0-32,0 0 32,0 0-128,0 0 256,0 0-192,0 0 225,0 0-450,0 0 386,0 0-290,0 0 161,26 0 65,-26 0-65,0 0 64,0 0-160,0 0 224,26 0-224,-26 0 416,0 0-480,0 0 224,0 0-64,0 0-64,0 0 32,0 0-96,0 0 224,0 0-224,29 0 352,-29 0-416,0 0 320,0 0-256,0 0 96,0 0 32,26 0 0,-26 0 32,0 0-224,0 0 256,0 0-192,0 0 448,0 0-480,26 0 128,-26 0 0,0 0-64,0 0 64,26 0-32,-26 0 128,0 0-192,0 0 352,0 0-352,0 0 321,26 0-418,-26 0 225,0 0 0,0 0 0,29 0-32,-29 0-128,0 0 256,0 0-224,26-26 481,-26 26-417,0 0 64,26 0 0,-26 0-32,26 0-32,-26 0 0,0-26 64,0 26-128,26 0 448,-26 0-448,0 0 256,0 0-256,29 0 64,-29-28 128,0 28-96,0 0 32,26 0-96,-26 0 288,0 0-320,26-26 513,-26 26-450,0 0 130,26-26-65,-26 26 96,0 0-32,26 0-128,-26-26 160,0 26-192,29 0 352,-29 0-448,0-26 320,0 26-320,26 0 192,-26-28 0,0 28-32,26 0 64,-26-26-192,0 26 416,0 0-320,27 0 320,-27-26-416,0 26 224,0 0-64,0 0 33,26 0 31,-26-26-160,0 26 224,0 0-288,0 0 480,0 0-512,0-28 416,0 28-288,29 0 32,-29 0 0,0 0 0,0 0 64,0-26-160,0 26 192,26 0-192,-26 0 352,0 0-384,0-26 160,0 26-32,0 0 0,0 0 32,0 0-96,0 0 192,0-26-192,0 26 384,26 0-416,-26 0 224,0 0-224,0-29 96,0 29 0,0 0-32,0 0 32,26-26-160,-26 26 352,0 0-320,0-25 385,0 25-418,26 0 193,-26-26-32,0 26 0,0 0 0,0 0-128,0 0 288,0-26-256,29 26 449,-29 0-610,0 0 418,0-29-258,0 29 194,0 0-129,0 0 64,0-26 64,0 26-289,26 0 546,-26 0-481,0-26 384,0 26-448,0 0 192,0-25 0,26 25-64,-26 0 96,0-29-96,0 29 160,0 0-224,0-26 512,0 26-640,26 0 352,-26 0-224,0-26 128,0 26 32,0 0-128,0-26 160,0 26-256,29 0 512,-29 0-448,0-28 352,0 28-416,0 0 192,0 0 0,0 0-32,0-26 32,26 26-96,-26 0 288,0 0-320,0 0 448,0-26-480,0 26 256,0 0-192,0 0 96,0-26 32,0 26-96,0 0 128,0 0-256,26 0 448,-26-28-384,0 28 352,0 0-416,0 0 192,0-26 32,26 26 0,-26 0-64,0 0-32,0 0 256,0-26-288,0 26 448,0 0-576,0 0 320,0 0-160,0 0 32,0-26 32,0 26-64,0 0 96,26-26-192,-26 26 416,0 0-384,0-28 288,0 28-352,0-26 224,0 26-64,0 0 0,0-26 96,0 26-192,29 0 288,-29-26-352,0 26 512,0 0-512,0-29 320,0 29-224,0 0 32,26-25 128,-26 25-192,0-26 192,0 26-224,0 0 448,26-26-384,-26 26 224,0-29-352,0 29 224,0-26 0,26 26 0,-26-26 32,0 26-192,0 0 352,26-25-416,-26 25 608,0 0-576,0 0 256,0-26-96,0 26 0,0 0 32,0 0-128,0 0 256,0 0-288,0-29 480,29 29-448,-29 0 256,0 0-256,0-26 96,0 26 32,0 0 32,0-26-96,0 26-64,26 0 256,-26-26-320,0 26 512,0 0-448,0-28 160,0 28-96,0 0 64,0-26-64,0 26 32,0 0 160,26-26-288,-26 26 416,0-26-480,0 26 416,0-28-352,0 28 96,0-26 64,0 26-128,0-26 192,0 26-128,0 0 224,26-26-384,-26 26 640,0 0-608,0-26 320,0 26-288,0-28 224,0 28-96,0 0-32,0-26 160,26 26-224,-26 0 384,0-26-416,0 26 352,0 0-352,0-26 160,0 26-32,0-29 0,0 29 96,0 0-160,0-25 256,0 25-320,29-26 512,-29 26-480,0-26 160,0 26-32,0 0 32,0 0 64,0-29-160,0 29 128,0 0-224,0 0 416,0 0-448,0 0 320,0 0-224,0 0 32,0 0 96,0 0-128,0 0 128,0 0-160,0 0 224,0 0-288,0 0 512,0 0-448,0 0 160,0 0-192,26 0 256,-26-26-96,0 26-128,0 0 256,0 0-256,0 0 480,0 0-512,0 0 320,0 0-256,0 0 96,0 0 32,0 0 0,0 0 0,0 0-128,0 0 160,0-26-192,0 26 416,0 0-448,0 0 192,0 0-32,0 0 0,0 0 32,0 0-64,0 0 32,0 0-128,0 0 384,0 0-384,0-25 224,0 25-160,0 0 32,0 0 64,0 0-32,0 0 64,0 0-224,0 0 224,0 0-192,0 0 448,0 0-448,0 0 128,0 0 0,0 0-32,0 0 96,0 0-192,0 0 224,0 0-192,0 0 352,0 0-416,0 0 256,0 0-192,0 0 64,0 0 64,0 0-64,0 0 64,0 0-128,0 0 224,0 0-256,0 0 416,0 0-416,0 0 128,0 0 0,0 0 0,0 0 0,0 0-64,0 0 160,0 0-224,0 0 416,0 0-480,0 0 320,0 0-224,0 0 96,0 0 0,0 0 0,0 0 32,0 0-128,0 0 224,0 0-192,0 0 288,0 0-352,0 0 128,0 0 32,0 0-96,0 0 96,0 0-128,0 0 96,0 0-64,0 0 256,0 0-352,0 0 224,0 0-224,0 0 160,0 0-32,0 0 0,0 0 64,0 0-224,0 0 288,0 0-192,0 0 288,0 0-352,0 0 128,0 0-64,0 0 64,0 0 32,0 0-96,0 0 96,0 0-225,0 0 514,0 0-546,0 0 354,0 0-226,0 0 65,0 0 64,0 0-64,0 0 96,0 0-192,0 0 288,0 0-224,0 0 320,0 0-320,0 0 96,0 0-32,0 0 0,0 25 96,0-25-128,0 0 160,0 0-192,0 0 320,0 0-384,-26 26 224,26-26-128,0 0 96,0 0-32,0 0-64,0 0 160,0 0-192,0 26 224,0-26-192,0 0 225,0 0-290,0 0 161,-29 0-32,29 29-32,0-29 64,0 0-128,0 0 224,0 26-192,-26-26 353,26 0-449,0 0 288,0 26-224,0-26 31,-26 0 98,26 0-66,0 0 66,0 0-162,0 25 290,0-25-226,-26 0 226,26 0-289,0 0 128,0 29 32,0-29-32,0 0 32,0 0-129,0 0 162,0 0-162,0 0 482,0 0-641,-26 0 384,26 0-256,0 0 128,0 0 0,0 26 0,0-26 96,0 0-256,-29 0 416,29 0-320,0 0 224,0 0-288,0 0 96,0 0 32,0 0 64,0 0-96,0 0-64,0 0 288,0 0-352,0 0 576,0 0-544,0 0 288,0 0-160,0 0 128,0 0 0,0 0-64,0 0 161,0 0-386,0 0 482,0 0-385,0 0 288,0 0-320,0 0 96,0 0-32,0 0 128,0 0-160,0 0-96,0 0 352,29 0-352,-29 0 448,0-26-416,0 26 192,0 0-128,0 0 32,26-29-32,-26 29-32,0 0 96,0 0-160,0 0 352,26-25-384,-26 25 384,0 0-417,0 0 161,0-26 0,26 26-128,-26 0 128,0 0-64,26 0 224,-26-26-224,0 26 416,0 0-448,0 0 224,0 0-96,0 0 0,0-29 64,0 29-128,29 0 192,-29 0-192,0 0 288,0 0-288,0 0 256,0 0-256,0 0 96,0 0 0,0 0 32,0 0 32,0 0-224,0 0 320,0 0-320,0-26 512,0 26-512,0 0 224,0 0-160,0 0 128,0 0-64,0 0 0,0 0 64,0 0-128,0 0 320,0 0-352,26-26 224,-26 26-320,0 0 128,0 0 64,0 0-32,0-25 32,0 25-64,0 0 224,0 0-352,0 0 576,0 0-576,0 0 288,0 0-192,0 0 160,0 0-32,0 0-128,0 0 256,0 0-256,0 0 384,0 0-416,0 0 320,26 0-288,-26-29 160,0 29-64,0 0 64,0 0 0,0 0-96,0 0 128,0 0-224,0 0 480,0 0-512,0 0 256,0 0-128,0 0 64,0 0 32,0 0-192,0 0 256,0 0-224,0 0 384,0 0-480,0 0 384,0 0-320,0 0 160,0 0 0,0 0 0,0 0 0,0 0-96,0 0 192,0 0-288,0 0 512,0 0-512,0 0 352,0 0-288,0 0 160,0 0-32,0 0-96,0 0 192,0 0-288,0 0 544,0 0-576,0 0 288,0 0-128,0 0-64,0 0 96,0 0 0,0 0 32,0 0-129,0 0 225,0 0-256,0 0 320,0 0-416,0 0 192,0 0-64,0 0 96,0 0-32,0 0 0,0 0 96,0 29-224,0-29 480,0 0-416,0 0 224,0 0-160,0 0 96,0 0-32,0 0-32,0 0 64,0 0-224,0 25 352,0-25-352,0 0 544,0 0-576,0 0 288,0 0-96,0 0 32,0 26 64,0-26-160,0 0 160,0 0-192,0 0 416,0 0-416,0 0 192,0 26-160,0-26 160,0 0-96,0 0 96,0 0-64,0 29-96,0-29 192,0 0-160,0 0 288,0 0-352,0 0 128,0 0 0,0 26 0,0-26 64,0 0-192,0 0 224,0 0-192,0 0 352,0 0-416,0 0 288,0 0-224,0 26 64,0-26 64,0 0 32,0 0-32,0 0-192,0 0 352,0 0-352,0 0 384,0 0-352,0 0 160,0 0-32,0 0-32,0 0 32,0 25-64,0-25 160,0 0-224,0 0 352,0 0-384,0 0 256,0 29-160,0-29 0,0 0 64,0 0 0,26 0 32,-26 0-128,0 0 192,0 0-224,0 26 352,0-26-320,0 0 128,0 0-32,0 0 32,0 0-96,0 0 32,0 0 160,0 0-192,27 0 320,-27 0-416,0 0 320,0 0-256,0 0 96,0 0-32,0 0 64,0 26 0,0-26-96,0 0 192,0 0-160,0 0 289,0 0-418,0 0 161,0 0 33,0 0-1,0 0-32,0 0-65,0 0 290,0 0-353,0 0 480,0 0-448,0 0 256,0 0-224,0 0 64,0 0 96,0 0-96,0 0 32,0 0-256,0 0 256,0 0-417,0 0-127,0 0-1218,0 0-1953,0 0 672,0 0 385,28 0-1763</inkml:trace>
</inkml:ink>
</file>

<file path=ppt/ink/ink130.xml><?xml version="1.0" encoding="utf-8"?>
<inkml:ink xmlns:inkml="http://www.w3.org/2003/InkML">
  <inkml:definitions>
    <inkml:context xml:id="ctx0">
      <inkml:inkSource xml:id="inkSrc0">
        <inkml:traceFormat>
          <inkml:channel name="X" type="integer" max="14719" units="in"/>
          <inkml:channel name="Y" type="integer" max="9199" units="in"/>
          <inkml:channel name="F" type="integer" max="32767" units="dev"/>
        </inkml:traceFormat>
        <inkml:channelProperties>
          <inkml:channelProperty channel="X" name="resolution" value="2540.38647" units="1/in"/>
          <inkml:channelProperty channel="Y" name="resolution" value="2540.45825" units="1/in"/>
          <inkml:channelProperty channel="F" name="resolution" value="0" units="1/dev"/>
        </inkml:channelProperties>
      </inkml:inkSource>
      <inkml:timestamp xml:id="ts0" timeString="2012-07-03T16:56:12.021"/>
    </inkml:context>
    <inkml:brush xml:id="br0">
      <inkml:brushProperty name="width" value="0.03528" units="cm"/>
      <inkml:brushProperty name="height" value="0.03528" units="cm"/>
      <inkml:brushProperty name="fitToCurve" value="1"/>
    </inkml:brush>
  </inkml:definitions>
  <inkml:trace contextRef="#ctx0" brushRef="#br0">-2147483648-2147483648 64,'0'0'128,"0"0"128,0 0-128,0 0-96,0 0 128,0 0 0,0 0 321,0 0-449,0 0 128,0 0-288,0 0 192,0 0-64,0 0-96,0 0 0,0 0-160,0 0 191,0 0-31,0 0 96,0 0-192,0 0 128,0 0-32,0 0-288,0 0 193</inkml:trace>
</inkml:ink>
</file>

<file path=ppt/ink/ink131.xml><?xml version="1.0" encoding="utf-8"?>
<inkml:ink xmlns:inkml="http://www.w3.org/2003/InkML">
  <inkml:definitions>
    <inkml:context xml:id="ctx0">
      <inkml:inkSource xml:id="inkSrc0">
        <inkml:traceFormat>
          <inkml:channel name="X" type="integer" max="14719" units="in"/>
          <inkml:channel name="Y" type="integer" max="9199" units="in"/>
          <inkml:channel name="F" type="integer" max="32767" units="dev"/>
        </inkml:traceFormat>
        <inkml:channelProperties>
          <inkml:channelProperty channel="X" name="resolution" value="2540.38647" units="1/in"/>
          <inkml:channelProperty channel="Y" name="resolution" value="2540.45825" units="1/in"/>
          <inkml:channelProperty channel="F" name="resolution" value="0" units="1/dev"/>
        </inkml:channelProperties>
      </inkml:inkSource>
      <inkml:timestamp xml:id="ts0" timeString="2012-07-03T16:56:12.286"/>
    </inkml:context>
    <inkml:brush xml:id="br0">
      <inkml:brushProperty name="width" value="0.03528" units="cm"/>
      <inkml:brushProperty name="height" value="0.03528" units="cm"/>
      <inkml:brushProperty name="color" value="#FF0000"/>
      <inkml:brushProperty name="fitToCurve" value="1"/>
    </inkml:brush>
  </inkml:definitions>
  <inkml:trace contextRef="#ctx0" brushRef="#br0">-4 2069 192,'0'26'224,"0"-26"288,0 0-159,0 0 63,0 0-160,0 0-63,0 0 127,0 0 32,0 0 161,0 0-161,0 0 64,0 0-191,0 0 255,0 0-480,0 0 96,0 0-128,0 0 32,0 0 32,0 0 0,0 0 256,0 0-63,0 0 383,0 0-416,0 0 225,0 0-321,0 0 160,0 0-64,0 0 1,0 0 63,0 0-128,0 0 256,0 0-288,0 0 481,0 0-449,0 0 256,0 0-159,0 0 31,0 0-32,0 0 0,0 0 32,0 0-159,0 0 255,0 0-128,0 0 225,0 0-257,0 0 128,0 0-64,0 0 33,0 0-33,0 0-96,0 0 224,0 0-256,0 0 385,0 0-417,0 0 224,0 0-160,0 0 33,0 0-65,0 0 0,0 0 32,0 0-224,0 0 416,0 0-320,0 0 289,0 0-353,0 0 192,0 0 32,0 0 0,0 0 64,0 0-160,0 0 289,0 0-353,0 0 416,0 0-512,0 0 256,0 0-192,0 0 64,0 0-32,0 0-32,0 0 65,0 0-162,0 0 354,0 0-417,0 0 352,0 0-320,26 0 192,-26 0-32,0 0-32,25 0 0,-25 0-96,0 0 288,29 0-320,-29 0 448,0 0-512,0 0 288,0 0-192,0 0 96,26 0 64,-26 0-160,0 0 160,26 0-192,-26 0 320,0 0-288,0 0 224,0 0-288,0 0 192,0 0-64,0 0-32,0 0 32,0 0-128,26 0 256,-26 0-192,0 0 416,0 0-448,0 0 192,0 0-128,26 0 96,-26 0-32,0 0-64,0 0 128,0 0-256,29 0 448,-29 0-352,0 0 256,0 0-288,26-26 160,-26 26-32,26 0 0,-26 0 0,0 0-96,0 0 160,0 0-224,0 0 512,0 0-512,25 0 256,-25 0-192,0 0 96,0 0 32,26 0-96,-26 0 160,0 0-256,29 0 416,-29 0-352,0-26 224,26 26-256,-26 0 128,0 0 0,26 0 32,-26 0-64,0 0-64,26 0 192,-26 0-256,0 0 512,26 0-544,-26 0 288,29 0-224,-29 0 192,0 0-96,26 0 0,-26 0 96,26 0-192,-26 0 384,25 0-416,-25 0 320,0 0-288,0 0 96,26 0 32,-26-26 0,29 26 32,-29 0-160,0 0 288,26 0-352,-26 0 512,26 0-480,-26 0 256,26 0-192,-26-28 128,26 28-32,-26 0-96,0 0 192,0 0-224,29 0 384,-29 0-384,0 0 224,0 0-224,0 0 128,0 0 0,26 0 0,-26 0 32,0 0-160,0 0 288,0 0-352,26 0 512,-26 0-480,0 0 192,0 0-64,0 0 0,0 0 64,25 0-128,-25 0 160,0 0-160,0 0 352,0 0-416,26 0 320,-26 0-288,0-26 96,0 26 32,0 0 32,0 0 0,0 0-160,0 0 224,0 0-224,29 0 480,-29 0-512,0 0 192,26 0-64,-26 0 32,0 0 0,26 0-64,-26 0 160,0 0-224,26 0 416,-26-26-448,26 26 288,-26 0-256,0 0 160,29 0-32,-29 0 0,0 0 32,26 0-96,-26-26 128,25 26-160,-25 0 512,26 0-672,3 0 384,-29-26-224,0 26 32,26 0 96,-26 0-160,0 0 288,26 0-288,-26 0 480,26 0-608,-26-28 512,0 28-480,0 0 320,26 0-192,-26 0 96,0 0 96,29 0-256,-29 0 352,0 0-384,26 0 544,-26-26-448,0 26 128,26 0-64,-26 0 64,0 0-32,25 0-64,-25 0 160,0-26-224,0 26 449,0 0-450,0 0 258,26 0-226,-26 0 33,0 0 128,0 0-96,29 0 32,-29 0-128,0-26 288,26 26-320,-26 0 481,0 0-450,0 0 162,26 0-98,-26 0 97,0-29 1,26 29-130,-26 0 161,0 0-128,0 0 289,0 0-386,26 0 290,-26 0-225,0 0 96,0 0 32,0 0-32,0 0 0,0 0-129,0 0 258,0 0-258,29-26 418,-29 26-449,0 0 192,26 0-64,-26 0 32,0 0 32,0 0-129,0 0 194,0 0-194,0 0 354,25 0-385,-25 0 256,0 0-288,0-26 192,26 26-32,-26 0 0,0 0 64,26 0-192,-26 0 288,0 0-320,0 0 448,29 0-416,-29 0 128,0 0 0,0-26 64,0 26-64,0 0-128,0 0 256,26 0-192,-26 0 352,0 0-480,0 0 352,26 0-320,-26 0 96,0 0 96,0 0 0,0 0-64,26-28-64,-26 28 256,0 0-224,0 0 320,0 0-448,26 0 256,-26 0-160,0 0 64,0 0 96,0 0-192,0 0 256,0 0-224,29 0 448,-29 0-544,0 0 288,0 0-288,26 0 224,-26 0-96,0-26 96,25 26-32,-25 0-192,0 0 480,26 0-416,-26 0 352,26 0-384,-26 0 128,0 0 0,0 0 96,29 0-96,-29 0-32,0 0 160,26 0-192,-26 0 416,0-26-544,26 26 384,-26 0-352,0 0 320,26 0-128,-26 0-32,0 0 96,0 0-256,26 0 416,-26 0-320,0-26 288,0 26-320,29 0 160,-29 0 32,0 0-32,0 0-32,25 0-96,-25 0 224,0 0-256,0 0 416,26-26-416,-26 26 224,0 0-192,0 0 96,0 0 96,26 0-64,-26 0 64,0-28-256,29 28 384,-29 0-224,0 0 129,0 0-258,26 0 161,-26 0-32,0 0 0,0-26 64,26 26-160,-26 0 192,0 0-256,0 0 545,0 0-610,0 0 418,0 0-321,26 0 128,-26-26 32,0 26-96,0 0 224,0 0-417,26 0 610,-26 0-545,0 0 480,0 0-480,0 0 192,0 0 0,0 0 32,0 0 0,0 0-256,0 0 384,0 0-256,0 0 480,0 0-608,0 0 384,0 0-288,29-26 96,-29 26 64,0 0-128,0 0 192,26 0-288,-26 0 512,0 0-448,0-29 288,0 29-320,25 0 160,-25 0 0,0 0-32,0 0 32,26 0-96,-26 0 224,0-25-320,26 25 576,-26 0-576,0 0 288,29 0-224,-29 0 160,0 0-32,26-26-96,-26 26 256,0 0-416,0 0 608,26 0-512,-26 0 352,0 0-384,0 0 192,26 0 0,-26 0 0,0-26-32,0 26-64,26 0 224,-26 0-320,0 0 608,0 0-640,29 0 416,-29-29-320,0 29 128,25 0-64,-25 0 32,0 0 160,26 0-320,-26 0 512,0 0-480,0 0 352,0-26-320,26 26 128,-26 0 0,0 0 0,26 0-32,-26 0-64,0 0 256,0-26-352,29 26 608,-29 0-608,0 0 288,0 0-192,26 0 64,-26-26 96,0 26-192,26 0 224,-26 0-224,0-28 448,26 28-448,-26 0 288,26 0-320,-26 0 160,0-26 0,29 26 0,-29 0 0,0 0-160,25 0 320,-25-26-352,0 26 576,26 0-544,-26 0 256,0 0-224,0-26 160,26 26-64,-26 0-64,0 0 192,26-26-224,-26 26 416,0 0-416,29 0 288,-29 0-288,26-28 128,-26 28 0,0 0 32,26 0 0,-26-26-160,0 26 256,0 0-256,0 0 448,26 0-512,-26-26 256,0 26-96,26 0 32,-26-26 32,0 26-128,28 0 192,-28 0-224,0 0 480,0 0-512,26-29 320,-26 29-320,0 0 192,0 0-96,0 0 128,26 0-32,-26-26-192,0 26 352,0 0-448,26-25 672,-26 25-640,0 0 320,0 0-128,29 0 0,-29-26 32,0 26-96,0 0 192,0 0-224,26-29 448,-26 29-512,0 0 384,0 0-384,26 0 192,-26-26 32,0 26-64,0 0 64,26 0-128,-26-26 192,0 26-256,0 0 513,0 0-514,26-26 225,-26 26-128,0 0 64,29-26 0,-29 26-96,25 0 160,-25-28-160,0 28 385,26 0-450,-26-26 289,0 26-256,0 0 160,26 0-32,-26-26-32,0 26 96,0 0-192,0 0 256,26-26-288,-26 26 513,0 0-546,0 0 290,0-28-130,29 28 66,-29 0 95,0-26-128,0 26 96,0 0-192,26 0 416,-26-26-512,0 26 352,0 0-288,0 0 128,26-26 0,-26 26-32,0 0 64,0 0-160,0-29 384,0 29-448,0 0 544,26-26-512,-26 26 192,0 0-64,0-26 64,0 26 0,0 0-96,0 0 224,0-26-320,0 26 448,0 0-448,26-25 288,-26 25-224,0 0 96,0 0 0,0 0 0,0 0 0,0-29-96,0 29 224,0 0-256,0 0 416,28 0-448,-28-26 224,0 26-96,0 0 32,0-26 32,0 26-96,0 0 192,0 0-224,0-26 352,0 26-384,0 0 256,26-28-192,-26 28 96,0 0 0,0 0-32,0 0 0,0 0-160,0-26 320,0 26-288,0 0 449,0 0-514,0 0 257,0 0-128,0 0 0,0-26 128,0 26-192,0 0 224,0 0-192,0 0 417,26-26-546,-26 26 418,0 0-290,0 0 33,0 0 128,0-29-160,0 29 96,0 0-128,0 0 288,0 0-256,0 0 417,0 0-578,0 0 289,0 0-64,0-25 32,0 25 32,0 0-128,0 0 192,0 0-224,0 0 449,0 0-514,0 0 321,0 0-256,26-26 96,-26 26 64,0 0-64,0 0 64,0 0-160,0 0 320,0 0-320,0 0 417,0 0-546,0 0 289,0 0-32,0 0-32,0 0 64,0 0-160,0-26 256,0 26-256,0 0 481,0 0-514,0 0 290,0 0-322,0 0 257,0 0-64,0 0-96,0 0 192,0 0-256,0 0 417,0-29-418,0 29 354,0 0-290,0 0 1,0 0 192,0 0-192,0 0 160,0 0-192,0 0 256,0 0-256,0 0 449,0 0-514,0 0 322,0-26-226,0 26 65,0 0 32,0 0-64,0 0 192,0 0-320,0 0 417,0 0-322,0 0 258,0 0-290,0 0 129,0-26 0,0 26 0,0 0 0,0 0-128,0 0 256,0 0-256,0 0 481,0 0-546,0 0 258,0 0-130,0 0 65,0 0 0,0 0-64,0 0 96,0 0-160,0 0 353,0 0-354,0 0 322,0 0-386,0 0 225,0 0-128,0 0 96,0 0-32,0 0-96,0 0 256,0 0-288,0 0 480,0 0-544,0 0 384,0 0-320,0 0 160,0 0 0,0 0-64,0 0 128,0 0-192,0 0 320,0 0-256,0 0 160,0 0-224,0 0 128,0 0-32,0 0-32,0 0 32,0 0-96,0 0 224,0 0-288,0 0 480,0 0-512,0 0 320,0 0-224,0 0 96,0 0 32,0 0-96,0 0 160,0 0-192,0 0 384,0 26-384,0-26 288,0 0-288,0 0 128,0 0 32,0 26-32,0-26 32,-26 0-128,26 0 224,0 29-288,0-29 480,0 0-480,0 0 256,-26 26-192,26-26 96,0 0 0,0 0-64,0 0 128,0 0-192,0 0 384,0 26-384,-26-26 256,26 0-224,0 0 96,0 0 0,0 0-32,0 0 64,0 0-160,0 25 256,0-25-288,-28 0 480,28 0-480,0 0 224,0 0-160,0 0 96,0 29 32,0-29-128,0 0 192,-26 0-256,26 0 448,0 0-448,0 0 288,0 26-288,0-26 192,0 0-64,0 0 0,0 0 32,-26 0-128,26 0 256,0 0-320,0 0 512,0 26-480,0-26 224,0 0-160,0 0 96,0 0 0,0 0-96,0 0 192,0 0-224,0 0 448,0 0-448,0 0 256,0 0-256,0 0 160,0 0 0,0 0-32,0 0 64,0 0-128,0 0 256,0 0-256,0 0 513,0 0-546,0 0 258,0 0-193,0 0 64,0 0-32,0 0-96,0 0 192,0 0-192,0 0 384,0 0-416,0 0 288,0 0-224,0 0 192,0 0 0,0 0-64,0 0 0,0 0-192,26 0 288,-26-26-352,0 26 544,0 0-512,0 0 256,0 0-192,0-26 96,0 26 32,26 0-160,-26 0 224,0 0-256,0-29 416,0 29-416,28 0 320,-28-25-320,0 25 160,0 0-32,26 0 96,-26 0-96,0-26-160,0 26 352,0 0-384,0 0 576,0 0-512,0 0 224,0-26-160,26 26 128,-26 0 0,0 0-64,0 0 64,0 0-192,0 0 480,0 0-480,0 0 320,0-29-288,0 29 128,0 0 0,0 0 0,0 0 32,0 0-192,0-26 288,0 26-320,0 0 576,0 0-576,0 0 256,0 0-96,0 0 0,0 0 64,0 0-96,0 0 192,0 0-256,0 0 416,0 0-448,0 0 320,0 0-256,0 0 96,0 0 0,0 0 0,0 0 0,26 0-128,-26 0 256,0 0-288,0 0 480,0 0-512,0 0 224,0 0-96,0 0 32,0 0 32,0 0-128,0 0 256,0 0-384,0 0 544,0 0-576,0 0 352,0 0-288,0 0 128,0 0 0,0 0-1,0 0 33,0 0-160,0 0 320,0 0-256,0 0 448,0 0-512,0 0 192,0 0-32,0 0 32,0 0 32,0 0-160,0 0 224,0 0-224,0 0 416,0 0-480,0 0 352,0 0-256,0 0 128,0 0 32,0 0-64,0 0 32,0 0-128,0 26 288,0-26-288,0 0 416,0 0-416,0 29 128,0-29 0,0 0 0,0 0 32,0 0-128,0 0 192,0 0-224,0 0 416,0 26-448,0-26 288,0 0-224,0 0 64,0 0 32,0 0 0,0 0 0,0 0-96,0 26 224,0-26-224,0 0 352,0 0-416,0 0 160,0 0 0,0 0-32,0 0 64,0 0-128,0 0 224,0 0-192,0 0 288,0 25-320,0-25 192,0 0-256,0 0 160,0 0 0,0 0 0,0 0 0,0 0-128,0 29 288,0-29-256,0 0 320,0 0-352,0 0 128,0 0 32,0 0-32,0 0 0,0 0-96,0 0 224,0 0-256,0 0 416,0 0-384,0 26 160,0-26-160,0 0 160,0 0-64,0 0-64,0 0 96,0 0-192,0 0 352,0 0-224,0 0 224,0 0-384,0 26 224,0-26-32,0 0 0,0 0 32,0 0-96,0 0 160,0 0-128,0 0 385,0 26-578,0-26 386,26 0-226,-26 0 65,0 0-32,0 0 32,0 0 64,0 0-224,0 28 353,0-28-290,0 0 354,0 0-385,0 0 63,0 0 162,0 0-97,0 0-32,0 0-97,0 0 258,0 0-194,0 0 354,0 0-449,0 0 288,0 0-192,0 0 64,0 0 0,0 0-64,0 0 96,0 0-128,0 0 320,0 0-320,0 0 288,0 0-416,0 0 288,0 0-96,0 0 32,0 0 32,0 0-192,0 0 256,0 0-160,29 26 320,-29-26-448,0 0 352,0 0-320,0 0 224,0 0-32,0 0-32,0 0 64,0 0-160,0 0 320,0 0-320,0 0 192,0 0-288,0 0 256,0 0-128,0 0 32,0 0 32,0 0-128,0 0 288,0 0-256,0 0 352,0 0-448,0 0 160,0 0-128,0 0-289,0 0-544,0 0-704,0 0-1635,0 0-2785</inkml:trace>
</inkml:ink>
</file>

<file path=ppt/ink/ink132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in"/>
          <inkml:channel name="Y" type="integer" max="32767" units="in"/>
          <inkml:channel name="F" type="integer" max="32767" units="dev"/>
        </inkml:traceFormat>
        <inkml:channelProperties>
          <inkml:channelProperty channel="X" name="resolution" value="3971.75757" units="1/in"/>
          <inkml:channelProperty channel="Y" name="resolution" value="5295.24854" units="1/in"/>
          <inkml:channelProperty channel="F" name="resolution" value="0" units="1/dev"/>
        </inkml:channelProperties>
      </inkml:inkSource>
      <inkml:timestamp xml:id="ts0" timeString="2011-11-21T22:43:29.986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fitToCurve" value="1"/>
    </inkml:brush>
  </inkml:definitions>
  <inkml:trace contextRef="#ctx0" brushRef="#br0">702 196 576,'0'0'833,"0"0"192,0 0-160,0 0-513,0 0 225,0 0-289,0 0 256,0 0-159,0 0 31,0 0-32,0 0-127,0 0-65,0 0-192,0 0 256,0 0-320,0 0 192,0 0-160,0 0 160,0 0-128,0 0 32,0 0 32,0 0-32,0 0 161,0 0-161,0 0 448,0 0-416,0 0 160,0 0-128,0 0 193,0 0-97,0 0 64,0 0 96,0 0 1,0 0 63,0 0-384,0 0 288,0 0-95,0 0 127,0 0-160,0 0 64,0 0-95,0 0-1,0 0 64,0 0-160,0 0 352,0 0-416,0 0 129,0 0-65,0 0 96,0 0-64,0 0-96,0 0 96,0 0-128,0 0 160,0 0-256,0 0 384,0 0-256,0 0 96,0 0-96,0 0 64,0 0 0,0 0-64,0 0 161,0 0-322,0 0 386,0 0-322,0 0 194,0 0-97,0 0 128,0 0-96,0 0-32,0 0 96,0 0-96,0 0 192,0 0-384,0 0 384,0 0-192,0 0 96,0 0-96,0 0-32,0 0 0,0 0 0,0 0 32,0 0-160,0 0 288,0 0-320,-29 0 128,29-31-128,-27 31 127,27 0-95,0 0 64,-29 0 0,29 0-64,-27-32 224,27 32-352,0 0 320,0 0-96,-29 0 96,29 0-96,0 0 96,0 0-32,0 0-32,0 0 64,-27 0-192,27 0 352,0 0-416,0 0 224,0 0-129,0 0 129,0 0-64,-29 0 0,29 0 64,0 0-96,0 0 192,-28 0-288,28 0 320,0 0-160,0 0 32,-28 0-32,28 0 64,0 0-32,0 0-64,-28 0 96,28 0-192,0 0 320,-28 0-320,28 0 192,0 0-64,-28 0 64,28 0-64,0 32 32,0-32 32,0 0-64,0 0 160,0 0-320,-28 0 288,28 0-160,0 0 192,0 0-224,0 0 192,0 31-96,0-31-64,-28 0 192,28 0-256,0 0 288,0 0-320,0 31 224,0-31-64,-29 0 32,29 0-64,0 0 64,0 0-32,0 32 0,0-32 64,0 0-224,-27 0 320,27 0-256,0 31 128,0-31-128,0 0 96,0 0 0,0 32-32,0-32 160,0 0-256,0 31 352,0-31-320,0 0 160,0 32-96,0-32 64,0 0-64,0 0 64,0 0 0,0 30-64,0-30 128,0 0-192,0 0 320,0 0-288,0 0 160,0 0-128,0 0 129,0 0-33,0 32 32,0-32 0,0 0-96,27 0 224,-27 0-288,0 0 192,29 0-160,-29 0 224,0 0-160,0 0 32,28 0 64,-28 0-96,0 0 97,0 0-226,0 0 354,0 0-385,28 0 256,-28 0-96,0 0 0,0 0-32,0 0 32,0 0 0,0 0-96,0 0 192,0 0-288,0 0 288,0 0-128,0 0 32,0 0-64,0 0 64,0 0 64,0 0-128,0 0 160,0 0-256,0 0 384,0 0-320,0 0 192,0 0-192,0 0 160,0 0-64,0 0 32,0 0-32,0 0-64,0 0 289,0 0-450,0 0 386,0 0-193,0 0 96,0 0-96,0 0 32,0 0 0,0 0-32,0 0 128,0 0-320,0 0 416,0 0-480,0 0 288,0 0-160,0 0 224,0 0-96,0 0-64,0 0 96,0 0-128,0 0 288,0 0-448,0 0 384,0 0-256,0 0 128,0 0-97,0 0 1,0 0 32,0 0-64,0 0 192,0 0-256,0 0 352,-28 0-320,28 0 224,0 0-160,0 0 96,-28 0-32,28 0-64,-29 0 128,29 0-128,0 0 256,0 31-384,-27-31 384,27 0-192,-29 0 64,29 0-96,0 0 96,0 0-64,0 0 0,0 0 128,-27 31-224,27-31 256,0 0-256,0 0 160,0 0-64,0 0 64,0 0-64,0 0 0,0 0 96,-29 0-160,29 0 256,0 0-320,0 0 256,-27 32-160,27-32 128,0 0-128,0 0 64,0 0 0,0 0-32,0 0 96,0 0-224,0 0 384,-29 0-384,29 0 224,0 0-96,0 31 64,0-31-64,-27 0 32,27 0-32,0 0-64,0 32 288,0-32-416,0 0 352,-29 0-224,29 0 96,0 31-64,0-31 32,0 0 96,0 0-128,0 32 128,-27-32-193,27 0 290,0 0-290,0 0 226,0 31-161,0-31 64,0 0 0,0 32 0,0-32 64,0 0-128,0 31 192,0-31-289,0 31 322,-29-31-193,29 0 64,0 0-32,0 32 64,0-32-32,0 31-64,0-31 160,0 0-256,0 31 352,0-31-320,0 0 128,0 31-64,0-31 96,0 0-64,0 32 0,0-32 128,0 0-128,29 0 192,-29 31-288,0-31 320,0 0-256,0 0 160,0 0-128,27 0 64,-27 32-64,0-32-32,0 0 129,0 0-162,0 0 258,0 0-257,29 0 160,-29 31-64,0-31 64,0 0 0,27 0 0,-27 0 32,0 0-128,29 0 192,-29 0-320,0 0 352,27 0-192,-27 0 97,0 0-33,29 0 64,-29 0-64,27 0-32,-27 0 96,29 0-224,-29 0 288,27 0-352,-27 0 224,0 0-128,29-31 128,-29 31-96,0 0 128,0 0-32,0 0-64,28 0 161,-28-32-193,0 32 224,0 0-288,0 0 224,0 0-160,0-31 96,0 31-32,0 0 0,28 0 0,-28 0-128,0 0 192,0 0-256,0 0 224,0-32-160,0 32 160,0 0-160,0 0 64,0 0 32,0 0-64,0 0 160,0 0-256,0 0 352,0 0-320,0 0 160,0 0-32,0 0 0,0 0 33,0 0-97,0 0 128,0 0-192,0 0 320,0 0-384,0 0 288,0 0-224,0 0 160,0 0-128,0 0 0,0 0 192,0 0-224,0 0 224,0 0-288,0 0 384,0 0-384,0 0 224,0 0-160,0 0 128,0 0-96,0 0 32,0 0 32,0 0-129,0 0 225,0 0-256,0 0 192,0 0-64,0 0 64,0 0-128,0 0 64,0 0 32,0 0-64,0 0 96,0 0-288,0 0 320,0 0-320,0 0 128,0 0-97,0 0 97,0 0-64,0 0 32,0 0 96,0 0-96,0 0 320,0 0-384,0 0 352,0 0-224,0 0 128,0 32-96,0-32 96,0 0-32,28 0 0,-28 0 96,0 0-224,0 31 352,0-31-384,0 0 192,0 0-32,0 0 32,28 0 32,-28 32-64,0-32 64,0 0-192,0 0 320,0 31-384,28-31 320,-28 0-128,0 0 64,28 32-64,-28-32 32,0 0 0,0 0-64,0 0 128,28 0-256,-28 0 384,0 31-352,0-31 160,0 0-64,29 0 96,-29 0-32,0 0-64,0 31 96,27-31-128,-27 0 288,0 0-384,29 0 352,-29 0-224,0 32 96,0-32-96,27 0 64,-27 0 32,0 0-96,0 0 193,29 0-193,-29 0 320,0 0-320,27 0 128,-27 0-64,29 0 96,-29 0-96,27 0 0,-27 0 96,0 0-160,29 0 256,-29 0-352,0 0 320,0 0-192,0 0 65,0 0-1,0 0 32,0 0-32,0 0-64,0 0 128,27 0-256,-27 0 352,0 0-320,29 0 160,-29 0-96,0 0 128,0-32-96,0 32 32,27 0 0,-27 0-96,0 0 192,0 0-288,0 0 320,29-31-224,-29 31 128,0 0-96,0 0 160,28-31-128,-28 31 0,0 0 96,0-32-192,0 32 320,0 0-352,28 0 224,-28-31-128,0 31 128,0 0-96,0 0 32,0-32 33,0 32-65,0 0 128,0 0-353,0-31 354,0 31-193,0 0 128,0 0-96,0-32 64,0 32 32,0 0-96,0-31 128,0 31-256,0 0 384,0-31-352,0 31 160,0 0-96,0 0 64,0 0 0,0-31-32,0 31 64,0 0-128,0 0 192,0 0-321,0-32 354,0 32-226,0 0 129,0 0-96,0-31 64,-28 31 0,28 0-96,0 0 160,0-31-224,0 31 352,0 0-320,0 0 160,-28 0-96,28 0 96,0 0-64,0 0 64,0-32 0,0 32-96,0 0 192,0 0-288,0 0 352,0 0-256,0 0 128,0 0-96,0 0 96,0 0-64,0 0-32,0 0 96,0 0-192,0 0 288,0 0-288,0 0 160,0 0-128,0 0 128,0 0-64,0 0 32,0 0 32,0 0-128,0 0 224,0 0-384,0 0 416,0 0-224,0 0 96,0 0-64,0 0 32,0 0 0,0 0-96,0 0 224,0 0-288,0 0 384,0 0-448,0 0 384,0 0-320,0 0 288,0 0-224,0 0 64,0 0 64,0 0-128,0 0 160,0 0-256,0 0 320,0 0-320,0 0 224,0 0-96,0 0 128,0 0-128,0 0 32,0 0 64,0 0-128,0 0 224,0 0-288,0 0 192,0 0-96,0 0 64,0 0-64,0 0 32,0 0 64,0 0-96,0 0 128,0 0-225,0 0 322,0 0-290,0 0 162,28 0-98,-28 0 97,0 0-32,0 0 0,28 0 65,-28 0-162,0 0 258,0 32-290,28-32 194,-28 0-97,0 0 96,28 0-96,-28 0 0,0 0 64,0 0-32,28 0 128,-28 0-321,0 0 418,0 0-385,0 0 224,29 0-128,-29 0 128,0 0-64,0 0-32,27 0 64,-27 0-96,0 0 256,0 0-352,0 0 288,29 0-224,-29 0 224,0 0-128,0 0 0,0 0 64,0 0-96,0 0 160,0 0-256,27 0 352,-27 0-288,0 0 128,0 0-32,0 0 32,0 0-32,0 0-32,0 0 128,29 0-256,-29 0 352,0 0-448,27 0 416,-27 0-224,0 0 96,0-32-32,0 32 0,29 0 32,-29 0-128,0 0 225,0 0-322,0-31 354,0 31-322,0 0 226,27 0-162,-27-32 130,0 32-65,0 0 0,0-31 32,0 31-161,0 0 290,0-32-354,29 32 322,-29 0-162,0-31 98,0 31-97,0 0 32,0 0 64,0 0-128,0-32 192,0 32-289,0 0 354,0 0-386,0-31 290,0 31-129,0 0 96,0 0-96,0-31 0,0 31 128,0 0-224,0-32 288,0 32-353,0 0 258,0-30-162,0 30 162,0 0-130,0-32 1,0 32 128,0 0-128,0-31 128,0 31-224,0 0 385,0-32-450,0 32 257,-29 0-160,29 0 128,0 0-128,0-31 32,0 31 64,-27 0-96,27 0 224,0 0-352,0 0 384,0 0-224,0-32 128,-29 32-128,29 0 32,0 0 32,0 0-32,0 0 128,-27 0-225,27 0 290,0 0-322,-29 0 257,29 0-160,0 0 160,0 0-32,0 0-96,0 0 128,-27 0-192,27 0 288,0 0-416,0 0 384,0 0-192,0 0 96,0 0-64,0 0 32,0 0 64,0 0-96,0 0 96,0 0-224,0 0 384,0 0-384,0 0 192,0 0-128,0 0 96,0 0-32,0 0-96,0 0 160,0 0-128,0 0 288,0 0-448,0 0 384,0 0-160,0 0 64,0 0-32,0 0 0,0 0-32,0 0 32,0 0 32,0 0-192,0 0 352,0 0-352,0 0 160,0 0-32,0 0 64,0 0 0,0 0 0,0 0 64,0 0-128,0 0 320,0 0-448,0 0 416,0 0-288,0 0 128,0 0-128,0 0 64,0 0 1,0 0-33,0 0 64,0 0-193,0 0 386,0 0-417,0 0 192,0 0-32,0 0 128,0 0-160,0 0 64,0 0 32,0 0-160,0 0 224,0 0-256,0 0 288,0 0-256,0 0 160,0 0-128,0 0 128,0 0 0,0 0-96,0-31 160,0 31-224,0 0 320,0 0-416,0 0 160,0 0-64,0-31 128,0 31-128,0 0 0,-29 0 64,29-32-32,0 32 128,0 0-225,0-31 290,0 31-226,-27 0 162,27 0-130,0 0 97,0-32-32,0 32-64,0 0 128,0 0-224,0 0 288,0 0-256,-29 0 96,29 0-96,0 0 192,0-31-128,0 31-32,0 0 64,-28 0-64,28 0 224,0 0-384,0 0 352,0 0-224,0 0 128,-28-32-160,28 32 96,0 0 32,0 0-97,-28 0 129,28 0-128,0 0 288,-28 0-416,28 0 352,-28 0-224,28 0 160,0 0-64,-29 0 32,29 0 0,0 0-64,-27 0 224,27 0-352,0 0 384,-29 0-320,29 0 192,0 0-96,-27 0 64,27 0-32,0 0-64,0 0 128,-29 0-192,29 0 320,0 0-448,0 0 384,0 0-224,-27 0 128,27 0-96,0 0-32,0 0 96,0 0-64,0 0 128,0 0-256,0 0 384,0 0-352,-29 0 160,29 0-64,0 0 128,0 32-96,0-32-32,0 0 64,0 0-96,0 0 256,0 0-384,0 0 352,-27 0-192,27 31 96,0-31-96,0 0 64,0 0 32,0 0-64,0 32 160,0-32-352,0 0 448,0 0-384,-29 31 224,29-31-128,0 0 128,0 0-32,0 0-64,0 0 128,0 0-224,0 0 320,0 0-416,0 0 416,0 0-224,0 0 64,0 0-64,0 0 96,0 0 0,0 0-64,0 0 160,0 0-320,0 0 448,0 0-416,0 0 224,0 0-32,0 0 96,0 0-32,0 0-96,0 0 193,0 0-225,0 0 288,0 0-416,0 0 320,0 0-288,0 0 160,0 0-160,0 0 0,0 0-128,0 0-289,0 0-288,0 0-832,0 0-673,0 0-289,0 0 1,0 32-2499</inkml:trace>
</inkml:ink>
</file>

<file path=ppt/ink/ink133.xml><?xml version="1.0" encoding="utf-8"?>
<inkml:ink xmlns:inkml="http://www.w3.org/2003/InkML">
  <inkml:definitions>
    <inkml:context xml:id="ctx0">
      <inkml:inkSource xml:id="inkSrc0">
        <inkml:traceFormat>
          <inkml:channel name="X" type="integer" max="14719" units="in"/>
          <inkml:channel name="Y" type="integer" max="9199" units="in"/>
          <inkml:channel name="F" type="integer" max="32767" units="dev"/>
        </inkml:traceFormat>
        <inkml:channelProperties>
          <inkml:channelProperty channel="X" name="resolution" value="2540.38647" units="1/in"/>
          <inkml:channelProperty channel="Y" name="resolution" value="2540.45825" units="1/in"/>
          <inkml:channelProperty channel="F" name="resolution" value="0" units="1/dev"/>
        </inkml:channelProperties>
      </inkml:inkSource>
      <inkml:timestamp xml:id="ts0" timeString="2012-07-03T16:55:15.892"/>
    </inkml:context>
    <inkml:brush xml:id="br0">
      <inkml:brushProperty name="width" value="0.03528" units="cm"/>
      <inkml:brushProperty name="height" value="0.03528" units="cm"/>
      <inkml:brushProperty name="color" value="#FF0000"/>
      <inkml:brushProperty name="fitToCurve" value="1"/>
    </inkml:brush>
  </inkml:definitions>
  <inkml:trace contextRef="#ctx0" brushRef="#br0">-11 2041 320,'0'0'512,"0"0"-95,0 0-97,0 0 64,0 0-384,0 0 257,0 0-321,0 0 192,0-26-128,0 26 128,0 0 352,0 0 33,0 0-289,0 0-32,0 0 321,0 0-193,0 0 321,0 0-577,0 0 288,0 0-160,0 0 96,0 0 97,0 0-65,0 0 96,0 0-255,0 0 415,0 0-416,0 0 257,0 0-225,0 0 64,0 0 0,0 0 65,0 0 191,0 0-192,0 0 97,0 0-353,0 0 544,0 0-511,0 0 223,0 0-192,0 0-32,0 0 0,0 0-96,0 0 64,0 0-128,0 0 416,0 0-384,0 0 289,0 0-225,0 0 0,0 0 64,0 0 32,0 0 64,0 0-192,0 0 224,0 0-224,0 0 577,0 0-513,0 0 96,0 0-160,0 0 96,0 0 64,0 0-192,0 0 128,0 0-256,0 0 417,0 0-322,0 0 130,0 0-130,0 0 130,0 0-1,0 0 32,0 0 32,0 0-160,0 0 256,0 0-416,0 0 576,0 0-544,0 0 256,0 0-192,0 0 0,0 0 64,0 0-64,0 0 64,0 0-128,0 0 480,0 0-352,0 0 192,0 0-256,0 0 160,0 0-32,0 0 0,0 0 0,0 0-128,0 0 192,0 0-192,0 0 352,0 0-448,0 0 288,0 0-32,0 0-32,0 0 32,0 0-128,0 0 256,0 0-192,0 0 225,0 0-450,0 0 386,0 0-290,0 0 161,26 0 65,-26 0-65,0 0 64,0 0-160,0 0 224,26 0-224,-26 0 416,0 0-480,0 0 224,0 0-64,0 0-64,0 0 32,0 0-96,0 0 224,0 0-224,29 0 352,-29 0-416,0 0 320,0 0-256,0 0 96,0 0 32,26 0 0,-26 0 32,0 0-224,0 0 256,0 0-192,0 0 448,0 0-480,26 0 128,-26 0 0,0 0-64,0 0 64,26 0-32,-26 0 128,0 0-192,0 0 352,0 0-352,0 0 321,26 0-418,-26 0 225,0 0 0,0 0 0,29 0-32,-29 0-128,0 0 256,0 0-224,26-26 481,-26 26-417,0 0 64,26 0 0,-26 0-32,26 0-32,-26 0 0,0-26 64,0 26-128,26 0 448,-26 0-448,0 0 256,0 0-256,29 0 64,-29-28 128,0 28-96,0 0 32,26 0-96,-26 0 288,0 0-320,26-26 513,-26 26-450,0 0 130,26-26-65,-26 26 96,0 0-32,26 0-128,-26-26 160,0 26-192,29 0 352,-29 0-448,0-26 320,0 26-320,26 0 192,-26-28 0,0 28-32,26 0 64,-26-26-192,0 26 416,0 0-320,27 0 320,-27-26-416,0 26 224,0 0-64,0 0 33,26 0 31,-26-26-160,0 26 224,0 0-288,0 0 480,0 0-512,0-28 416,0 28-288,29 0 32,-29 0 0,0 0 0,0 0 64,0-26-160,0 26 192,26 0-192,-26 0 352,0 0-384,0-26 160,0 26-32,0 0 0,0 0 32,0 0-96,0 0 192,0-26-192,0 26 384,26 0-416,-26 0 224,0 0-224,0-29 96,0 29 0,0 0-32,0 0 32,26-26-160,-26 26 352,0 0-320,0-25 385,0 25-418,26 0 193,-26-26-32,0 26 0,0 0 0,0 0-128,0 0 288,0-26-256,29 26 449,-29 0-610,0 0 418,0-29-258,0 29 194,0 0-129,0 0 64,0-26 64,0 26-289,26 0 546,-26 0-481,0-26 384,0 26-448,0 0 192,0-25 0,26 25-64,-26 0 96,0-29-96,0 29 160,0 0-224,0-26 512,0 26-640,26 0 352,-26 0-224,0-26 128,0 26 32,0 0-128,0-26 160,0 26-256,29 0 512,-29 0-448,0-28 352,0 28-416,0 0 192,0 0 0,0 0-32,0-26 32,26 26-96,-26 0 288,0 0-320,0 0 448,0-26-480,0 26 256,0 0-192,0 0 96,0-26 32,0 26-96,0 0 128,0 0-256,26 0 448,-26-28-384,0 28 352,0 0-416,0 0 192,0-26 32,26 26 0,-26 0-64,0 0-32,0 0 256,0-26-288,0 26 448,0 0-576,0 0 320,0 0-160,0 0 32,0-26 32,0 26-64,0 0 96,26-26-192,-26 26 416,0 0-384,0-28 288,0 28-352,0-26 224,0 26-64,0 0 0,0-26 96,0 26-192,29 0 288,-29-26-352,0 26 512,0 0-512,0-29 320,0 29-224,0 0 32,26-25 128,-26 25-192,0-26 192,0 26-224,0 0 448,26-26-384,-26 26 224,0-29-352,0 29 224,0-26 0,26 26 0,-26-26 32,0 26-192,0 0 352,26-25-416,-26 25 608,0 0-576,0 0 256,0-26-96,0 26 0,0 0 32,0 0-128,0 0 256,0 0-288,0-29 480,29 29-448,-29 0 256,0 0-256,0-26 96,0 26 32,0 0 32,0-26-96,0 26-64,26 0 256,-26-26-320,0 26 512,0 0-448,0-28 160,0 28-96,0 0 64,0-26-64,0 26 32,0 0 160,26-26-288,-26 26 416,0-26-480,0 26 416,0-28-352,0 28 96,0-26 64,0 26-128,0-26 192,0 26-128,0 0 224,26-26-384,-26 26 640,0 0-608,0-26 320,0 26-288,0-28 224,0 28-96,0 0-32,0-26 160,26 26-224,-26 0 384,0-26-416,0 26 352,0 0-352,0-26 160,0 26-32,0-29 0,0 29 96,0 0-160,0-25 256,0 25-320,29-26 512,-29 26-480,0-26 160,0 26-32,0 0 32,0 0 64,0-29-160,0 29 128,0 0-224,0 0 416,0 0-448,0 0 320,0 0-224,0 0 32,0 0 96,0 0-128,0 0 128,0 0-160,0 0 224,0 0-288,0 0 512,0 0-448,0 0 160,0 0-192,26 0 256,-26-26-96,0 26-128,0 0 256,0 0-256,0 0 480,0 0-512,0 0 320,0 0-256,0 0 96,0 0 32,0 0 0,0 0 0,0 0-128,0 0 160,0-26-192,0 26 416,0 0-448,0 0 192,0 0-32,0 0 0,0 0 32,0 0-64,0 0 32,0 0-128,0 0 384,0 0-384,0-25 224,0 25-160,0 0 32,0 0 64,0 0-32,0 0 64,0 0-224,0 0 224,0 0-192,0 0 448,0 0-448,0 0 128,0 0 0,0 0-32,0 0 96,0 0-192,0 0 224,0 0-192,0 0 352,0 0-416,0 0 256,0 0-192,0 0 64,0 0 64,0 0-64,0 0 64,0 0-128,0 0 224,0 0-256,0 0 416,0 0-416,0 0 128,0 0 0,0 0 0,0 0 0,0 0-64,0 0 160,0 0-224,0 0 416,0 0-480,0 0 320,0 0-224,0 0 96,0 0 0,0 0 0,0 0 32,0 0-128,0 0 224,0 0-192,0 0 288,0 0-352,0 0 128,0 0 32,0 0-96,0 0 96,0 0-128,0 0 96,0 0-64,0 0 256,0 0-352,0 0 224,0 0-224,0 0 160,0 0-32,0 0 0,0 0 64,0 0-224,0 0 288,0 0-192,0 0 288,0 0-352,0 0 128,0 0-64,0 0 64,0 0 32,0 0-96,0 0 96,0 0-225,0 0 514,0 0-546,0 0 354,0 0-226,0 0 65,0 0 64,0 0-64,0 0 96,0 0-192,0 0 288,0 0-224,0 0 320,0 0-320,0 0 96,0 0-32,0 0 0,0 25 96,0-25-128,0 0 160,0 0-192,0 0 320,0 0-384,-26 26 224,26-26-128,0 0 96,0 0-32,0 0-64,0 0 160,0 0-192,0 26 224,0-26-192,0 0 225,0 0-290,0 0 161,-29 0-32,29 29-32,0-29 64,0 0-128,0 0 224,0 26-192,-26-26 353,26 0-449,0 0 288,0 26-224,0-26 31,-26 0 98,26 0-66,0 0 66,0 0-162,0 25 290,0-25-226,-26 0 226,26 0-289,0 0 128,0 29 32,0-29-32,0 0 32,0 0-129,0 0 162,0 0-162,0 0 482,0 0-641,-26 0 384,26 0-256,0 0 128,0 0 0,0 26 0,0-26 96,0 0-256,-29 0 416,29 0-320,0 0 224,0 0-288,0 0 96,0 0 32,0 0 64,0 0-96,0 0-64,0 0 288,0 0-352,0 0 576,0 0-544,0 0 288,0 0-160,0 0 128,0 0 0,0 0-64,0 0 161,0 0-386,0 0 482,0 0-385,0 0 288,0 0-320,0 0 96,0 0-32,0 0 128,0 0-160,0 0-96,0 0 352,29 0-352,-29 0 448,0-26-416,0 26 192,0 0-128,0 0 32,26-29-32,-26 29-32,0 0 96,0 0-160,0 0 352,26-25-384,-26 25 384,0 0-417,0 0 161,0-26 0,26 26-128,-26 0 128,0 0-64,26 0 224,-26-26-224,0 26 416,0 0-448,0 0 224,0 0-96,0 0 0,0-29 64,0 29-128,29 0 192,-29 0-192,0 0 288,0 0-288,0 0 256,0 0-256,0 0 96,0 0 0,0 0 32,0 0 32,0 0-224,0 0 320,0 0-320,0-26 512,0 26-512,0 0 224,0 0-160,0 0 128,0 0-64,0 0 0,0 0 64,0 0-128,0 0 320,0 0-352,26-26 224,-26 26-320,0 0 128,0 0 64,0 0-32,0-25 32,0 25-64,0 0 224,0 0-352,0 0 576,0 0-576,0 0 288,0 0-192,0 0 160,0 0-32,0 0-128,0 0 256,0 0-256,0 0 384,0 0-416,0 0 320,26 0-288,-26-29 160,0 29-64,0 0 64,0 0 0,0 0-96,0 0 128,0 0-224,0 0 480,0 0-512,0 0 256,0 0-128,0 0 64,0 0 32,0 0-192,0 0 256,0 0-224,0 0 384,0 0-480,0 0 384,0 0-320,0 0 160,0 0 0,0 0 0,0 0 0,0 0-96,0 0 192,0 0-288,0 0 512,0 0-512,0 0 352,0 0-288,0 0 160,0 0-32,0 0-96,0 0 192,0 0-288,0 0 544,0 0-576,0 0 288,0 0-128,0 0-64,0 0 96,0 0 0,0 0 32,0 0-129,0 0 225,0 0-256,0 0 320,0 0-416,0 0 192,0 0-64,0 0 96,0 0-32,0 0 0,0 0 96,0 29-224,0-29 480,0 0-416,0 0 224,0 0-160,0 0 96,0 0-32,0 0-32,0 0 64,0 0-224,0 25 352,0-25-352,0 0 544,0 0-576,0 0 288,0 0-96,0 0 32,0 26 64,0-26-160,0 0 160,0 0-192,0 0 416,0 0-416,0 0 192,0 26-160,0-26 160,0 0-96,0 0 96,0 0-64,0 29-96,0-29 192,0 0-160,0 0 288,0 0-352,0 0 128,0 0 0,0 26 0,0-26 64,0 0-192,0 0 224,0 0-192,0 0 352,0 0-416,0 0 288,0 0-224,0 26 64,0-26 64,0 0 32,0 0-32,0 0-192,0 0 352,0 0-352,0 0 384,0 0-352,0 0 160,0 0-32,0 0-32,0 0 32,0 25-64,0-25 160,0 0-224,0 0 352,0 0-384,0 0 256,0 29-160,0-29 0,0 0 64,0 0 0,26 0 32,-26 0-128,0 0 192,0 0-224,0 26 352,0-26-320,0 0 128,0 0-32,0 0 32,0 0-96,0 0 32,0 0 160,0 0-192,27 0 320,-27 0-416,0 0 320,0 0-256,0 0 96,0 0-32,0 0 64,0 26 0,0-26-96,0 0 192,0 0-160,0 0 289,0 0-418,0 0 161,0 0 33,0 0-1,0 0-32,0 0-65,0 0 290,0 0-353,0 0 480,0 0-448,0 0 256,0 0-224,0 0 64,0 0 96,0 0-96,0 0 32,0 0-256,0 0 256,0 0-417,0 0-127,0 0-1218,0 0-1953,0 0 672,0 0 385,28 0-1763</inkml:trace>
</inkml:ink>
</file>

<file path=ppt/ink/ink134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256" units="dev"/>
        </inkml:traceFormat>
        <inkml:channelProperties>
          <inkml:channelProperty channel="X" name="resolution" value="367.8161" units="1/cm"/>
          <inkml:channelProperty channel="Y" name="resolution" value="440.36697" units="1/cm"/>
          <inkml:channelProperty channel="F" name="resolution" value="0" units="1/dev"/>
        </inkml:channelProperties>
      </inkml:inkSource>
      <inkml:timestamp xml:id="ts0" timeString="2010-10-27T17:09:09.002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fitToCurve" value="1"/>
      <inkml:brushProperty name="ignorePressure" value="1"/>
    </inkml:brush>
  </inkml:definitions>
  <inkml:trace contextRef="#ctx0" brushRef="#br0">10 178 31,'0'0'1,"0"0"1,0 0-1,0 0 0,0 0 0,0 0 0,0-12 0,0 12-1,0 0 0,0 0 0,0 0 0,0 0 0,0 0 0,0 0 0,0 0 0,0 0 0,0 0 1,0 0-1,0 0 1,0 0-1,0 13 0,-2-2 1,2-11 0,-2 13 0,0 1 1,2-14-1,-2 14-1,2 0 1,0-4-1,0-1 1,0 3 0,0-12-1,0 14 0,0-14 2,0 12-2,0-12 1,-2 13 8,2 2-1,0-1 0,-2 0-1,4-1-2,-2 0 0,0-2 1,2-1-5,-4 2 0,2-1 0,0-1 1,-2 1-2,2-11 0,0 12 2,0 3-2,2-5-1,-2-10 1,0 14 1,4-3-1,-4 0 0,2 0 1,-2-11 1,2 13-2,-2-13 2,2 10-2,-2-10 1,2 12 0,-2-12-1,2 10 1,-2-10-2,2 13 0,0-3 1,-2-10 0,0 14 1,2-5 0,-2 1-2,0 0 0,0 0 1,0 0 1,0-10-1,-2 12 1,4-2-2,-2 1 3,0-11-4,0 0 3,0 0-1,-2 14-1,2-4 1,2 0 1,-2-10-1,-2 11-1,2 2 1,0-13 1,0 12-3,2-2 3,-2 1-1,0-11 0,0 12-1,0-12 2,0 0-1,1 14 1,1-3-2,-2-11 1,0 12 1,0-12-2,0 13 1,0-13 1,0 0-2,0 10 1,0-10 1,0 0-2,0 10 1,0-10 2,0 0-3,0 0 2,0 9 0,0-9 0,0 0 1,0 0-1,0 0 1,0 0 0,0 10-1,0-10-1,0 0 0,0 0 0,0 0 1,0 0 0,0 0-1,0 0 1,0 0-1,0 0 0,0 0 0,0 0 1,0 0-1,0 0-1,0 0 1,0 0-1,0 0 0,0 0 1,0 0 1,0 0-1,0 0 1,0 0 0,0 0 0,0 0-1,0 0-1,0 0 1,0 0 1,0 0-1,0 0-1,0 0 2,16-7-1,-16 7 0,15-5 1,-15 5-1,16-7 0,-16 7 0,15-6-1,1 3 1,-16 3 2,15-3-2,-2 1-1,-13 2 1,0 0 1,14-5-2,-14 5 1,13-4 0,1 1-1,-14 3 1,15-5 0,-1 5 0,-14 0 1,13 1-1,1 1 1,-14-2-1,17 0 0,-3 0 1,-14 0-1,17 0-1,-17 0 1,16-6 0,-16 6 1,13-3-1,-13 3 0,0 0 0,14 4 0,1-2 0,-15-2 0,15 3 1,-15-3-1,16 1 0,-1 2 0,-15-3 0,16 1 1,-1 2-1,-1-2 0,1 1 1,-15-2 0,0 0-1,15 3 1,-1-3-1,-14 0 0,17-2 1,-3 2 0,-1-1 0,-13 1-1,14 0 1,-14 0-1,0 0 1,17 3 0,-3-2-1,-1 0 1,-13-1-1,0 0 0,14 3 0,-14-3 0,15 0 0,-15 0 0,14-1 0,-14 1-1,15 0 1,-15 0 0,13 3 0,-13-3 1,14 1-1,-14-1 1,0 0-1,15 3 0,1-2 0,-16-1 0,0 0 0,19 4 1,-3 1 0,-3-5 0,-13 0-2,15 2 2,-15-2-1,0 0 0,16 5 0,-16-5 1,13 4 0,-13-4-1,16 5-1,-3 0 2,-13-5-2,14 4 2,-14-4-1,17 3 1,-17-3 0,14 1 0,-14-1-1,13 3 0,-13-3 0,0 0 1,14-2-1,-14 2 0,0 0 0,0 0 0,13 7 0,-13-7 1,0 0-1,14 3 0,-14-3 1,0 0-1,13 2 0,-13-2 1,14 2 0,-14-2-1,0 0 0,13 3 0,-13-3 0,16 2 0,-16-2 0,15 1 0,-15-1 0,14 4 0,-14-4 0,0 0 0,13 3 0,2 0 0,-15-3 0,14 4 0,-14-4 0,15 3 0,-15-3 1,0 0 0,14-3-1,-14 3 0,0 0 1,13-1 0,-13 1-1,0 0 0,0 0 1,0 0 0,14 0-1,-14 0 0,0 0 0,15 1 0,-15-1 0,0 0 0,0 0 0,14-1 0,-14 1 0,13 1 0,-13-1-1,0 0 1,16 1 0,-16-1 0,0 0 0,15-1 0,-15 1 0,14-1 0,-14 1 0,0 0 0,13 1 0,-13-1 1,0 0-2,0 0 1,0 0 0,0 0 0,0 0 1,14 0-1,-14 0 0,0 0 0,0 0 0,0 0 0,0 0-1,0 0 1,13 1 0,-13-1 0,0 0 0,0 0 0,0 0 0,0 0 0,0 0 0,0 0 0,0 0 0,0 0 0,0 0 0,0 0 0,0 0 1,0 0-1,0 0 0,0 0 0,0 0 0,0 0 1,0 0-1,0 0 0,0 0 0,0 0 0,0 0 1,0 0-1,0 0 0,0 0 0,0 0 1,0 0-1,0 0 1,0 0 0,0 0-1,0 0 0,0 0 0,0 0 0,0 0 0,0 0 1,0 0-1,0 0 0,14-1 0,-14 1 1,0 0-1,0 0 0,0 0 1,0 0-1,0 0 0,0 0 0,0 0 0,0 0 0,9-11 0,-9 11 0,8-13 1,-8 13-1,6-12 0,-2 2 1,-2 0-1,-2 10 0,2-13 0,-1 4 0,-1 9 0,0-13 0,0 13 1,0 0-1,0-10 0,0 0 0,0 1 0,0 9 0,0-12 0,-1 1 0,1 0 0,0-2 0,0 1 0,0 2 0,0 0 0,0-1 0,-2 1 0,2 10 0,-2-10 0,2 10 0,-4-12 0,4 2 0,-2-1 0,2 11 0,-4-13 0,4 3 0,-2-1 0,2 1 0,0 0 0,2 1 0,-2 9 0,2-13 0,-2 2 0,0 11 0,0 0 0,4-13 0,-2 3 0,0-1-1,-2 11 1,0-11 0,0 0 0,0 11 0,0-14 0,0 3 0,-2-1 0,2 3 0,0-3 0,2 3 0,-2 9 0,0-13 0,2 3 0,-2 0 0,0-1 0,0 11 0,2-11 0,-2-3 0,0 3 0,1 1 0,1-1 0,0-2 1,-2 2-1,-2 0 0,2 11 0,0 0 0,2-10 0,-2 10 0,0 0 0,-2-10 0,2 0 0,0 10 0,0-12 0,0 2 0,-2 0 0,1 0 0,-1-1 0,2 0 0,0 11 0,-2-11 0,2 1 0,0 0 0,0 10 0,0-11 0,0 11 0,0-14 0,0 14 0,2-14 0,0 1 0,-2 1 0,0 2 0,1 0 0,-1 10 0,0 0 0,2-11 0,-2 11 0,0 0 1,-2-11-1,4-1 0,-2 12 0,0-11 0,0 11 0,0 0 0,0 0 0,0 0 0,0-10 0,0 10 0,0 0 0,0 0 0,0 0 0,0 0 0,0 0 0,0 0 0,0 0 0,0 0 0,0 0 0,0 0 0,0 0 0,0 0 0,0 0 0,0 0 0,0 0 0,0 0 0,0 0-1,0 0-3,0 0-9,0 0-11</inkml:trace>
  <inkml:trace contextRef="#ctx0" brushRef="#br0" timeOffset="4415">10 194 31,'0'0'1,"0"0"0,0 0-1,0 0 0,0 0 0,0 0 0,0 0-1,-4 10 0,4-10 1,0 0 0,0 0 1,0 0 0,0 0-2,0 0 0,0 0 2,0 0-2,0 0 2,0 0 0,-4 11-1,4-11 2,0 0-1,0 0 0,0 0 0,0 0 0,0 0-1,0 0 0,0 0 0,0 0 0,0 0 0,0 0 0,0 0 0,0 0 1,0 0-1,0 0 0,0 0 0,2-9 0,-2 9 1,0 0-1,0-12 1,0 12 0,0 0 0,0 0-1,0 0 0,0 0 0,0 0 0,0 0 0,0 0 0,0 0 0,0 0 0,0 0 2,2-9-1,-2 9 0,0 0 0,0 0 0,-2-10-2,2 10 2,0 0-1,0-14 0,0 14 0,0 0 2,0 0-2,2-11 1,-2 11 11,0-13-5,0 13-1,0 0 0,-2-11 0,2 11-1,0 0-1,0 0-2,0 0 1,0 0-3,0 0 1,0 0 0,0 0-11,0 0 13,0 0-1,0 0-1,0 0 1,0 0 0,0 0-2,0 0 0,-2-11 1,2 11 2,0 0-1,2-12 0,-2 12-2,0 0 1,0 0 0,0 0-1,0 0 1,0 0-2,0 0 0,0 0 1,0 0 1,0 0-1,0 0-1,0 0 2,0 0 0,0 0-1,0 0 0,0 0 0,14-11 0,-14 11 0,13-5-2,-13 5 3,14-3-2,-14 3 3,13-3-2,1 0 1,-14 3 2,15-3-1,0-1 0,-1-1 0,-14 5 0,15-3-1,1 0 1,-16 3 0,13-1-1,-13 1 1,16-2-2,-3 1 1,-13 1 0,16 0 1,-16 0-1,17-2 0,-3 2 1,-1-2 0,1 3 0,-14-1 0,15 0 0,-2 1 0,-13-1 0,14 0-1,-14 0 1,15-1-1,-1 1 0,-1 0 0,-13 0 0,14 0-1,-1-1 1,1-1-1,-1 1 1,-13 1-1,18-2 0,-5 2 0,-13 0 0,16 0 1,-16 0 0,0 0-1,0 0 1,19-1 0,-4-2-1,1 3 0,-16 0 0,13 0 0,-13 0 0,18 2 1,-18-2 0,17-2-1,-3 2 0,-14 0 1,15 0-1,-15 0 0,13-1 0,-13 1 1,14-2-1,-14 2 0,0 0 1,13 0-1,-13 0 0,0 0 0,14 2 0,-14-2 0,0 0 0,13 3 0,-13-3 0,16 1 0,-16-1 0,15 0 0,-15 0 0,16 1 0,-16-1 0,13 0 0,-13 0 0,14 0 0,-14 0 1,0 0-1,13 0 0,-13 0 0,0 0 1,14 0-2,-14 0 1,0 0 0,0 0-1,13 2 1,-13-2 0,16 0 1,-16 0 0,15-2-1,-15 2 0,14-1 0,-1 1 1,-13 0-1,0 0 0,15 1 0,-15-1 0,14 2 1,-1-5 1,-13 3-2,16 0 1,-16 0 2,15-3 0,1-1-1,-16 4-1,15-4 0,-1-2 0,-1 3 0,-13 3-1,19-2 1,-1-3 0,-1 1-1,1 1 0,-3-1 1,0 3-1,-1-2 1,-14 3 0,15-3-1,-1 2 1,-14 1-1,13-2 0,-13 2 0,0 0 0,0 0-1,14 5 1,-14-5 0,0 0 1,0 0-2,13 4 1,-13-4 0,0 0 0,0 0 0,14 5 0,-14-5 1,0 0-1,0 0 0,0 0 0,0 0 0,15 6-1,-15-6 1,0 0 0,14 7 0,-14-7 0,0 0 0,13 7 0,-13-7 1,0 0-1,0 0 0,14 6 0,-14-6 0,0 0 0,15 5 0,-15-5-1,0 0 1,0 0 0,14 3 0,-14-3 0,0 0 0,0 0 0,0 0 0,0 0 0,0 0 0,0 0 0,13 3 0,-13-3 0,0 0 0,0 0 0,0 0 0,0 0 0,0 0 0,14 3 0,-14-3 0,0 0 0,0 0 0,0 0 1,0 0-1,13 2 0,-13-2 0,0 0 0,0 0-1,0 0 1,0 0 0,0 0 0,0 0 0,0 0 1,0 0-1,0 0 0,0 0 0,0 0-4,0 0-4,0 0-4,0 0-15</inkml:trace>
  <inkml:trace contextRef="#ctx0" brushRef="#br0" timeOffset="8205">160 246 43,'0'0'3,"0"0"-2,0 0 0,0 0 1,0 0 8,0 0-2,0 0-1,20 0-10,-3-1 0,0 2 9,3-4 1,-5 2-3,-1 0 0,-1 2 0,-13-1-2,17-1 0,-3-1 0,-14 2 0,13-4-1,-13 4 0,0 0 0,0 0-12,14-1 1,-14 1 1,0 0 1,0 0-1</inkml:trace>
  <inkml:trace contextRef="#ctx0" brushRef="#br0" timeOffset="8658">79 372 43,'0'0'0,"0"0"0,0 0 0,0 0 0,0 0 0,0 0 0,18 3 1,-3 1-1,-15-4 2,17 0-1,-17 0 0,18 2 0,-1-5 9,1-1-11,-5 1 0,2-1 0,-1 0 0,-1 4-2,-13 0 1,14-7 0,-14 7-3</inkml:trace>
  <inkml:trace contextRef="#ctx0" brushRef="#br0" timeOffset="8985">156 406 43,'0'0'1,"0"0"-2,0 0 2,2 11-1,-2-11 0,0 0-1,0 0 1,20 6 1,-3-5-2,-3 3 2,3-4-1,-17 0-1,19-1 2,-19 1-2,16 1-1,-16-1 0</inkml:trace>
  <inkml:trace contextRef="#ctx0" brushRef="#br0" timeOffset="9297">183 540 43,'0'0'0,"0"0"0,0 0 0,22 9 0,-9 1 1,3-9-2,-16-1 2,13 3-2,-13-3 1,14 1 0,-14-1-4</inkml:trace>
  <inkml:trace contextRef="#ctx0" brushRef="#br0" timeOffset="9594">199 631 43,'0'0'0,"0"0"0,0 0 0,21 5 1,2-4-2,-9-2 1,-14 1 0,0 0 0,0 0-2,0 0-2</inkml:trace>
  <inkml:trace contextRef="#ctx0" brushRef="#br0" timeOffset="9906">264 739 48,'0'0'0,"0"0"-1,0 0 2,0 0-2,0 0 1,0 0 0,16 5 0,-3-4 0,1 0 0,-14-1 0,0 0 0,19 2 0,-3-5-1,-1 0-1</inkml:trace>
  <inkml:trace contextRef="#ctx0" brushRef="#br0" timeOffset="12823">577 172 31,'0'0'1,"0"0"0,0 0-1,0 0 0,0 0 0,0 0 2,0 0-1,0 0 0,0 0 0,0 0 0,0 0-1,0 0 0,0 0 0,0 0 0,0 0 0,0 0 0,0 0 0,0 0 0,0 0 0,0 0 0,0 0 1,0 0 0,4 11-1,-4-11 1,0 13 0,0-2 0,2-1 1,-2 1-2,0-11 1,2 14 0,0-3 0,-2-11 0,0 13 1,1-2-2,-1-11 1,2 13 0,-2-4 0,0-9-2,0 13 2,2-2 0,-4 1-1,0-1 0,2-1 0,0 1 0,2-1 0,-2-10 0,2 12 0,-2-12 0,4 13 0,-6-2 0,2-11 0,2 11 0,-2-11 0,4 13 11,-4-13-3,2 10-2,-2-10-1,2 11 0,-2-11-2,0 0 1,4 10 0,-4-10-2,2 12 0,-2-12-1,2 11 0,-2-11 2,0 0-1,0 0 0,0 12 0,0-12-1,3 14 1,-3-14 0,2 9-2,-2-9 0,0 0-1,0 0 1,4 12 0,-4-12 0,6 9 1,-6-9-1,0 0 0,0 0 1,0 0-1,0 0 1,0 0 1,0 0-1,4 10 0,-4-10 0,0 0 0,8 11 0,-5 2 0,-3-13 0,0 0-1,0 0 0,2 11 0,-2-11 1,4 10-1,-4-10 0,0 0 0,0 0 0,0 0 1,0 0-1,0 0 1,0 0-1,4 10 0,-4-10 0,0 0 0,0 0 1,0 0-1,0 0 0,0 0 1,0 0-1,0 0 1,0 0 0,0 0-1,0 0 0,0 0 0,0 0 0,14 1 0,-14-1 0,0 0 0,13 0 0,-13 0 0,0 0 0,15-3 0,-15 3 1,18 0-1,-18 0 0,13 0-1,1-1 2,-14 1-2,13-1 1,-13 1 3,0 0-4,0 0 1,0 0 0,16 0 0,-16 0 0,0 0 0,15 1 0,1 2 0,-16-3 0,13-2-1,-13 2 1,16 0 0,-3 0 1,-13 0 0,0 0 0,15-2-2,-15 2 1,0 0 0,16 0 0,-16 0 0,0 0 0,13 2 1,-13-2-1,0 0 1,0 0 0,14 5-1,-14-5 0,0 0 0,0 0 1,0 0 0,13 1-1,-13-1 0,0 0 0,0 0 1,14 1 0,-14-1 0,0 0-1,0 0 0,13 2 1,-13-2-1,0 0 0,0 0 0,14 1 0,-14-1 0,0 0 0,0 0 1,0 0-2,13 2 1,-13-2 0,0 0 1,0 0-1,14 0 1,-14 0-1,0 0 0,0 0 0,13 1 1,-13-1-1,14-1 1,-14 1-1,0 0 1,15-3-1,-15 3 0,0 0 0,14-3 0,-14 3 1,0 0 0,0 0-1,15 1 0,-15-1-1,0 0 1,0 0 1,0 0-1,0 0 0,0 0 1,0 0 0,16 2-1,-16-2 0,0 0 0,13-3 1,-13 3-1,0 0 0,0 0 0,0 0 0,14 0-1,-14 0 2,0 0-1,0 0 0,0 0 0,0 0-1,0 0-4,0 0-16</inkml:trace>
  <inkml:trace contextRef="#ctx0" brushRef="#br0" timeOffset="15272">617 187 37,'0'0'0,"0"0"1,0 0 0,0 0-1,0 0 0,0 0 0,0 0 0,0 0 0,0 0 0,0 0 0,0 0 0,0 0 0,0 0 1,0 0-1,0 0 2,0 0-1,0 0-1,0 0 1,0 0-1,0 0 0,18 3 2,-18-3-1,0 0 9,0 0-1,15 2 0,-15-2-3,14-3-1,-1 4-1,-13-1 1,14 2-1,-14-2 1,15-2-2,-15 2-2,15 0 1,1-1 0,-16 1-1,0 0 2,13-2-1,3 1 0,-3 1-1,-13 0-1,14-1 2,-14 1-1,13-2-1,-13 2 0,0 0 0,16 0 2,-16 0-2,13 2 1,-13-2-2,0 0-1,14 0 2,-14 0 2,0 0-1,13 2 0,-13-2-1,0 0-1,0 0 2,0 0-1,0 0 1,16 0-3,-16 0 3,0 0 0,15-1 0,-15 1-1,0 0 0,0 0 0,14 3 0,-14-3 0,0 0-1,0 0 2,0 0-1,13 5 1,-13-5 0,0 0 0,14 0 0,-14 0 0,0 0-1,0 0 1,0 0-1,13-1 0,-13 1 0,0 0 0,14-1 1,-14 1 0,0 0 0,13-2 0,-13 2 0,16 0-2,-16 0 2,0 0 0,13-1-1,-13 1-1,0 0 2,14 0 0,-14 0 0,0 0-1,13 3 0,-13-3 0,0 0 1,0 0-2,14 1 1,-14-1 0,0 0 0,0 0 1,0 0-1,13 1 0,-13-1 1,0 0-2,0 0 3,14 0-1,-14 0-2,0 0 2,13 0-1,-13 0 0,0 0-1,0 0 0,14 3 1,-14-3 0,13 2 0,-13-2 0,0 0-1,0 0 2,0 0 0,14 5-2,-14-5 1,0 0 0,13 2 0,-13-2 0,0 0 0,0 0 0,0 0 0,0 0 0,0 0 0,14 1 0,-14-1 0,0 0 0,0 0 0,0 0 0,0 0 0,13 1 0,-13-1 0,0 0 0,0 0 0,0 0 0,0 0 0,0 0 0,0 0 0,0 0 0,0 0 1,0 0 0,0 0-2,0 0 1,0 0 0,0 0 0,0 0-1,0 0 1,0 0 0,0 0 1,0 0 0,0 0 0,0 0-1,0 0 0,0 0 1,0 0-1,0 0 1,0 0-2,0 0 1,0 0-1,6 12 2,-6-12-1,2 12 0,-2-12 0,0 11 1,2-1-2,-4 3 0,2-13 2,-4 10-1,4-10-1,-2 9 1,2-9-1,-2 10 1,2-10 0,0 0 0,0 12 0,0-1 0,0-11 0,0 12 0,2 1-1,0-2 2,0 0-1,0-1 0,-2 0 0,0-10 0,0 10 1,0 0-2,0-10 1,-2 11 1,2-11-1,0 12-1,0-12 1,0 0 0,2 12 0,0-3 0,-2-9 0,0 0-1,2 12 1,-2-12 0,3 9 1,-3-9-1,0 10 0,0-10 0,0 0 0,2 13 0,-2-3 0,0-10 0,0 9 0,0 1 0,0-10 0,0 0 0,0 0 0,0 10 0,0-10 0,0 0 0,0 0 0,-2 10 0,2-10 0,0 0-1,0 0 2,-1 10-1,1-10 0,0 0 0,0 0 0,0 0 0,0 0 0,0 0 0,0 0 0,-4 9-1,4-9 1,0 0 0,0 0 0,0 0 0,0 0 1,-2 12-1,2-12 0,-2 11 0,2-11 0,0 0 1,0 0-1,0 0 0,0 0 1,0 10-1,0-10 1,0 0-1,0 0-1,0 0 2,0 0-1,0 0 0,-2 9 0,2-9-1,0 0 1,0 0 0,0 0 0,-2 10 0,2-10 0,0 0 1,0 0-1,0 0 0,0 0 0,0 0-1,0 0 2,0 0-2,0 0 0,0 0 1,0 0 0,0 0-1,0 0 1,0 0 0,0 0 0,0 0 0,0 0 0,0 0 0,0 0 0,0 0 0,0 0 1,0 0 0,0 0 0,0 0-2,0 0 2,0 0 0,0 0-1,0 0 0,0 0 1,0 0-1,0 0 0,0 0 0,0 0 1,0 0-1,0 0 1,0 0-1,0 0 0,0 0-1,0 0 1,0 0 0,0 0 0,0 0 0,0 0 1,0 0-1,0 0 0,0 0 0,0 0 0,0 0-1,0 0-2,-14 2-3,14-2-3,0 0-9,0 0 3,0 0 3,0 0 1,0 0 1,-13 0 2</inkml:trace>
  <inkml:trace contextRef="#ctx0" brushRef="#br0" timeOffset="18189">708 567 31,'0'0'1,"0"0"1,0 0-1,0 0 0,0 0 0,0 0 0,0 0 1,0 0-1,0 0 0,10-10 0,-10 10 1,0 0-1,7-10 0,-7 10 0,8-11 0,-8 11 13,8-11-2,-2 0-4,-6 11-1,5-11-3,1 1 2,0-1-2,-6 11-1,0 0-1,4-10 0,-4 10 0,0 0-1,0 0 2,0 0-2,0 0-1,0 0 2,0 0 0,0 0-2,0 0 1,0 0 0,15-2 1,-15 2 1,0 0-1,0 0 1,0 0-1,0 0 2,14 10-1,-5 1-2,-9-11-1,8 12 0,2-3 1,-10-9 0,0 0-1,5 12 0,-5-12 0,0 0 0,0 0 0,0 0 1,0 0 0,0 0-1,0 0 0,0 0 1,0 0-1,0 0 1,0 0-1,0 0 1,0 0-1,0 0 1,16-9 0,-5-1-1,-1 1 1,0-3-2,-3 3 2,-7 9-1,8-12 0,-8 12 0,0 0 0,8-11 0,-2 1 0,-6 10 0,0 0 0,0 0 0,0 0 0,0 0 0,0 0 0,9-9 0,-9 9 0,0 0 0,0 0-1,0 0 2,0 0 0,0 0 0,0 0-1,0 0 0,0 0 0,0 0 0,0 0 1,0 0-1,0 0 0,0 0 0,12 9 0,-4 1 0,-8-10 0,0 0 0,7 11 1,-7-11-1,0 0 0,6 10 0,-6-10 0,0 0 0,0 0 1,0 0-1,0 0 1,0 0 0,0 0-1,0 0 0,0 0 0,0 0 0,0 0 1,0 0-1,6-11 0,-2-2 0,0 4 0,-4 9 0,2-12 0,-2 12 0,5-9 0,-5 9 0,0 0 0,0 0 0,10-12 0,-10 12 0,8-9 0,-1-1 0,-7 10 0,10-10 0,-10 10 0,10-10 0,-10 10 0,0 0 0,9-10 0,-9 10 0,0 0 0,0 0 0,0 0 1,0 0-1,0 0 1,0 0-1,0 0 0,0 0 0,0 0 0,0 0 0,0 0 0,0 0-1,0 0 1,0 0-1,0 0 1,0 0 0,0 0 0,0 0 0,0 0 0,0 0 0,0 0 0,0 0 0,0 0 0,0 0 0,0 0 0,0 0 0,0 0-1,0 0-2,0 0-2,0 0-1,0 0-12,0 0 3,0 0 0,0 0 2</inkml:trace>
  <inkml:trace contextRef="#ctx0" brushRef="#br0" timeOffset="19640">966 364 31,'0'0'1,"0"0"0,0 0 1,0 0-1,0 0 0,0 0 1,0 0-1,0 0 1,0 0 0,4-10 0,-4 10 0,0 0 9,12-10-11,-12 10 12,15-12-4,-15 12 1,18-10-3,-5 3 1,-13 7-1,0 0-2,0 0 0,0 0-2,0 0 1,0 0 1,0 0-2,14-3 1,-14 3-2,0 0 0,0 0 1,0 0-1,0 0-1,0 0 3,0 0-1,0 0-1,0 0 1,0 0-2,0 0 1,0 0 1,5 11-1,-1-1 1,-4-10-1,4 13 0,0-3 0,-4-10 0,4 11-1,-4-11 1,4 11-1,-4-11 1,2 10 0,-2-10-1,0 0 0,5 11 1,-5-11-1,0 0 0,0 0-4,0 0-15,0 0 1</inkml:trace>
  <inkml:trace contextRef="#ctx0" brushRef="#br0" timeOffset="20841">766 276 54,'0'0'0,"0"0"1,0 0-2,0 0 2,0 0-2,0 0 1,0 0 1,0 0-2,0 0 1,0 0 0,0 0 0,0 0 0,0 0 1,0 0 0,0 0 10,0 0 1,0 0-4,0 0-1,0 0-1,0 0-1,0 0-1,0 0 0,0 0-1,0 0-2,0 0 0,0 0 1,0 0-1,0 0-1,0 0 0,0 0 2,0 0-3,0 0 2,0 0 0,0 0 1,0 0-2,0 0-1,0 0-1,0 0 2,0 0 1,0 0-2,0 0 1,0 0 1,0 0-1,0 0 2,0 0-3,0 0 2,0 0-5,0 0 5,0 0-2,0 0 2,0 0-1,17 0 1,-17 0-1,0 0-2,16 2 5,-16-2-4,0 0 1,0 0 0,13-1 1,-13 1 0,0 0 0,0 0-1,0 0 0,0 0 0,0 0 0,0 0 1,0 0 0,0 0-2,0 0 2,0 0 0,0 0-2,0 0 0,0 0 1,0 0-1,0 0 3,0 0-2,0 0 1,0 0-1,0 0 2,0 0 0,0 0-1,0 0-1,0 0-1,0 0 1,0 0 0,0 0 0,0 0 0,0 0 0,0 0-1,0 0 1,8 13-1,-8-13 1,0 0 0,4 9 0,-4-9-2,0 0 1,2 12 1,-2-12 0,2 10-1,-2-10 2,1 9-2,-1-9-1,2 10 1,-2-10 1,0 11 1,0-11 0,2 10-1,-2-10 0,0 0 1,4 11 0,-4-11 1,0 0-1,2 10-1,-2-10 2,0 0-2,0 0 0,2 10 0,-2-10 0,4 11 0,-4-11 0,0 0 0,0 0 0,0 0 0,2 11 1,-2-11 0,4 10-1,-4-10 0,0 0 1,0 11-1,0-11 0,0 0 0,0 0 0,0 0-1,0 0 1,0 0 0,0 0-1,0 0 2,0 13-2,0-13 1,0 10 1,2 0-3,-2-10 2,0 0 0,2 11-1,-2-11-2,0 0-2,0 0-11,0 0 2,0 0 1</inkml:trace>
  <inkml:trace contextRef="#ctx0" brushRef="#br0" timeOffset="22448">750 363 54,'0'0'0,"0"0"0,0 0 1,0 0-2,0 0 1,0 0 1,2 14-2,2-5 2,-4-9-2,0 0 1,0 12 1,0-12 0,0 14-1,0-14-1,2 12 0,-2-12 2,0 13 0,0-2-3,0-11 3,0 0 9,0 10-11,0-10 0,0 0-1,0 0-2,0 0 0</inkml:trace>
</inkml:ink>
</file>

<file path=ppt/ink/ink135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256" units="dev"/>
        </inkml:traceFormat>
        <inkml:channelProperties>
          <inkml:channelProperty channel="X" name="resolution" value="367.8161" units="1/cm"/>
          <inkml:channelProperty channel="Y" name="resolution" value="440.36697" units="1/cm"/>
          <inkml:channelProperty channel="F" name="resolution" value="0" units="1/dev"/>
        </inkml:channelProperties>
      </inkml:inkSource>
      <inkml:timestamp xml:id="ts0" timeString="2010-10-27T17:09:17.145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fitToCurve" value="1"/>
      <inkml:brushProperty name="ignorePressure" value="1"/>
    </inkml:brush>
  </inkml:definitions>
  <inkml:trace contextRef="#ctx0" brushRef="#br0">-2147483648-2147483648 43,'0'0'0,"0"0"0,0 0 0,0 0 0,0 0 0,0 0 0,0 0 0</inkml:trace>
</inkml:ink>
</file>

<file path=ppt/ink/ink136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256" units="dev"/>
        </inkml:traceFormat>
        <inkml:channelProperties>
          <inkml:channelProperty channel="X" name="resolution" value="367.8161" units="1/cm"/>
          <inkml:channelProperty channel="Y" name="resolution" value="440.36697" units="1/cm"/>
          <inkml:channelProperty channel="F" name="resolution" value="0" units="1/dev"/>
        </inkml:channelProperties>
      </inkml:inkSource>
      <inkml:timestamp xml:id="ts0" timeString="2010-10-27T17:09:18.533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fitToCurve" value="1"/>
      <inkml:brushProperty name="ignorePressure" value="1"/>
    </inkml:brush>
  </inkml:definitions>
  <inkml:trace contextRef="#ctx0" brushRef="#br0">0 355 43</inkml:trace>
  <inkml:trace contextRef="#ctx0" brushRef="#br0" timeOffset="16">0 355 54,'0'0'-3,"0"0"3,0 0-2</inkml:trace>
  <inkml:trace contextRef="#ctx0" brushRef="#br0" timeOffset="11201">566 0 37,'0'0'0,"0"0"0,0 0 1</inkml:trace>
  <inkml:trace contextRef="#ctx0" brushRef="#br0" timeOffset="12808">547 60 37,'0'0'0,"0"0"1,0 0 0,0 0-1,0 0 0,2-10 0,-2 10 0,0 0 0</inkml:trace>
  <inkml:trace contextRef="#ctx0" brushRef="#br0" timeOffset="12886">549 50 48,'0'0'0,"0"0"0,0 0-1</inkml:trace>
</inkml:ink>
</file>

<file path=ppt/ink/ink137.xml><?xml version="1.0" encoding="utf-8"?>
<inkml:ink xmlns:inkml="http://www.w3.org/2003/InkML">
  <inkml:definitions>
    <inkml:context xml:id="ctx0">
      <inkml:inkSource xml:id="inkSrc0">
        <inkml:traceFormat>
          <inkml:channel name="X" type="integer" max="1600" units="cm"/>
          <inkml:channel name="Y" type="integer" max="900" units="cm"/>
        </inkml:traceFormat>
        <inkml:channelProperties>
          <inkml:channelProperty channel="X" name="resolution" value="28.36879" units="1/cm"/>
          <inkml:channelProperty channel="Y" name="resolution" value="28.30189" units="1/cm"/>
        </inkml:channelProperties>
      </inkml:inkSource>
      <inkml:timestamp xml:id="ts0" timeString="2012-11-21T13:51:30.921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fitToCurve" value="1"/>
    </inkml:brush>
  </inkml:definitions>
  <inkml:trace contextRef="#ctx0" brushRef="#br0">846 0,'-35'0,"35"35,-35-35,-1 36,36-36,-35 35,35-35,-35 35,35-35,0 35,-35-35,35 0,-36 0,36 35,0 1,-35-36,35 0,0 0,-35 35,-1-35,36 0,0 35,-35 0,0-35,35 0,-71 35,36-35,35 0,-35 0,35 0,-35 0,35 36,-36-36,1 0,35 35,-35-35,35 0,-36 0,1 35,0-35,0 0,35 0,0 0</inkml:trace>
</inkml:ink>
</file>

<file path=ppt/ink/ink138.xml><?xml version="1.0" encoding="utf-8"?>
<inkml:ink xmlns:inkml="http://www.w3.org/2003/InkML">
  <inkml:definitions>
    <inkml:context xml:id="ctx0">
      <inkml:inkSource xml:id="inkSrc0">
        <inkml:traceFormat>
          <inkml:channel name="X" type="integer" max="1600" units="cm"/>
          <inkml:channel name="Y" type="integer" max="900" units="cm"/>
        </inkml:traceFormat>
        <inkml:channelProperties>
          <inkml:channelProperty channel="X" name="resolution" value="28.36879" units="1/cm"/>
          <inkml:channelProperty channel="Y" name="resolution" value="28.30189" units="1/cm"/>
        </inkml:channelProperties>
      </inkml:inkSource>
      <inkml:timestamp xml:id="ts0" timeString="2012-11-21T13:51:34.268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fitToCurve" value="1"/>
    </inkml:brush>
  </inkml:definitions>
  <inkml:trace contextRef="#ctx0" brushRef="#br0">1232 0,'0'0,"35"0,35 0,-70 0,36 0,34 0,-70 0,70 0,-70 0,36 0,-36 0,35 0,0 0,-35 36,35-36,-35 0,0 35,36-35,-36 0,35 0,-35 35,35-35,-35 0,0 35,0-35,70 0,-70 35,0 1,36-36,-36 0,0 35,0-35,35 0,-35 0,0 35,0-35,35 35,-35-35,35 35,-35-35,0 36,0-36,0 35,35-35,-35 35</inkml:trace>
  <inkml:trace contextRef="#ctx0" brushRef="#br0" timeOffset="8592">0 2042,'0'0,"0"0,0 35,0-35,0 35,0-35,35 0,-35 35,0-35,35 0,0 0,-35 36,35-36,-35 0,36 0,-36 0,35 0,0 0,-35 0,35 0,-35 0</inkml:trace>
</inkml:ink>
</file>

<file path=ppt/ink/ink139.xml><?xml version="1.0" encoding="utf-8"?>
<inkml:ink xmlns:inkml="http://www.w3.org/2003/InkML">
  <inkml:definitions>
    <inkml:context xml:id="ctx0">
      <inkml:inkSource xml:id="inkSrc0">
        <inkml:traceFormat>
          <inkml:channel name="X" type="integer" max="1600" units="cm"/>
          <inkml:channel name="Y" type="integer" max="900" units="cm"/>
        </inkml:traceFormat>
        <inkml:channelProperties>
          <inkml:channelProperty channel="X" name="resolution" value="28.36879" units="1/cm"/>
          <inkml:channelProperty channel="Y" name="resolution" value="28.30189" units="1/cm"/>
        </inkml:channelProperties>
      </inkml:inkSource>
      <inkml:timestamp xml:id="ts0" timeString="2012-11-21T13:51:39.256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fitToCurve" value="1"/>
    </inkml:brush>
  </inkml:definitions>
  <inkml:trace contextRef="#ctx0" brushRef="#br0">105 0,'0'0,"0"0,-33 0,33 0,-33 36,33-1,0-35,0 35,0-35,0 35,0-35,0 35,0 1,0-36,0 35,0-35,0 35,-32 0,32-35,0 35,0-35,0 35,0-35,0 0,32 0,1 0,-33 0,0 0</inkml:trace>
</inkml:ink>
</file>

<file path=ppt/ink/ink14.xml><?xml version="1.0" encoding="utf-8"?>
<inkml:ink xmlns:inkml="http://www.w3.org/2003/InkML">
  <inkml:definitions>
    <inkml:context xml:id="ctx0">
      <inkml:inkSource xml:id="inkSrc0">
        <inkml:traceFormat>
          <inkml:channel name="X" type="integer" max="14719" units="in"/>
          <inkml:channel name="Y" type="integer" max="9199" units="in"/>
          <inkml:channel name="F" type="integer" max="32767" units="dev"/>
        </inkml:traceFormat>
        <inkml:channelProperties>
          <inkml:channelProperty channel="X" name="resolution" value="2540.38647" units="1/in"/>
          <inkml:channelProperty channel="Y" name="resolution" value="2540.45825" units="1/in"/>
          <inkml:channelProperty channel="F" name="resolution" value="0" units="1/dev"/>
        </inkml:channelProperties>
      </inkml:inkSource>
      <inkml:timestamp xml:id="ts0" timeString="2012-07-03T16:56:12.021"/>
    </inkml:context>
    <inkml:brush xml:id="br0">
      <inkml:brushProperty name="width" value="0.03528" units="cm"/>
      <inkml:brushProperty name="height" value="0.03528" units="cm"/>
      <inkml:brushProperty name="fitToCurve" value="1"/>
    </inkml:brush>
  </inkml:definitions>
  <inkml:trace contextRef="#ctx0" brushRef="#br0">-2147483648-2147483648 64,'0'0'128,"0"0"128,0 0-128,0 0-96,0 0 128,0 0 0,0 0 321,0 0-449,0 0 128,0 0-288,0 0 192,0 0-64,0 0-96,0 0 0,0 0-160,0 0 191,0 0-31,0 0 96,0 0-192,0 0 128,0 0-32,0 0-288,0 0 193</inkml:trace>
</inkml:ink>
</file>

<file path=ppt/ink/ink140.xml><?xml version="1.0" encoding="utf-8"?>
<inkml:ink xmlns:inkml="http://www.w3.org/2003/InkML">
  <inkml:definitions>
    <inkml:context xml:id="ctx0">
      <inkml:inkSource xml:id="inkSrc0">
        <inkml:traceFormat>
          <inkml:channel name="X" type="integer" max="14719" units="in"/>
          <inkml:channel name="Y" type="integer" max="9199" units="in"/>
          <inkml:channel name="F" type="integer" max="32767" units="dev"/>
        </inkml:traceFormat>
        <inkml:channelProperties>
          <inkml:channelProperty channel="X" name="resolution" value="2540.38647" units="1/in"/>
          <inkml:channelProperty channel="Y" name="resolution" value="2540.45825" units="1/in"/>
          <inkml:channelProperty channel="F" name="resolution" value="0" units="1/dev"/>
        </inkml:channelProperties>
      </inkml:inkSource>
      <inkml:timestamp xml:id="ts0" timeString="2012-07-03T16:56:12.021"/>
    </inkml:context>
    <inkml:brush xml:id="br0">
      <inkml:brushProperty name="width" value="0.03528" units="cm"/>
      <inkml:brushProperty name="height" value="0.03528" units="cm"/>
      <inkml:brushProperty name="fitToCurve" value="1"/>
    </inkml:brush>
  </inkml:definitions>
  <inkml:trace contextRef="#ctx0" brushRef="#br0">-2147483648-2147483648 64,'0'0'128,"0"0"128,0 0-128,0 0-96,0 0 128,0 0 0,0 0 321,0 0-449,0 0 128,0 0-288,0 0 192,0 0-64,0 0-96,0 0 0,0 0-160,0 0 191,0 0-31,0 0 96,0 0-192,0 0 128,0 0-32,0 0-288,0 0 193</inkml:trace>
</inkml:ink>
</file>

<file path=ppt/ink/ink141.xml><?xml version="1.0" encoding="utf-8"?>
<inkml:ink xmlns:inkml="http://www.w3.org/2003/InkML">
  <inkml:definitions>
    <inkml:context xml:id="ctx0">
      <inkml:inkSource xml:id="inkSrc0">
        <inkml:traceFormat>
          <inkml:channel name="X" type="integer" max="1600" units="cm"/>
          <inkml:channel name="Y" type="integer" max="900" units="cm"/>
        </inkml:traceFormat>
        <inkml:channelProperties>
          <inkml:channelProperty channel="X" name="resolution" value="28.36879" units="1/cm"/>
          <inkml:channelProperty channel="Y" name="resolution" value="28.30189" units="1/cm"/>
        </inkml:channelProperties>
      </inkml:inkSource>
      <inkml:timestamp xml:id="ts0" timeString="2015-09-08T19:24:59.484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fitToCurve" value="1"/>
    </inkml:brush>
  </inkml:definitions>
  <inkml:trace contextRef="#ctx0" brushRef="#br0">356 1059,'0'0,"0"35,-35-35</inkml:trace>
  <inkml:trace contextRef="#ctx0" brushRef="#br0" timeOffset="1">39 1446,'0'0,"-35"0,35 36</inkml:trace>
  <inkml:trace contextRef="#ctx0" brushRef="#br0" timeOffset="2">3422 0,'0'36,"0"-36,35 35,-35-35,0 0,35 0</inkml:trace>
  <inkml:trace contextRef="#ctx0" brushRef="#br0" timeOffset="3">5008 3633</inkml:trace>
  <inkml:trace contextRef="#ctx0" brushRef="#br0" timeOffset="4">1977 5079</inkml:trace>
</inkml:ink>
</file>

<file path=ppt/ink/ink142.xml><?xml version="1.0" encoding="utf-8"?>
<inkml:ink xmlns:inkml="http://www.w3.org/2003/InkML">
  <inkml:definitions>
    <inkml:context xml:id="ctx0">
      <inkml:inkSource xml:id="inkSrc0">
        <inkml:traceFormat>
          <inkml:channel name="X" type="integer" max="14719" units="in"/>
          <inkml:channel name="Y" type="integer" max="9199" units="in"/>
          <inkml:channel name="F" type="integer" max="32767" units="dev"/>
        </inkml:traceFormat>
        <inkml:channelProperties>
          <inkml:channelProperty channel="X" name="resolution" value="2540.38647" units="1/in"/>
          <inkml:channelProperty channel="Y" name="resolution" value="2540.45825" units="1/in"/>
          <inkml:channelProperty channel="F" name="resolution" value="0" units="1/dev"/>
        </inkml:channelProperties>
      </inkml:inkSource>
      <inkml:timestamp xml:id="ts0" timeString="2015-09-08T19:24:59.511"/>
    </inkml:context>
    <inkml:brush xml:id="br0">
      <inkml:brushProperty name="width" value="0.03528" units="cm"/>
      <inkml:brushProperty name="height" value="0.03528" units="cm"/>
      <inkml:brushProperty name="fitToCurve" value="1"/>
    </inkml:brush>
  </inkml:definitions>
  <inkml:trace contextRef="#ctx0" brushRef="#br0">-2147483648 0 64,'0'0'128,"0"0"128,0 0-128,0 0-96,0 0 128,0 0 0,0 0 321,0 0-449,0 0 128,0 0-288,0 0 192,0 0-64,0 0-96,0 0 0,0 0-160,0 0 191,0 0-31,0 0 96,0 0-192,0 0 128,0 0-32,0 0-288,0 0 193</inkml:trace>
</inkml:ink>
</file>

<file path=ppt/ink/ink143.xml><?xml version="1.0" encoding="utf-8"?>
<inkml:ink xmlns:inkml="http://www.w3.org/2003/InkML">
  <inkml:definitions>
    <inkml:context xml:id="ctx0">
      <inkml:inkSource xml:id="inkSrc0">
        <inkml:traceFormat>
          <inkml:channel name="X" type="integer" max="1600" units="cm"/>
          <inkml:channel name="Y" type="integer" max="900" units="cm"/>
        </inkml:traceFormat>
        <inkml:channelProperties>
          <inkml:channelProperty channel="X" name="resolution" value="28.36879" units="1/cm"/>
          <inkml:channelProperty channel="Y" name="resolution" value="28.30189" units="1/cm"/>
        </inkml:channelProperties>
      </inkml:inkSource>
      <inkml:timestamp xml:id="ts0" timeString="2016-09-30T19:35:08.479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fitToCurve" value="1"/>
    </inkml:brush>
  </inkml:definitions>
  <inkml:trace contextRef="#ctx0" brushRef="#br0">730 0,'0'0,"0"0,-131 0,131 0,-65 0,65 0,-64 0</inkml:trace>
  <inkml:trace contextRef="#ctx0" brushRef="#br0" timeOffset="1">272 86,'-65'0,"65"43,0 2,0-45,-65 0,1 43,64-43,-66 0,66 0,0 0,0 43</inkml:trace>
</inkml:ink>
</file>

<file path=ppt/ink/ink144.xml><?xml version="1.0" encoding="utf-8"?>
<inkml:ink xmlns:inkml="http://www.w3.org/2003/InkML">
  <inkml:definitions>
    <inkml:context xml:id="ctx0">
      <inkml:inkSource xml:id="inkSrc0">
        <inkml:traceFormat>
          <inkml:channel name="X" type="integer" max="1600" units="cm"/>
          <inkml:channel name="Y" type="integer" max="900" units="cm"/>
        </inkml:traceFormat>
        <inkml:channelProperties>
          <inkml:channelProperty channel="X" name="resolution" value="28.36879" units="1/cm"/>
          <inkml:channelProperty channel="Y" name="resolution" value="28.30189" units="1/cm"/>
        </inkml:channelProperties>
      </inkml:inkSource>
      <inkml:timestamp xml:id="ts0" timeString="2016-09-30T19:35:08.481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fitToCurve" value="1"/>
    </inkml:brush>
  </inkml:definitions>
  <inkml:trace contextRef="#ctx0" brushRef="#br0">262 0,'0'0,"-65"0,65 0,-64 0,-3 42,1-42,66 0,0 44</inkml:trace>
</inkml:ink>
</file>

<file path=ppt/ink/ink145.xml><?xml version="1.0" encoding="utf-8"?>
<inkml:ink xmlns:inkml="http://www.w3.org/2003/InkML">
  <inkml:definitions>
    <inkml:context xml:id="ctx0">
      <inkml:inkSource xml:id="inkSrc0">
        <inkml:traceFormat>
          <inkml:channel name="X" type="integer" max="1600" units="cm"/>
          <inkml:channel name="Y" type="integer" max="900" units="cm"/>
        </inkml:traceFormat>
        <inkml:channelProperties>
          <inkml:channelProperty channel="X" name="resolution" value="28.36879" units="1/cm"/>
          <inkml:channelProperty channel="Y" name="resolution" value="28.30189" units="1/cm"/>
        </inkml:channelProperties>
      </inkml:inkSource>
      <inkml:timestamp xml:id="ts0" timeString="2016-09-30T19:35:08.482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fitToCurve" value="1"/>
    </inkml:brush>
  </inkml:definitions>
  <inkml:trace contextRef="#ctx0" brushRef="#br0">131 0,'0'43,"-66"1,66-44,0 0,-65 43</inkml:trace>
</inkml:ink>
</file>

<file path=ppt/ink/ink146.xml><?xml version="1.0" encoding="utf-8"?>
<inkml:ink xmlns:inkml="http://www.w3.org/2003/InkML">
  <inkml:definitions>
    <inkml:context xml:id="ctx0">
      <inkml:inkSource xml:id="inkSrc0">
        <inkml:traceFormat>
          <inkml:channel name="X" type="integer" max="1600" units="cm"/>
          <inkml:channel name="Y" type="integer" max="900" units="cm"/>
        </inkml:traceFormat>
        <inkml:channelProperties>
          <inkml:channelProperty channel="X" name="resolution" value="28.36879" units="1/cm"/>
          <inkml:channelProperty channel="Y" name="resolution" value="28.30189" units="1/cm"/>
        </inkml:channelProperties>
      </inkml:inkSource>
      <inkml:timestamp xml:id="ts0" timeString="2016-09-30T19:35:08.483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fitToCurve" value="1"/>
    </inkml:brush>
  </inkml:definitions>
  <inkml:trace contextRef="#ctx0" brushRef="#br0">131 0,'0'43,"0"-43,-66 0,66 0,-65 43,65-43,0 0</inkml:trace>
</inkml:ink>
</file>

<file path=ppt/ink/ink147.xml><?xml version="1.0" encoding="utf-8"?>
<inkml:ink xmlns:inkml="http://www.w3.org/2003/InkML">
  <inkml:definitions>
    <inkml:context xml:id="ctx0">
      <inkml:inkSource xml:id="inkSrc0">
        <inkml:traceFormat>
          <inkml:channel name="X" type="integer" max="1600" units="cm"/>
          <inkml:channel name="Y" type="integer" max="900" units="cm"/>
        </inkml:traceFormat>
        <inkml:channelProperties>
          <inkml:channelProperty channel="X" name="resolution" value="28.36879" units="1/cm"/>
          <inkml:channelProperty channel="Y" name="resolution" value="28.30189" units="1/cm"/>
        </inkml:channelProperties>
      </inkml:inkSource>
      <inkml:timestamp xml:id="ts0" timeString="2016-09-30T19:35:08.484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fitToCurve" value="1"/>
    </inkml:brush>
  </inkml:definitions>
  <inkml:trace contextRef="#ctx0" brushRef="#br0">197 0,'-66'0,"66"43,0-43,-65 0,-1 44,66-1,0-43</inkml:trace>
</inkml:ink>
</file>

<file path=ppt/ink/ink148.xml><?xml version="1.0" encoding="utf-8"?>
<inkml:ink xmlns:inkml="http://www.w3.org/2003/InkML">
  <inkml:definitions>
    <inkml:context xml:id="ctx0">
      <inkml:inkSource xml:id="inkSrc0">
        <inkml:traceFormat>
          <inkml:channel name="X" type="integer" max="1600" units="cm"/>
          <inkml:channel name="Y" type="integer" max="900" units="cm"/>
        </inkml:traceFormat>
        <inkml:channelProperties>
          <inkml:channelProperty channel="X" name="resolution" value="28.36879" units="1/cm"/>
          <inkml:channelProperty channel="Y" name="resolution" value="28.30189" units="1/cm"/>
        </inkml:channelProperties>
      </inkml:inkSource>
      <inkml:timestamp xml:id="ts0" timeString="2016-09-30T19:35:08.485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fitToCurve" value="1"/>
    </inkml:brush>
  </inkml:definitions>
  <inkml:trace contextRef="#ctx0" brushRef="#br0">0 0,'0'0,"0"0,0 0,0 0,0 29,38-29,1 0</inkml:trace>
</inkml:ink>
</file>

<file path=ppt/ink/ink149.xml><?xml version="1.0" encoding="utf-8"?>
<inkml:ink xmlns:inkml="http://www.w3.org/2003/InkML">
  <inkml:definitions>
    <inkml:context xml:id="ctx0">
      <inkml:inkSource xml:id="inkSrc0">
        <inkml:traceFormat>
          <inkml:channel name="X" type="integer" max="1600" units="cm"/>
          <inkml:channel name="Y" type="integer" max="900" units="cm"/>
        </inkml:traceFormat>
        <inkml:channelProperties>
          <inkml:channelProperty channel="X" name="resolution" value="28.36879" units="1/cm"/>
          <inkml:channelProperty channel="Y" name="resolution" value="28.30189" units="1/cm"/>
        </inkml:channelProperties>
      </inkml:inkSource>
      <inkml:timestamp xml:id="ts0" timeString="2016-09-30T19:35:08.486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fitToCurve" value="1"/>
    </inkml:brush>
  </inkml:definitions>
  <inkml:trace contextRef="#ctx0" brushRef="#br0">0 0,'39'0,"-39"34,0-34,38 0,-38 34,39-34</inkml:trace>
</inkml:ink>
</file>

<file path=ppt/ink/ink15.xml><?xml version="1.0" encoding="utf-8"?>
<inkml:ink xmlns:inkml="http://www.w3.org/2003/InkML">
  <inkml:definitions>
    <inkml:context xml:id="ctx0">
      <inkml:inkSource xml:id="inkSrc0">
        <inkml:traceFormat>
          <inkml:channel name="X" type="integer" max="14719" units="in"/>
          <inkml:channel name="Y" type="integer" max="9199" units="in"/>
          <inkml:channel name="F" type="integer" max="32767" units="dev"/>
        </inkml:traceFormat>
        <inkml:channelProperties>
          <inkml:channelProperty channel="X" name="resolution" value="2540.38647" units="1/in"/>
          <inkml:channelProperty channel="Y" name="resolution" value="2540.45825" units="1/in"/>
          <inkml:channelProperty channel="F" name="resolution" value="0" units="1/dev"/>
        </inkml:channelProperties>
      </inkml:inkSource>
      <inkml:timestamp xml:id="ts0" timeString="2012-07-03T16:56:12.286"/>
    </inkml:context>
    <inkml:brush xml:id="br0">
      <inkml:brushProperty name="width" value="0.03528" units="cm"/>
      <inkml:brushProperty name="height" value="0.03528" units="cm"/>
      <inkml:brushProperty name="color" value="#FF0000"/>
      <inkml:brushProperty name="fitToCurve" value="1"/>
    </inkml:brush>
  </inkml:definitions>
  <inkml:trace contextRef="#ctx0" brushRef="#br0">-4 2069 192,'0'26'224,"0"-26"288,0 0-159,0 0 63,0 0-160,0 0-63,0 0 127,0 0 32,0 0 161,0 0-161,0 0 64,0 0-191,0 0 255,0 0-480,0 0 96,0 0-128,0 0 32,0 0 32,0 0 0,0 0 256,0 0-63,0 0 383,0 0-416,0 0 225,0 0-321,0 0 160,0 0-64,0 0 1,0 0 63,0 0-128,0 0 256,0 0-288,0 0 481,0 0-449,0 0 256,0 0-159,0 0 31,0 0-32,0 0 0,0 0 32,0 0-159,0 0 255,0 0-128,0 0 225,0 0-257,0 0 128,0 0-64,0 0 33,0 0-33,0 0-96,0 0 224,0 0-256,0 0 385,0 0-417,0 0 224,0 0-160,0 0 33,0 0-65,0 0 0,0 0 32,0 0-224,0 0 416,0 0-320,0 0 289,0 0-353,0 0 192,0 0 32,0 0 0,0 0 64,0 0-160,0 0 289,0 0-353,0 0 416,0 0-512,0 0 256,0 0-192,0 0 64,0 0-32,0 0-32,0 0 65,0 0-162,0 0 354,0 0-417,0 0 352,0 0-320,26 0 192,-26 0-32,0 0-32,25 0 0,-25 0-96,0 0 288,29 0-320,-29 0 448,0 0-512,0 0 288,0 0-192,0 0 96,26 0 64,-26 0-160,0 0 160,26 0-192,-26 0 320,0 0-288,0 0 224,0 0-288,0 0 192,0 0-64,0 0-32,0 0 32,0 0-128,26 0 256,-26 0-192,0 0 416,0 0-448,0 0 192,0 0-128,26 0 96,-26 0-32,0 0-64,0 0 128,0 0-256,29 0 448,-29 0-352,0 0 256,0 0-288,26-26 160,-26 26-32,26 0 0,-26 0 0,0 0-96,0 0 160,0 0-224,0 0 512,0 0-512,25 0 256,-25 0-192,0 0 96,0 0 32,26 0-96,-26 0 160,0 0-256,29 0 416,-29 0-352,0-26 224,26 26-256,-26 0 128,0 0 0,26 0 32,-26 0-64,0 0-64,26 0 192,-26 0-256,0 0 512,26 0-544,-26 0 288,29 0-224,-29 0 192,0 0-96,26 0 0,-26 0 96,26 0-192,-26 0 384,25 0-416,-25 0 320,0 0-288,0 0 96,26 0 32,-26-26 0,29 26 32,-29 0-160,0 0 288,26 0-352,-26 0 512,26 0-480,-26 0 256,26 0-192,-26-28 128,26 28-32,-26 0-96,0 0 192,0 0-224,29 0 384,-29 0-384,0 0 224,0 0-224,0 0 128,0 0 0,26 0 0,-26 0 32,0 0-160,0 0 288,0 0-352,26 0 512,-26 0-480,0 0 192,0 0-64,0 0 0,0 0 64,25 0-128,-25 0 160,0 0-160,0 0 352,0 0-416,26 0 320,-26 0-288,0-26 96,0 26 32,0 0 32,0 0 0,0 0-160,0 0 224,0 0-224,29 0 480,-29 0-512,0 0 192,26 0-64,-26 0 32,0 0 0,26 0-64,-26 0 160,0 0-224,26 0 416,-26-26-448,26 26 288,-26 0-256,0 0 160,29 0-32,-29 0 0,0 0 32,26 0-96,-26-26 128,25 26-160,-25 0 512,26 0-672,3 0 384,-29-26-224,0 26 32,26 0 96,-26 0-160,0 0 288,26 0-288,-26 0 480,26 0-608,-26-28 512,0 28-480,0 0 320,26 0-192,-26 0 96,0 0 96,29 0-256,-29 0 352,0 0-384,26 0 544,-26-26-448,0 26 128,26 0-64,-26 0 64,0 0-32,25 0-64,-25 0 160,0-26-224,0 26 449,0 0-450,0 0 258,26 0-226,-26 0 33,0 0 128,0 0-96,29 0 32,-29 0-128,0-26 288,26 26-320,-26 0 481,0 0-450,0 0 162,26 0-98,-26 0 97,0-29 1,26 29-130,-26 0 161,0 0-128,0 0 289,0 0-386,26 0 290,-26 0-225,0 0 96,0 0 32,0 0-32,0 0 0,0 0-129,0 0 258,0 0-258,29-26 418,-29 26-449,0 0 192,26 0-64,-26 0 32,0 0 32,0 0-129,0 0 194,0 0-194,0 0 354,25 0-385,-25 0 256,0 0-288,0-26 192,26 26-32,-26 0 0,0 0 64,26 0-192,-26 0 288,0 0-320,0 0 448,29 0-416,-29 0 128,0 0 0,0-26 64,0 26-64,0 0-128,0 0 256,26 0-192,-26 0 352,0 0-480,0 0 352,26 0-320,-26 0 96,0 0 96,0 0 0,0 0-64,26-28-64,-26 28 256,0 0-224,0 0 320,0 0-448,26 0 256,-26 0-160,0 0 64,0 0 96,0 0-192,0 0 256,0 0-224,29 0 448,-29 0-544,0 0 288,0 0-288,26 0 224,-26 0-96,0-26 96,25 26-32,-25 0-192,0 0 480,26 0-416,-26 0 352,26 0-384,-26 0 128,0 0 0,0 0 96,29 0-96,-29 0-32,0 0 160,26 0-192,-26 0 416,0-26-544,26 26 384,-26 0-352,0 0 320,26 0-128,-26 0-32,0 0 96,0 0-256,26 0 416,-26 0-320,0-26 288,0 26-320,29 0 160,-29 0 32,0 0-32,0 0-32,25 0-96,-25 0 224,0 0-256,0 0 416,26-26-416,-26 26 224,0 0-192,0 0 96,0 0 96,26 0-64,-26 0 64,0-28-256,29 28 384,-29 0-224,0 0 129,0 0-258,26 0 161,-26 0-32,0 0 0,0-26 64,26 26-160,-26 0 192,0 0-256,0 0 545,0 0-610,0 0 418,0 0-321,26 0 128,-26-26 32,0 26-96,0 0 224,0 0-417,26 0 610,-26 0-545,0 0 480,0 0-480,0 0 192,0 0 0,0 0 32,0 0 0,0 0-256,0 0 384,0 0-256,0 0 480,0 0-608,0 0 384,0 0-288,29-26 96,-29 26 64,0 0-128,0 0 192,26 0-288,-26 0 512,0 0-448,0-29 288,0 29-320,25 0 160,-25 0 0,0 0-32,0 0 32,26 0-96,-26 0 224,0-25-320,26 25 576,-26 0-576,0 0 288,29 0-224,-29 0 160,0 0-32,26-26-96,-26 26 256,0 0-416,0 0 608,26 0-512,-26 0 352,0 0-384,0 0 192,26 0 0,-26 0 0,0-26-32,0 26-64,26 0 224,-26 0-320,0 0 608,0 0-640,29 0 416,-29-29-320,0 29 128,25 0-64,-25 0 32,0 0 160,26 0-320,-26 0 512,0 0-480,0 0 352,0-26-320,26 26 128,-26 0 0,0 0 0,26 0-32,-26 0-64,0 0 256,0-26-352,29 26 608,-29 0-608,0 0 288,0 0-192,26 0 64,-26-26 96,0 26-192,26 0 224,-26 0-224,0-28 448,26 28-448,-26 0 288,26 0-320,-26 0 160,0-26 0,29 26 0,-29 0 0,0 0-160,25 0 320,-25-26-352,0 26 576,26 0-544,-26 0 256,0 0-224,0-26 160,26 26-64,-26 0-64,0 0 192,26-26-224,-26 26 416,0 0-416,29 0 288,-29 0-288,26-28 128,-26 28 0,0 0 32,26 0 0,-26-26-160,0 26 256,0 0-256,0 0 448,26 0-512,-26-26 256,0 26-96,26 0 32,-26-26 32,0 26-128,28 0 192,-28 0-224,0 0 480,0 0-512,26-29 320,-26 29-320,0 0 192,0 0-96,0 0 128,26 0-32,-26-26-192,0 26 352,0 0-448,26-25 672,-26 25-640,0 0 320,0 0-128,29 0 0,-29-26 32,0 26-96,0 0 192,0 0-224,26-29 448,-26 29-512,0 0 384,0 0-384,26 0 192,-26-26 32,0 26-64,0 0 64,26 0-128,-26-26 192,0 26-256,0 0 513,0 0-514,26-26 225,-26 26-128,0 0 64,29-26 0,-29 26-96,25 0 160,-25-28-160,0 28 385,26 0-450,-26-26 289,0 26-256,0 0 160,26 0-32,-26-26-32,0 26 96,0 0-192,0 0 256,26-26-288,-26 26 513,0 0-546,0 0 290,0-28-130,29 28 66,-29 0 95,0-26-128,0 26 96,0 0-192,26 0 416,-26-26-512,0 26 352,0 0-288,0 0 128,26-26 0,-26 26-32,0 0 64,0 0-160,0-29 384,0 29-448,0 0 544,26-26-512,-26 26 192,0 0-64,0-26 64,0 26 0,0 0-96,0 0 224,0-26-320,0 26 448,0 0-448,26-25 288,-26 25-224,0 0 96,0 0 0,0 0 0,0 0 0,0-29-96,0 29 224,0 0-256,0 0 416,28 0-448,-28-26 224,0 26-96,0 0 32,0-26 32,0 26-96,0 0 192,0 0-224,0-26 352,0 26-384,0 0 256,26-28-192,-26 28 96,0 0 0,0 0-32,0 0 0,0 0-160,0-26 320,0 26-288,0 0 449,0 0-514,0 0 257,0 0-128,0 0 0,0-26 128,0 26-192,0 0 224,0 0-192,0 0 417,26-26-546,-26 26 418,0 0-290,0 0 33,0 0 128,0-29-160,0 29 96,0 0-128,0 0 288,0 0-256,0 0 417,0 0-578,0 0 289,0 0-64,0-25 32,0 25 32,0 0-128,0 0 192,0 0-224,0 0 449,0 0-514,0 0 321,0 0-256,26-26 96,-26 26 64,0 0-64,0 0 64,0 0-160,0 0 320,0 0-320,0 0 417,0 0-546,0 0 289,0 0-32,0 0-32,0 0 64,0 0-160,0-26 256,0 26-256,0 0 481,0 0-514,0 0 290,0 0-322,0 0 257,0 0-64,0 0-96,0 0 192,0 0-256,0 0 417,0-29-418,0 29 354,0 0-290,0 0 1,0 0 192,0 0-192,0 0 160,0 0-192,0 0 256,0 0-256,0 0 449,0 0-514,0 0 322,0-26-226,0 26 65,0 0 32,0 0-64,0 0 192,0 0-320,0 0 417,0 0-322,0 0 258,0 0-290,0 0 129,0-26 0,0 26 0,0 0 0,0 0-128,0 0 256,0 0-256,0 0 481,0 0-546,0 0 258,0 0-130,0 0 65,0 0 0,0 0-64,0 0 96,0 0-160,0 0 353,0 0-354,0 0 322,0 0-386,0 0 225,0 0-128,0 0 96,0 0-32,0 0-96,0 0 256,0 0-288,0 0 480,0 0-544,0 0 384,0 0-320,0 0 160,0 0 0,0 0-64,0 0 128,0 0-192,0 0 320,0 0-256,0 0 160,0 0-224,0 0 128,0 0-32,0 0-32,0 0 32,0 0-96,0 0 224,0 0-288,0 0 480,0 0-512,0 0 320,0 0-224,0 0 96,0 0 32,0 0-96,0 0 160,0 0-192,0 0 384,0 26-384,0-26 288,0 0-288,0 0 128,0 0 32,0 26-32,0-26 32,-26 0-128,26 0 224,0 29-288,0-29 480,0 0-480,0 0 256,-26 26-192,26-26 96,0 0 0,0 0-64,0 0 128,0 0-192,0 0 384,0 26-384,-26-26 256,26 0-224,0 0 96,0 0 0,0 0-32,0 0 64,0 0-160,0 25 256,0-25-288,-28 0 480,28 0-480,0 0 224,0 0-160,0 0 96,0 29 32,0-29-128,0 0 192,-26 0-256,26 0 448,0 0-448,0 0 288,0 26-288,0-26 192,0 0-64,0 0 0,0 0 32,-26 0-128,26 0 256,0 0-320,0 0 512,0 26-480,0-26 224,0 0-160,0 0 96,0 0 0,0 0-96,0 0 192,0 0-224,0 0 448,0 0-448,0 0 256,0 0-256,0 0 160,0 0 0,0 0-32,0 0 64,0 0-128,0 0 256,0 0-256,0 0 513,0 0-546,0 0 258,0 0-193,0 0 64,0 0-32,0 0-96,0 0 192,0 0-192,0 0 384,0 0-416,0 0 288,0 0-224,0 0 192,0 0 0,0 0-64,0 0 0,0 0-192,26 0 288,-26-26-352,0 26 544,0 0-512,0 0 256,0 0-192,0-26 96,0 26 32,26 0-160,-26 0 224,0 0-256,0-29 416,0 29-416,28 0 320,-28-25-320,0 25 160,0 0-32,26 0 96,-26 0-96,0-26-160,0 26 352,0 0-384,0 0 576,0 0-512,0 0 224,0-26-160,26 26 128,-26 0 0,0 0-64,0 0 64,0 0-192,0 0 480,0 0-480,0 0 320,0-29-288,0 29 128,0 0 0,0 0 0,0 0 32,0 0-192,0-26 288,0 26-320,0 0 576,0 0-576,0 0 256,0 0-96,0 0 0,0 0 64,0 0-96,0 0 192,0 0-256,0 0 416,0 0-448,0 0 320,0 0-256,0 0 96,0 0 0,0 0 0,0 0 0,26 0-128,-26 0 256,0 0-288,0 0 480,0 0-512,0 0 224,0 0-96,0 0 32,0 0 32,0 0-128,0 0 256,0 0-384,0 0 544,0 0-576,0 0 352,0 0-288,0 0 128,0 0 0,0 0-1,0 0 33,0 0-160,0 0 320,0 0-256,0 0 448,0 0-512,0 0 192,0 0-32,0 0 32,0 0 32,0 0-160,0 0 224,0 0-224,0 0 416,0 0-480,0 0 352,0 0-256,0 0 128,0 0 32,0 0-64,0 0 32,0 0-128,0 26 288,0-26-288,0 0 416,0 0-416,0 29 128,0-29 0,0 0 0,0 0 32,0 0-128,0 0 192,0 0-224,0 0 416,0 26-448,0-26 288,0 0-224,0 0 64,0 0 32,0 0 0,0 0 0,0 0-96,0 26 224,0-26-224,0 0 352,0 0-416,0 0 160,0 0 0,0 0-32,0 0 64,0 0-128,0 0 224,0 0-192,0 0 288,0 25-320,0-25 192,0 0-256,0 0 160,0 0 0,0 0 0,0 0 0,0 0-128,0 29 288,0-29-256,0 0 320,0 0-352,0 0 128,0 0 32,0 0-32,0 0 0,0 0-96,0 0 224,0 0-256,0 0 416,0 0-384,0 26 160,0-26-160,0 0 160,0 0-64,0 0-64,0 0 96,0 0-192,0 0 352,0 0-224,0 0 224,0 0-384,0 26 224,0-26-32,0 0 0,0 0 32,0 0-96,0 0 160,0 0-128,0 0 385,0 26-578,0-26 386,26 0-226,-26 0 65,0 0-32,0 0 32,0 0 64,0 0-224,0 28 353,0-28-290,0 0 354,0 0-385,0 0 63,0 0 162,0 0-97,0 0-32,0 0-97,0 0 258,0 0-194,0 0 354,0 0-449,0 0 288,0 0-192,0 0 64,0 0 0,0 0-64,0 0 96,0 0-128,0 0 320,0 0-320,0 0 288,0 0-416,0 0 288,0 0-96,0 0 32,0 0 32,0 0-192,0 0 256,0 0-160,29 26 320,-29-26-448,0 0 352,0 0-320,0 0 224,0 0-32,0 0-32,0 0 64,0 0-160,0 0 320,0 0-320,0 0 192,0 0-288,0 0 256,0 0-128,0 0 32,0 0 32,0 0-128,0 0 288,0 0-256,0 0 352,0 0-448,0 0 160,0 0-128,0 0-289,0 0-544,0 0-704,0 0-1635,0 0-2785</inkml:trace>
</inkml:ink>
</file>

<file path=ppt/ink/ink150.xml><?xml version="1.0" encoding="utf-8"?>
<inkml:ink xmlns:inkml="http://www.w3.org/2003/InkML">
  <inkml:definitions>
    <inkml:context xml:id="ctx0">
      <inkml:inkSource xml:id="inkSrc0">
        <inkml:traceFormat>
          <inkml:channel name="X" type="integer" max="1600" units="cm"/>
          <inkml:channel name="Y" type="integer" max="900" units="cm"/>
        </inkml:traceFormat>
        <inkml:channelProperties>
          <inkml:channelProperty channel="X" name="resolution" value="28.36879" units="1/cm"/>
          <inkml:channelProperty channel="Y" name="resolution" value="28.30189" units="1/cm"/>
        </inkml:channelProperties>
      </inkml:inkSource>
      <inkml:timestamp xml:id="ts0" timeString="2016-09-30T19:35:08.487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fitToCurve" value="1"/>
    </inkml:brush>
  </inkml:definitions>
  <inkml:trace contextRef="#ctx0" brushRef="#br0">0 0,'0'0,"39"0,0 0,0 34,39 0,-78-34</inkml:trace>
</inkml:ink>
</file>

<file path=ppt/ink/ink151.xml><?xml version="1.0" encoding="utf-8"?>
<inkml:ink xmlns:inkml="http://www.w3.org/2003/InkML">
  <inkml:definitions>
    <inkml:context xml:id="ctx0">
      <inkml:inkSource xml:id="inkSrc0">
        <inkml:traceFormat>
          <inkml:channel name="X" type="integer" max="1600" units="cm"/>
          <inkml:channel name="Y" type="integer" max="900" units="cm"/>
        </inkml:traceFormat>
        <inkml:channelProperties>
          <inkml:channelProperty channel="X" name="resolution" value="28.36879" units="1/cm"/>
          <inkml:channelProperty channel="Y" name="resolution" value="28.30189" units="1/cm"/>
        </inkml:channelProperties>
      </inkml:inkSource>
      <inkml:timestamp xml:id="ts0" timeString="2016-09-30T19:35:08.488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fitToCurve" value="1"/>
    </inkml:brush>
  </inkml:definitions>
  <inkml:trace contextRef="#ctx0" brushRef="#br0">0 0,'0'0,"39"34,0-34,1 34,-40 1,77-1,-77-34,39 0,-39 34,40-34,-40 34,0-34</inkml:trace>
  <inkml:trace contextRef="#ctx0" brushRef="#br0" timeOffset="1">469 342,'39'0,"0"0,-39 0,40 35,-40-35,39 0,-39 34</inkml:trace>
  <inkml:trace contextRef="#ctx0" brushRef="#br0" timeOffset="2">742 582,'0'0,"40"0,-1 35,-39-35,39 34,-39 0,38-34,2 0,-40 0,39 0,-39 0</inkml:trace>
</inkml:ink>
</file>

<file path=ppt/ink/ink152.xml><?xml version="1.0" encoding="utf-8"?>
<inkml:ink xmlns:inkml="http://www.w3.org/2003/InkML">
  <inkml:definitions>
    <inkml:context xml:id="ctx0">
      <inkml:inkSource xml:id="inkSrc0">
        <inkml:traceFormat>
          <inkml:channel name="X" type="integer" max="1600" units="cm"/>
          <inkml:channel name="Y" type="integer" max="900" units="cm"/>
        </inkml:traceFormat>
        <inkml:channelProperties>
          <inkml:channelProperty channel="X" name="resolution" value="28.36879" units="1/cm"/>
          <inkml:channelProperty channel="Y" name="resolution" value="28.30189" units="1/cm"/>
        </inkml:channelProperties>
      </inkml:inkSource>
      <inkml:timestamp xml:id="ts0" timeString="2016-09-30T19:35:08.491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fitToCurve" value="1"/>
    </inkml:brush>
  </inkml:definitions>
  <inkml:trace contextRef="#ctx0" brushRef="#br0">724 0,'0'0,"-71"45,71-45,-36 46,36-46,-37 0,1 0,36 0,0 45</inkml:trace>
  <inkml:trace contextRef="#ctx0" brushRef="#br0" timeOffset="1">435 271,'0'45,"0"-45,0 43,0 3,-36-46,36 0,-36 0,36 0</inkml:trace>
  <inkml:trace contextRef="#ctx0" brushRef="#br0" timeOffset="2">217 539,'0'46,"-72"-46,36 0,-1 45,1-45,0 45,36-45</inkml:trace>
</inkml:ink>
</file>

<file path=ppt/ink/ink153.xml><?xml version="1.0" encoding="utf-8"?>
<inkml:ink xmlns:inkml="http://www.w3.org/2003/InkML">
  <inkml:definitions>
    <inkml:context xml:id="ctx0">
      <inkml:inkSource xml:id="inkSrc0">
        <inkml:traceFormat>
          <inkml:channel name="X" type="integer" max="1600" units="cm"/>
          <inkml:channel name="Y" type="integer" max="900" units="cm"/>
        </inkml:traceFormat>
        <inkml:channelProperties>
          <inkml:channelProperty channel="X" name="resolution" value="28.36879" units="1/cm"/>
          <inkml:channelProperty channel="Y" name="resolution" value="28.30189" units="1/cm"/>
        </inkml:channelProperties>
      </inkml:inkSource>
      <inkml:timestamp xml:id="ts0" timeString="2016-09-30T19:35:08.494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fitToCurve" value="1"/>
    </inkml:brush>
  </inkml:definitions>
  <inkml:trace contextRef="#ctx0" brushRef="#br0">651 0,'0'46,"0"-46,0 45,-36-45,0 45,36-45,0 0</inkml:trace>
  <inkml:trace contextRef="#ctx0" brushRef="#br0" timeOffset="1">398 315,'0'46,"-72"-46,36 44,0-44,-1 0,37 0,-36 0,36 45,0-45,0 0,0 0,0 0</inkml:trace>
  <inkml:trace contextRef="#ctx0" brushRef="#br0" timeOffset="2">109 585,'-36'0,"36"0,-37 0,1 44,36 2</inkml:trace>
</inkml:ink>
</file>

<file path=ppt/ink/ink154.xml><?xml version="1.0" encoding="utf-8"?>
<inkml:ink xmlns:inkml="http://www.w3.org/2003/InkML">
  <inkml:definitions>
    <inkml:context xml:id="ctx0">
      <inkml:inkSource xml:id="inkSrc0">
        <inkml:traceFormat>
          <inkml:channel name="X" type="integer" max="1600" units="cm"/>
          <inkml:channel name="Y" type="integer" max="900" units="cm"/>
        </inkml:traceFormat>
        <inkml:channelProperties>
          <inkml:channelProperty channel="X" name="resolution" value="28.36879" units="1/cm"/>
          <inkml:channelProperty channel="Y" name="resolution" value="28.30189" units="1/cm"/>
        </inkml:channelProperties>
      </inkml:inkSource>
      <inkml:timestamp xml:id="ts0" timeString="2016-09-30T19:35:08.497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fitToCurve" value="1"/>
    </inkml:brush>
  </inkml:definitions>
  <inkml:trace contextRef="#ctx0" brushRef="#br0">615 0,'0'45,"0"-45,0 45,0-45,0 45,0 0,0-45</inkml:trace>
  <inkml:trace contextRef="#ctx0" brushRef="#br0" timeOffset="1">470 269,'0'0,"-36"0,0 45,36-45,-36 0,-1 44,37-44,-35 0</inkml:trace>
  <inkml:trace contextRef="#ctx0" brushRef="#br0" timeOffset="2">254 536,'-37'0,"-35"0,36 0,-1 0,37 0,-36 45,36 0,-36-45</inkml:trace>
</inkml:ink>
</file>

<file path=ppt/ink/ink155.xml><?xml version="1.0" encoding="utf-8"?>
<inkml:ink xmlns:inkml="http://www.w3.org/2003/InkML">
  <inkml:definitions>
    <inkml:context xml:id="ctx0">
      <inkml:inkSource xml:id="inkSrc0">
        <inkml:traceFormat>
          <inkml:channel name="X" type="integer" max="1600" units="cm"/>
          <inkml:channel name="Y" type="integer" max="900" units="cm"/>
        </inkml:traceFormat>
        <inkml:channelProperties>
          <inkml:channelProperty channel="X" name="resolution" value="28.36879" units="1/cm"/>
          <inkml:channelProperty channel="Y" name="resolution" value="28.30189" units="1/cm"/>
        </inkml:channelProperties>
      </inkml:inkSource>
      <inkml:timestamp xml:id="ts0" timeString="2016-09-30T19:35:08.500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fitToCurve" value="1"/>
    </inkml:brush>
  </inkml:definitions>
  <inkml:trace contextRef="#ctx0" brushRef="#br0">0 0,'0'0,"0"40,0 0,42-40,-42 0,0 41,42-41,-42 41,0-41</inkml:trace>
  <inkml:trace contextRef="#ctx0" brushRef="#br0" timeOffset="1">249 282,'0'0,"42"41,-42-1,42-40,-42 0,0 41,42-41,-42 0</inkml:trace>
</inkml:ink>
</file>

<file path=ppt/ink/ink156.xml><?xml version="1.0" encoding="utf-8"?>
<inkml:ink xmlns:inkml="http://www.w3.org/2003/InkML">
  <inkml:definitions>
    <inkml:context xml:id="ctx0">
      <inkml:inkSource xml:id="inkSrc0">
        <inkml:traceFormat>
          <inkml:channel name="X" type="integer" max="1600" units="cm"/>
          <inkml:channel name="Y" type="integer" max="900" units="cm"/>
        </inkml:traceFormat>
        <inkml:channelProperties>
          <inkml:channelProperty channel="X" name="resolution" value="28.36879" units="1/cm"/>
          <inkml:channelProperty channel="Y" name="resolution" value="28.30189" units="1/cm"/>
        </inkml:channelProperties>
      </inkml:inkSource>
      <inkml:timestamp xml:id="ts0" timeString="2016-09-30T19:35:08.502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fitToCurve" value="1"/>
    </inkml:brush>
  </inkml:definitions>
  <inkml:trace contextRef="#ctx0" brushRef="#br0">0 0,'0'0,"84"0,-84 40,0 0,42-40,-42 0</inkml:trace>
  <inkml:trace contextRef="#ctx0" brushRef="#br0" timeOffset="1">292 282,'0'0,"41"40,1-40,-42 0,41 40,-41-40,0 0,0 40,85 0,-85-40,0 0,41 0,-41 0</inkml:trace>
</inkml:ink>
</file>

<file path=ppt/ink/ink157.xml><?xml version="1.0" encoding="utf-8"?>
<inkml:ink xmlns:inkml="http://www.w3.org/2003/InkML">
  <inkml:definitions>
    <inkml:context xml:id="ctx0">
      <inkml:inkSource xml:id="inkSrc0">
        <inkml:traceFormat>
          <inkml:channel name="X" type="integer" max="1600" units="cm"/>
          <inkml:channel name="Y" type="integer" max="900" units="cm"/>
        </inkml:traceFormat>
        <inkml:channelProperties>
          <inkml:channelProperty channel="X" name="resolution" value="28.36879" units="1/cm"/>
          <inkml:channelProperty channel="Y" name="resolution" value="28.30189" units="1/cm"/>
        </inkml:channelProperties>
      </inkml:inkSource>
      <inkml:timestamp xml:id="ts0" timeString="2016-09-30T19:35:08.504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fitToCurve" value="1"/>
    </inkml:brush>
  </inkml:definitions>
  <inkml:trace contextRef="#ctx0" brushRef="#br0">0 0,'41'0,"1"40,-42-40,0 0,41 0,-41 40,0-40</inkml:trace>
</inkml:ink>
</file>

<file path=ppt/ink/ink158.xml><?xml version="1.0" encoding="utf-8"?>
<inkml:ink xmlns:inkml="http://www.w3.org/2003/InkML">
  <inkml:definitions>
    <inkml:context xml:id="ctx0">
      <inkml:inkSource xml:id="inkSrc0">
        <inkml:traceFormat>
          <inkml:channel name="X" type="integer" max="1600" units="cm"/>
          <inkml:channel name="Y" type="integer" max="900" units="cm"/>
        </inkml:traceFormat>
        <inkml:channelProperties>
          <inkml:channelProperty channel="X" name="resolution" value="28.36879" units="1/cm"/>
          <inkml:channelProperty channel="Y" name="resolution" value="28.30189" units="1/cm"/>
        </inkml:channelProperties>
      </inkml:inkSource>
      <inkml:timestamp xml:id="ts0" timeString="2016-09-30T19:35:08.505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fitToCurve" value="1"/>
    </inkml:brush>
  </inkml:definitions>
  <inkml:trace contextRef="#ctx0" brushRef="#br0">0 0,'0'0,"0"0,41 0,1 40,-42-40,41 0,-41 0,42 40</inkml:trace>
</inkml:ink>
</file>

<file path=ppt/ink/ink159.xml><?xml version="1.0" encoding="utf-8"?>
<inkml:ink xmlns:inkml="http://www.w3.org/2003/InkML">
  <inkml:definitions>
    <inkml:context xml:id="ctx0">
      <inkml:inkSource xml:id="inkSrc0">
        <inkml:traceFormat>
          <inkml:channel name="X" type="integer" max="1600" units="cm"/>
          <inkml:channel name="Y" type="integer" max="900" units="cm"/>
        </inkml:traceFormat>
        <inkml:channelProperties>
          <inkml:channelProperty channel="X" name="resolution" value="28.36879" units="1/cm"/>
          <inkml:channelProperty channel="Y" name="resolution" value="28.30189" units="1/cm"/>
        </inkml:channelProperties>
      </inkml:inkSource>
      <inkml:timestamp xml:id="ts0" timeString="2016-09-30T19:35:08.506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fitToCurve" value="1"/>
    </inkml:brush>
  </inkml:definitions>
  <inkml:trace contextRef="#ctx0" brushRef="#br0">0 0,'0'0,"42"0,-42 0,42 41,-42-2,0-39,41 0,0 0,-41 0</inkml:trace>
</inkml:ink>
</file>

<file path=ppt/ink/ink16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in"/>
          <inkml:channel name="Y" type="integer" max="32767" units="in"/>
          <inkml:channel name="F" type="integer" max="32767" units="dev"/>
        </inkml:traceFormat>
        <inkml:channelProperties>
          <inkml:channelProperty channel="X" name="resolution" value="3971.75757" units="1/in"/>
          <inkml:channelProperty channel="Y" name="resolution" value="5295.24854" units="1/in"/>
          <inkml:channelProperty channel="F" name="resolution" value="0" units="1/dev"/>
        </inkml:channelProperties>
      </inkml:inkSource>
      <inkml:timestamp xml:id="ts0" timeString="2011-11-21T22:43:29.986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fitToCurve" value="1"/>
    </inkml:brush>
  </inkml:definitions>
  <inkml:trace contextRef="#ctx0" brushRef="#br0">702 196 576,'0'0'833,"0"0"192,0 0-160,0 0-513,0 0 225,0 0-289,0 0 256,0 0-159,0 0 31,0 0-32,0 0-127,0 0-65,0 0-192,0 0 256,0 0-320,0 0 192,0 0-160,0 0 160,0 0-128,0 0 32,0 0 32,0 0-32,0 0 161,0 0-161,0 0 448,0 0-416,0 0 160,0 0-128,0 0 193,0 0-97,0 0 64,0 0 96,0 0 1,0 0 63,0 0-384,0 0 288,0 0-95,0 0 127,0 0-160,0 0 64,0 0-95,0 0-1,0 0 64,0 0-160,0 0 352,0 0-416,0 0 129,0 0-65,0 0 96,0 0-64,0 0-96,0 0 96,0 0-128,0 0 160,0 0-256,0 0 384,0 0-256,0 0 96,0 0-96,0 0 64,0 0 0,0 0-64,0 0 161,0 0-322,0 0 386,0 0-322,0 0 194,0 0-97,0 0 128,0 0-96,0 0-32,0 0 96,0 0-96,0 0 192,0 0-384,0 0 384,0 0-192,0 0 96,0 0-96,0 0-32,0 0 0,0 0 0,0 0 32,0 0-160,0 0 288,0 0-320,-29 0 128,29-31-128,-27 31 127,27 0-95,0 0 64,-29 0 0,29 0-64,-27-32 224,27 32-352,0 0 320,0 0-96,-29 0 96,29 0-96,0 0 96,0 0-32,0 0-32,0 0 64,-27 0-192,27 0 352,0 0-416,0 0 224,0 0-129,0 0 129,0 0-64,-29 0 0,29 0 64,0 0-96,0 0 192,-28 0-288,28 0 320,0 0-160,0 0 32,-28 0-32,28 0 64,0 0-32,0 0-64,-28 0 96,28 0-192,0 0 320,-28 0-320,28 0 192,0 0-64,-28 0 64,28 0-64,0 32 32,0-32 32,0 0-64,0 0 160,0 0-320,-28 0 288,28 0-160,0 0 192,0 0-224,0 0 192,0 31-96,0-31-64,-28 0 192,28 0-256,0 0 288,0 0-320,0 31 224,0-31-64,-29 0 32,29 0-64,0 0 64,0 0-32,0 32 0,0-32 64,0 0-224,-27 0 320,27 0-256,0 31 128,0-31-128,0 0 96,0 0 0,0 32-32,0-32 160,0 0-256,0 31 352,0-31-320,0 0 160,0 32-96,0-32 64,0 0-64,0 0 64,0 0 0,0 30-64,0-30 128,0 0-192,0 0 320,0 0-288,0 0 160,0 0-128,0 0 129,0 0-33,0 32 32,0-32 0,0 0-96,27 0 224,-27 0-288,0 0 192,29 0-160,-29 0 224,0 0-160,0 0 32,28 0 64,-28 0-96,0 0 97,0 0-226,0 0 354,0 0-385,28 0 256,-28 0-96,0 0 0,0 0-32,0 0 32,0 0 0,0 0-96,0 0 192,0 0-288,0 0 288,0 0-128,0 0 32,0 0-64,0 0 64,0 0 64,0 0-128,0 0 160,0 0-256,0 0 384,0 0-320,0 0 192,0 0-192,0 0 160,0 0-64,0 0 32,0 0-32,0 0-64,0 0 289,0 0-450,0 0 386,0 0-193,0 0 96,0 0-96,0 0 32,0 0 0,0 0-32,0 0 128,0 0-320,0 0 416,0 0-480,0 0 288,0 0-160,0 0 224,0 0-96,0 0-64,0 0 96,0 0-128,0 0 288,0 0-448,0 0 384,0 0-256,0 0 128,0 0-97,0 0 1,0 0 32,0 0-64,0 0 192,0 0-256,0 0 352,-28 0-320,28 0 224,0 0-160,0 0 96,-28 0-32,28 0-64,-29 0 128,29 0-128,0 0 256,0 31-384,-27-31 384,27 0-192,-29 0 64,29 0-96,0 0 96,0 0-64,0 0 0,0 0 128,-27 31-224,27-31 256,0 0-256,0 0 160,0 0-64,0 0 64,0 0-64,0 0 0,0 0 96,-29 0-160,29 0 256,0 0-320,0 0 256,-27 32-160,27-32 128,0 0-128,0 0 64,0 0 0,0 0-32,0 0 96,0 0-224,0 0 384,-29 0-384,29 0 224,0 0-96,0 31 64,0-31-64,-27 0 32,27 0-32,0 0-64,0 32 288,0-32-416,0 0 352,-29 0-224,29 0 96,0 31-64,0-31 32,0 0 96,0 0-128,0 32 128,-27-32-193,27 0 290,0 0-290,0 0 226,0 31-161,0-31 64,0 0 0,0 32 0,0-32 64,0 0-128,0 31 192,0-31-289,0 31 322,-29-31-193,29 0 64,0 0-32,0 32 64,0-32-32,0 31-64,0-31 160,0 0-256,0 31 352,0-31-320,0 0 128,0 31-64,0-31 96,0 0-64,0 32 0,0-32 128,0 0-128,29 0 192,-29 31-288,0-31 320,0 0-256,0 0 160,0 0-128,27 0 64,-27 32-64,0-32-32,0 0 129,0 0-162,0 0 258,0 0-257,29 0 160,-29 31-64,0-31 64,0 0 0,27 0 0,-27 0 32,0 0-128,29 0 192,-29 0-320,0 0 352,27 0-192,-27 0 97,0 0-33,29 0 64,-29 0-64,27 0-32,-27 0 96,29 0-224,-29 0 288,27 0-352,-27 0 224,0 0-128,29-31 128,-29 31-96,0 0 128,0 0-32,0 0-64,28 0 161,-28-32-193,0 32 224,0 0-288,0 0 224,0 0-160,0-31 96,0 31-32,0 0 0,28 0 0,-28 0-128,0 0 192,0 0-256,0 0 224,0-32-160,0 32 160,0 0-160,0 0 64,0 0 32,0 0-64,0 0 160,0 0-256,0 0 352,0 0-320,0 0 160,0 0-32,0 0 0,0 0 33,0 0-97,0 0 128,0 0-192,0 0 320,0 0-384,0 0 288,0 0-224,0 0 160,0 0-128,0 0 0,0 0 192,0 0-224,0 0 224,0 0-288,0 0 384,0 0-384,0 0 224,0 0-160,0 0 128,0 0-96,0 0 32,0 0 32,0 0-129,0 0 225,0 0-256,0 0 192,0 0-64,0 0 64,0 0-128,0 0 64,0 0 32,0 0-64,0 0 96,0 0-288,0 0 320,0 0-320,0 0 128,0 0-97,0 0 97,0 0-64,0 0 32,0 0 96,0 0-96,0 0 320,0 0-384,0 0 352,0 0-224,0 0 128,0 32-96,0-32 96,0 0-32,28 0 0,-28 0 96,0 0-224,0 31 352,0-31-384,0 0 192,0 0-32,0 0 32,28 0 32,-28 32-64,0-32 64,0 0-192,0 0 320,0 31-384,28-31 320,-28 0-128,0 0 64,28 32-64,-28-32 32,0 0 0,0 0-64,0 0 128,28 0-256,-28 0 384,0 31-352,0-31 160,0 0-64,29 0 96,-29 0-32,0 0-64,0 31 96,27-31-128,-27 0 288,0 0-384,29 0 352,-29 0-224,0 32 96,0-32-96,27 0 64,-27 0 32,0 0-96,0 0 193,29 0-193,-29 0 320,0 0-320,27 0 128,-27 0-64,29 0 96,-29 0-96,27 0 0,-27 0 96,0 0-160,29 0 256,-29 0-352,0 0 320,0 0-192,0 0 65,0 0-1,0 0 32,0 0-32,0 0-64,0 0 128,27 0-256,-27 0 352,0 0-320,29 0 160,-29 0-96,0 0 128,0-32-96,0 32 32,27 0 0,-27 0-96,0 0 192,0 0-288,0 0 320,29-31-224,-29 31 128,0 0-96,0 0 160,28-31-128,-28 31 0,0 0 96,0-32-192,0 32 320,0 0-352,28 0 224,-28-31-128,0 31 128,0 0-96,0 0 32,0-32 33,0 32-65,0 0 128,0 0-353,0-31 354,0 31-193,0 0 128,0 0-96,0-32 64,0 32 32,0 0-96,0-31 128,0 31-256,0 0 384,0-31-352,0 31 160,0 0-96,0 0 64,0 0 0,0-31-32,0 31 64,0 0-128,0 0 192,0 0-321,0-32 354,0 32-226,0 0 129,0 0-96,0-31 64,-28 31 0,28 0-96,0 0 160,0-31-224,0 31 352,0 0-320,0 0 160,-28 0-96,28 0 96,0 0-64,0 0 64,0-32 0,0 32-96,0 0 192,0 0-288,0 0 352,0 0-256,0 0 128,0 0-96,0 0 96,0 0-64,0 0-32,0 0 96,0 0-192,0 0 288,0 0-288,0 0 160,0 0-128,0 0 128,0 0-64,0 0 32,0 0 32,0 0-128,0 0 224,0 0-384,0 0 416,0 0-224,0 0 96,0 0-64,0 0 32,0 0 0,0 0-96,0 0 224,0 0-288,0 0 384,0 0-448,0 0 384,0 0-320,0 0 288,0 0-224,0 0 64,0 0 64,0 0-128,0 0 160,0 0-256,0 0 320,0 0-320,0 0 224,0 0-96,0 0 128,0 0-128,0 0 32,0 0 64,0 0-128,0 0 224,0 0-288,0 0 192,0 0-96,0 0 64,0 0-64,0 0 32,0 0 64,0 0-96,0 0 128,0 0-225,0 0 322,0 0-290,0 0 162,28 0-98,-28 0 97,0 0-32,0 0 0,28 0 65,-28 0-162,0 0 258,0 32-290,28-32 194,-28 0-97,0 0 96,28 0-96,-28 0 0,0 0 64,0 0-32,28 0 128,-28 0-321,0 0 418,0 0-385,0 0 224,29 0-128,-29 0 128,0 0-64,0 0-32,27 0 64,-27 0-96,0 0 256,0 0-352,0 0 288,29 0-224,-29 0 224,0 0-128,0 0 0,0 0 64,0 0-96,0 0 160,0 0-256,27 0 352,-27 0-288,0 0 128,0 0-32,0 0 32,0 0-32,0 0-32,0 0 128,29 0-256,-29 0 352,0 0-448,27 0 416,-27 0-224,0 0 96,0-32-32,0 32 0,29 0 32,-29 0-128,0 0 225,0 0-322,0-31 354,0 31-322,0 0 226,27 0-162,-27-32 130,0 32-65,0 0 0,0-31 32,0 31-161,0 0 290,0-32-354,29 32 322,-29 0-162,0-31 98,0 31-97,0 0 32,0 0 64,0 0-128,0-32 192,0 32-289,0 0 354,0 0-386,0-31 290,0 31-129,0 0 96,0 0-96,0-31 0,0 31 128,0 0-224,0-32 288,0 32-353,0 0 258,0-30-162,0 30 162,0 0-130,0-32 1,0 32 128,0 0-128,0-31 128,0 31-224,0 0 385,0-32-450,0 32 257,-29 0-160,29 0 128,0 0-128,0-31 32,0 31 64,-27 0-96,27 0 224,0 0-352,0 0 384,0 0-224,0-32 128,-29 32-128,29 0 32,0 0 32,0 0-32,0 0 128,-27 0-225,27 0 290,0 0-322,-29 0 257,29 0-160,0 0 160,0 0-32,0 0-96,0 0 128,-27 0-192,27 0 288,0 0-416,0 0 384,0 0-192,0 0 96,0 0-64,0 0 32,0 0 64,0 0-96,0 0 96,0 0-224,0 0 384,0 0-384,0 0 192,0 0-128,0 0 96,0 0-32,0 0-96,0 0 160,0 0-128,0 0 288,0 0-448,0 0 384,0 0-160,0 0 64,0 0-32,0 0 0,0 0-32,0 0 32,0 0 32,0 0-192,0 0 352,0 0-352,0 0 160,0 0-32,0 0 64,0 0 0,0 0 0,0 0 64,0 0-128,0 0 320,0 0-448,0 0 416,0 0-288,0 0 128,0 0-128,0 0 64,0 0 1,0 0-33,0 0 64,0 0-193,0 0 386,0 0-417,0 0 192,0 0-32,0 0 128,0 0-160,0 0 64,0 0 32,0 0-160,0 0 224,0 0-256,0 0 288,0 0-256,0 0 160,0 0-128,0 0 128,0 0 0,0 0-96,0-31 160,0 31-224,0 0 320,0 0-416,0 0 160,0 0-64,0-31 128,0 31-128,0 0 0,-29 0 64,29-32-32,0 32 128,0 0-225,0-31 290,0 31-226,-27 0 162,27 0-130,0 0 97,0-32-32,0 32-64,0 0 128,0 0-224,0 0 288,0 0-256,-29 0 96,29 0-96,0 0 192,0-31-128,0 31-32,0 0 64,-28 0-64,28 0 224,0 0-384,0 0 352,0 0-224,0 0 128,-28-32-160,28 32 96,0 0 32,0 0-97,-28 0 129,28 0-128,0 0 288,-28 0-416,28 0 352,-28 0-224,28 0 160,0 0-64,-29 0 32,29 0 0,0 0-64,-27 0 224,27 0-352,0 0 384,-29 0-320,29 0 192,0 0-96,-27 0 64,27 0-32,0 0-64,0 0 128,-29 0-192,29 0 320,0 0-448,0 0 384,0 0-224,-27 0 128,27 0-96,0 0-32,0 0 96,0 0-64,0 0 128,0 0-256,0 0 384,0 0-352,-29 0 160,29 0-64,0 0 128,0 32-96,0-32-32,0 0 64,0 0-96,0 0 256,0 0-384,0 0 352,-27 0-192,27 31 96,0-31-96,0 0 64,0 0 32,0 0-64,0 32 160,0-32-352,0 0 448,0 0-384,-29 31 224,29-31-128,0 0 128,0 0-32,0 0-64,0 0 128,0 0-224,0 0 320,0 0-416,0 0 416,0 0-224,0 0 64,0 0-64,0 0 96,0 0 0,0 0-64,0 0 160,0 0-320,0 0 448,0 0-416,0 0 224,0 0-32,0 0 96,0 0-32,0 0-96,0 0 193,0 0-225,0 0 288,0 0-416,0 0 320,0 0-288,0 0 160,0 0-160,0 0 0,0 0-128,0 0-289,0 0-288,0 0-832,0 0-673,0 0-289,0 0 1,0 32-2499</inkml:trace>
</inkml:ink>
</file>

<file path=ppt/ink/ink16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978.90918" units="1/in"/>
          <inkml:channelProperty channel="Y" name="resolution" value="2978.66846" units="1/in"/>
          <inkml:channelProperty channel="F" name="resolution" value="INF" units="1/dev"/>
        </inkml:channelProperties>
      </inkml:inkSource>
      <inkml:timestamp xml:id="ts0" timeString="2008-02-03T01:20:33.578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fitToCurve" value="1"/>
    </inkml:brush>
  </inkml:definitions>
  <inkml:trace contextRef="#ctx0" brushRef="#br0">11 97 16,'0'0'15,"-7"14"-1,10 7 1,-7 6-1,4 15 1,0 10-4,1 10 0,-1 8-4,3 9-1,-3 3-3,0 0-1,2-5-2,0-8-3,0-9-2,2-8-2,0-14-4,3-14-7,13-4-10,-16-28 3,20-3-1</inkml:trace>
  <inkml:trace contextRef="#ctx0" brushRef="#br0" timeOffset="656">52 38 10,'0'0'15,"0"0"-2,0 0 1,0 0 0,13-5-2,6 4-1,3 0-3,14 1 0,9-1-2,13-1-3,9-1-1,14-2-1,8 1-3,1 0-4,2 0-2,-4 2-4,-13-2-5,-1 6-3,-27-7-2,9 12-3</inkml:trace>
  <inkml:trace contextRef="#ctx0" brushRef="#br0" timeOffset="1250">967 13 11,'0'0'14,"0"0"1,0 0-1,0 0-1,0 0 0,0 0 1,9 20-3,-12-2 1,7 13-2,-5 8-1,5 14-3,-8 5-2,4 14-1,-5 2-1,3 4-2,0 1 0,-2-2-2,3-4 0,-1-6-1,4-4-1,-4-11-3,8-3-2,-5-11-6,1-12-5,7 0-10,-9-26 4,7 15-1</inkml:trace>
  <inkml:trace contextRef="#ctx0" brushRef="#br0" timeOffset="1968">164 1023 14,'0'0'14,"0"0"1,0 0-1,0 0-2,0 0-2,0 0 0,0 0-2,0 0-1,13 2-2,0 1 0,7-2-1,5 2-1,8 0 0,8-2-1,12-4-1,0 2-2,8 1-2,-2-3-6,2-2-3,3 2-7,-12-5-3,8 8-5,-24-10 1</inkml:trace>
  <inkml:trace contextRef="#ctx0" brushRef="#br0" timeOffset="2953">245 166 4,'12'9'19,"-12"-9"-4,0 0-1,0 0-2,26 0-1,-9-1 1,6 1-2,7 1-3,6-4-1,8 5-2,1 0-2,6 3-5,-3-1-5,3 4-8,-15-10-10,15 12 1,-25-14-1</inkml:trace>
  <inkml:trace contextRef="#ctx0" brushRef="#br0" timeOffset="3609">250 298 10,'0'0'15,"-1"11"0,1-11 0,0 0-2,21 0-2,-1 1 0,6-2-3,10 0-2,7 1-2,2 0-3,4 1-6,-1-4-7,9 8-10,-22-10-2,13 11-1</inkml:trace>
  <inkml:trace contextRef="#ctx0" brushRef="#br0" timeOffset="4187">287 445 8,'-13'-5'23,"13"5"-4,0 0-3,8 8-1,-8-8 0,0 0-4,25 4-2,-8-4-2,8 3-2,-1-5-2,4 2 1,4 0-2,2 0-2,1 2-3,-2-2-3,1 1-7,0 3-12,-10-7-3,13 11 0,-21-11 1</inkml:trace>
  <inkml:trace contextRef="#ctx0" brushRef="#br0" timeOffset="5047">469 707 7,'0'0'12,"0"0"1,0 0-3,0-10-1,0 10-1,-4-12 1,4 12-2,-6-11-1,6 11 1,-11-8-2,11 8-2,-12 0 0,12 0-1,-17 8 0,17-8-1,-16 8 0,16-8-1,-8 11 1,8-11-1,4 11 0,-4-11-1,16 6-1,-4-6 0,1 0-1,-13 0 0,23-3 0,-23 3 0,18-4 1,-18 4 0,0 0-1,0-8 3,0 8-1,-16-6 2,3 5-1,1 0 0,-5 1 0,5 2-3,-2-2-5,7 10-10,-6-13-2,18 14-1</inkml:trace>
</inkml:ink>
</file>

<file path=ppt/ink/ink16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978.90918" units="1/in"/>
          <inkml:channelProperty channel="Y" name="resolution" value="2978.66846" units="1/in"/>
          <inkml:channelProperty channel="F" name="resolution" value="INF" units="1/dev"/>
        </inkml:channelProperties>
      </inkml:inkSource>
      <inkml:timestamp xml:id="ts0" timeString="2008-02-03T01:20:33.578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fitToCurve" value="1"/>
    </inkml:brush>
  </inkml:definitions>
  <inkml:trace contextRef="#ctx0" brushRef="#br0">7 57 16,'0'0'15,"-4"9"-1,5 3 1,-3 4-1,2 8 1,0 7-4,1 6 0,-1 4-4,1 6-1,-1 0-3,0 1-1,1-2-2,1-6-3,-2-4-2,3-5-2,-1-9-4,2-8-7,9-2-10,-11-17 3,12-1-1</inkml:trace>
  <inkml:trace contextRef="#ctx0" brushRef="#br0" timeOffset="656">31 22 10,'0'0'15,"0"0"-2,0 0 1,0 0 0,7-2-2,5 1-1,1 1-3,8-1 0,5 1-2,8-1-3,6-1-1,8-1-1,5 1-3,-1-1-4,3 1-2,-3 0-4,-8 0-5,0 3-3,-16-4-2,5 8-3</inkml:trace>
  <inkml:trace contextRef="#ctx0" brushRef="#br0" timeOffset="1250">571 8 11,'0'0'14,"0"0"1,0 0-1,0 0-1,0 0 0,0 0 1,5 12-3,-7-2 1,5 9-2,-4 3-1,3 10-3,-4 2-2,2 8-1,-3 2-1,2 2-2,0-1 0,-2 1-2,3-3 0,-1-3-1,2-3-1,-2-7-3,4-1-2,-2-7-6,0-6-5,4-1-10,-5-15 4,4 9-1</inkml:trace>
  <inkml:trace contextRef="#ctx0" brushRef="#br0" timeOffset="1968">97 602 14,'0'0'14,"0"0"1,0 0-1,0 0-2,0 0-2,0 0 0,0 0-2,0 0-1,8 2-2,-1-1 0,5 0-1,3 1-1,4 0 0,6-2-1,5-2-1,2 2-2,4 0-2,-1-2-6,1-1-3,1 1-7,-6-3-3,5 5-5,-15-6 1</inkml:trace>
  <inkml:trace contextRef="#ctx0" brushRef="#br0" timeOffset="2953">144 98 4,'8'5'19,"-8"-5"-4,0 0-1,0 0-2,15 0-1,-5 0 1,4 0-2,4 0-3,3-1-1,5 2-2,0 0-2,4 1-5,-1 1-5,1 2-8,-9-6-10,9 7 1,-15-9-1</inkml:trace>
  <inkml:trace contextRef="#ctx0" brushRef="#br0" timeOffset="3609">148 176 10,'0'0'15,"-1"6"0,1-6 0,0 0-2,12 0-2,0 1 0,4-2-3,5 1-2,4 0-2,2 0-3,2 0-6,-1-1-7,5 3-10,-12-4-2,8 5-1</inkml:trace>
  <inkml:trace contextRef="#ctx0" brushRef="#br0" timeOffset="4187">170 262 8,'-8'-3'23,"8"3"-4,0 0-3,4 5-1,-4-5 0,0 0-4,15 3-2,-5-3-2,5 1-2,-1-2-2,3 1 1,2 0-2,1 0-2,0 1-3,0-1-3,0 1-7,0 2-12,-6-5-3,8 6 0,-13-5 1</inkml:trace>
  <inkml:trace contextRef="#ctx0" brushRef="#br0" timeOffset="5047">277 416 7,'0'0'12,"0"0"1,0 0-3,0-6-1,0 6-1,-3-7 1,3 7-2,-3-7-1,3 7 1,-7-4-2,7 4-2,-7 0 0,7 0-1,-10 4 0,10-4-1,-9 5 0,9-5-1,-5 7 1,5-7-1,2 6 0,-2-6-1,10 3-1,-3-2 0,1-1-1,-8 0 0,13-2 0,-13 2 0,11-2 1,-11 2 0,0 0-1,0-5 3,0 5-1,-10-4 2,3 4-1,0-1 0,-3 1 0,3 1-3,-2-1-5,5 6-10,-4-7-2,12 7-1</inkml:trace>
</inkml:ink>
</file>

<file path=ppt/ink/ink16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978.90918" units="1/in"/>
          <inkml:channelProperty channel="Y" name="resolution" value="2978.66846" units="1/in"/>
          <inkml:channelProperty channel="F" name="resolution" value="INF" units="1/dev"/>
        </inkml:channelProperties>
      </inkml:inkSource>
      <inkml:timestamp xml:id="ts0" timeString="2008-02-03T01:20:33.578"/>
    </inkml:context>
    <inkml:brush xml:id="br0">
      <inkml:brushProperty name="width" value="0.05292" units="cm"/>
      <inkml:brushProperty name="height" value="0.05292" units="cm"/>
      <inkml:brushProperty name="fitToCurve" value="1"/>
    </inkml:brush>
  </inkml:definitions>
  <inkml:trace contextRef="#ctx0" brushRef="#br0">12 139 16,'0'0'15,"-7"20"-1,10 10 1,-8 8-1,5 22 1,0 15-4,2 13 0,-2 14-4,3 10-1,-3 6-3,0-1-1,1-7-2,2-11-3,-2-14-2,4-9-2,-1-22-4,3-20-7,15-6-10,-18-38 3,21-6-1</inkml:trace>
  <inkml:trace contextRef="#ctx0" brushRef="#br0" timeOffset="656">55 55 10,'0'0'15,"0"0"-2,0 0 1,0 0 0,13-8-2,8 7-1,2 0-3,15 0 0,10 0-2,12-2-3,12-2-1,13-2-1,9 3-3,1-2-4,2 0-2,-4 2-4,-14-1-5,0 8-3,-30-11-2,10 19-3</inkml:trace>
  <inkml:trace contextRef="#ctx0" brushRef="#br0" timeOffset="1250">1021 19 11,'0'0'14,"0"0"1,0 0-1,0 0-1,0 0 0,0 0 1,9 28-3,-12-1 1,7 17-2,-5 11-1,5 21-3,-8 7-2,4 20-1,-4 3-1,1 6-2,1 0 0,-2-1-2,2-6 0,1-9-1,2-6-1,-2-16-3,7-4-2,-5-16-6,1-16-5,8-1-10,-10-37 4,7 22-1</inkml:trace>
  <inkml:trace contextRef="#ctx0" brushRef="#br0" timeOffset="1968">173 1464 14,'0'0'14,"0"0"1,0 0-1,0 0-2,0 0-2,0 0 0,0 0-2,0 0-1,14 4-2,-1-1 0,9-2-1,4 4-1,9 0 0,9-4-1,11-6-1,1 4-2,8 1-2,-2-5-6,4-1-3,0 2-7,-10-8-3,7 12-5,-25-15 1</inkml:trace>
  <inkml:trace contextRef="#ctx0" brushRef="#br0" timeOffset="2953">258 238 4,'14'12'19,"-14"-12"-4,0 0-1,0 0-2,27 0-1,-10-1 1,8 1-2,7 1-3,6-4-1,8 5-2,2 1-2,6 3-5,-4 0-5,4 6-8,-16-14-10,15 16 1,-25-20-1</inkml:trace>
  <inkml:trace contextRef="#ctx0" brushRef="#br0" timeOffset="3609">264 427 10,'0'0'15,"-1"15"0,1-15 0,0 0-2,22 0-2,-1 1 0,7-2-3,10 0-2,7 1-2,2 0-3,6 1-6,-3-4-7,10 8-10,-22-10-2,12 13-1</inkml:trace>
  <inkml:trace contextRef="#ctx0" brushRef="#br0" timeOffset="4187">303 636 8,'-14'-7'23,"14"7"-4,0 0-3,9 12-1,-9-12 0,0 0-4,26 6-2,-7-6-2,7 4-2,-2-7-2,7 3 1,2 0-2,3 0-2,1 3-3,-3-3-3,3 2-7,-1 4-12,-11-11-3,14 16 0,-22-14 1</inkml:trace>
  <inkml:trace contextRef="#ctx0" brushRef="#br0" timeOffset="5047">495 1012 7,'0'0'12,"0"0"1,0 0-3,0-14-1,0 14-1,-5-17 1,5 17-2,-5-17-1,5 17 1,-12-10-2,12 10-2,-13 0 0,13 0-1,-17 10 0,17-10-1,-18 12 0,18-12-1,-8 16 1,8-16-1,4 15 0,-4-15-1,17 9-1,-4-8 0,0-1-1,-13 0 0,25-5 0,-25 5 0,19-6 1,-19 6 0,0 0-1,0-12 3,0 12-1,-18-8 2,5 7-1,0 0 0,-4 1 0,4 2-3,-2-2-5,8 14-10,-7-17-2,19 18-1</inkml:trace>
</inkml:ink>
</file>

<file path=ppt/ink/ink163.xml><?xml version="1.0" encoding="utf-8"?>
<inkml:ink xmlns:inkml="http://www.w3.org/2003/InkML">
  <inkml:definitions>
    <inkml:context xml:id="ctx0">
      <inkml:inkSource xml:id="inkSrc0">
        <inkml:traceFormat>
          <inkml:channel name="X" type="integer" max="14719" units="in"/>
          <inkml:channel name="Y" type="integer" max="9199" units="in"/>
          <inkml:channel name="F" type="integer" max="32767" units="dev"/>
        </inkml:traceFormat>
        <inkml:channelProperties>
          <inkml:channelProperty channel="X" name="resolution" value="2540.38647" units="1/in"/>
          <inkml:channelProperty channel="Y" name="resolution" value="2540.45825" units="1/in"/>
          <inkml:channelProperty channel="F" name="resolution" value="0" units="1/dev"/>
        </inkml:channelProperties>
      </inkml:inkSource>
      <inkml:timestamp xml:id="ts0" timeString="2012-07-03T16:55:15.892"/>
    </inkml:context>
    <inkml:brush xml:id="br0">
      <inkml:brushProperty name="width" value="0.03528" units="cm"/>
      <inkml:brushProperty name="height" value="0.03528" units="cm"/>
      <inkml:brushProperty name="color" value="#FF0000"/>
      <inkml:brushProperty name="fitToCurve" value="1"/>
    </inkml:brush>
  </inkml:definitions>
  <inkml:trace contextRef="#ctx0" brushRef="#br0">-11 2041 320,'0'0'512,"0"0"-95,0 0-97,0 0 64,0 0-384,0 0 257,0 0-321,0 0 192,0-26-128,0 26 128,0 0 352,0 0 33,0 0-289,0 0-32,0 0 321,0 0-193,0 0 321,0 0-577,0 0 288,0 0-160,0 0 96,0 0 97,0 0-65,0 0 96,0 0-255,0 0 415,0 0-416,0 0 257,0 0-225,0 0 64,0 0 0,0 0 65,0 0 191,0 0-192,0 0 97,0 0-353,0 0 544,0 0-511,0 0 223,0 0-192,0 0-32,0 0 0,0 0-96,0 0 64,0 0-128,0 0 416,0 0-384,0 0 289,0 0-225,0 0 0,0 0 64,0 0 32,0 0 64,0 0-192,0 0 224,0 0-224,0 0 577,0 0-513,0 0 96,0 0-160,0 0 96,0 0 64,0 0-192,0 0 128,0 0-256,0 0 417,0 0-322,0 0 130,0 0-130,0 0 130,0 0-1,0 0 32,0 0 32,0 0-160,0 0 256,0 0-416,0 0 576,0 0-544,0 0 256,0 0-192,0 0 0,0 0 64,0 0-64,0 0 64,0 0-128,0 0 480,0 0-352,0 0 192,0 0-256,0 0 160,0 0-32,0 0 0,0 0 0,0 0-128,0 0 192,0 0-192,0 0 352,0 0-448,0 0 288,0 0-32,0 0-32,0 0 32,0 0-128,0 0 256,0 0-192,0 0 225,0 0-450,0 0 386,0 0-290,0 0 161,26 0 65,-26 0-65,0 0 64,0 0-160,0 0 224,26 0-224,-26 0 416,0 0-480,0 0 224,0 0-64,0 0-64,0 0 32,0 0-96,0 0 224,0 0-224,29 0 352,-29 0-416,0 0 320,0 0-256,0 0 96,0 0 32,26 0 0,-26 0 32,0 0-224,0 0 256,0 0-192,0 0 448,0 0-480,26 0 128,-26 0 0,0 0-64,0 0 64,26 0-32,-26 0 128,0 0-192,0 0 352,0 0-352,0 0 321,26 0-418,-26 0 225,0 0 0,0 0 0,29 0-32,-29 0-128,0 0 256,0 0-224,26-26 481,-26 26-417,0 0 64,26 0 0,-26 0-32,26 0-32,-26 0 0,0-26 64,0 26-128,26 0 448,-26 0-448,0 0 256,0 0-256,29 0 64,-29-28 128,0 28-96,0 0 32,26 0-96,-26 0 288,0 0-320,26-26 513,-26 26-450,0 0 130,26-26-65,-26 26 96,0 0-32,26 0-128,-26-26 160,0 26-192,29 0 352,-29 0-448,0-26 320,0 26-320,26 0 192,-26-28 0,0 28-32,26 0 64,-26-26-192,0 26 416,0 0-320,27 0 320,-27-26-416,0 26 224,0 0-64,0 0 33,26 0 31,-26-26-160,0 26 224,0 0-288,0 0 480,0 0-512,0-28 416,0 28-288,29 0 32,-29 0 0,0 0 0,0 0 64,0-26-160,0 26 192,26 0-192,-26 0 352,0 0-384,0-26 160,0 26-32,0 0 0,0 0 32,0 0-96,0 0 192,0-26-192,0 26 384,26 0-416,-26 0 224,0 0-224,0-29 96,0 29 0,0 0-32,0 0 32,26-26-160,-26 26 352,0 0-320,0-25 385,0 25-418,26 0 193,-26-26-32,0 26 0,0 0 0,0 0-128,0 0 288,0-26-256,29 26 449,-29 0-610,0 0 418,0-29-258,0 29 194,0 0-129,0 0 64,0-26 64,0 26-289,26 0 546,-26 0-481,0-26 384,0 26-448,0 0 192,0-25 0,26 25-64,-26 0 96,0-29-96,0 29 160,0 0-224,0-26 512,0 26-640,26 0 352,-26 0-224,0-26 128,0 26 32,0 0-128,0-26 160,0 26-256,29 0 512,-29 0-448,0-28 352,0 28-416,0 0 192,0 0 0,0 0-32,0-26 32,26 26-96,-26 0 288,0 0-320,0 0 448,0-26-480,0 26 256,0 0-192,0 0 96,0-26 32,0 26-96,0 0 128,0 0-256,26 0 448,-26-28-384,0 28 352,0 0-416,0 0 192,0-26 32,26 26 0,-26 0-64,0 0-32,0 0 256,0-26-288,0 26 448,0 0-576,0 0 320,0 0-160,0 0 32,0-26 32,0 26-64,0 0 96,26-26-192,-26 26 416,0 0-384,0-28 288,0 28-352,0-26 224,0 26-64,0 0 0,0-26 96,0 26-192,29 0 288,-29-26-352,0 26 512,0 0-512,0-29 320,0 29-224,0 0 32,26-25 128,-26 25-192,0-26 192,0 26-224,0 0 448,26-26-384,-26 26 224,0-29-352,0 29 224,0-26 0,26 26 0,-26-26 32,0 26-192,0 0 352,26-25-416,-26 25 608,0 0-576,0 0 256,0-26-96,0 26 0,0 0 32,0 0-128,0 0 256,0 0-288,0-29 480,29 29-448,-29 0 256,0 0-256,0-26 96,0 26 32,0 0 32,0-26-96,0 26-64,26 0 256,-26-26-320,0 26 512,0 0-448,0-28 160,0 28-96,0 0 64,0-26-64,0 26 32,0 0 160,26-26-288,-26 26 416,0-26-480,0 26 416,0-28-352,0 28 96,0-26 64,0 26-128,0-26 192,0 26-128,0 0 224,26-26-384,-26 26 640,0 0-608,0-26 320,0 26-288,0-28 224,0 28-96,0 0-32,0-26 160,26 26-224,-26 0 384,0-26-416,0 26 352,0 0-352,0-26 160,0 26-32,0-29 0,0 29 96,0 0-160,0-25 256,0 25-320,29-26 512,-29 26-480,0-26 160,0 26-32,0 0 32,0 0 64,0-29-160,0 29 128,0 0-224,0 0 416,0 0-448,0 0 320,0 0-224,0 0 32,0 0 96,0 0-128,0 0 128,0 0-160,0 0 224,0 0-288,0 0 512,0 0-448,0 0 160,0 0-192,26 0 256,-26-26-96,0 26-128,0 0 256,0 0-256,0 0 480,0 0-512,0 0 320,0 0-256,0 0 96,0 0 32,0 0 0,0 0 0,0 0-128,0 0 160,0-26-192,0 26 416,0 0-448,0 0 192,0 0-32,0 0 0,0 0 32,0 0-64,0 0 32,0 0-128,0 0 384,0 0-384,0-25 224,0 25-160,0 0 32,0 0 64,0 0-32,0 0 64,0 0-224,0 0 224,0 0-192,0 0 448,0 0-448,0 0 128,0 0 0,0 0-32,0 0 96,0 0-192,0 0 224,0 0-192,0 0 352,0 0-416,0 0 256,0 0-192,0 0 64,0 0 64,0 0-64,0 0 64,0 0-128,0 0 224,0 0-256,0 0 416,0 0-416,0 0 128,0 0 0,0 0 0,0 0 0,0 0-64,0 0 160,0 0-224,0 0 416,0 0-480,0 0 320,0 0-224,0 0 96,0 0 0,0 0 0,0 0 32,0 0-128,0 0 224,0 0-192,0 0 288,0 0-352,0 0 128,0 0 32,0 0-96,0 0 96,0 0-128,0 0 96,0 0-64,0 0 256,0 0-352,0 0 224,0 0-224,0 0 160,0 0-32,0 0 0,0 0 64,0 0-224,0 0 288,0 0-192,0 0 288,0 0-352,0 0 128,0 0-64,0 0 64,0 0 32,0 0-96,0 0 96,0 0-225,0 0 514,0 0-546,0 0 354,0 0-226,0 0 65,0 0 64,0 0-64,0 0 96,0 0-192,0 0 288,0 0-224,0 0 320,0 0-320,0 0 96,0 0-32,0 0 0,0 25 96,0-25-128,0 0 160,0 0-192,0 0 320,0 0-384,-26 26 224,26-26-128,0 0 96,0 0-32,0 0-64,0 0 160,0 0-192,0 26 224,0-26-192,0 0 225,0 0-290,0 0 161,-29 0-32,29 29-32,0-29 64,0 0-128,0 0 224,0 26-192,-26-26 353,26 0-449,0 0 288,0 26-224,0-26 31,-26 0 98,26 0-66,0 0 66,0 0-162,0 25 290,0-25-226,-26 0 226,26 0-289,0 0 128,0 29 32,0-29-32,0 0 32,0 0-129,0 0 162,0 0-162,0 0 482,0 0-641,-26 0 384,26 0-256,0 0 128,0 0 0,0 26 0,0-26 96,0 0-256,-29 0 416,29 0-320,0 0 224,0 0-288,0 0 96,0 0 32,0 0 64,0 0-96,0 0-64,0 0 288,0 0-352,0 0 576,0 0-544,0 0 288,0 0-160,0 0 128,0 0 0,0 0-64,0 0 161,0 0-386,0 0 482,0 0-385,0 0 288,0 0-320,0 0 96,0 0-32,0 0 128,0 0-160,0 0-96,0 0 352,29 0-352,-29 0 448,0-26-416,0 26 192,0 0-128,0 0 32,26-29-32,-26 29-32,0 0 96,0 0-160,0 0 352,26-25-384,-26 25 384,0 0-417,0 0 161,0-26 0,26 26-128,-26 0 128,0 0-64,26 0 224,-26-26-224,0 26 416,0 0-448,0 0 224,0 0-96,0 0 0,0-29 64,0 29-128,29 0 192,-29 0-192,0 0 288,0 0-288,0 0 256,0 0-256,0 0 96,0 0 0,0 0 32,0 0 32,0 0-224,0 0 320,0 0-320,0-26 512,0 26-512,0 0 224,0 0-160,0 0 128,0 0-64,0 0 0,0 0 64,0 0-128,0 0 320,0 0-352,26-26 224,-26 26-320,0 0 128,0 0 64,0 0-32,0-25 32,0 25-64,0 0 224,0 0-352,0 0 576,0 0-576,0 0 288,0 0-192,0 0 160,0 0-32,0 0-128,0 0 256,0 0-256,0 0 384,0 0-416,0 0 320,26 0-288,-26-29 160,0 29-64,0 0 64,0 0 0,0 0-96,0 0 128,0 0-224,0 0 480,0 0-512,0 0 256,0 0-128,0 0 64,0 0 32,0 0-192,0 0 256,0 0-224,0 0 384,0 0-480,0 0 384,0 0-320,0 0 160,0 0 0,0 0 0,0 0 0,0 0-96,0 0 192,0 0-288,0 0 512,0 0-512,0 0 352,0 0-288,0 0 160,0 0-32,0 0-96,0 0 192,0 0-288,0 0 544,0 0-576,0 0 288,0 0-128,0 0-64,0 0 96,0 0 0,0 0 32,0 0-129,0 0 225,0 0-256,0 0 320,0 0-416,0 0 192,0 0-64,0 0 96,0 0-32,0 0 0,0 0 96,0 29-224,0-29 480,0 0-416,0 0 224,0 0-160,0 0 96,0 0-32,0 0-32,0 0 64,0 0-224,0 25 352,0-25-352,0 0 544,0 0-576,0 0 288,0 0-96,0 0 32,0 26 64,0-26-160,0 0 160,0 0-192,0 0 416,0 0-416,0 0 192,0 26-160,0-26 160,0 0-96,0 0 96,0 0-64,0 29-96,0-29 192,0 0-160,0 0 288,0 0-352,0 0 128,0 0 0,0 26 0,0-26 64,0 0-192,0 0 224,0 0-192,0 0 352,0 0-416,0 0 288,0 0-224,0 26 64,0-26 64,0 0 32,0 0-32,0 0-192,0 0 352,0 0-352,0 0 384,0 0-352,0 0 160,0 0-32,0 0-32,0 0 32,0 25-64,0-25 160,0 0-224,0 0 352,0 0-384,0 0 256,0 29-160,0-29 0,0 0 64,0 0 0,26 0 32,-26 0-128,0 0 192,0 0-224,0 26 352,0-26-320,0 0 128,0 0-32,0 0 32,0 0-96,0 0 32,0 0 160,0 0-192,27 0 320,-27 0-416,0 0 320,0 0-256,0 0 96,0 0-32,0 0 64,0 26 0,0-26-96,0 0 192,0 0-160,0 0 289,0 0-418,0 0 161,0 0 33,0 0-1,0 0-32,0 0-65,0 0 290,0 0-353,0 0 480,0 0-448,0 0 256,0 0-224,0 0 64,0 0 96,0 0-96,0 0 32,0 0-256,0 0 256,0 0-417,0 0-127,0 0-1218,0 0-1953,0 0 672,0 0 385,28 0-1763</inkml:trace>
</inkml:ink>
</file>

<file path=ppt/ink/ink164.xml><?xml version="1.0" encoding="utf-8"?>
<inkml:ink xmlns:inkml="http://www.w3.org/2003/InkML">
  <inkml:definitions>
    <inkml:context xml:id="ctx0">
      <inkml:inkSource xml:id="inkSrc0">
        <inkml:traceFormat>
          <inkml:channel name="X" type="integer" max="14719" units="in"/>
          <inkml:channel name="Y" type="integer" max="9199" units="in"/>
          <inkml:channel name="F" type="integer" max="32767" units="dev"/>
        </inkml:traceFormat>
        <inkml:channelProperties>
          <inkml:channelProperty channel="X" name="resolution" value="2540.38647" units="1/in"/>
          <inkml:channelProperty channel="Y" name="resolution" value="2540.45825" units="1/in"/>
          <inkml:channelProperty channel="F" name="resolution" value="0" units="1/dev"/>
        </inkml:channelProperties>
      </inkml:inkSource>
      <inkml:timestamp xml:id="ts0" timeString="2012-07-03T16:56:12.021"/>
    </inkml:context>
    <inkml:brush xml:id="br0">
      <inkml:brushProperty name="width" value="0.03528" units="cm"/>
      <inkml:brushProperty name="height" value="0.03528" units="cm"/>
      <inkml:brushProperty name="fitToCurve" value="1"/>
    </inkml:brush>
  </inkml:definitions>
  <inkml:trace contextRef="#ctx0" brushRef="#br0">-2147483648 0 64,'0'0'128,"0"0"128,0 0-128,0 0-96,0 0 128,0 0 0,0 0 321,0 0-449,0 0 128,0 0-288,0 0 192,0 0-64,0 0-96,0 0 0,0 0-160,0 0 191,0 0-31,0 0 96,0 0-192,0 0 128,0 0-32,0 0-288,0 0 193</inkml:trace>
</inkml:ink>
</file>

<file path=ppt/ink/ink165.xml><?xml version="1.0" encoding="utf-8"?>
<inkml:ink xmlns:inkml="http://www.w3.org/2003/InkML">
  <inkml:definitions>
    <inkml:context xml:id="ctx0">
      <inkml:inkSource xml:id="inkSrc0">
        <inkml:traceFormat>
          <inkml:channel name="X" type="integer" max="14719" units="in"/>
          <inkml:channel name="Y" type="integer" max="9199" units="in"/>
          <inkml:channel name="F" type="integer" max="32767" units="dev"/>
        </inkml:traceFormat>
        <inkml:channelProperties>
          <inkml:channelProperty channel="X" name="resolution" value="2540.38647" units="1/in"/>
          <inkml:channelProperty channel="Y" name="resolution" value="2540.45825" units="1/in"/>
          <inkml:channelProperty channel="F" name="resolution" value="0" units="1/dev"/>
        </inkml:channelProperties>
      </inkml:inkSource>
      <inkml:timestamp xml:id="ts0" timeString="2012-07-03T16:56:12.286"/>
    </inkml:context>
    <inkml:brush xml:id="br0">
      <inkml:brushProperty name="width" value="0.03528" units="cm"/>
      <inkml:brushProperty name="height" value="0.03528" units="cm"/>
      <inkml:brushProperty name="color" value="#FF0000"/>
      <inkml:brushProperty name="fitToCurve" value="1"/>
    </inkml:brush>
  </inkml:definitions>
  <inkml:trace contextRef="#ctx0" brushRef="#br0">-4 2069 192,'0'26'224,"0"-26"288,0 0-159,0 0 63,0 0-160,0 0-63,0 0 127,0 0 32,0 0 161,0 0-161,0 0 64,0 0-191,0 0 255,0 0-480,0 0 96,0 0-128,0 0 32,0 0 32,0 0 0,0 0 256,0 0-63,0 0 383,0 0-416,0 0 225,0 0-321,0 0 160,0 0-64,0 0 1,0 0 63,0 0-128,0 0 256,0 0-288,0 0 481,0 0-449,0 0 256,0 0-159,0 0 31,0 0-32,0 0 0,0 0 32,0 0-159,0 0 255,0 0-128,0 0 225,0 0-257,0 0 128,0 0-64,0 0 33,0 0-33,0 0-96,0 0 224,0 0-256,0 0 385,0 0-417,0 0 224,0 0-160,0 0 33,0 0-65,0 0 0,0 0 32,0 0-224,0 0 416,0 0-320,0 0 289,0 0-353,0 0 192,0 0 32,0 0 0,0 0 64,0 0-160,0 0 289,0 0-353,0 0 416,0 0-512,0 0 256,0 0-192,0 0 64,0 0-32,0 0-32,0 0 65,0 0-162,0 0 354,0 0-417,0 0 352,0 0-320,26 0 192,-26 0-32,0 0-32,25 0 0,-25 0-96,0 0 288,29 0-320,-29 0 448,0 0-512,0 0 288,0 0-192,0 0 96,26 0 64,-26 0-160,0 0 160,26 0-192,-26 0 320,0 0-288,0 0 224,0 0-288,0 0 192,0 0-64,0 0-32,0 0 32,0 0-128,26 0 256,-26 0-192,0 0 416,0 0-448,0 0 192,0 0-128,26 0 96,-26 0-32,0 0-64,0 0 128,0 0-256,29 0 448,-29 0-352,0 0 256,0 0-288,26-26 160,-26 26-32,26 0 0,-26 0 0,0 0-96,0 0 160,0 0-224,0 0 512,0 0-512,25 0 256,-25 0-192,0 0 96,0 0 32,26 0-96,-26 0 160,0 0-256,29 0 416,-29 0-352,0-26 224,26 26-256,-26 0 128,0 0 0,26 0 32,-26 0-64,0 0-64,26 0 192,-26 0-256,0 0 512,26 0-544,-26 0 288,29 0-224,-29 0 192,0 0-96,26 0 0,-26 0 96,26 0-192,-26 0 384,25 0-416,-25 0 320,0 0-288,0 0 96,26 0 32,-26-26 0,29 26 32,-29 0-160,0 0 288,26 0-352,-26 0 512,26 0-480,-26 0 256,26 0-192,-26-28 128,26 28-32,-26 0-96,0 0 192,0 0-224,29 0 384,-29 0-384,0 0 224,0 0-224,0 0 128,0 0 0,26 0 0,-26 0 32,0 0-160,0 0 288,0 0-352,26 0 512,-26 0-480,0 0 192,0 0-64,0 0 0,0 0 64,25 0-128,-25 0 160,0 0-160,0 0 352,0 0-416,26 0 320,-26 0-288,0-26 96,0 26 32,0 0 32,0 0 0,0 0-160,0 0 224,0 0-224,29 0 480,-29 0-512,0 0 192,26 0-64,-26 0 32,0 0 0,26 0-64,-26 0 160,0 0-224,26 0 416,-26-26-448,26 26 288,-26 0-256,0 0 160,29 0-32,-29 0 0,0 0 32,26 0-96,-26-26 128,25 26-160,-25 0 512,26 0-672,3 0 384,-29-26-224,0 26 32,26 0 96,-26 0-160,0 0 288,26 0-288,-26 0 480,26 0-608,-26-28 512,0 28-480,0 0 320,26 0-192,-26 0 96,0 0 96,29 0-256,-29 0 352,0 0-384,26 0 544,-26-26-448,0 26 128,26 0-64,-26 0 64,0 0-32,25 0-64,-25 0 160,0-26-224,0 26 449,0 0-450,0 0 258,26 0-226,-26 0 33,0 0 128,0 0-96,29 0 32,-29 0-128,0-26 288,26 26-320,-26 0 481,0 0-450,0 0 162,26 0-98,-26 0 97,0-29 1,26 29-130,-26 0 161,0 0-128,0 0 289,0 0-386,26 0 290,-26 0-225,0 0 96,0 0 32,0 0-32,0 0 0,0 0-129,0 0 258,0 0-258,29-26 418,-29 26-449,0 0 192,26 0-64,-26 0 32,0 0 32,0 0-129,0 0 194,0 0-194,0 0 354,25 0-385,-25 0 256,0 0-288,0-26 192,26 26-32,-26 0 0,0 0 64,26 0-192,-26 0 288,0 0-320,0 0 448,29 0-416,-29 0 128,0 0 0,0-26 64,0 26-64,0 0-128,0 0 256,26 0-192,-26 0 352,0 0-480,0 0 352,26 0-320,-26 0 96,0 0 96,0 0 0,0 0-64,26-28-64,-26 28 256,0 0-224,0 0 320,0 0-448,26 0 256,-26 0-160,0 0 64,0 0 96,0 0-192,0 0 256,0 0-224,29 0 448,-29 0-544,0 0 288,0 0-288,26 0 224,-26 0-96,0-26 96,25 26-32,-25 0-192,0 0 480,26 0-416,-26 0 352,26 0-384,-26 0 128,0 0 0,0 0 96,29 0-96,-29 0-32,0 0 160,26 0-192,-26 0 416,0-26-544,26 26 384,-26 0-352,0 0 320,26 0-128,-26 0-32,0 0 96,0 0-256,26 0 416,-26 0-320,0-26 288,0 26-320,29 0 160,-29 0 32,0 0-32,0 0-32,25 0-96,-25 0 224,0 0-256,0 0 416,26-26-416,-26 26 224,0 0-192,0 0 96,0 0 96,26 0-64,-26 0 64,0-28-256,29 28 384,-29 0-224,0 0 129,0 0-258,26 0 161,-26 0-32,0 0 0,0-26 64,26 26-160,-26 0 192,0 0-256,0 0 545,0 0-610,0 0 418,0 0-321,26 0 128,-26-26 32,0 26-96,0 0 224,0 0-417,26 0 610,-26 0-545,0 0 480,0 0-480,0 0 192,0 0 0,0 0 32,0 0 0,0 0-256,0 0 384,0 0-256,0 0 480,0 0-608,0 0 384,0 0-288,29-26 96,-29 26 64,0 0-128,0 0 192,26 0-288,-26 0 512,0 0-448,0-29 288,0 29-320,25 0 160,-25 0 0,0 0-32,0 0 32,26 0-96,-26 0 224,0-25-320,26 25 576,-26 0-576,0 0 288,29 0-224,-29 0 160,0 0-32,26-26-96,-26 26 256,0 0-416,0 0 608,26 0-512,-26 0 352,0 0-384,0 0 192,26 0 0,-26 0 0,0-26-32,0 26-64,26 0 224,-26 0-320,0 0 608,0 0-640,29 0 416,-29-29-320,0 29 128,25 0-64,-25 0 32,0 0 160,26 0-320,-26 0 512,0 0-480,0 0 352,0-26-320,26 26 128,-26 0 0,0 0 0,26 0-32,-26 0-64,0 0 256,0-26-352,29 26 608,-29 0-608,0 0 288,0 0-192,26 0 64,-26-26 96,0 26-192,26 0 224,-26 0-224,0-28 448,26 28-448,-26 0 288,26 0-320,-26 0 160,0-26 0,29 26 0,-29 0 0,0 0-160,25 0 320,-25-26-352,0 26 576,26 0-544,-26 0 256,0 0-224,0-26 160,26 26-64,-26 0-64,0 0 192,26-26-224,-26 26 416,0 0-416,29 0 288,-29 0-288,26-28 128,-26 28 0,0 0 32,26 0 0,-26-26-160,0 26 256,0 0-256,0 0 448,26 0-512,-26-26 256,0 26-96,26 0 32,-26-26 32,0 26-128,28 0 192,-28 0-224,0 0 480,0 0-512,26-29 320,-26 29-320,0 0 192,0 0-96,0 0 128,26 0-32,-26-26-192,0 26 352,0 0-448,26-25 672,-26 25-640,0 0 320,0 0-128,29 0 0,-29-26 32,0 26-96,0 0 192,0 0-224,26-29 448,-26 29-512,0 0 384,0 0-384,26 0 192,-26-26 32,0 26-64,0 0 64,26 0-128,-26-26 192,0 26-256,0 0 513,0 0-514,26-26 225,-26 26-128,0 0 64,29-26 0,-29 26-96,25 0 160,-25-28-160,0 28 385,26 0-450,-26-26 289,0 26-256,0 0 160,26 0-32,-26-26-32,0 26 96,0 0-192,0 0 256,26-26-288,-26 26 513,0 0-546,0 0 290,0-28-130,29 28 66,-29 0 95,0-26-128,0 26 96,0 0-192,26 0 416,-26-26-512,0 26 352,0 0-288,0 0 128,26-26 0,-26 26-32,0 0 64,0 0-160,0-29 384,0 29-448,0 0 544,26-26-512,-26 26 192,0 0-64,0-26 64,0 26 0,0 0-96,0 0 224,0-26-320,0 26 448,0 0-448,26-25 288,-26 25-224,0 0 96,0 0 0,0 0 0,0 0 0,0-29-96,0 29 224,0 0-256,0 0 416,28 0-448,-28-26 224,0 26-96,0 0 32,0-26 32,0 26-96,0 0 192,0 0-224,0-26 352,0 26-384,0 0 256,26-28-192,-26 28 96,0 0 0,0 0-32,0 0 0,0 0-160,0-26 320,0 26-288,0 0 449,0 0-514,0 0 257,0 0-128,0 0 0,0-26 128,0 26-192,0 0 224,0 0-192,0 0 417,26-26-546,-26 26 418,0 0-290,0 0 33,0 0 128,0-29-160,0 29 96,0 0-128,0 0 288,0 0-256,0 0 417,0 0-578,0 0 289,0 0-64,0-25 32,0 25 32,0 0-128,0 0 192,0 0-224,0 0 449,0 0-514,0 0 321,0 0-256,26-26 96,-26 26 64,0 0-64,0 0 64,0 0-160,0 0 320,0 0-320,0 0 417,0 0-546,0 0 289,0 0-32,0 0-32,0 0 64,0 0-160,0-26 256,0 26-256,0 0 481,0 0-514,0 0 290,0 0-322,0 0 257,0 0-64,0 0-96,0 0 192,0 0-256,0 0 417,0-29-418,0 29 354,0 0-290,0 0 1,0 0 192,0 0-192,0 0 160,0 0-192,0 0 256,0 0-256,0 0 449,0 0-514,0 0 322,0-26-226,0 26 65,0 0 32,0 0-64,0 0 192,0 0-320,0 0 417,0 0-322,0 0 258,0 0-290,0 0 129,0-26 0,0 26 0,0 0 0,0 0-128,0 0 256,0 0-256,0 0 481,0 0-546,0 0 258,0 0-130,0 0 65,0 0 0,0 0-64,0 0 96,0 0-160,0 0 353,0 0-354,0 0 322,0 0-386,0 0 225,0 0-128,0 0 96,0 0-32,0 0-96,0 0 256,0 0-288,0 0 480,0 0-544,0 0 384,0 0-320,0 0 160,0 0 0,0 0-64,0 0 128,0 0-192,0 0 320,0 0-256,0 0 160,0 0-224,0 0 128,0 0-32,0 0-32,0 0 32,0 0-96,0 0 224,0 0-288,0 0 480,0 0-512,0 0 320,0 0-224,0 0 96,0 0 32,0 0-96,0 0 160,0 0-192,0 0 384,0 26-384,0-26 288,0 0-288,0 0 128,0 0 32,0 26-32,0-26 32,-26 0-128,26 0 224,0 29-288,0-29 480,0 0-480,0 0 256,-26 26-192,26-26 96,0 0 0,0 0-64,0 0 128,0 0-192,0 0 384,0 26-384,-26-26 256,26 0-224,0 0 96,0 0 0,0 0-32,0 0 64,0 0-160,0 25 256,0-25-288,-28 0 480,28 0-480,0 0 224,0 0-160,0 0 96,0 29 32,0-29-128,0 0 192,-26 0-256,26 0 448,0 0-448,0 0 288,0 26-288,0-26 192,0 0-64,0 0 0,0 0 32,-26 0-128,26 0 256,0 0-320,0 0 512,0 26-480,0-26 224,0 0-160,0 0 96,0 0 0,0 0-96,0 0 192,0 0-224,0 0 448,0 0-448,0 0 256,0 0-256,0 0 160,0 0 0,0 0-32,0 0 64,0 0-128,0 0 256,0 0-256,0 0 513,0 0-546,0 0 258,0 0-193,0 0 64,0 0-32,0 0-96,0 0 192,0 0-192,0 0 384,0 0-416,0 0 288,0 0-224,0 0 192,0 0 0,0 0-64,0 0 0,0 0-192,26 0 288,-26-26-352,0 26 544,0 0-512,0 0 256,0 0-192,0-26 96,0 26 32,26 0-160,-26 0 224,0 0-256,0-29 416,0 29-416,28 0 320,-28-25-320,0 25 160,0 0-32,26 0 96,-26 0-96,0-26-160,0 26 352,0 0-384,0 0 576,0 0-512,0 0 224,0-26-160,26 26 128,-26 0 0,0 0-64,0 0 64,0 0-192,0 0 480,0 0-480,0 0 320,0-29-288,0 29 128,0 0 0,0 0 0,0 0 32,0 0-192,0-26 288,0 26-320,0 0 576,0 0-576,0 0 256,0 0-96,0 0 0,0 0 64,0 0-96,0 0 192,0 0-256,0 0 416,0 0-448,0 0 320,0 0-256,0 0 96,0 0 0,0 0 0,0 0 0,26 0-128,-26 0 256,0 0-288,0 0 480,0 0-512,0 0 224,0 0-96,0 0 32,0 0 32,0 0-128,0 0 256,0 0-384,0 0 544,0 0-576,0 0 352,0 0-288,0 0 128,0 0 0,0 0-1,0 0 33,0 0-160,0 0 320,0 0-256,0 0 448,0 0-512,0 0 192,0 0-32,0 0 32,0 0 32,0 0-160,0 0 224,0 0-224,0 0 416,0 0-480,0 0 352,0 0-256,0 0 128,0 0 32,0 0-64,0 0 32,0 0-128,0 26 288,0-26-288,0 0 416,0 0-416,0 29 128,0-29 0,0 0 0,0 0 32,0 0-128,0 0 192,0 0-224,0 0 416,0 26-448,0-26 288,0 0-224,0 0 64,0 0 32,0 0 0,0 0 0,0 0-96,0 26 224,0-26-224,0 0 352,0 0-416,0 0 160,0 0 0,0 0-32,0 0 64,0 0-128,0 0 224,0 0-192,0 0 288,0 25-320,0-25 192,0 0-256,0 0 160,0 0 0,0 0 0,0 0 0,0 0-128,0 29 288,0-29-256,0 0 320,0 0-352,0 0 128,0 0 32,0 0-32,0 0 0,0 0-96,0 0 224,0 0-256,0 0 416,0 0-384,0 26 160,0-26-160,0 0 160,0 0-64,0 0-64,0 0 96,0 0-192,0 0 352,0 0-224,0 0 224,0 0-384,0 26 224,0-26-32,0 0 0,0 0 32,0 0-96,0 0 160,0 0-128,0 0 385,0 26-578,0-26 386,26 0-226,-26 0 65,0 0-32,0 0 32,0 0 64,0 0-224,0 28 353,0-28-290,0 0 354,0 0-385,0 0 63,0 0 162,0 0-97,0 0-32,0 0-97,0 0 258,0 0-194,0 0 354,0 0-449,0 0 288,0 0-192,0 0 64,0 0 0,0 0-64,0 0 96,0 0-128,0 0 320,0 0-320,0 0 288,0 0-416,0 0 288,0 0-96,0 0 32,0 0 32,0 0-192,0 0 256,0 0-160,29 26 320,-29-26-448,0 0 352,0 0-320,0 0 224,0 0-32,0 0-32,0 0 64,0 0-160,0 0 320,0 0-320,0 0 192,0 0-288,0 0 256,0 0-128,0 0 32,0 0 32,0 0-128,0 0 288,0 0-256,0 0 352,0 0-448,0 0 160,0 0-128,0 0-289,0 0-544,0 0-704,0 0-1635,0 0-2785</inkml:trace>
</inkml:ink>
</file>

<file path=ppt/ink/ink166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in"/>
          <inkml:channel name="Y" type="integer" max="32767" units="in"/>
          <inkml:channel name="F" type="integer" max="32767" units="dev"/>
        </inkml:traceFormat>
        <inkml:channelProperties>
          <inkml:channelProperty channel="X" name="resolution" value="3971.75757" units="1/in"/>
          <inkml:channelProperty channel="Y" name="resolution" value="5295.24854" units="1/in"/>
          <inkml:channelProperty channel="F" name="resolution" value="0" units="1/dev"/>
        </inkml:channelProperties>
      </inkml:inkSource>
      <inkml:timestamp xml:id="ts0" timeString="2011-11-21T22:43:29.986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fitToCurve" value="1"/>
    </inkml:brush>
  </inkml:definitions>
  <inkml:trace contextRef="#ctx0" brushRef="#br0">702 196 576,'0'0'833,"0"0"192,0 0-160,0 0-513,0 0 225,0 0-289,0 0 256,0 0-159,0 0 31,0 0-32,0 0-127,0 0-65,0 0-192,0 0 256,0 0-320,0 0 192,0 0-160,0 0 160,0 0-128,0 0 32,0 0 32,0 0-32,0 0 161,0 0-161,0 0 448,0 0-416,0 0 160,0 0-128,0 0 193,0 0-97,0 0 64,0 0 96,0 0 1,0 0 63,0 0-384,0 0 288,0 0-95,0 0 127,0 0-160,0 0 64,0 0-95,0 0-1,0 0 64,0 0-160,0 0 352,0 0-416,0 0 129,0 0-65,0 0 96,0 0-64,0 0-96,0 0 96,0 0-128,0 0 160,0 0-256,0 0 384,0 0-256,0 0 96,0 0-96,0 0 64,0 0 0,0 0-64,0 0 161,0 0-322,0 0 386,0 0-322,0 0 194,0 0-97,0 0 128,0 0-96,0 0-32,0 0 96,0 0-96,0 0 192,0 0-384,0 0 384,0 0-192,0 0 96,0 0-96,0 0-32,0 0 0,0 0 0,0 0 32,0 0-160,0 0 288,0 0-320,-29 0 128,29-31-128,-27 31 127,27 0-95,0 0 64,-29 0 0,29 0-64,-27-32 224,27 32-352,0 0 320,0 0-96,-29 0 96,29 0-96,0 0 96,0 0-32,0 0-32,0 0 64,-27 0-192,27 0 352,0 0-416,0 0 224,0 0-129,0 0 129,0 0-64,-29 0 0,29 0 64,0 0-96,0 0 192,-28 0-288,28 0 320,0 0-160,0 0 32,-28 0-32,28 0 64,0 0-32,0 0-64,-28 0 96,28 0-192,0 0 320,-28 0-320,28 0 192,0 0-64,-28 0 64,28 0-64,0 32 32,0-32 32,0 0-64,0 0 160,0 0-320,-28 0 288,28 0-160,0 0 192,0 0-224,0 0 192,0 31-96,0-31-64,-28 0 192,28 0-256,0 0 288,0 0-320,0 31 224,0-31-64,-29 0 32,29 0-64,0 0 64,0 0-32,0 32 0,0-32 64,0 0-224,-27 0 320,27 0-256,0 31 128,0-31-128,0 0 96,0 0 0,0 32-32,0-32 160,0 0-256,0 31 352,0-31-320,0 0 160,0 32-96,0-32 64,0 0-64,0 0 64,0 0 0,0 30-64,0-30 128,0 0-192,0 0 320,0 0-288,0 0 160,0 0-128,0 0 129,0 0-33,0 32 32,0-32 0,0 0-96,27 0 224,-27 0-288,0 0 192,29 0-160,-29 0 224,0 0-160,0 0 32,28 0 64,-28 0-96,0 0 97,0 0-226,0 0 354,0 0-385,28 0 256,-28 0-96,0 0 0,0 0-32,0 0 32,0 0 0,0 0-96,0 0 192,0 0-288,0 0 288,0 0-128,0 0 32,0 0-64,0 0 64,0 0 64,0 0-128,0 0 160,0 0-256,0 0 384,0 0-320,0 0 192,0 0-192,0 0 160,0 0-64,0 0 32,0 0-32,0 0-64,0 0 289,0 0-450,0 0 386,0 0-193,0 0 96,0 0-96,0 0 32,0 0 0,0 0-32,0 0 128,0 0-320,0 0 416,0 0-480,0 0 288,0 0-160,0 0 224,0 0-96,0 0-64,0 0 96,0 0-128,0 0 288,0 0-448,0 0 384,0 0-256,0 0 128,0 0-97,0 0 1,0 0 32,0 0-64,0 0 192,0 0-256,0 0 352,-28 0-320,28 0 224,0 0-160,0 0 96,-28 0-32,28 0-64,-29 0 128,29 0-128,0 0 256,0 31-384,-27-31 384,27 0-192,-29 0 64,29 0-96,0 0 96,0 0-64,0 0 0,0 0 128,-27 31-224,27-31 256,0 0-256,0 0 160,0 0-64,0 0 64,0 0-64,0 0 0,0 0 96,-29 0-160,29 0 256,0 0-320,0 0 256,-27 32-160,27-32 128,0 0-128,0 0 64,0 0 0,0 0-32,0 0 96,0 0-224,0 0 384,-29 0-384,29 0 224,0 0-96,0 31 64,0-31-64,-27 0 32,27 0-32,0 0-64,0 32 288,0-32-416,0 0 352,-29 0-224,29 0 96,0 31-64,0-31 32,0 0 96,0 0-128,0 32 128,-27-32-193,27 0 290,0 0-290,0 0 226,0 31-161,0-31 64,0 0 0,0 32 0,0-32 64,0 0-128,0 31 192,0-31-289,0 31 322,-29-31-193,29 0 64,0 0-32,0 32 64,0-32-32,0 31-64,0-31 160,0 0-256,0 31 352,0-31-320,0 0 128,0 31-64,0-31 96,0 0-64,0 32 0,0-32 128,0 0-128,29 0 192,-29 31-288,0-31 320,0 0-256,0 0 160,0 0-128,27 0 64,-27 32-64,0-32-32,0 0 129,0 0-162,0 0 258,0 0-257,29 0 160,-29 31-64,0-31 64,0 0 0,27 0 0,-27 0 32,0 0-128,29 0 192,-29 0-320,0 0 352,27 0-192,-27 0 97,0 0-33,29 0 64,-29 0-64,27 0-32,-27 0 96,29 0-224,-29 0 288,27 0-352,-27 0 224,0 0-128,29-31 128,-29 31-96,0 0 128,0 0-32,0 0-64,28 0 161,-28-32-193,0 32 224,0 0-288,0 0 224,0 0-160,0-31 96,0 31-32,0 0 0,28 0 0,-28 0-128,0 0 192,0 0-256,0 0 224,0-32-160,0 32 160,0 0-160,0 0 64,0 0 32,0 0-64,0 0 160,0 0-256,0 0 352,0 0-320,0 0 160,0 0-32,0 0 0,0 0 33,0 0-97,0 0 128,0 0-192,0 0 320,0 0-384,0 0 288,0 0-224,0 0 160,0 0-128,0 0 0,0 0 192,0 0-224,0 0 224,0 0-288,0 0 384,0 0-384,0 0 224,0 0-160,0 0 128,0 0-96,0 0 32,0 0 32,0 0-129,0 0 225,0 0-256,0 0 192,0 0-64,0 0 64,0 0-128,0 0 64,0 0 32,0 0-64,0 0 96,0 0-288,0 0 320,0 0-320,0 0 128,0 0-97,0 0 97,0 0-64,0 0 32,0 0 96,0 0-96,0 0 320,0 0-384,0 0 352,0 0-224,0 0 128,0 32-96,0-32 96,0 0-32,28 0 0,-28 0 96,0 0-224,0 31 352,0-31-384,0 0 192,0 0-32,0 0 32,28 0 32,-28 32-64,0-32 64,0 0-192,0 0 320,0 31-384,28-31 320,-28 0-128,0 0 64,28 32-64,-28-32 32,0 0 0,0 0-64,0 0 128,28 0-256,-28 0 384,0 31-352,0-31 160,0 0-64,29 0 96,-29 0-32,0 0-64,0 31 96,27-31-128,-27 0 288,0 0-384,29 0 352,-29 0-224,0 32 96,0-32-96,27 0 64,-27 0 32,0 0-96,0 0 193,29 0-193,-29 0 320,0 0-320,27 0 128,-27 0-64,29 0 96,-29 0-96,27 0 0,-27 0 96,0 0-160,29 0 256,-29 0-352,0 0 320,0 0-192,0 0 65,0 0-1,0 0 32,0 0-32,0 0-64,0 0 128,27 0-256,-27 0 352,0 0-320,29 0 160,-29 0-96,0 0 128,0-32-96,0 32 32,27 0 0,-27 0-96,0 0 192,0 0-288,0 0 320,29-31-224,-29 31 128,0 0-96,0 0 160,28-31-128,-28 31 0,0 0 96,0-32-192,0 32 320,0 0-352,28 0 224,-28-31-128,0 31 128,0 0-96,0 0 32,0-32 33,0 32-65,0 0 128,0 0-353,0-31 354,0 31-193,0 0 128,0 0-96,0-32 64,0 32 32,0 0-96,0-31 128,0 31-256,0 0 384,0-31-352,0 31 160,0 0-96,0 0 64,0 0 0,0-31-32,0 31 64,0 0-128,0 0 192,0 0-321,0-32 354,0 32-226,0 0 129,0 0-96,0-31 64,-28 31 0,28 0-96,0 0 160,0-31-224,0 31 352,0 0-320,0 0 160,-28 0-96,28 0 96,0 0-64,0 0 64,0-32 0,0 32-96,0 0 192,0 0-288,0 0 352,0 0-256,0 0 128,0 0-96,0 0 96,0 0-64,0 0-32,0 0 96,0 0-192,0 0 288,0 0-288,0 0 160,0 0-128,0 0 128,0 0-64,0 0 32,0 0 32,0 0-128,0 0 224,0 0-384,0 0 416,0 0-224,0 0 96,0 0-64,0 0 32,0 0 0,0 0-96,0 0 224,0 0-288,0 0 384,0 0-448,0 0 384,0 0-320,0 0 288,0 0-224,0 0 64,0 0 64,0 0-128,0 0 160,0 0-256,0 0 320,0 0-320,0 0 224,0 0-96,0 0 128,0 0-128,0 0 32,0 0 64,0 0-128,0 0 224,0 0-288,0 0 192,0 0-96,0 0 64,0 0-64,0 0 32,0 0 64,0 0-96,0 0 128,0 0-225,0 0 322,0 0-290,0 0 162,28 0-98,-28 0 97,0 0-32,0 0 0,28 0 65,-28 0-162,0 0 258,0 32-290,28-32 194,-28 0-97,0 0 96,28 0-96,-28 0 0,0 0 64,0 0-32,28 0 128,-28 0-321,0 0 418,0 0-385,0 0 224,29 0-128,-29 0 128,0 0-64,0 0-32,27 0 64,-27 0-96,0 0 256,0 0-352,0 0 288,29 0-224,-29 0 224,0 0-128,0 0 0,0 0 64,0 0-96,0 0 160,0 0-256,27 0 352,-27 0-288,0 0 128,0 0-32,0 0 32,0 0-32,0 0-32,0 0 128,29 0-256,-29 0 352,0 0-448,27 0 416,-27 0-224,0 0 96,0-32-32,0 32 0,29 0 32,-29 0-128,0 0 225,0 0-322,0-31 354,0 31-322,0 0 226,27 0-162,-27-32 130,0 32-65,0 0 0,0-31 32,0 31-161,0 0 290,0-32-354,29 32 322,-29 0-162,0-31 98,0 31-97,0 0 32,0 0 64,0 0-128,0-32 192,0 32-289,0 0 354,0 0-386,0-31 290,0 31-129,0 0 96,0 0-96,0-31 0,0 31 128,0 0-224,0-32 288,0 32-353,0 0 258,0-30-162,0 30 162,0 0-130,0-32 1,0 32 128,0 0-128,0-31 128,0 31-224,0 0 385,0-32-450,0 32 257,-29 0-160,29 0 128,0 0-128,0-31 32,0 31 64,-27 0-96,27 0 224,0 0-352,0 0 384,0 0-224,0-32 128,-29 32-128,29 0 32,0 0 32,0 0-32,0 0 128,-27 0-225,27 0 290,0 0-322,-29 0 257,29 0-160,0 0 160,0 0-32,0 0-96,0 0 128,-27 0-192,27 0 288,0 0-416,0 0 384,0 0-192,0 0 96,0 0-64,0 0 32,0 0 64,0 0-96,0 0 96,0 0-224,0 0 384,0 0-384,0 0 192,0 0-128,0 0 96,0 0-32,0 0-96,0 0 160,0 0-128,0 0 288,0 0-448,0 0 384,0 0-160,0 0 64,0 0-32,0 0 0,0 0-32,0 0 32,0 0 32,0 0-192,0 0 352,0 0-352,0 0 160,0 0-32,0 0 64,0 0 0,0 0 0,0 0 64,0 0-128,0 0 320,0 0-448,0 0 416,0 0-288,0 0 128,0 0-128,0 0 64,0 0 1,0 0-33,0 0 64,0 0-193,0 0 386,0 0-417,0 0 192,0 0-32,0 0 128,0 0-160,0 0 64,0 0 32,0 0-160,0 0 224,0 0-256,0 0 288,0 0-256,0 0 160,0 0-128,0 0 128,0 0 0,0 0-96,0-31 160,0 31-224,0 0 320,0 0-416,0 0 160,0 0-64,0-31 128,0 31-128,0 0 0,-29 0 64,29-32-32,0 32 128,0 0-225,0-31 290,0 31-226,-27 0 162,27 0-130,0 0 97,0-32-32,0 32-64,0 0 128,0 0-224,0 0 288,0 0-256,-29 0 96,29 0-96,0 0 192,0-31-128,0 31-32,0 0 64,-28 0-64,28 0 224,0 0-384,0 0 352,0 0-224,0 0 128,-28-32-160,28 32 96,0 0 32,0 0-97,-28 0 129,28 0-128,0 0 288,-28 0-416,28 0 352,-28 0-224,28 0 160,0 0-64,-29 0 32,29 0 0,0 0-64,-27 0 224,27 0-352,0 0 384,-29 0-320,29 0 192,0 0-96,-27 0 64,27 0-32,0 0-64,0 0 128,-29 0-192,29 0 320,0 0-448,0 0 384,0 0-224,-27 0 128,27 0-96,0 0-32,0 0 96,0 0-64,0 0 128,0 0-256,0 0 384,0 0-352,-29 0 160,29 0-64,0 0 128,0 32-96,0-32-32,0 0 64,0 0-96,0 0 256,0 0-384,0 0 352,-27 0-192,27 31 96,0-31-96,0 0 64,0 0 32,0 0-64,0 32 160,0-32-352,0 0 448,0 0-384,-29 31 224,29-31-128,0 0 128,0 0-32,0 0-64,0 0 128,0 0-224,0 0 320,0 0-416,0 0 416,0 0-224,0 0 64,0 0-64,0 0 96,0 0 0,0 0-64,0 0 160,0 0-320,0 0 448,0 0-416,0 0 224,0 0-32,0 0 96,0 0-32,0 0-96,0 0 193,0 0-225,0 0 288,0 0-416,0 0 320,0 0-288,0 0 160,0 0-160,0 0 0,0 0-128,0 0-289,0 0-288,0 0-832,0 0-673,0 0-289,0 0 1,0 32-2499</inkml:trace>
</inkml:ink>
</file>

<file path=ppt/ink/ink167.xml><?xml version="1.0" encoding="utf-8"?>
<inkml:ink xmlns:inkml="http://www.w3.org/2003/InkML">
  <inkml:definitions>
    <inkml:context xml:id="ctx0">
      <inkml:inkSource xml:id="inkSrc0">
        <inkml:traceFormat>
          <inkml:channel name="X" type="integer" max="14719" units="in"/>
          <inkml:channel name="Y" type="integer" max="9199" units="in"/>
          <inkml:channel name="F" type="integer" max="32767" units="dev"/>
        </inkml:traceFormat>
        <inkml:channelProperties>
          <inkml:channelProperty channel="X" name="resolution" value="2540.38647" units="1/in"/>
          <inkml:channelProperty channel="Y" name="resolution" value="2540.45825" units="1/in"/>
          <inkml:channelProperty channel="F" name="resolution" value="0" units="1/dev"/>
        </inkml:channelProperties>
      </inkml:inkSource>
      <inkml:timestamp xml:id="ts0" timeString="2012-07-03T16:55:15.892"/>
    </inkml:context>
    <inkml:brush xml:id="br0">
      <inkml:brushProperty name="width" value="0.03528" units="cm"/>
      <inkml:brushProperty name="height" value="0.03528" units="cm"/>
      <inkml:brushProperty name="color" value="#FF0000"/>
      <inkml:brushProperty name="fitToCurve" value="1"/>
    </inkml:brush>
  </inkml:definitions>
  <inkml:trace contextRef="#ctx0" brushRef="#br0">-11 2041 320,'0'0'512,"0"0"-95,0 0-97,0 0 64,0 0-384,0 0 257,0 0-321,0 0 192,0-26-128,0 26 128,0 0 352,0 0 33,0 0-289,0 0-32,0 0 321,0 0-193,0 0 321,0 0-577,0 0 288,0 0-160,0 0 96,0 0 97,0 0-65,0 0 96,0 0-255,0 0 415,0 0-416,0 0 257,0 0-225,0 0 64,0 0 0,0 0 65,0 0 191,0 0-192,0 0 97,0 0-353,0 0 544,0 0-511,0 0 223,0 0-192,0 0-32,0 0 0,0 0-96,0 0 64,0 0-128,0 0 416,0 0-384,0 0 289,0 0-225,0 0 0,0 0 64,0 0 32,0 0 64,0 0-192,0 0 224,0 0-224,0 0 577,0 0-513,0 0 96,0 0-160,0 0 96,0 0 64,0 0-192,0 0 128,0 0-256,0 0 417,0 0-322,0 0 130,0 0-130,0 0 130,0 0-1,0 0 32,0 0 32,0 0-160,0 0 256,0 0-416,0 0 576,0 0-544,0 0 256,0 0-192,0 0 0,0 0 64,0 0-64,0 0 64,0 0-128,0 0 480,0 0-352,0 0 192,0 0-256,0 0 160,0 0-32,0 0 0,0 0 0,0 0-128,0 0 192,0 0-192,0 0 352,0 0-448,0 0 288,0 0-32,0 0-32,0 0 32,0 0-128,0 0 256,0 0-192,0 0 225,0 0-450,0 0 386,0 0-290,0 0 161,26 0 65,-26 0-65,0 0 64,0 0-160,0 0 224,26 0-224,-26 0 416,0 0-480,0 0 224,0 0-64,0 0-64,0 0 32,0 0-96,0 0 224,0 0-224,29 0 352,-29 0-416,0 0 320,0 0-256,0 0 96,0 0 32,26 0 0,-26 0 32,0 0-224,0 0 256,0 0-192,0 0 448,0 0-480,26 0 128,-26 0 0,0 0-64,0 0 64,26 0-32,-26 0 128,0 0-192,0 0 352,0 0-352,0 0 321,26 0-418,-26 0 225,0 0 0,0 0 0,29 0-32,-29 0-128,0 0 256,0 0-224,26-26 481,-26 26-417,0 0 64,26 0 0,-26 0-32,26 0-32,-26 0 0,0-26 64,0 26-128,26 0 448,-26 0-448,0 0 256,0 0-256,29 0 64,-29-28 128,0 28-96,0 0 32,26 0-96,-26 0 288,0 0-320,26-26 513,-26 26-450,0 0 130,26-26-65,-26 26 96,0 0-32,26 0-128,-26-26 160,0 26-192,29 0 352,-29 0-448,0-26 320,0 26-320,26 0 192,-26-28 0,0 28-32,26 0 64,-26-26-192,0 26 416,0 0-320,27 0 320,-27-26-416,0 26 224,0 0-64,0 0 33,26 0 31,-26-26-160,0 26 224,0 0-288,0 0 480,0 0-512,0-28 416,0 28-288,29 0 32,-29 0 0,0 0 0,0 0 64,0-26-160,0 26 192,26 0-192,-26 0 352,0 0-384,0-26 160,0 26-32,0 0 0,0 0 32,0 0-96,0 0 192,0-26-192,0 26 384,26 0-416,-26 0 224,0 0-224,0-29 96,0 29 0,0 0-32,0 0 32,26-26-160,-26 26 352,0 0-320,0-25 385,0 25-418,26 0 193,-26-26-32,0 26 0,0 0 0,0 0-128,0 0 288,0-26-256,29 26 449,-29 0-610,0 0 418,0-29-258,0 29 194,0 0-129,0 0 64,0-26 64,0 26-289,26 0 546,-26 0-481,0-26 384,0 26-448,0 0 192,0-25 0,26 25-64,-26 0 96,0-29-96,0 29 160,0 0-224,0-26 512,0 26-640,26 0 352,-26 0-224,0-26 128,0 26 32,0 0-128,0-26 160,0 26-256,29 0 512,-29 0-448,0-28 352,0 28-416,0 0 192,0 0 0,0 0-32,0-26 32,26 26-96,-26 0 288,0 0-320,0 0 448,0-26-480,0 26 256,0 0-192,0 0 96,0-26 32,0 26-96,0 0 128,0 0-256,26 0 448,-26-28-384,0 28 352,0 0-416,0 0 192,0-26 32,26 26 0,-26 0-64,0 0-32,0 0 256,0-26-288,0 26 448,0 0-576,0 0 320,0 0-160,0 0 32,0-26 32,0 26-64,0 0 96,26-26-192,-26 26 416,0 0-384,0-28 288,0 28-352,0-26 224,0 26-64,0 0 0,0-26 96,0 26-192,29 0 288,-29-26-352,0 26 512,0 0-512,0-29 320,0 29-224,0 0 32,26-25 128,-26 25-192,0-26 192,0 26-224,0 0 448,26-26-384,-26 26 224,0-29-352,0 29 224,0-26 0,26 26 0,-26-26 32,0 26-192,0 0 352,26-25-416,-26 25 608,0 0-576,0 0 256,0-26-96,0 26 0,0 0 32,0 0-128,0 0 256,0 0-288,0-29 480,29 29-448,-29 0 256,0 0-256,0-26 96,0 26 32,0 0 32,0-26-96,0 26-64,26 0 256,-26-26-320,0 26 512,0 0-448,0-28 160,0 28-96,0 0 64,0-26-64,0 26 32,0 0 160,26-26-288,-26 26 416,0-26-480,0 26 416,0-28-352,0 28 96,0-26 64,0 26-128,0-26 192,0 26-128,0 0 224,26-26-384,-26 26 640,0 0-608,0-26 320,0 26-288,0-28 224,0 28-96,0 0-32,0-26 160,26 26-224,-26 0 384,0-26-416,0 26 352,0 0-352,0-26 160,0 26-32,0-29 0,0 29 96,0 0-160,0-25 256,0 25-320,29-26 512,-29 26-480,0-26 160,0 26-32,0 0 32,0 0 64,0-29-160,0 29 128,0 0-224,0 0 416,0 0-448,0 0 320,0 0-224,0 0 32,0 0 96,0 0-128,0 0 128,0 0-160,0 0 224,0 0-288,0 0 512,0 0-448,0 0 160,0 0-192,26 0 256,-26-26-96,0 26-128,0 0 256,0 0-256,0 0 480,0 0-512,0 0 320,0 0-256,0 0 96,0 0 32,0 0 0,0 0 0,0 0-128,0 0 160,0-26-192,0 26 416,0 0-448,0 0 192,0 0-32,0 0 0,0 0 32,0 0-64,0 0 32,0 0-128,0 0 384,0 0-384,0-25 224,0 25-160,0 0 32,0 0 64,0 0-32,0 0 64,0 0-224,0 0 224,0 0-192,0 0 448,0 0-448,0 0 128,0 0 0,0 0-32,0 0 96,0 0-192,0 0 224,0 0-192,0 0 352,0 0-416,0 0 256,0 0-192,0 0 64,0 0 64,0 0-64,0 0 64,0 0-128,0 0 224,0 0-256,0 0 416,0 0-416,0 0 128,0 0 0,0 0 0,0 0 0,0 0-64,0 0 160,0 0-224,0 0 416,0 0-480,0 0 320,0 0-224,0 0 96,0 0 0,0 0 0,0 0 32,0 0-128,0 0 224,0 0-192,0 0 288,0 0-352,0 0 128,0 0 32,0 0-96,0 0 96,0 0-128,0 0 96,0 0-64,0 0 256,0 0-352,0 0 224,0 0-224,0 0 160,0 0-32,0 0 0,0 0 64,0 0-224,0 0 288,0 0-192,0 0 288,0 0-352,0 0 128,0 0-64,0 0 64,0 0 32,0 0-96,0 0 96,0 0-225,0 0 514,0 0-546,0 0 354,0 0-226,0 0 65,0 0 64,0 0-64,0 0 96,0 0-192,0 0 288,0 0-224,0 0 320,0 0-320,0 0 96,0 0-32,0 0 0,0 25 96,0-25-128,0 0 160,0 0-192,0 0 320,0 0-384,-26 26 224,26-26-128,0 0 96,0 0-32,0 0-64,0 0 160,0 0-192,0 26 224,0-26-192,0 0 225,0 0-290,0 0 161,-29 0-32,29 29-32,0-29 64,0 0-128,0 0 224,0 26-192,-26-26 353,26 0-449,0 0 288,0 26-224,0-26 31,-26 0 98,26 0-66,0 0 66,0 0-162,0 25 290,0-25-226,-26 0 226,26 0-289,0 0 128,0 29 32,0-29-32,0 0 32,0 0-129,0 0 162,0 0-162,0 0 482,0 0-641,-26 0 384,26 0-256,0 0 128,0 0 0,0 26 0,0-26 96,0 0-256,-29 0 416,29 0-320,0 0 224,0 0-288,0 0 96,0 0 32,0 0 64,0 0-96,0 0-64,0 0 288,0 0-352,0 0 576,0 0-544,0 0 288,0 0-160,0 0 128,0 0 0,0 0-64,0 0 161,0 0-386,0 0 482,0 0-385,0 0 288,0 0-320,0 0 96,0 0-32,0 0 128,0 0-160,0 0-96,0 0 352,29 0-352,-29 0 448,0-26-416,0 26 192,0 0-128,0 0 32,26-29-32,-26 29-32,0 0 96,0 0-160,0 0 352,26-25-384,-26 25 384,0 0-417,0 0 161,0-26 0,26 26-128,-26 0 128,0 0-64,26 0 224,-26-26-224,0 26 416,0 0-448,0 0 224,0 0-96,0 0 0,0-29 64,0 29-128,29 0 192,-29 0-192,0 0 288,0 0-288,0 0 256,0 0-256,0 0 96,0 0 0,0 0 32,0 0 32,0 0-224,0 0 320,0 0-320,0-26 512,0 26-512,0 0 224,0 0-160,0 0 128,0 0-64,0 0 0,0 0 64,0 0-128,0 0 320,0 0-352,26-26 224,-26 26-320,0 0 128,0 0 64,0 0-32,0-25 32,0 25-64,0 0 224,0 0-352,0 0 576,0 0-576,0 0 288,0 0-192,0 0 160,0 0-32,0 0-128,0 0 256,0 0-256,0 0 384,0 0-416,0 0 320,26 0-288,-26-29 160,0 29-64,0 0 64,0 0 0,0 0-96,0 0 128,0 0-224,0 0 480,0 0-512,0 0 256,0 0-128,0 0 64,0 0 32,0 0-192,0 0 256,0 0-224,0 0 384,0 0-480,0 0 384,0 0-320,0 0 160,0 0 0,0 0 0,0 0 0,0 0-96,0 0 192,0 0-288,0 0 512,0 0-512,0 0 352,0 0-288,0 0 160,0 0-32,0 0-96,0 0 192,0 0-288,0 0 544,0 0-576,0 0 288,0 0-128,0 0-64,0 0 96,0 0 0,0 0 32,0 0-129,0 0 225,0 0-256,0 0 320,0 0-416,0 0 192,0 0-64,0 0 96,0 0-32,0 0 0,0 0 96,0 29-224,0-29 480,0 0-416,0 0 224,0 0-160,0 0 96,0 0-32,0 0-32,0 0 64,0 0-224,0 25 352,0-25-352,0 0 544,0 0-576,0 0 288,0 0-96,0 0 32,0 26 64,0-26-160,0 0 160,0 0-192,0 0 416,0 0-416,0 0 192,0 26-160,0-26 160,0 0-96,0 0 96,0 0-64,0 29-96,0-29 192,0 0-160,0 0 288,0 0-352,0 0 128,0 0 0,0 26 0,0-26 64,0 0-192,0 0 224,0 0-192,0 0 352,0 0-416,0 0 288,0 0-224,0 26 64,0-26 64,0 0 32,0 0-32,0 0-192,0 0 352,0 0-352,0 0 384,0 0-352,0 0 160,0 0-32,0 0-32,0 0 32,0 25-64,0-25 160,0 0-224,0 0 352,0 0-384,0 0 256,0 29-160,0-29 0,0 0 64,0 0 0,26 0 32,-26 0-128,0 0 192,0 0-224,0 26 352,0-26-320,0 0 128,0 0-32,0 0 32,0 0-96,0 0 32,0 0 160,0 0-192,27 0 320,-27 0-416,0 0 320,0 0-256,0 0 96,0 0-32,0 0 64,0 26 0,0-26-96,0 0 192,0 0-160,0 0 289,0 0-418,0 0 161,0 0 33,0 0-1,0 0-32,0 0-65,0 0 290,0 0-353,0 0 480,0 0-448,0 0 256,0 0-224,0 0 64,0 0 96,0 0-96,0 0 32,0 0-256,0 0 256,0 0-417,0 0-127,0 0-1218,0 0-1953,0 0 672,0 0 385,28 0-1763</inkml:trace>
</inkml:ink>
</file>

<file path=ppt/ink/ink168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256" units="dev"/>
        </inkml:traceFormat>
        <inkml:channelProperties>
          <inkml:channelProperty channel="X" name="resolution" value="367.8161" units="1/cm"/>
          <inkml:channelProperty channel="Y" name="resolution" value="440.36697" units="1/cm"/>
          <inkml:channelProperty channel="F" name="resolution" value="0" units="1/dev"/>
        </inkml:channelProperties>
      </inkml:inkSource>
      <inkml:timestamp xml:id="ts0" timeString="2010-10-27T17:09:09.002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fitToCurve" value="1"/>
      <inkml:brushProperty name="ignorePressure" value="1"/>
    </inkml:brush>
  </inkml:definitions>
  <inkml:trace contextRef="#ctx0" brushRef="#br0">10 178 31,'0'0'1,"0"0"1,0 0-1,0 0 0,0 0 0,0 0 0,0-12 0,0 12-1,0 0 0,0 0 0,0 0 0,0 0 0,0 0 0,0 0 0,0 0 0,0 0 0,0 0 1,0 0-1,0 0 1,0 0-1,0 13 0,-2-2 1,2-11 0,-2 13 0,0 1 1,2-14-1,-2 14-1,2 0 1,0-4-1,0-1 1,0 3 0,0-12-1,0 14 0,0-14 2,0 12-2,0-12 1,-2 13 8,2 2-1,0-1 0,-2 0-1,4-1-2,-2 0 0,0-2 1,2-1-5,-4 2 0,2-1 0,0-1 1,-2 1-2,2-11 0,0 12 2,0 3-2,2-5-1,-2-10 1,0 14 1,4-3-1,-4 0 0,2 0 1,-2-11 1,2 13-2,-2-13 2,2 10-2,-2-10 1,2 12 0,-2-12-1,2 10 1,-2-10-2,2 13 0,0-3 1,-2-10 0,0 14 1,2-5 0,-2 1-2,0 0 0,0 0 1,0 0 1,0-10-1,-2 12 1,4-2-2,-2 1 3,0-11-4,0 0 3,0 0-1,-2 14-1,2-4 1,2 0 1,-2-10-1,-2 11-1,2 2 1,0-13 1,0 12-3,2-2 3,-2 1-1,0-11 0,0 12-1,0-12 2,0 0-1,1 14 1,1-3-2,-2-11 1,0 12 1,0-12-2,0 13 1,0-13 1,0 0-2,0 10 1,0-10 1,0 0-2,0 10 1,0-10 2,0 0-3,0 0 2,0 9 0,0-9 0,0 0 1,0 0-1,0 0 1,0 0 0,0 10-1,0-10-1,0 0 0,0 0 0,0 0 1,0 0 0,0 0-1,0 0 1,0 0-1,0 0 0,0 0 0,0 0 1,0 0-1,0 0-1,0 0 1,0 0-1,0 0 0,0 0 1,0 0 1,0 0-1,0 0 1,0 0 0,0 0 0,0 0-1,0 0-1,0 0 1,0 0 1,0 0-1,0 0-1,0 0 2,16-7-1,-16 7 0,15-5 1,-15 5-1,16-7 0,-16 7 0,15-6-1,1 3 1,-16 3 2,15-3-2,-2 1-1,-13 2 1,0 0 1,14-5-2,-14 5 1,13-4 0,1 1-1,-14 3 1,15-5 0,-1 5 0,-14 0 1,13 1-1,1 1 1,-14-2-1,17 0 0,-3 0 1,-14 0-1,17 0-1,-17 0 1,16-6 0,-16 6 1,13-3-1,-13 3 0,0 0 0,14 4 0,1-2 0,-15-2 0,15 3 1,-15-3-1,16 1 0,-1 2 0,-15-3 0,16 1 1,-1 2-1,-1-2 0,1 1 1,-15-2 0,0 0-1,15 3 1,-1-3-1,-14 0 0,17-2 1,-3 2 0,-1-1 0,-13 1-1,14 0 1,-14 0-1,0 0 1,17 3 0,-3-2-1,-1 0 1,-13-1-1,0 0 0,14 3 0,-14-3 0,15 0 0,-15 0 0,14-1 0,-14 1-1,15 0 1,-15 0 0,13 3 0,-13-3 1,14 1-1,-14-1 1,0 0-1,15 3 0,1-2 0,-16-1 0,0 0 0,19 4 1,-3 1 0,-3-5 0,-13 0-2,15 2 2,-15-2-1,0 0 0,16 5 0,-16-5 1,13 4 0,-13-4-1,16 5-1,-3 0 2,-13-5-2,14 4 2,-14-4-1,17 3 1,-17-3 0,14 1 0,-14-1-1,13 3 0,-13-3 0,0 0 1,14-2-1,-14 2 0,0 0 0,0 0 0,13 7 0,-13-7 1,0 0-1,14 3 0,-14-3 1,0 0-1,13 2 0,-13-2 1,14 2 0,-14-2-1,0 0 0,13 3 0,-13-3 0,16 2 0,-16-2 0,15 1 0,-15-1 0,14 4 0,-14-4 0,0 0 0,13 3 0,2 0 0,-15-3 0,14 4 0,-14-4 0,15 3 0,-15-3 1,0 0 0,14-3-1,-14 3 0,0 0 1,13-1 0,-13 1-1,0 0 0,0 0 1,0 0 0,14 0-1,-14 0 0,0 0 0,15 1 0,-15-1 0,0 0 0,0 0 0,14-1 0,-14 1 0,13 1 0,-13-1-1,0 0 1,16 1 0,-16-1 0,0 0 0,15-1 0,-15 1 0,14-1 0,-14 1 0,0 0 0,13 1 0,-13-1 1,0 0-2,0 0 1,0 0 0,0 0 0,0 0 1,14 0-1,-14 0 0,0 0 0,0 0 0,0 0 0,0 0-1,0 0 1,13 1 0,-13-1 0,0 0 0,0 0 0,0 0 0,0 0 0,0 0 0,0 0 0,0 0 0,0 0 0,0 0 0,0 0 0,0 0 1,0 0-1,0 0 0,0 0 0,0 0 0,0 0 1,0 0-1,0 0 0,0 0 0,0 0 0,0 0 1,0 0-1,0 0 0,0 0 0,0 0 1,0 0-1,0 0 1,0 0 0,0 0-1,0 0 0,0 0 0,0 0 0,0 0 0,0 0 1,0 0-1,0 0 0,14-1 0,-14 1 1,0 0-1,0 0 0,0 0 1,0 0-1,0 0 0,0 0 0,0 0 0,0 0 0,9-11 0,-9 11 0,8-13 1,-8 13-1,6-12 0,-2 2 1,-2 0-1,-2 10 0,2-13 0,-1 4 0,-1 9 0,0-13 0,0 13 1,0 0-1,0-10 0,0 0 0,0 1 0,0 9 0,0-12 0,-1 1 0,1 0 0,0-2 0,0 1 0,0 2 0,0 0 0,0-1 0,-2 1 0,2 10 0,-2-10 0,2 10 0,-4-12 0,4 2 0,-2-1 0,2 11 0,-4-13 0,4 3 0,-2-1 0,2 1 0,0 0 0,2 1 0,-2 9 0,2-13 0,-2 2 0,0 11 0,0 0 0,4-13 0,-2 3 0,0-1-1,-2 11 1,0-11 0,0 0 0,0 11 0,0-14 0,0 3 0,-2-1 0,2 3 0,0-3 0,2 3 0,-2 9 0,0-13 0,2 3 0,-2 0 0,0-1 0,0 11 0,2-11 0,-2-3 0,0 3 0,1 1 0,1-1 0,0-2 1,-2 2-1,-2 0 0,2 11 0,0 0 0,2-10 0,-2 10 0,0 0 0,-2-10 0,2 0 0,0 10 0,0-12 0,0 2 0,-2 0 0,1 0 0,-1-1 0,2 0 0,0 11 0,-2-11 0,2 1 0,0 0 0,0 10 0,0-11 0,0 11 0,0-14 0,0 14 0,2-14 0,0 1 0,-2 1 0,0 2 0,1 0 0,-1 10 0,0 0 0,2-11 0,-2 11 0,0 0 1,-2-11-1,4-1 0,-2 12 0,0-11 0,0 11 0,0 0 0,0 0 0,0 0 0,0-10 0,0 10 0,0 0 0,0 0 0,0 0 0,0 0 0,0 0 0,0 0 0,0 0 0,0 0 0,0 0 0,0 0 0,0 0 0,0 0 0,0 0 0,0 0 0,0 0 0,0 0 0,0 0-1,0 0-3,0 0-9,0 0-11</inkml:trace>
  <inkml:trace contextRef="#ctx0" brushRef="#br0" timeOffset="4415">10 194 31,'0'0'1,"0"0"0,0 0-1,0 0 0,0 0 0,0 0 0,0 0-1,-4 10 0,4-10 1,0 0 0,0 0 1,0 0 0,0 0-2,0 0 0,0 0 2,0 0-2,0 0 2,0 0 0,-4 11-1,4-11 2,0 0-1,0 0 0,0 0 0,0 0 0,0 0-1,0 0 0,0 0 0,0 0 0,0 0 0,0 0 0,0 0 0,0 0 1,0 0-1,0 0 0,0 0 0,2-9 0,-2 9 1,0 0-1,0-12 1,0 12 0,0 0 0,0 0-1,0 0 0,0 0 0,0 0 0,0 0 0,0 0 0,0 0 0,0 0 0,0 0 2,2-9-1,-2 9 0,0 0 0,0 0 0,-2-10-2,2 10 2,0 0-1,0-14 0,0 14 0,0 0 2,0 0-2,2-11 1,-2 11 11,0-13-5,0 13-1,0 0 0,-2-11 0,2 11-1,0 0-1,0 0-2,0 0 1,0 0-3,0 0 1,0 0 0,0 0-11,0 0 13,0 0-1,0 0-1,0 0 1,0 0 0,0 0-2,0 0 0,-2-11 1,2 11 2,0 0-1,2-12 0,-2 12-2,0 0 1,0 0 0,0 0-1,0 0 1,0 0-2,0 0 0,0 0 1,0 0 1,0 0-1,0 0-1,0 0 2,0 0 0,0 0-1,0 0 0,0 0 0,14-11 0,-14 11 0,13-5-2,-13 5 3,14-3-2,-14 3 3,13-3-2,1 0 1,-14 3 2,15-3-1,0-1 0,-1-1 0,-14 5 0,15-3-1,1 0 1,-16 3 0,13-1-1,-13 1 1,16-2-2,-3 1 1,-13 1 0,16 0 1,-16 0-1,17-2 0,-3 2 1,-1-2 0,1 3 0,-14-1 0,15 0 0,-2 1 0,-13-1 0,14 0-1,-14 0 1,15-1-1,-1 1 0,-1 0 0,-13 0 0,14 0-1,-1-1 1,1-1-1,-1 1 1,-13 1-1,18-2 0,-5 2 0,-13 0 0,16 0 1,-16 0 0,0 0-1,0 0 1,19-1 0,-4-2-1,1 3 0,-16 0 0,13 0 0,-13 0 0,18 2 1,-18-2 0,17-2-1,-3 2 0,-14 0 1,15 0-1,-15 0 0,13-1 0,-13 1 1,14-2-1,-14 2 0,0 0 1,13 0-1,-13 0 0,0 0 0,14 2 0,-14-2 0,0 0 0,13 3 0,-13-3 0,16 1 0,-16-1 0,15 0 0,-15 0 0,16 1 0,-16-1 0,13 0 0,-13 0 0,14 0 0,-14 0 1,0 0-1,13 0 0,-13 0 0,0 0 1,14 0-2,-14 0 1,0 0 0,0 0-1,13 2 1,-13-2 0,16 0 1,-16 0 0,15-2-1,-15 2 0,14-1 0,-1 1 1,-13 0-1,0 0 0,15 1 0,-15-1 0,14 2 1,-1-5 1,-13 3-2,16 0 1,-16 0 2,15-3 0,1-1-1,-16 4-1,15-4 0,-1-2 0,-1 3 0,-13 3-1,19-2 1,-1-3 0,-1 1-1,1 1 0,-3-1 1,0 3-1,-1-2 1,-14 3 0,15-3-1,-1 2 1,-14 1-1,13-2 0,-13 2 0,0 0 0,0 0-1,14 5 1,-14-5 0,0 0 1,0 0-2,13 4 1,-13-4 0,0 0 0,0 0 0,14 5 0,-14-5 1,0 0-1,0 0 0,0 0 0,0 0 0,15 6-1,-15-6 1,0 0 0,14 7 0,-14-7 0,0 0 0,13 7 0,-13-7 1,0 0-1,0 0 0,14 6 0,-14-6 0,0 0 0,15 5 0,-15-5-1,0 0 1,0 0 0,14 3 0,-14-3 0,0 0 0,0 0 0,0 0 0,0 0 0,0 0 0,0 0 0,13 3 0,-13-3 0,0 0 0,0 0 0,0 0 0,0 0 0,0 0 0,14 3 0,-14-3 0,0 0 0,0 0 0,0 0 1,0 0-1,13 2 0,-13-2 0,0 0 0,0 0-1,0 0 1,0 0 0,0 0 0,0 0 0,0 0 1,0 0-1,0 0 0,0 0 0,0 0-4,0 0-4,0 0-4,0 0-15</inkml:trace>
  <inkml:trace contextRef="#ctx0" brushRef="#br0" timeOffset="8205">160 246 43,'0'0'3,"0"0"-2,0 0 0,0 0 1,0 0 8,0 0-2,0 0-1,20 0-10,-3-1 0,0 2 9,3-4 1,-5 2-3,-1 0 0,-1 2 0,-13-1-2,17-1 0,-3-1 0,-14 2 0,13-4-1,-13 4 0,0 0 0,0 0-12,14-1 1,-14 1 1,0 0 1,0 0-1</inkml:trace>
  <inkml:trace contextRef="#ctx0" brushRef="#br0" timeOffset="8658">79 372 43,'0'0'0,"0"0"0,0 0 0,0 0 0,0 0 0,0 0 0,18 3 1,-3 1-1,-15-4 2,17 0-1,-17 0 0,18 2 0,-1-5 9,1-1-11,-5 1 0,2-1 0,-1 0 0,-1 4-2,-13 0 1,14-7 0,-14 7-3</inkml:trace>
  <inkml:trace contextRef="#ctx0" brushRef="#br0" timeOffset="8985">156 406 43,'0'0'1,"0"0"-2,0 0 2,2 11-1,-2-11 0,0 0-1,0 0 1,20 6 1,-3-5-2,-3 3 2,3-4-1,-17 0-1,19-1 2,-19 1-2,16 1-1,-16-1 0</inkml:trace>
  <inkml:trace contextRef="#ctx0" brushRef="#br0" timeOffset="9297">183 540 43,'0'0'0,"0"0"0,0 0 0,22 9 0,-9 1 1,3-9-2,-16-1 2,13 3-2,-13-3 1,14 1 0,-14-1-4</inkml:trace>
  <inkml:trace contextRef="#ctx0" brushRef="#br0" timeOffset="9594">199 631 43,'0'0'0,"0"0"0,0 0 0,21 5 1,2-4-2,-9-2 1,-14 1 0,0 0 0,0 0-2,0 0-2</inkml:trace>
  <inkml:trace contextRef="#ctx0" brushRef="#br0" timeOffset="9906">264 739 48,'0'0'0,"0"0"-1,0 0 2,0 0-2,0 0 1,0 0 0,16 5 0,-3-4 0,1 0 0,-14-1 0,0 0 0,19 2 0,-3-5-1,-1 0-1</inkml:trace>
  <inkml:trace contextRef="#ctx0" brushRef="#br0" timeOffset="12823">577 172 31,'0'0'1,"0"0"0,0 0-1,0 0 0,0 0 0,0 0 2,0 0-1,0 0 0,0 0 0,0 0 0,0 0-1,0 0 0,0 0 0,0 0 0,0 0 0,0 0 0,0 0 0,0 0 0,0 0 0,0 0 0,0 0 1,0 0 0,4 11-1,-4-11 1,0 13 0,0-2 0,2-1 1,-2 1-2,0-11 1,2 14 0,0-3 0,-2-11 0,0 13 1,1-2-2,-1-11 1,2 13 0,-2-4 0,0-9-2,0 13 2,2-2 0,-4 1-1,0-1 0,2-1 0,0 1 0,2-1 0,-2-10 0,2 12 0,-2-12 0,4 13 0,-6-2 0,2-11 0,2 11 0,-2-11 0,4 13 11,-4-13-3,2 10-2,-2-10-1,2 11 0,-2-11-2,0 0 1,4 10 0,-4-10-2,2 12 0,-2-12-1,2 11 0,-2-11 2,0 0-1,0 0 0,0 12 0,0-12-1,3 14 1,-3-14 0,2 9-2,-2-9 0,0 0-1,0 0 1,4 12 0,-4-12 0,6 9 1,-6-9-1,0 0 0,0 0 1,0 0-1,0 0 1,0 0 1,0 0-1,4 10 0,-4-10 0,0 0 0,8 11 0,-5 2 0,-3-13 0,0 0-1,0 0 0,2 11 0,-2-11 1,4 10-1,-4-10 0,0 0 0,0 0 0,0 0 1,0 0-1,0 0 1,0 0-1,4 10 0,-4-10 0,0 0 0,0 0 1,0 0-1,0 0 0,0 0 1,0 0-1,0 0 1,0 0 0,0 0-1,0 0 0,0 0 0,0 0 0,14 1 0,-14-1 0,0 0 0,13 0 0,-13 0 0,0 0 0,15-3 0,-15 3 1,18 0-1,-18 0 0,13 0-1,1-1 2,-14 1-2,13-1 1,-13 1 3,0 0-4,0 0 1,0 0 0,16 0 0,-16 0 0,0 0 0,15 1 0,1 2 0,-16-3 0,13-2-1,-13 2 1,16 0 0,-3 0 1,-13 0 0,0 0 0,15-2-2,-15 2 1,0 0 0,16 0 0,-16 0 0,0 0 0,13 2 1,-13-2-1,0 0 1,0 0 0,14 5-1,-14-5 0,0 0 0,0 0 1,0 0 0,13 1-1,-13-1 0,0 0 0,0 0 1,14 1 0,-14-1 0,0 0-1,0 0 0,13 2 1,-13-2-1,0 0 0,0 0 0,14 1 0,-14-1 0,0 0 0,0 0 1,0 0-2,13 2 1,-13-2 0,0 0 1,0 0-1,14 0 1,-14 0-1,0 0 0,0 0 0,13 1 1,-13-1-1,14-1 1,-14 1-1,0 0 1,15-3-1,-15 3 0,0 0 0,14-3 0,-14 3 1,0 0 0,0 0-1,15 1 0,-15-1-1,0 0 1,0 0 1,0 0-1,0 0 0,0 0 1,0 0 0,16 2-1,-16-2 0,0 0 0,13-3 1,-13 3-1,0 0 0,0 0 0,0 0 0,14 0-1,-14 0 2,0 0-1,0 0 0,0 0 0,0 0-1,0 0-4,0 0-16</inkml:trace>
  <inkml:trace contextRef="#ctx0" brushRef="#br0" timeOffset="15272">617 187 37,'0'0'0,"0"0"1,0 0 0,0 0-1,0 0 0,0 0 0,0 0 0,0 0 0,0 0 0,0 0 0,0 0 0,0 0 0,0 0 1,0 0-1,0 0 2,0 0-1,0 0-1,0 0 1,0 0-1,0 0 0,18 3 2,-18-3-1,0 0 9,0 0-1,15 2 0,-15-2-3,14-3-1,-1 4-1,-13-1 1,14 2-1,-14-2 1,15-2-2,-15 2-2,15 0 1,1-1 0,-16 1-1,0 0 2,13-2-1,3 1 0,-3 1-1,-13 0-1,14-1 2,-14 1-1,13-2-1,-13 2 0,0 0 0,16 0 2,-16 0-2,13 2 1,-13-2-2,0 0-1,14 0 2,-14 0 2,0 0-1,13 2 0,-13-2-1,0 0-1,0 0 2,0 0-1,0 0 1,16 0-3,-16 0 3,0 0 0,15-1 0,-15 1-1,0 0 0,0 0 0,14 3 0,-14-3 0,0 0-1,0 0 2,0 0-1,13 5 1,-13-5 0,0 0 0,14 0 0,-14 0 0,0 0-1,0 0 1,0 0-1,13-1 0,-13 1 0,0 0 0,14-1 1,-14 1 0,0 0 0,13-2 0,-13 2 0,16 0-2,-16 0 2,0 0 0,13-1-1,-13 1-1,0 0 2,14 0 0,-14 0 0,0 0-1,13 3 0,-13-3 0,0 0 1,0 0-2,14 1 1,-14-1 0,0 0 0,0 0 1,0 0-1,13 1 0,-13-1 1,0 0-2,0 0 3,14 0-1,-14 0-2,0 0 2,13 0-1,-13 0 0,0 0-1,0 0 0,14 3 1,-14-3 0,13 2 0,-13-2 0,0 0-1,0 0 2,0 0 0,14 5-2,-14-5 1,0 0 0,13 2 0,-13-2 0,0 0 0,0 0 0,0 0 0,0 0 0,0 0 0,14 1 0,-14-1 0,0 0 0,0 0 0,0 0 0,0 0 0,13 1 0,-13-1 0,0 0 0,0 0 0,0 0 0,0 0 0,0 0 0,0 0 0,0 0 0,0 0 1,0 0 0,0 0-2,0 0 1,0 0 0,0 0 0,0 0-1,0 0 1,0 0 0,0 0 1,0 0 0,0 0 0,0 0-1,0 0 0,0 0 1,0 0-1,0 0 1,0 0-2,0 0 1,0 0-1,6 12 2,-6-12-1,2 12 0,-2-12 0,0 11 1,2-1-2,-4 3 0,2-13 2,-4 10-1,4-10-1,-2 9 1,2-9-1,-2 10 1,2-10 0,0 0 0,0 12 0,0-1 0,0-11 0,0 12 0,2 1-1,0-2 2,0 0-1,0-1 0,-2 0 0,0-10 0,0 10 1,0 0-2,0-10 1,-2 11 1,2-11-1,0 12-1,0-12 1,0 0 0,2 12 0,0-3 0,-2-9 0,0 0-1,2 12 1,-2-12 0,3 9 1,-3-9-1,0 10 0,0-10 0,0 0 0,2 13 0,-2-3 0,0-10 0,0 9 0,0 1 0,0-10 0,0 0 0,0 0 0,0 10 0,0-10 0,0 0 0,0 0 0,-2 10 0,2-10 0,0 0-1,0 0 2,-1 10-1,1-10 0,0 0 0,0 0 0,0 0 0,0 0 0,0 0 0,0 0 0,-4 9-1,4-9 1,0 0 0,0 0 0,0 0 0,0 0 1,-2 12-1,2-12 0,-2 11 0,2-11 0,0 0 1,0 0-1,0 0 0,0 0 1,0 10-1,0-10 1,0 0-1,0 0-1,0 0 2,0 0-1,0 0 0,-2 9 0,2-9-1,0 0 1,0 0 0,0 0 0,-2 10 0,2-10 0,0 0 1,0 0-1,0 0 0,0 0 0,0 0-1,0 0 2,0 0-2,0 0 0,0 0 1,0 0 0,0 0-1,0 0 1,0 0 0,0 0 0,0 0 0,0 0 0,0 0 0,0 0 0,0 0 0,0 0 1,0 0 0,0 0 0,0 0-2,0 0 2,0 0 0,0 0-1,0 0 0,0 0 1,0 0-1,0 0 0,0 0 0,0 0 1,0 0-1,0 0 1,0 0-1,0 0 0,0 0-1,0 0 1,0 0 0,0 0 0,0 0 0,0 0 1,0 0-1,0 0 0,0 0 0,0 0 0,0 0-1,0 0-2,-14 2-3,14-2-3,0 0-9,0 0 3,0 0 3,0 0 1,0 0 1,-13 0 2</inkml:trace>
  <inkml:trace contextRef="#ctx0" brushRef="#br0" timeOffset="18189">708 567 31,'0'0'1,"0"0"1,0 0-1,0 0 0,0 0 0,0 0 0,0 0 1,0 0-1,0 0 0,10-10 0,-10 10 1,0 0-1,7-10 0,-7 10 0,8-11 0,-8 11 13,8-11-2,-2 0-4,-6 11-1,5-11-3,1 1 2,0-1-2,-6 11-1,0 0-1,4-10 0,-4 10 0,0 0-1,0 0 2,0 0-2,0 0-1,0 0 2,0 0 0,0 0-2,0 0 1,0 0 0,15-2 1,-15 2 1,0 0-1,0 0 1,0 0-1,0 0 2,14 10-1,-5 1-2,-9-11-1,8 12 0,2-3 1,-10-9 0,0 0-1,5 12 0,-5-12 0,0 0 0,0 0 0,0 0 1,0 0 0,0 0-1,0 0 0,0 0 1,0 0-1,0 0 1,0 0-1,0 0 1,0 0-1,0 0 1,16-9 0,-5-1-1,-1 1 1,0-3-2,-3 3 2,-7 9-1,8-12 0,-8 12 0,0 0 0,8-11 0,-2 1 0,-6 10 0,0 0 0,0 0 0,0 0 0,0 0 0,0 0 0,9-9 0,-9 9 0,0 0 0,0 0-1,0 0 2,0 0 0,0 0 0,0 0-1,0 0 0,0 0 0,0 0 0,0 0 1,0 0-1,0 0 0,0 0 0,12 9 0,-4 1 0,-8-10 0,0 0 0,7 11 1,-7-11-1,0 0 0,6 10 0,-6-10 0,0 0 0,0 0 1,0 0-1,0 0 1,0 0 0,0 0-1,0 0 0,0 0 0,0 0 0,0 0 1,0 0-1,6-11 0,-2-2 0,0 4 0,-4 9 0,2-12 0,-2 12 0,5-9 0,-5 9 0,0 0 0,0 0 0,10-12 0,-10 12 0,8-9 0,-1-1 0,-7 10 0,10-10 0,-10 10 0,10-10 0,-10 10 0,0 0 0,9-10 0,-9 10 0,0 0 0,0 0 0,0 0 1,0 0-1,0 0 1,0 0-1,0 0 0,0 0 0,0 0 0,0 0 0,0 0 0,0 0-1,0 0 1,0 0-1,0 0 1,0 0 0,0 0 0,0 0 0,0 0 0,0 0 0,0 0 0,0 0 0,0 0 0,0 0 0,0 0 0,0 0 0,0 0-1,0 0-2,0 0-2,0 0-1,0 0-12,0 0 3,0 0 0,0 0 2</inkml:trace>
  <inkml:trace contextRef="#ctx0" brushRef="#br0" timeOffset="19640">966 364 31,'0'0'1,"0"0"0,0 0 1,0 0-1,0 0 0,0 0 1,0 0-1,0 0 1,0 0 0,4-10 0,-4 10 0,0 0 9,12-10-11,-12 10 12,15-12-4,-15 12 1,18-10-3,-5 3 1,-13 7-1,0 0-2,0 0 0,0 0-2,0 0 1,0 0 1,0 0-2,14-3 1,-14 3-2,0 0 0,0 0 1,0 0-1,0 0-1,0 0 3,0 0-1,0 0-1,0 0 1,0 0-2,0 0 1,0 0 1,5 11-1,-1-1 1,-4-10-1,4 13 0,0-3 0,-4-10 0,4 11-1,-4-11 1,4 11-1,-4-11 1,2 10 0,-2-10-1,0 0 0,5 11 1,-5-11-1,0 0 0,0 0-4,0 0-15,0 0 1</inkml:trace>
  <inkml:trace contextRef="#ctx0" brushRef="#br0" timeOffset="20841">766 276 54,'0'0'0,"0"0"1,0 0-2,0 0 2,0 0-2,0 0 1,0 0 1,0 0-2,0 0 1,0 0 0,0 0 0,0 0 0,0 0 1,0 0 0,0 0 10,0 0 1,0 0-4,0 0-1,0 0-1,0 0-1,0 0-1,0 0 0,0 0-1,0 0-2,0 0 0,0 0 1,0 0-1,0 0-1,0 0 0,0 0 2,0 0-3,0 0 2,0 0 0,0 0 1,0 0-2,0 0-1,0 0-1,0 0 2,0 0 1,0 0-2,0 0 1,0 0 1,0 0-1,0 0 2,0 0-3,0 0 2,0 0-5,0 0 5,0 0-2,0 0 2,0 0-1,17 0 1,-17 0-1,0 0-2,16 2 5,-16-2-4,0 0 1,0 0 0,13-1 1,-13 1 0,0 0 0,0 0-1,0 0 0,0 0 0,0 0 0,0 0 1,0 0 0,0 0-2,0 0 2,0 0 0,0 0-2,0 0 0,0 0 1,0 0-1,0 0 3,0 0-2,0 0 1,0 0-1,0 0 2,0 0 0,0 0-1,0 0-1,0 0-1,0 0 1,0 0 0,0 0 0,0 0 0,0 0 0,0 0-1,0 0 1,8 13-1,-8-13 1,0 0 0,4 9 0,-4-9-2,0 0 1,2 12 1,-2-12 0,2 10-1,-2-10 2,1 9-2,-1-9-1,2 10 1,-2-10 1,0 11 1,0-11 0,2 10-1,-2-10 0,0 0 1,4 11 0,-4-11 1,0 0-1,2 10-1,-2-10 2,0 0-2,0 0 0,2 10 0,-2-10 0,4 11 0,-4-11 0,0 0 0,0 0 0,0 0 0,2 11 1,-2-11 0,4 10-1,-4-10 0,0 0 1,0 11-1,0-11 0,0 0 0,0 0 0,0 0-1,0 0 1,0 0 0,0 0-1,0 0 2,0 13-2,0-13 1,0 10 1,2 0-3,-2-10 2,0 0 0,2 11-1,-2-11-2,0 0-2,0 0-11,0 0 2,0 0 1</inkml:trace>
  <inkml:trace contextRef="#ctx0" brushRef="#br0" timeOffset="22448">750 363 54,'0'0'0,"0"0"0,0 0 1,0 0-2,0 0 1,0 0 1,2 14-2,2-5 2,-4-9-2,0 0 1,0 12 1,0-12 0,0 14-1,0-14-1,2 12 0,-2-12 2,0 13 0,0-2-3,0-11 3,0 0 9,0 10-11,0-10 0,0 0-1,0 0-2,0 0 0</inkml:trace>
</inkml:ink>
</file>

<file path=ppt/ink/ink169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256" units="dev"/>
        </inkml:traceFormat>
        <inkml:channelProperties>
          <inkml:channelProperty channel="X" name="resolution" value="367.8161" units="1/cm"/>
          <inkml:channelProperty channel="Y" name="resolution" value="440.36697" units="1/cm"/>
          <inkml:channelProperty channel="F" name="resolution" value="0" units="1/dev"/>
        </inkml:channelProperties>
      </inkml:inkSource>
      <inkml:timestamp xml:id="ts0" timeString="2010-10-27T17:09:17.145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fitToCurve" value="1"/>
      <inkml:brushProperty name="ignorePressure" value="1"/>
    </inkml:brush>
  </inkml:definitions>
  <inkml:trace contextRef="#ctx0" brushRef="#br0">-2147483648-2147483648 43,'0'0'0,"0"0"0,0 0 0,0 0 0,0 0 0,0 0 0,0 0 0</inkml:trace>
</inkml:ink>
</file>

<file path=ppt/ink/ink17.xml><?xml version="1.0" encoding="utf-8"?>
<inkml:ink xmlns:inkml="http://www.w3.org/2003/InkML">
  <inkml:definitions>
    <inkml:context xml:id="ctx0">
      <inkml:inkSource xml:id="inkSrc0">
        <inkml:traceFormat>
          <inkml:channel name="X" type="integer" max="14719" units="in"/>
          <inkml:channel name="Y" type="integer" max="9199" units="in"/>
          <inkml:channel name="F" type="integer" max="32767" units="dev"/>
        </inkml:traceFormat>
        <inkml:channelProperties>
          <inkml:channelProperty channel="X" name="resolution" value="2540.38647" units="1/in"/>
          <inkml:channelProperty channel="Y" name="resolution" value="2540.45825" units="1/in"/>
          <inkml:channelProperty channel="F" name="resolution" value="0" units="1/dev"/>
        </inkml:channelProperties>
      </inkml:inkSource>
      <inkml:timestamp xml:id="ts0" timeString="2012-07-03T16:55:15.892"/>
    </inkml:context>
    <inkml:brush xml:id="br0">
      <inkml:brushProperty name="width" value="0.03528" units="cm"/>
      <inkml:brushProperty name="height" value="0.03528" units="cm"/>
      <inkml:brushProperty name="color" value="#FF0000"/>
      <inkml:brushProperty name="fitToCurve" value="1"/>
    </inkml:brush>
  </inkml:definitions>
  <inkml:trace contextRef="#ctx0" brushRef="#br0">-11 2041 320,'0'0'512,"0"0"-95,0 0-97,0 0 64,0 0-384,0 0 257,0 0-321,0 0 192,0-26-128,0 26 128,0 0 352,0 0 33,0 0-289,0 0-32,0 0 321,0 0-193,0 0 321,0 0-577,0 0 288,0 0-160,0 0 96,0 0 97,0 0-65,0 0 96,0 0-255,0 0 415,0 0-416,0 0 257,0 0-225,0 0 64,0 0 0,0 0 65,0 0 191,0 0-192,0 0 97,0 0-353,0 0 544,0 0-511,0 0 223,0 0-192,0 0-32,0 0 0,0 0-96,0 0 64,0 0-128,0 0 416,0 0-384,0 0 289,0 0-225,0 0 0,0 0 64,0 0 32,0 0 64,0 0-192,0 0 224,0 0-224,0 0 577,0 0-513,0 0 96,0 0-160,0 0 96,0 0 64,0 0-192,0 0 128,0 0-256,0 0 417,0 0-322,0 0 130,0 0-130,0 0 130,0 0-1,0 0 32,0 0 32,0 0-160,0 0 256,0 0-416,0 0 576,0 0-544,0 0 256,0 0-192,0 0 0,0 0 64,0 0-64,0 0 64,0 0-128,0 0 480,0 0-352,0 0 192,0 0-256,0 0 160,0 0-32,0 0 0,0 0 0,0 0-128,0 0 192,0 0-192,0 0 352,0 0-448,0 0 288,0 0-32,0 0-32,0 0 32,0 0-128,0 0 256,0 0-192,0 0 225,0 0-450,0 0 386,0 0-290,0 0 161,26 0 65,-26 0-65,0 0 64,0 0-160,0 0 224,26 0-224,-26 0 416,0 0-480,0 0 224,0 0-64,0 0-64,0 0 32,0 0-96,0 0 224,0 0-224,29 0 352,-29 0-416,0 0 320,0 0-256,0 0 96,0 0 32,26 0 0,-26 0 32,0 0-224,0 0 256,0 0-192,0 0 448,0 0-480,26 0 128,-26 0 0,0 0-64,0 0 64,26 0-32,-26 0 128,0 0-192,0 0 352,0 0-352,0 0 321,26 0-418,-26 0 225,0 0 0,0 0 0,29 0-32,-29 0-128,0 0 256,0 0-224,26-26 481,-26 26-417,0 0 64,26 0 0,-26 0-32,26 0-32,-26 0 0,0-26 64,0 26-128,26 0 448,-26 0-448,0 0 256,0 0-256,29 0 64,-29-28 128,0 28-96,0 0 32,26 0-96,-26 0 288,0 0-320,26-26 513,-26 26-450,0 0 130,26-26-65,-26 26 96,0 0-32,26 0-128,-26-26 160,0 26-192,29 0 352,-29 0-448,0-26 320,0 26-320,26 0 192,-26-28 0,0 28-32,26 0 64,-26-26-192,0 26 416,0 0-320,27 0 320,-27-26-416,0 26 224,0 0-64,0 0 33,26 0 31,-26-26-160,0 26 224,0 0-288,0 0 480,0 0-512,0-28 416,0 28-288,29 0 32,-29 0 0,0 0 0,0 0 64,0-26-160,0 26 192,26 0-192,-26 0 352,0 0-384,0-26 160,0 26-32,0 0 0,0 0 32,0 0-96,0 0 192,0-26-192,0 26 384,26 0-416,-26 0 224,0 0-224,0-29 96,0 29 0,0 0-32,0 0 32,26-26-160,-26 26 352,0 0-320,0-25 385,0 25-418,26 0 193,-26-26-32,0 26 0,0 0 0,0 0-128,0 0 288,0-26-256,29 26 449,-29 0-610,0 0 418,0-29-258,0 29 194,0 0-129,0 0 64,0-26 64,0 26-289,26 0 546,-26 0-481,0-26 384,0 26-448,0 0 192,0-25 0,26 25-64,-26 0 96,0-29-96,0 29 160,0 0-224,0-26 512,0 26-640,26 0 352,-26 0-224,0-26 128,0 26 32,0 0-128,0-26 160,0 26-256,29 0 512,-29 0-448,0-28 352,0 28-416,0 0 192,0 0 0,0 0-32,0-26 32,26 26-96,-26 0 288,0 0-320,0 0 448,0-26-480,0 26 256,0 0-192,0 0 96,0-26 32,0 26-96,0 0 128,0 0-256,26 0 448,-26-28-384,0 28 352,0 0-416,0 0 192,0-26 32,26 26 0,-26 0-64,0 0-32,0 0 256,0-26-288,0 26 448,0 0-576,0 0 320,0 0-160,0 0 32,0-26 32,0 26-64,0 0 96,26-26-192,-26 26 416,0 0-384,0-28 288,0 28-352,0-26 224,0 26-64,0 0 0,0-26 96,0 26-192,29 0 288,-29-26-352,0 26 512,0 0-512,0-29 320,0 29-224,0 0 32,26-25 128,-26 25-192,0-26 192,0 26-224,0 0 448,26-26-384,-26 26 224,0-29-352,0 29 224,0-26 0,26 26 0,-26-26 32,0 26-192,0 0 352,26-25-416,-26 25 608,0 0-576,0 0 256,0-26-96,0 26 0,0 0 32,0 0-128,0 0 256,0 0-288,0-29 480,29 29-448,-29 0 256,0 0-256,0-26 96,0 26 32,0 0 32,0-26-96,0 26-64,26 0 256,-26-26-320,0 26 512,0 0-448,0-28 160,0 28-96,0 0 64,0-26-64,0 26 32,0 0 160,26-26-288,-26 26 416,0-26-480,0 26 416,0-28-352,0 28 96,0-26 64,0 26-128,0-26 192,0 26-128,0 0 224,26-26-384,-26 26 640,0 0-608,0-26 320,0 26-288,0-28 224,0 28-96,0 0-32,0-26 160,26 26-224,-26 0 384,0-26-416,0 26 352,0 0-352,0-26 160,0 26-32,0-29 0,0 29 96,0 0-160,0-25 256,0 25-320,29-26 512,-29 26-480,0-26 160,0 26-32,0 0 32,0 0 64,0-29-160,0 29 128,0 0-224,0 0 416,0 0-448,0 0 320,0 0-224,0 0 32,0 0 96,0 0-128,0 0 128,0 0-160,0 0 224,0 0-288,0 0 512,0 0-448,0 0 160,0 0-192,26 0 256,-26-26-96,0 26-128,0 0 256,0 0-256,0 0 480,0 0-512,0 0 320,0 0-256,0 0 96,0 0 32,0 0 0,0 0 0,0 0-128,0 0 160,0-26-192,0 26 416,0 0-448,0 0 192,0 0-32,0 0 0,0 0 32,0 0-64,0 0 32,0 0-128,0 0 384,0 0-384,0-25 224,0 25-160,0 0 32,0 0 64,0 0-32,0 0 64,0 0-224,0 0 224,0 0-192,0 0 448,0 0-448,0 0 128,0 0 0,0 0-32,0 0 96,0 0-192,0 0 224,0 0-192,0 0 352,0 0-416,0 0 256,0 0-192,0 0 64,0 0 64,0 0-64,0 0 64,0 0-128,0 0 224,0 0-256,0 0 416,0 0-416,0 0 128,0 0 0,0 0 0,0 0 0,0 0-64,0 0 160,0 0-224,0 0 416,0 0-480,0 0 320,0 0-224,0 0 96,0 0 0,0 0 0,0 0 32,0 0-128,0 0 224,0 0-192,0 0 288,0 0-352,0 0 128,0 0 32,0 0-96,0 0 96,0 0-128,0 0 96,0 0-64,0 0 256,0 0-352,0 0 224,0 0-224,0 0 160,0 0-32,0 0 0,0 0 64,0 0-224,0 0 288,0 0-192,0 0 288,0 0-352,0 0 128,0 0-64,0 0 64,0 0 32,0 0-96,0 0 96,0 0-225,0 0 514,0 0-546,0 0 354,0 0-226,0 0 65,0 0 64,0 0-64,0 0 96,0 0-192,0 0 288,0 0-224,0 0 320,0 0-320,0 0 96,0 0-32,0 0 0,0 25 96,0-25-128,0 0 160,0 0-192,0 0 320,0 0-384,-26 26 224,26-26-128,0 0 96,0 0-32,0 0-64,0 0 160,0 0-192,0 26 224,0-26-192,0 0 225,0 0-290,0 0 161,-29 0-32,29 29-32,0-29 64,0 0-128,0 0 224,0 26-192,-26-26 353,26 0-449,0 0 288,0 26-224,0-26 31,-26 0 98,26 0-66,0 0 66,0 0-162,0 25 290,0-25-226,-26 0 226,26 0-289,0 0 128,0 29 32,0-29-32,0 0 32,0 0-129,0 0 162,0 0-162,0 0 482,0 0-641,-26 0 384,26 0-256,0 0 128,0 0 0,0 26 0,0-26 96,0 0-256,-29 0 416,29 0-320,0 0 224,0 0-288,0 0 96,0 0 32,0 0 64,0 0-96,0 0-64,0 0 288,0 0-352,0 0 576,0 0-544,0 0 288,0 0-160,0 0 128,0 0 0,0 0-64,0 0 161,0 0-386,0 0 482,0 0-385,0 0 288,0 0-320,0 0 96,0 0-32,0 0 128,0 0-160,0 0-96,0 0 352,29 0-352,-29 0 448,0-26-416,0 26 192,0 0-128,0 0 32,26-29-32,-26 29-32,0 0 96,0 0-160,0 0 352,26-25-384,-26 25 384,0 0-417,0 0 161,0-26 0,26 26-128,-26 0 128,0 0-64,26 0 224,-26-26-224,0 26 416,0 0-448,0 0 224,0 0-96,0 0 0,0-29 64,0 29-128,29 0 192,-29 0-192,0 0 288,0 0-288,0 0 256,0 0-256,0 0 96,0 0 0,0 0 32,0 0 32,0 0-224,0 0 320,0 0-320,0-26 512,0 26-512,0 0 224,0 0-160,0 0 128,0 0-64,0 0 0,0 0 64,0 0-128,0 0 320,0 0-352,26-26 224,-26 26-320,0 0 128,0 0 64,0 0-32,0-25 32,0 25-64,0 0 224,0 0-352,0 0 576,0 0-576,0 0 288,0 0-192,0 0 160,0 0-32,0 0-128,0 0 256,0 0-256,0 0 384,0 0-416,0 0 320,26 0-288,-26-29 160,0 29-64,0 0 64,0 0 0,0 0-96,0 0 128,0 0-224,0 0 480,0 0-512,0 0 256,0 0-128,0 0 64,0 0 32,0 0-192,0 0 256,0 0-224,0 0 384,0 0-480,0 0 384,0 0-320,0 0 160,0 0 0,0 0 0,0 0 0,0 0-96,0 0 192,0 0-288,0 0 512,0 0-512,0 0 352,0 0-288,0 0 160,0 0-32,0 0-96,0 0 192,0 0-288,0 0 544,0 0-576,0 0 288,0 0-128,0 0-64,0 0 96,0 0 0,0 0 32,0 0-129,0 0 225,0 0-256,0 0 320,0 0-416,0 0 192,0 0-64,0 0 96,0 0-32,0 0 0,0 0 96,0 29-224,0-29 480,0 0-416,0 0 224,0 0-160,0 0 96,0 0-32,0 0-32,0 0 64,0 0-224,0 25 352,0-25-352,0 0 544,0 0-576,0 0 288,0 0-96,0 0 32,0 26 64,0-26-160,0 0 160,0 0-192,0 0 416,0 0-416,0 0 192,0 26-160,0-26 160,0 0-96,0 0 96,0 0-64,0 29-96,0-29 192,0 0-160,0 0 288,0 0-352,0 0 128,0 0 0,0 26 0,0-26 64,0 0-192,0 0 224,0 0-192,0 0 352,0 0-416,0 0 288,0 0-224,0 26 64,0-26 64,0 0 32,0 0-32,0 0-192,0 0 352,0 0-352,0 0 384,0 0-352,0 0 160,0 0-32,0 0-32,0 0 32,0 25-64,0-25 160,0 0-224,0 0 352,0 0-384,0 0 256,0 29-160,0-29 0,0 0 64,0 0 0,26 0 32,-26 0-128,0 0 192,0 0-224,0 26 352,0-26-320,0 0 128,0 0-32,0 0 32,0 0-96,0 0 32,0 0 160,0 0-192,27 0 320,-27 0-416,0 0 320,0 0-256,0 0 96,0 0-32,0 0 64,0 26 0,0-26-96,0 0 192,0 0-160,0 0 289,0 0-418,0 0 161,0 0 33,0 0-1,0 0-32,0 0-65,0 0 290,0 0-353,0 0 480,0 0-448,0 0 256,0 0-224,0 0 64,0 0 96,0 0-96,0 0 32,0 0-256,0 0 256,0 0-417,0 0-127,0 0-1218,0 0-1953,0 0 672,0 0 385,28 0-1763</inkml:trace>
</inkml:ink>
</file>

<file path=ppt/ink/ink170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256" units="dev"/>
        </inkml:traceFormat>
        <inkml:channelProperties>
          <inkml:channelProperty channel="X" name="resolution" value="367.8161" units="1/cm"/>
          <inkml:channelProperty channel="Y" name="resolution" value="440.36697" units="1/cm"/>
          <inkml:channelProperty channel="F" name="resolution" value="0" units="1/dev"/>
        </inkml:channelProperties>
      </inkml:inkSource>
      <inkml:timestamp xml:id="ts0" timeString="2010-10-27T17:09:18.533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fitToCurve" value="1"/>
      <inkml:brushProperty name="ignorePressure" value="1"/>
    </inkml:brush>
  </inkml:definitions>
  <inkml:trace contextRef="#ctx0" brushRef="#br0">0 355 43</inkml:trace>
  <inkml:trace contextRef="#ctx0" brushRef="#br0" timeOffset="16">0 355 54,'0'0'-3,"0"0"3,0 0-2</inkml:trace>
  <inkml:trace contextRef="#ctx0" brushRef="#br0" timeOffset="11201">566 0 37,'0'0'0,"0"0"0,0 0 1</inkml:trace>
  <inkml:trace contextRef="#ctx0" brushRef="#br0" timeOffset="12808">547 60 37,'0'0'0,"0"0"1,0 0 0,0 0-1,0 0 0,2-10 0,-2 10 0,0 0 0</inkml:trace>
  <inkml:trace contextRef="#ctx0" brushRef="#br0" timeOffset="12886">549 50 48,'0'0'0,"0"0"0,0 0-1</inkml:trace>
</inkml:ink>
</file>

<file path=ppt/ink/ink171.xml><?xml version="1.0" encoding="utf-8"?>
<inkml:ink xmlns:inkml="http://www.w3.org/2003/InkML">
  <inkml:definitions>
    <inkml:context xml:id="ctx0">
      <inkml:inkSource xml:id="inkSrc0">
        <inkml:traceFormat>
          <inkml:channel name="X" type="integer" max="1600" units="cm"/>
          <inkml:channel name="Y" type="integer" max="900" units="cm"/>
        </inkml:traceFormat>
        <inkml:channelProperties>
          <inkml:channelProperty channel="X" name="resolution" value="28.36879" units="1/cm"/>
          <inkml:channelProperty channel="Y" name="resolution" value="28.30189" units="1/cm"/>
        </inkml:channelProperties>
      </inkml:inkSource>
      <inkml:timestamp xml:id="ts0" timeString="2012-11-21T13:51:30.921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fitToCurve" value="1"/>
    </inkml:brush>
  </inkml:definitions>
  <inkml:trace contextRef="#ctx0" brushRef="#br0">846 0,'-35'0,"35"35,-35-35,-1 36,36-36,-35 35,35-35,-35 35,35-35,0 35,-35-35,35 0,-36 0,36 35,0 1,-35-36,35 0,0 0,-35 35,-1-35,36 0,0 35,-35 0,0-35,35 0,-71 35,36-35,35 0,-35 0,35 0,-35 0,35 36,-36-36,1 0,35 35,-35-35,35 0,-36 0,1 35,0-35,0 0,35 0,0 0</inkml:trace>
</inkml:ink>
</file>

<file path=ppt/ink/ink172.xml><?xml version="1.0" encoding="utf-8"?>
<inkml:ink xmlns:inkml="http://www.w3.org/2003/InkML">
  <inkml:definitions>
    <inkml:context xml:id="ctx0">
      <inkml:inkSource xml:id="inkSrc0">
        <inkml:traceFormat>
          <inkml:channel name="X" type="integer" max="1600" units="cm"/>
          <inkml:channel name="Y" type="integer" max="900" units="cm"/>
        </inkml:traceFormat>
        <inkml:channelProperties>
          <inkml:channelProperty channel="X" name="resolution" value="28.36879" units="1/cm"/>
          <inkml:channelProperty channel="Y" name="resolution" value="28.30189" units="1/cm"/>
        </inkml:channelProperties>
      </inkml:inkSource>
      <inkml:timestamp xml:id="ts0" timeString="2012-11-21T13:51:34.268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fitToCurve" value="1"/>
    </inkml:brush>
  </inkml:definitions>
  <inkml:trace contextRef="#ctx0" brushRef="#br0">1232 0,'0'0,"35"0,35 0,-70 0,36 0,34 0,-70 0,70 0,-70 0,36 0,-36 0,35 0,0 0,-35 36,35-36,-35 0,0 35,36-35,-36 0,35 0,-35 35,35-35,-35 0,0 35,0-35,70 0,-70 35,0 1,36-36,-36 0,0 35,0-35,35 0,-35 0,0 35,0-35,35 35,-35-35,35 35,-35-35,0 36,0-36,0 35,35-35,-35 35</inkml:trace>
  <inkml:trace contextRef="#ctx0" brushRef="#br0" timeOffset="8592">0 2042,'0'0,"0"0,0 35,0-35,0 35,0-35,35 0,-35 35,0-35,35 0,0 0,-35 36,35-36,-35 0,36 0,-36 0,35 0,0 0,-35 0,35 0,-35 0</inkml:trace>
</inkml:ink>
</file>

<file path=ppt/ink/ink173.xml><?xml version="1.0" encoding="utf-8"?>
<inkml:ink xmlns:inkml="http://www.w3.org/2003/InkML">
  <inkml:definitions>
    <inkml:context xml:id="ctx0">
      <inkml:inkSource xml:id="inkSrc0">
        <inkml:traceFormat>
          <inkml:channel name="X" type="integer" max="1600" units="cm"/>
          <inkml:channel name="Y" type="integer" max="900" units="cm"/>
        </inkml:traceFormat>
        <inkml:channelProperties>
          <inkml:channelProperty channel="X" name="resolution" value="28.36879" units="1/cm"/>
          <inkml:channelProperty channel="Y" name="resolution" value="28.30189" units="1/cm"/>
        </inkml:channelProperties>
      </inkml:inkSource>
      <inkml:timestamp xml:id="ts0" timeString="2012-11-21T13:51:39.256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fitToCurve" value="1"/>
    </inkml:brush>
  </inkml:definitions>
  <inkml:trace contextRef="#ctx0" brushRef="#br0">105 0,'0'0,"0"0,-33 0,33 0,-33 36,33-1,0-35,0 35,0-35,0 35,0-35,0 35,0 1,0-36,0 35,0-35,0 35,-32 0,32-35,0 35,0-35,0 35,0-35,0 0,32 0,1 0,-33 0,0 0</inkml:trace>
</inkml:ink>
</file>

<file path=ppt/ink/ink174.xml><?xml version="1.0" encoding="utf-8"?>
<inkml:ink xmlns:inkml="http://www.w3.org/2003/InkML">
  <inkml:definitions>
    <inkml:context xml:id="ctx0">
      <inkml:inkSource xml:id="inkSrc0">
        <inkml:traceFormat>
          <inkml:channel name="X" type="integer" max="14719" units="in"/>
          <inkml:channel name="Y" type="integer" max="9199" units="in"/>
          <inkml:channel name="F" type="integer" max="32767" units="dev"/>
        </inkml:traceFormat>
        <inkml:channelProperties>
          <inkml:channelProperty channel="X" name="resolution" value="2540.38647" units="1/in"/>
          <inkml:channelProperty channel="Y" name="resolution" value="2540.45825" units="1/in"/>
          <inkml:channelProperty channel="F" name="resolution" value="0" units="1/dev"/>
        </inkml:channelProperties>
      </inkml:inkSource>
      <inkml:timestamp xml:id="ts0" timeString="2012-07-03T16:56:12.021"/>
    </inkml:context>
    <inkml:brush xml:id="br0">
      <inkml:brushProperty name="width" value="0.03528" units="cm"/>
      <inkml:brushProperty name="height" value="0.03528" units="cm"/>
      <inkml:brushProperty name="fitToCurve" value="1"/>
    </inkml:brush>
  </inkml:definitions>
  <inkml:trace contextRef="#ctx0" brushRef="#br0">-2147483648 0 64,'0'0'128,"0"0"128,0 0-128,0 0-96,0 0 128,0 0 0,0 0 321,0 0-449,0 0 128,0 0-288,0 0 192,0 0-64,0 0-96,0 0 0,0 0-160,0 0 191,0 0-31,0 0 96,0 0-192,0 0 128,0 0-32,0 0-288,0 0 193</inkml:trace>
</inkml:ink>
</file>

<file path=ppt/ink/ink175.xml><?xml version="1.0" encoding="utf-8"?>
<inkml:ink xmlns:inkml="http://www.w3.org/2003/InkML">
  <inkml:definitions>
    <inkml:context xml:id="ctx0">
      <inkml:inkSource xml:id="inkSrc0">
        <inkml:traceFormat>
          <inkml:channel name="X" type="integer" max="1600" units="cm"/>
          <inkml:channel name="Y" type="integer" max="900" units="cm"/>
        </inkml:traceFormat>
        <inkml:channelProperties>
          <inkml:channelProperty channel="X" name="resolution" value="28.36879" units="1/cm"/>
          <inkml:channelProperty channel="Y" name="resolution" value="28.30189" units="1/cm"/>
        </inkml:channelProperties>
      </inkml:inkSource>
      <inkml:timestamp xml:id="ts0" timeString="2015-09-08T19:38:13.154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fitToCurve" value="1"/>
    </inkml:brush>
  </inkml:definitions>
  <inkml:trace contextRef="#ctx0" brushRef="#br0">356 1059,'0'0,"0"35,-35-35</inkml:trace>
  <inkml:trace contextRef="#ctx0" brushRef="#br0" timeOffset="1">39 1446,'0'0,"-35"0,35 36</inkml:trace>
  <inkml:trace contextRef="#ctx0" brushRef="#br0" timeOffset="2">3422 0,'0'36,"0"-36,35 35,-35-35,0 0,35 0</inkml:trace>
  <inkml:trace contextRef="#ctx0" brushRef="#br0" timeOffset="3">5008 3633</inkml:trace>
  <inkml:trace contextRef="#ctx0" brushRef="#br0" timeOffset="4">1977 5079</inkml:trace>
</inkml:ink>
</file>

<file path=ppt/ink/ink176.xml><?xml version="1.0" encoding="utf-8"?>
<inkml:ink xmlns:inkml="http://www.w3.org/2003/InkML">
  <inkml:definitions>
    <inkml:context xml:id="ctx0">
      <inkml:inkSource xml:id="inkSrc0">
        <inkml:traceFormat>
          <inkml:channel name="X" type="integer" max="1600" units="cm"/>
          <inkml:channel name="Y" type="integer" max="900" units="cm"/>
        </inkml:traceFormat>
        <inkml:channelProperties>
          <inkml:channelProperty channel="X" name="resolution" value="28.36879" units="1/cm"/>
          <inkml:channelProperty channel="Y" name="resolution" value="28.30189" units="1/cm"/>
        </inkml:channelProperties>
      </inkml:inkSource>
      <inkml:timestamp xml:id="ts0" timeString="2015-09-08T19:38:13.165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fitToCurve" value="1"/>
    </inkml:brush>
  </inkml:definitions>
  <inkml:trace contextRef="#ctx0" brushRef="#br0">356 1059,'0'0,"0"35,-35-35</inkml:trace>
  <inkml:trace contextRef="#ctx0" brushRef="#br0" timeOffset="1">39 1446,'0'0,"-35"0,35 36</inkml:trace>
  <inkml:trace contextRef="#ctx0" brushRef="#br0" timeOffset="2">3422 0,'0'36,"0"-36,35 35,-35-35,0 0,35 0</inkml:trace>
  <inkml:trace contextRef="#ctx0" brushRef="#br0" timeOffset="3">5008 3633</inkml:trace>
  <inkml:trace contextRef="#ctx0" brushRef="#br0" timeOffset="4">1977 5079</inkml:trace>
</inkml:ink>
</file>

<file path=ppt/ink/ink177.xml><?xml version="1.0" encoding="utf-8"?>
<inkml:ink xmlns:inkml="http://www.w3.org/2003/InkML">
  <inkml:definitions>
    <inkml:context xml:id="ctx0">
      <inkml:inkSource xml:id="inkSrc0">
        <inkml:traceFormat>
          <inkml:channel name="X" type="integer" max="14719" units="in"/>
          <inkml:channel name="Y" type="integer" max="9199" units="in"/>
          <inkml:channel name="F" type="integer" max="32767" units="dev"/>
        </inkml:traceFormat>
        <inkml:channelProperties>
          <inkml:channelProperty channel="X" name="resolution" value="2540.38647" units="1/in"/>
          <inkml:channelProperty channel="Y" name="resolution" value="2540.45825" units="1/in"/>
          <inkml:channelProperty channel="F" name="resolution" value="0" units="1/dev"/>
        </inkml:channelProperties>
      </inkml:inkSource>
      <inkml:timestamp xml:id="ts0" timeString="2015-09-08T19:38:13.192"/>
    </inkml:context>
    <inkml:brush xml:id="br0">
      <inkml:brushProperty name="width" value="0.03528" units="cm"/>
      <inkml:brushProperty name="height" value="0.03528" units="cm"/>
      <inkml:brushProperty name="fitToCurve" value="1"/>
    </inkml:brush>
  </inkml:definitions>
  <inkml:trace contextRef="#ctx0" brushRef="#br0">-2147483648 0 64,'0'0'128,"0"0"128,0 0-128,0 0-96,0 0 128,0 0 0,0 0 321,0 0-449,0 0 128,0 0-288,0 0 192,0 0-64,0 0-96,0 0 0,0 0-160,0 0 191,0 0-31,0 0 96,0 0-192,0 0 128,0 0-32,0 0-288,0 0 193</inkml:trace>
</inkml:ink>
</file>

<file path=ppt/ink/ink178.xml><?xml version="1.0" encoding="utf-8"?>
<inkml:ink xmlns:inkml="http://www.w3.org/2003/InkML">
  <inkml:definitions>
    <inkml:context xml:id="ctx0">
      <inkml:inkSource xml:id="inkSrc0">
        <inkml:traceFormat>
          <inkml:channel name="X" type="integer" max="1600" units="cm"/>
          <inkml:channel name="Y" type="integer" max="900" units="cm"/>
        </inkml:traceFormat>
        <inkml:channelProperties>
          <inkml:channelProperty channel="X" name="resolution" value="28.36879" units="1/cm"/>
          <inkml:channelProperty channel="Y" name="resolution" value="28.30189" units="1/cm"/>
        </inkml:channelProperties>
      </inkml:inkSource>
      <inkml:timestamp xml:id="ts0" timeString="2016-09-30T19:35:33.533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fitToCurve" value="1"/>
    </inkml:brush>
  </inkml:definitions>
  <inkml:trace contextRef="#ctx0" brushRef="#br0">730 0,'0'0,"0"0,-131 0,131 0,-65 0,65 0,-64 0</inkml:trace>
  <inkml:trace contextRef="#ctx0" brushRef="#br0" timeOffset="1">272 86,'-65'0,"65"43,0 2,0-45,-65 0,1 43,64-43,-66 0,66 0,0 0,0 43</inkml:trace>
</inkml:ink>
</file>

<file path=ppt/ink/ink179.xml><?xml version="1.0" encoding="utf-8"?>
<inkml:ink xmlns:inkml="http://www.w3.org/2003/InkML">
  <inkml:definitions>
    <inkml:context xml:id="ctx0">
      <inkml:inkSource xml:id="inkSrc0">
        <inkml:traceFormat>
          <inkml:channel name="X" type="integer" max="1600" units="cm"/>
          <inkml:channel name="Y" type="integer" max="900" units="cm"/>
        </inkml:traceFormat>
        <inkml:channelProperties>
          <inkml:channelProperty channel="X" name="resolution" value="28.36879" units="1/cm"/>
          <inkml:channelProperty channel="Y" name="resolution" value="28.30189" units="1/cm"/>
        </inkml:channelProperties>
      </inkml:inkSource>
      <inkml:timestamp xml:id="ts0" timeString="2016-09-30T19:35:33.535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fitToCurve" value="1"/>
    </inkml:brush>
  </inkml:definitions>
  <inkml:trace contextRef="#ctx0" brushRef="#br0">262 0,'0'0,"-65"0,65 0,-64 0,-3 42,1-42,66 0,0 44</inkml:trace>
</inkml:ink>
</file>

<file path=ppt/ink/ink18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256" units="dev"/>
        </inkml:traceFormat>
        <inkml:channelProperties>
          <inkml:channelProperty channel="X" name="resolution" value="367.8161" units="1/cm"/>
          <inkml:channelProperty channel="Y" name="resolution" value="440.36697" units="1/cm"/>
          <inkml:channelProperty channel="F" name="resolution" value="0" units="1/dev"/>
        </inkml:channelProperties>
      </inkml:inkSource>
      <inkml:timestamp xml:id="ts0" timeString="2010-10-27T17:09:09.002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fitToCurve" value="1"/>
      <inkml:brushProperty name="ignorePressure" value="1"/>
    </inkml:brush>
  </inkml:definitions>
  <inkml:trace contextRef="#ctx0" brushRef="#br0">10 178 31,'0'0'1,"0"0"1,0 0-1,0 0 0,0 0 0,0 0 0,0-12 0,0 12-1,0 0 0,0 0 0,0 0 0,0 0 0,0 0 0,0 0 0,0 0 0,0 0 0,0 0 1,0 0-1,0 0 1,0 0-1,0 13 0,-2-2 1,2-11 0,-2 13 0,0 1 1,2-14-1,-2 14-1,2 0 1,0-4-1,0-1 1,0 3 0,0-12-1,0 14 0,0-14 2,0 12-2,0-12 1,-2 13 8,2 2-1,0-1 0,-2 0-1,4-1-2,-2 0 0,0-2 1,2-1-5,-4 2 0,2-1 0,0-1 1,-2 1-2,2-11 0,0 12 2,0 3-2,2-5-1,-2-10 1,0 14 1,4-3-1,-4 0 0,2 0 1,-2-11 1,2 13-2,-2-13 2,2 10-2,-2-10 1,2 12 0,-2-12-1,2 10 1,-2-10-2,2 13 0,0-3 1,-2-10 0,0 14 1,2-5 0,-2 1-2,0 0 0,0 0 1,0 0 1,0-10-1,-2 12 1,4-2-2,-2 1 3,0-11-4,0 0 3,0 0-1,-2 14-1,2-4 1,2 0 1,-2-10-1,-2 11-1,2 2 1,0-13 1,0 12-3,2-2 3,-2 1-1,0-11 0,0 12-1,0-12 2,0 0-1,1 14 1,1-3-2,-2-11 1,0 12 1,0-12-2,0 13 1,0-13 1,0 0-2,0 10 1,0-10 1,0 0-2,0 10 1,0-10 2,0 0-3,0 0 2,0 9 0,0-9 0,0 0 1,0 0-1,0 0 1,0 0 0,0 10-1,0-10-1,0 0 0,0 0 0,0 0 1,0 0 0,0 0-1,0 0 1,0 0-1,0 0 0,0 0 0,0 0 1,0 0-1,0 0-1,0 0 1,0 0-1,0 0 0,0 0 1,0 0 1,0 0-1,0 0 1,0 0 0,0 0 0,0 0-1,0 0-1,0 0 1,0 0 1,0 0-1,0 0-1,0 0 2,16-7-1,-16 7 0,15-5 1,-15 5-1,16-7 0,-16 7 0,15-6-1,1 3 1,-16 3 2,15-3-2,-2 1-1,-13 2 1,0 0 1,14-5-2,-14 5 1,13-4 0,1 1-1,-14 3 1,15-5 0,-1 5 0,-14 0 1,13 1-1,1 1 1,-14-2-1,17 0 0,-3 0 1,-14 0-1,17 0-1,-17 0 1,16-6 0,-16 6 1,13-3-1,-13 3 0,0 0 0,14 4 0,1-2 0,-15-2 0,15 3 1,-15-3-1,16 1 0,-1 2 0,-15-3 0,16 1 1,-1 2-1,-1-2 0,1 1 1,-15-2 0,0 0-1,15 3 1,-1-3-1,-14 0 0,17-2 1,-3 2 0,-1-1 0,-13 1-1,14 0 1,-14 0-1,0 0 1,17 3 0,-3-2-1,-1 0 1,-13-1-1,0 0 0,14 3 0,-14-3 0,15 0 0,-15 0 0,14-1 0,-14 1-1,15 0 1,-15 0 0,13 3 0,-13-3 1,14 1-1,-14-1 1,0 0-1,15 3 0,1-2 0,-16-1 0,0 0 0,19 4 1,-3 1 0,-3-5 0,-13 0-2,15 2 2,-15-2-1,0 0 0,16 5 0,-16-5 1,13 4 0,-13-4-1,16 5-1,-3 0 2,-13-5-2,14 4 2,-14-4-1,17 3 1,-17-3 0,14 1 0,-14-1-1,13 3 0,-13-3 0,0 0 1,14-2-1,-14 2 0,0 0 0,0 0 0,13 7 0,-13-7 1,0 0-1,14 3 0,-14-3 1,0 0-1,13 2 0,-13-2 1,14 2 0,-14-2-1,0 0 0,13 3 0,-13-3 0,16 2 0,-16-2 0,15 1 0,-15-1 0,14 4 0,-14-4 0,0 0 0,13 3 0,2 0 0,-15-3 0,14 4 0,-14-4 0,15 3 0,-15-3 1,0 0 0,14-3-1,-14 3 0,0 0 1,13-1 0,-13 1-1,0 0 0,0 0 1,0 0 0,14 0-1,-14 0 0,0 0 0,15 1 0,-15-1 0,0 0 0,0 0 0,14-1 0,-14 1 0,13 1 0,-13-1-1,0 0 1,16 1 0,-16-1 0,0 0 0,15-1 0,-15 1 0,14-1 0,-14 1 0,0 0 0,13 1 0,-13-1 1,0 0-2,0 0 1,0 0 0,0 0 0,0 0 1,14 0-1,-14 0 0,0 0 0,0 0 0,0 0 0,0 0-1,0 0 1,13 1 0,-13-1 0,0 0 0,0 0 0,0 0 0,0 0 0,0 0 0,0 0 0,0 0 0,0 0 0,0 0 0,0 0 0,0 0 1,0 0-1,0 0 0,0 0 0,0 0 0,0 0 1,0 0-1,0 0 0,0 0 0,0 0 0,0 0 1,0 0-1,0 0 0,0 0 0,0 0 1,0 0-1,0 0 1,0 0 0,0 0-1,0 0 0,0 0 0,0 0 0,0 0 0,0 0 1,0 0-1,0 0 0,14-1 0,-14 1 1,0 0-1,0 0 0,0 0 1,0 0-1,0 0 0,0 0 0,0 0 0,0 0 0,9-11 0,-9 11 0,8-13 1,-8 13-1,6-12 0,-2 2 1,-2 0-1,-2 10 0,2-13 0,-1 4 0,-1 9 0,0-13 0,0 13 1,0 0-1,0-10 0,0 0 0,0 1 0,0 9 0,0-12 0,-1 1 0,1 0 0,0-2 0,0 1 0,0 2 0,0 0 0,0-1 0,-2 1 0,2 10 0,-2-10 0,2 10 0,-4-12 0,4 2 0,-2-1 0,2 11 0,-4-13 0,4 3 0,-2-1 0,2 1 0,0 0 0,2 1 0,-2 9 0,2-13 0,-2 2 0,0 11 0,0 0 0,4-13 0,-2 3 0,0-1-1,-2 11 1,0-11 0,0 0 0,0 11 0,0-14 0,0 3 0,-2-1 0,2 3 0,0-3 0,2 3 0,-2 9 0,0-13 0,2 3 0,-2 0 0,0-1 0,0 11 0,2-11 0,-2-3 0,0 3 0,1 1 0,1-1 0,0-2 1,-2 2-1,-2 0 0,2 11 0,0 0 0,2-10 0,-2 10 0,0 0 0,-2-10 0,2 0 0,0 10 0,0-12 0,0 2 0,-2 0 0,1 0 0,-1-1 0,2 0 0,0 11 0,-2-11 0,2 1 0,0 0 0,0 10 0,0-11 0,0 11 0,0-14 0,0 14 0,2-14 0,0 1 0,-2 1 0,0 2 0,1 0 0,-1 10 0,0 0 0,2-11 0,-2 11 0,0 0 1,-2-11-1,4-1 0,-2 12 0,0-11 0,0 11 0,0 0 0,0 0 0,0 0 0,0-10 0,0 10 0,0 0 0,0 0 0,0 0 0,0 0 0,0 0 0,0 0 0,0 0 0,0 0 0,0 0 0,0 0 0,0 0 0,0 0 0,0 0 0,0 0 0,0 0 0,0 0 0,0 0-1,0 0-3,0 0-9,0 0-11</inkml:trace>
  <inkml:trace contextRef="#ctx0" brushRef="#br0" timeOffset="4415">10 194 31,'0'0'1,"0"0"0,0 0-1,0 0 0,0 0 0,0 0 0,0 0-1,-4 10 0,4-10 1,0 0 0,0 0 1,0 0 0,0 0-2,0 0 0,0 0 2,0 0-2,0 0 2,0 0 0,-4 11-1,4-11 2,0 0-1,0 0 0,0 0 0,0 0 0,0 0-1,0 0 0,0 0 0,0 0 0,0 0 0,0 0 0,0 0 0,0 0 1,0 0-1,0 0 0,0 0 0,2-9 0,-2 9 1,0 0-1,0-12 1,0 12 0,0 0 0,0 0-1,0 0 0,0 0 0,0 0 0,0 0 0,0 0 0,0 0 0,0 0 0,0 0 2,2-9-1,-2 9 0,0 0 0,0 0 0,-2-10-2,2 10 2,0 0-1,0-14 0,0 14 0,0 0 2,0 0-2,2-11 1,-2 11 11,0-13-5,0 13-1,0 0 0,-2-11 0,2 11-1,0 0-1,0 0-2,0 0 1,0 0-3,0 0 1,0 0 0,0 0-11,0 0 13,0 0-1,0 0-1,0 0 1,0 0 0,0 0-2,0 0 0,-2-11 1,2 11 2,0 0-1,2-12 0,-2 12-2,0 0 1,0 0 0,0 0-1,0 0 1,0 0-2,0 0 0,0 0 1,0 0 1,0 0-1,0 0-1,0 0 2,0 0 0,0 0-1,0 0 0,0 0 0,14-11 0,-14 11 0,13-5-2,-13 5 3,14-3-2,-14 3 3,13-3-2,1 0 1,-14 3 2,15-3-1,0-1 0,-1-1 0,-14 5 0,15-3-1,1 0 1,-16 3 0,13-1-1,-13 1 1,16-2-2,-3 1 1,-13 1 0,16 0 1,-16 0-1,17-2 0,-3 2 1,-1-2 0,1 3 0,-14-1 0,15 0 0,-2 1 0,-13-1 0,14 0-1,-14 0 1,15-1-1,-1 1 0,-1 0 0,-13 0 0,14 0-1,-1-1 1,1-1-1,-1 1 1,-13 1-1,18-2 0,-5 2 0,-13 0 0,16 0 1,-16 0 0,0 0-1,0 0 1,19-1 0,-4-2-1,1 3 0,-16 0 0,13 0 0,-13 0 0,18 2 1,-18-2 0,17-2-1,-3 2 0,-14 0 1,15 0-1,-15 0 0,13-1 0,-13 1 1,14-2-1,-14 2 0,0 0 1,13 0-1,-13 0 0,0 0 0,14 2 0,-14-2 0,0 0 0,13 3 0,-13-3 0,16 1 0,-16-1 0,15 0 0,-15 0 0,16 1 0,-16-1 0,13 0 0,-13 0 0,14 0 0,-14 0 1,0 0-1,13 0 0,-13 0 0,0 0 1,14 0-2,-14 0 1,0 0 0,0 0-1,13 2 1,-13-2 0,16 0 1,-16 0 0,15-2-1,-15 2 0,14-1 0,-1 1 1,-13 0-1,0 0 0,15 1 0,-15-1 0,14 2 1,-1-5 1,-13 3-2,16 0 1,-16 0 2,15-3 0,1-1-1,-16 4-1,15-4 0,-1-2 0,-1 3 0,-13 3-1,19-2 1,-1-3 0,-1 1-1,1 1 0,-3-1 1,0 3-1,-1-2 1,-14 3 0,15-3-1,-1 2 1,-14 1-1,13-2 0,-13 2 0,0 0 0,0 0-1,14 5 1,-14-5 0,0 0 1,0 0-2,13 4 1,-13-4 0,0 0 0,0 0 0,14 5 0,-14-5 1,0 0-1,0 0 0,0 0 0,0 0 0,15 6-1,-15-6 1,0 0 0,14 7 0,-14-7 0,0 0 0,13 7 0,-13-7 1,0 0-1,0 0 0,14 6 0,-14-6 0,0 0 0,15 5 0,-15-5-1,0 0 1,0 0 0,14 3 0,-14-3 0,0 0 0,0 0 0,0 0 0,0 0 0,0 0 0,0 0 0,13 3 0,-13-3 0,0 0 0,0 0 0,0 0 0,0 0 0,0 0 0,14 3 0,-14-3 0,0 0 0,0 0 0,0 0 1,0 0-1,13 2 0,-13-2 0,0 0 0,0 0-1,0 0 1,0 0 0,0 0 0,0 0 0,0 0 1,0 0-1,0 0 0,0 0 0,0 0-4,0 0-4,0 0-4,0 0-15</inkml:trace>
  <inkml:trace contextRef="#ctx0" brushRef="#br0" timeOffset="8205">160 246 43,'0'0'3,"0"0"-2,0 0 0,0 0 1,0 0 8,0 0-2,0 0-1,20 0-10,-3-1 0,0 2 9,3-4 1,-5 2-3,-1 0 0,-1 2 0,-13-1-2,17-1 0,-3-1 0,-14 2 0,13-4-1,-13 4 0,0 0 0,0 0-12,14-1 1,-14 1 1,0 0 1,0 0-1</inkml:trace>
  <inkml:trace contextRef="#ctx0" brushRef="#br0" timeOffset="8658">79 372 43,'0'0'0,"0"0"0,0 0 0,0 0 0,0 0 0,0 0 0,18 3 1,-3 1-1,-15-4 2,17 0-1,-17 0 0,18 2 0,-1-5 9,1-1-11,-5 1 0,2-1 0,-1 0 0,-1 4-2,-13 0 1,14-7 0,-14 7-3</inkml:trace>
  <inkml:trace contextRef="#ctx0" brushRef="#br0" timeOffset="8985">156 406 43,'0'0'1,"0"0"-2,0 0 2,2 11-1,-2-11 0,0 0-1,0 0 1,20 6 1,-3-5-2,-3 3 2,3-4-1,-17 0-1,19-1 2,-19 1-2,16 1-1,-16-1 0</inkml:trace>
  <inkml:trace contextRef="#ctx0" brushRef="#br0" timeOffset="9297">183 540 43,'0'0'0,"0"0"0,0 0 0,22 9 0,-9 1 1,3-9-2,-16-1 2,13 3-2,-13-3 1,14 1 0,-14-1-4</inkml:trace>
  <inkml:trace contextRef="#ctx0" brushRef="#br0" timeOffset="9594">199 631 43,'0'0'0,"0"0"0,0 0 0,21 5 1,2-4-2,-9-2 1,-14 1 0,0 0 0,0 0-2,0 0-2</inkml:trace>
  <inkml:trace contextRef="#ctx0" brushRef="#br0" timeOffset="9906">264 739 48,'0'0'0,"0"0"-1,0 0 2,0 0-2,0 0 1,0 0 0,16 5 0,-3-4 0,1 0 0,-14-1 0,0 0 0,19 2 0,-3-5-1,-1 0-1</inkml:trace>
  <inkml:trace contextRef="#ctx0" brushRef="#br0" timeOffset="12823">577 172 31,'0'0'1,"0"0"0,0 0-1,0 0 0,0 0 0,0 0 2,0 0-1,0 0 0,0 0 0,0 0 0,0 0-1,0 0 0,0 0 0,0 0 0,0 0 0,0 0 0,0 0 0,0 0 0,0 0 0,0 0 0,0 0 1,0 0 0,4 11-1,-4-11 1,0 13 0,0-2 0,2-1 1,-2 1-2,0-11 1,2 14 0,0-3 0,-2-11 0,0 13 1,1-2-2,-1-11 1,2 13 0,-2-4 0,0-9-2,0 13 2,2-2 0,-4 1-1,0-1 0,2-1 0,0 1 0,2-1 0,-2-10 0,2 12 0,-2-12 0,4 13 0,-6-2 0,2-11 0,2 11 0,-2-11 0,4 13 11,-4-13-3,2 10-2,-2-10-1,2 11 0,-2-11-2,0 0 1,4 10 0,-4-10-2,2 12 0,-2-12-1,2 11 0,-2-11 2,0 0-1,0 0 0,0 12 0,0-12-1,3 14 1,-3-14 0,2 9-2,-2-9 0,0 0-1,0 0 1,4 12 0,-4-12 0,6 9 1,-6-9-1,0 0 0,0 0 1,0 0-1,0 0 1,0 0 1,0 0-1,4 10 0,-4-10 0,0 0 0,8 11 0,-5 2 0,-3-13 0,0 0-1,0 0 0,2 11 0,-2-11 1,4 10-1,-4-10 0,0 0 0,0 0 0,0 0 1,0 0-1,0 0 1,0 0-1,4 10 0,-4-10 0,0 0 0,0 0 1,0 0-1,0 0 0,0 0 1,0 0-1,0 0 1,0 0 0,0 0-1,0 0 0,0 0 0,0 0 0,14 1 0,-14-1 0,0 0 0,13 0 0,-13 0 0,0 0 0,15-3 0,-15 3 1,18 0-1,-18 0 0,13 0-1,1-1 2,-14 1-2,13-1 1,-13 1 3,0 0-4,0 0 1,0 0 0,16 0 0,-16 0 0,0 0 0,15 1 0,1 2 0,-16-3 0,13-2-1,-13 2 1,16 0 0,-3 0 1,-13 0 0,0 0 0,15-2-2,-15 2 1,0 0 0,16 0 0,-16 0 0,0 0 0,13 2 1,-13-2-1,0 0 1,0 0 0,14 5-1,-14-5 0,0 0 0,0 0 1,0 0 0,13 1-1,-13-1 0,0 0 0,0 0 1,14 1 0,-14-1 0,0 0-1,0 0 0,13 2 1,-13-2-1,0 0 0,0 0 0,14 1 0,-14-1 0,0 0 0,0 0 1,0 0-2,13 2 1,-13-2 0,0 0 1,0 0-1,14 0 1,-14 0-1,0 0 0,0 0 0,13 1 1,-13-1-1,14-1 1,-14 1-1,0 0 1,15-3-1,-15 3 0,0 0 0,14-3 0,-14 3 1,0 0 0,0 0-1,15 1 0,-15-1-1,0 0 1,0 0 1,0 0-1,0 0 0,0 0 1,0 0 0,16 2-1,-16-2 0,0 0 0,13-3 1,-13 3-1,0 0 0,0 0 0,0 0 0,14 0-1,-14 0 2,0 0-1,0 0 0,0 0 0,0 0-1,0 0-4,0 0-16</inkml:trace>
  <inkml:trace contextRef="#ctx0" brushRef="#br0" timeOffset="15272">617 187 37,'0'0'0,"0"0"1,0 0 0,0 0-1,0 0 0,0 0 0,0 0 0,0 0 0,0 0 0,0 0 0,0 0 0,0 0 0,0 0 1,0 0-1,0 0 2,0 0-1,0 0-1,0 0 1,0 0-1,0 0 0,18 3 2,-18-3-1,0 0 9,0 0-1,15 2 0,-15-2-3,14-3-1,-1 4-1,-13-1 1,14 2-1,-14-2 1,15-2-2,-15 2-2,15 0 1,1-1 0,-16 1-1,0 0 2,13-2-1,3 1 0,-3 1-1,-13 0-1,14-1 2,-14 1-1,13-2-1,-13 2 0,0 0 0,16 0 2,-16 0-2,13 2 1,-13-2-2,0 0-1,14 0 2,-14 0 2,0 0-1,13 2 0,-13-2-1,0 0-1,0 0 2,0 0-1,0 0 1,16 0-3,-16 0 3,0 0 0,15-1 0,-15 1-1,0 0 0,0 0 0,14 3 0,-14-3 0,0 0-1,0 0 2,0 0-1,13 5 1,-13-5 0,0 0 0,14 0 0,-14 0 0,0 0-1,0 0 1,0 0-1,13-1 0,-13 1 0,0 0 0,14-1 1,-14 1 0,0 0 0,13-2 0,-13 2 0,16 0-2,-16 0 2,0 0 0,13-1-1,-13 1-1,0 0 2,14 0 0,-14 0 0,0 0-1,13 3 0,-13-3 0,0 0 1,0 0-2,14 1 1,-14-1 0,0 0 0,0 0 1,0 0-1,13 1 0,-13-1 1,0 0-2,0 0 3,14 0-1,-14 0-2,0 0 2,13 0-1,-13 0 0,0 0-1,0 0 0,14 3 1,-14-3 0,13 2 0,-13-2 0,0 0-1,0 0 2,0 0 0,14 5-2,-14-5 1,0 0 0,13 2 0,-13-2 0,0 0 0,0 0 0,0 0 0,0 0 0,0 0 0,14 1 0,-14-1 0,0 0 0,0 0 0,0 0 0,0 0 0,13 1 0,-13-1 0,0 0 0,0 0 0,0 0 0,0 0 0,0 0 0,0 0 0,0 0 0,0 0 1,0 0 0,0 0-2,0 0 1,0 0 0,0 0 0,0 0-1,0 0 1,0 0 0,0 0 1,0 0 0,0 0 0,0 0-1,0 0 0,0 0 1,0 0-1,0 0 1,0 0-2,0 0 1,0 0-1,6 12 2,-6-12-1,2 12 0,-2-12 0,0 11 1,2-1-2,-4 3 0,2-13 2,-4 10-1,4-10-1,-2 9 1,2-9-1,-2 10 1,2-10 0,0 0 0,0 12 0,0-1 0,0-11 0,0 12 0,2 1-1,0-2 2,0 0-1,0-1 0,-2 0 0,0-10 0,0 10 1,0 0-2,0-10 1,-2 11 1,2-11-1,0 12-1,0-12 1,0 0 0,2 12 0,0-3 0,-2-9 0,0 0-1,2 12 1,-2-12 0,3 9 1,-3-9-1,0 10 0,0-10 0,0 0 0,2 13 0,-2-3 0,0-10 0,0 9 0,0 1 0,0-10 0,0 0 0,0 0 0,0 10 0,0-10 0,0 0 0,0 0 0,-2 10 0,2-10 0,0 0-1,0 0 2,-1 10-1,1-10 0,0 0 0,0 0 0,0 0 0,0 0 0,0 0 0,0 0 0,-4 9-1,4-9 1,0 0 0,0 0 0,0 0 0,0 0 1,-2 12-1,2-12 0,-2 11 0,2-11 0,0 0 1,0 0-1,0 0 0,0 0 1,0 10-1,0-10 1,0 0-1,0 0-1,0 0 2,0 0-1,0 0 0,-2 9 0,2-9-1,0 0 1,0 0 0,0 0 0,-2 10 0,2-10 0,0 0 1,0 0-1,0 0 0,0 0 0,0 0-1,0 0 2,0 0-2,0 0 0,0 0 1,0 0 0,0 0-1,0 0 1,0 0 0,0 0 0,0 0 0,0 0 0,0 0 0,0 0 0,0 0 0,0 0 1,0 0 0,0 0 0,0 0-2,0 0 2,0 0 0,0 0-1,0 0 0,0 0 1,0 0-1,0 0 0,0 0 0,0 0 1,0 0-1,0 0 1,0 0-1,0 0 0,0 0-1,0 0 1,0 0 0,0 0 0,0 0 0,0 0 1,0 0-1,0 0 0,0 0 0,0 0 0,0 0-1,0 0-2,-14 2-3,14-2-3,0 0-9,0 0 3,0 0 3,0 0 1,0 0 1,-13 0 2</inkml:trace>
  <inkml:trace contextRef="#ctx0" brushRef="#br0" timeOffset="18189">708 567 31,'0'0'1,"0"0"1,0 0-1,0 0 0,0 0 0,0 0 0,0 0 1,0 0-1,0 0 0,10-10 0,-10 10 1,0 0-1,7-10 0,-7 10 0,8-11 0,-8 11 13,8-11-2,-2 0-4,-6 11-1,5-11-3,1 1 2,0-1-2,-6 11-1,0 0-1,4-10 0,-4 10 0,0 0-1,0 0 2,0 0-2,0 0-1,0 0 2,0 0 0,0 0-2,0 0 1,0 0 0,15-2 1,-15 2 1,0 0-1,0 0 1,0 0-1,0 0 2,14 10-1,-5 1-2,-9-11-1,8 12 0,2-3 1,-10-9 0,0 0-1,5 12 0,-5-12 0,0 0 0,0 0 0,0 0 1,0 0 0,0 0-1,0 0 0,0 0 1,0 0-1,0 0 1,0 0-1,0 0 1,0 0-1,0 0 1,16-9 0,-5-1-1,-1 1 1,0-3-2,-3 3 2,-7 9-1,8-12 0,-8 12 0,0 0 0,8-11 0,-2 1 0,-6 10 0,0 0 0,0 0 0,0 0 0,0 0 0,0 0 0,9-9 0,-9 9 0,0 0 0,0 0-1,0 0 2,0 0 0,0 0 0,0 0-1,0 0 0,0 0 0,0 0 0,0 0 1,0 0-1,0 0 0,0 0 0,12 9 0,-4 1 0,-8-10 0,0 0 0,7 11 1,-7-11-1,0 0 0,6 10 0,-6-10 0,0 0 0,0 0 1,0 0-1,0 0 1,0 0 0,0 0-1,0 0 0,0 0 0,0 0 0,0 0 1,0 0-1,6-11 0,-2-2 0,0 4 0,-4 9 0,2-12 0,-2 12 0,5-9 0,-5 9 0,0 0 0,0 0 0,10-12 0,-10 12 0,8-9 0,-1-1 0,-7 10 0,10-10 0,-10 10 0,10-10 0,-10 10 0,0 0 0,9-10 0,-9 10 0,0 0 0,0 0 0,0 0 1,0 0-1,0 0 1,0 0-1,0 0 0,0 0 0,0 0 0,0 0 0,0 0 0,0 0-1,0 0 1,0 0-1,0 0 1,0 0 0,0 0 0,0 0 0,0 0 0,0 0 0,0 0 0,0 0 0,0 0 0,0 0 0,0 0 0,0 0 0,0 0-1,0 0-2,0 0-2,0 0-1,0 0-12,0 0 3,0 0 0,0 0 2</inkml:trace>
  <inkml:trace contextRef="#ctx0" brushRef="#br0" timeOffset="19640">966 364 31,'0'0'1,"0"0"0,0 0 1,0 0-1,0 0 0,0 0 1,0 0-1,0 0 1,0 0 0,4-10 0,-4 10 0,0 0 9,12-10-11,-12 10 12,15-12-4,-15 12 1,18-10-3,-5 3 1,-13 7-1,0 0-2,0 0 0,0 0-2,0 0 1,0 0 1,0 0-2,14-3 1,-14 3-2,0 0 0,0 0 1,0 0-1,0 0-1,0 0 3,0 0-1,0 0-1,0 0 1,0 0-2,0 0 1,0 0 1,5 11-1,-1-1 1,-4-10-1,4 13 0,0-3 0,-4-10 0,4 11-1,-4-11 1,4 11-1,-4-11 1,2 10 0,-2-10-1,0 0 0,5 11 1,-5-11-1,0 0 0,0 0-4,0 0-15,0 0 1</inkml:trace>
  <inkml:trace contextRef="#ctx0" brushRef="#br0" timeOffset="20841">766 276 54,'0'0'0,"0"0"1,0 0-2,0 0 2,0 0-2,0 0 1,0 0 1,0 0-2,0 0 1,0 0 0,0 0 0,0 0 0,0 0 1,0 0 0,0 0 10,0 0 1,0 0-4,0 0-1,0 0-1,0 0-1,0 0-1,0 0 0,0 0-1,0 0-2,0 0 0,0 0 1,0 0-1,0 0-1,0 0 0,0 0 2,0 0-3,0 0 2,0 0 0,0 0 1,0 0-2,0 0-1,0 0-1,0 0 2,0 0 1,0 0-2,0 0 1,0 0 1,0 0-1,0 0 2,0 0-3,0 0 2,0 0-5,0 0 5,0 0-2,0 0 2,0 0-1,17 0 1,-17 0-1,0 0-2,16 2 5,-16-2-4,0 0 1,0 0 0,13-1 1,-13 1 0,0 0 0,0 0-1,0 0 0,0 0 0,0 0 0,0 0 1,0 0 0,0 0-2,0 0 2,0 0 0,0 0-2,0 0 0,0 0 1,0 0-1,0 0 3,0 0-2,0 0 1,0 0-1,0 0 2,0 0 0,0 0-1,0 0-1,0 0-1,0 0 1,0 0 0,0 0 0,0 0 0,0 0 0,0 0-1,0 0 1,8 13-1,-8-13 1,0 0 0,4 9 0,-4-9-2,0 0 1,2 12 1,-2-12 0,2 10-1,-2-10 2,1 9-2,-1-9-1,2 10 1,-2-10 1,0 11 1,0-11 0,2 10-1,-2-10 0,0 0 1,4 11 0,-4-11 1,0 0-1,2 10-1,-2-10 2,0 0-2,0 0 0,2 10 0,-2-10 0,4 11 0,-4-11 0,0 0 0,0 0 0,0 0 0,2 11 1,-2-11 0,4 10-1,-4-10 0,0 0 1,0 11-1,0-11 0,0 0 0,0 0 0,0 0-1,0 0 1,0 0 0,0 0-1,0 0 2,0 13-2,0-13 1,0 10 1,2 0-3,-2-10 2,0 0 0,2 11-1,-2-11-2,0 0-2,0 0-11,0 0 2,0 0 1</inkml:trace>
  <inkml:trace contextRef="#ctx0" brushRef="#br0" timeOffset="22448">750 363 54,'0'0'0,"0"0"0,0 0 1,0 0-2,0 0 1,0 0 1,2 14-2,2-5 2,-4-9-2,0 0 1,0 12 1,0-12 0,0 14-1,0-14-1,2 12 0,-2-12 2,0 13 0,0-2-3,0-11 3,0 0 9,0 10-11,0-10 0,0 0-1,0 0-2,0 0 0</inkml:trace>
</inkml:ink>
</file>

<file path=ppt/ink/ink180.xml><?xml version="1.0" encoding="utf-8"?>
<inkml:ink xmlns:inkml="http://www.w3.org/2003/InkML">
  <inkml:definitions>
    <inkml:context xml:id="ctx0">
      <inkml:inkSource xml:id="inkSrc0">
        <inkml:traceFormat>
          <inkml:channel name="X" type="integer" max="1600" units="cm"/>
          <inkml:channel name="Y" type="integer" max="900" units="cm"/>
        </inkml:traceFormat>
        <inkml:channelProperties>
          <inkml:channelProperty channel="X" name="resolution" value="28.36879" units="1/cm"/>
          <inkml:channelProperty channel="Y" name="resolution" value="28.30189" units="1/cm"/>
        </inkml:channelProperties>
      </inkml:inkSource>
      <inkml:timestamp xml:id="ts0" timeString="2016-09-30T19:35:33.536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fitToCurve" value="1"/>
    </inkml:brush>
  </inkml:definitions>
  <inkml:trace contextRef="#ctx0" brushRef="#br0">131 0,'0'43,"-66"1,66-44,0 0,-65 43</inkml:trace>
</inkml:ink>
</file>

<file path=ppt/ink/ink181.xml><?xml version="1.0" encoding="utf-8"?>
<inkml:ink xmlns:inkml="http://www.w3.org/2003/InkML">
  <inkml:definitions>
    <inkml:context xml:id="ctx0">
      <inkml:inkSource xml:id="inkSrc0">
        <inkml:traceFormat>
          <inkml:channel name="X" type="integer" max="1600" units="cm"/>
          <inkml:channel name="Y" type="integer" max="900" units="cm"/>
        </inkml:traceFormat>
        <inkml:channelProperties>
          <inkml:channelProperty channel="X" name="resolution" value="28.36879" units="1/cm"/>
          <inkml:channelProperty channel="Y" name="resolution" value="28.30189" units="1/cm"/>
        </inkml:channelProperties>
      </inkml:inkSource>
      <inkml:timestamp xml:id="ts0" timeString="2016-09-30T19:35:33.537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fitToCurve" value="1"/>
    </inkml:brush>
  </inkml:definitions>
  <inkml:trace contextRef="#ctx0" brushRef="#br0">131 0,'0'43,"0"-43,-66 0,66 0,-65 43,65-43,0 0</inkml:trace>
</inkml:ink>
</file>

<file path=ppt/ink/ink182.xml><?xml version="1.0" encoding="utf-8"?>
<inkml:ink xmlns:inkml="http://www.w3.org/2003/InkML">
  <inkml:definitions>
    <inkml:context xml:id="ctx0">
      <inkml:inkSource xml:id="inkSrc0">
        <inkml:traceFormat>
          <inkml:channel name="X" type="integer" max="1600" units="cm"/>
          <inkml:channel name="Y" type="integer" max="900" units="cm"/>
        </inkml:traceFormat>
        <inkml:channelProperties>
          <inkml:channelProperty channel="X" name="resolution" value="28.36879" units="1/cm"/>
          <inkml:channelProperty channel="Y" name="resolution" value="28.30189" units="1/cm"/>
        </inkml:channelProperties>
      </inkml:inkSource>
      <inkml:timestamp xml:id="ts0" timeString="2016-09-30T19:35:33.538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fitToCurve" value="1"/>
    </inkml:brush>
  </inkml:definitions>
  <inkml:trace contextRef="#ctx0" brushRef="#br0">197 0,'-66'0,"66"43,0-43,-65 0,-1 44,66-1,0-43</inkml:trace>
</inkml:ink>
</file>

<file path=ppt/ink/ink183.xml><?xml version="1.0" encoding="utf-8"?>
<inkml:ink xmlns:inkml="http://www.w3.org/2003/InkML">
  <inkml:definitions>
    <inkml:context xml:id="ctx0">
      <inkml:inkSource xml:id="inkSrc0">
        <inkml:traceFormat>
          <inkml:channel name="X" type="integer" max="1600" units="cm"/>
          <inkml:channel name="Y" type="integer" max="900" units="cm"/>
        </inkml:traceFormat>
        <inkml:channelProperties>
          <inkml:channelProperty channel="X" name="resolution" value="28.36879" units="1/cm"/>
          <inkml:channelProperty channel="Y" name="resolution" value="28.30189" units="1/cm"/>
        </inkml:channelProperties>
      </inkml:inkSource>
      <inkml:timestamp xml:id="ts0" timeString="2016-09-30T19:35:33.539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fitToCurve" value="1"/>
    </inkml:brush>
  </inkml:definitions>
  <inkml:trace contextRef="#ctx0" brushRef="#br0">0 0,'0'0,"0"0,0 0,0 0,0 29,38-29,1 0</inkml:trace>
</inkml:ink>
</file>

<file path=ppt/ink/ink184.xml><?xml version="1.0" encoding="utf-8"?>
<inkml:ink xmlns:inkml="http://www.w3.org/2003/InkML">
  <inkml:definitions>
    <inkml:context xml:id="ctx0">
      <inkml:inkSource xml:id="inkSrc0">
        <inkml:traceFormat>
          <inkml:channel name="X" type="integer" max="1600" units="cm"/>
          <inkml:channel name="Y" type="integer" max="900" units="cm"/>
        </inkml:traceFormat>
        <inkml:channelProperties>
          <inkml:channelProperty channel="X" name="resolution" value="28.36879" units="1/cm"/>
          <inkml:channelProperty channel="Y" name="resolution" value="28.30189" units="1/cm"/>
        </inkml:channelProperties>
      </inkml:inkSource>
      <inkml:timestamp xml:id="ts0" timeString="2016-09-30T19:35:33.540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fitToCurve" value="1"/>
    </inkml:brush>
  </inkml:definitions>
  <inkml:trace contextRef="#ctx0" brushRef="#br0">0 0,'39'0,"-39"34,0-34,38 0,-38 34,39-34</inkml:trace>
</inkml:ink>
</file>

<file path=ppt/ink/ink185.xml><?xml version="1.0" encoding="utf-8"?>
<inkml:ink xmlns:inkml="http://www.w3.org/2003/InkML">
  <inkml:definitions>
    <inkml:context xml:id="ctx0">
      <inkml:inkSource xml:id="inkSrc0">
        <inkml:traceFormat>
          <inkml:channel name="X" type="integer" max="1600" units="cm"/>
          <inkml:channel name="Y" type="integer" max="900" units="cm"/>
        </inkml:traceFormat>
        <inkml:channelProperties>
          <inkml:channelProperty channel="X" name="resolution" value="28.36879" units="1/cm"/>
          <inkml:channelProperty channel="Y" name="resolution" value="28.30189" units="1/cm"/>
        </inkml:channelProperties>
      </inkml:inkSource>
      <inkml:timestamp xml:id="ts0" timeString="2016-09-30T19:35:33.541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fitToCurve" value="1"/>
    </inkml:brush>
  </inkml:definitions>
  <inkml:trace contextRef="#ctx0" brushRef="#br0">0 0,'0'0,"39"0,0 0,0 34,39 0,-78-34</inkml:trace>
</inkml:ink>
</file>

<file path=ppt/ink/ink186.xml><?xml version="1.0" encoding="utf-8"?>
<inkml:ink xmlns:inkml="http://www.w3.org/2003/InkML">
  <inkml:definitions>
    <inkml:context xml:id="ctx0">
      <inkml:inkSource xml:id="inkSrc0">
        <inkml:traceFormat>
          <inkml:channel name="X" type="integer" max="1600" units="cm"/>
          <inkml:channel name="Y" type="integer" max="900" units="cm"/>
        </inkml:traceFormat>
        <inkml:channelProperties>
          <inkml:channelProperty channel="X" name="resolution" value="28.36879" units="1/cm"/>
          <inkml:channelProperty channel="Y" name="resolution" value="28.30189" units="1/cm"/>
        </inkml:channelProperties>
      </inkml:inkSource>
      <inkml:timestamp xml:id="ts0" timeString="2016-09-30T19:35:33.542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fitToCurve" value="1"/>
    </inkml:brush>
  </inkml:definitions>
  <inkml:trace contextRef="#ctx0" brushRef="#br0">0 0,'0'0,"39"34,0-34,1 34,-40 1,77-1,-77-34,39 0,-39 34,40-34,-40 34,0-34</inkml:trace>
  <inkml:trace contextRef="#ctx0" brushRef="#br0" timeOffset="1">469 342,'39'0,"0"0,-39 0,40 35,-40-35,39 0,-39 34</inkml:trace>
  <inkml:trace contextRef="#ctx0" brushRef="#br0" timeOffset="2">742 582,'0'0,"40"0,-1 35,-39-35,39 34,-39 0,38-34,2 0,-40 0,39 0,-39 0</inkml:trace>
</inkml:ink>
</file>

<file path=ppt/ink/ink187.xml><?xml version="1.0" encoding="utf-8"?>
<inkml:ink xmlns:inkml="http://www.w3.org/2003/InkML">
  <inkml:definitions>
    <inkml:context xml:id="ctx0">
      <inkml:inkSource xml:id="inkSrc0">
        <inkml:traceFormat>
          <inkml:channel name="X" type="integer" max="1600" units="cm"/>
          <inkml:channel name="Y" type="integer" max="900" units="cm"/>
        </inkml:traceFormat>
        <inkml:channelProperties>
          <inkml:channelProperty channel="X" name="resolution" value="28.36879" units="1/cm"/>
          <inkml:channelProperty channel="Y" name="resolution" value="28.30189" units="1/cm"/>
        </inkml:channelProperties>
      </inkml:inkSource>
      <inkml:timestamp xml:id="ts0" timeString="2016-09-30T19:35:33.545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fitToCurve" value="1"/>
    </inkml:brush>
  </inkml:definitions>
  <inkml:trace contextRef="#ctx0" brushRef="#br0">724 0,'0'0,"-71"45,71-45,-36 46,36-46,-37 0,1 0,36 0,0 45</inkml:trace>
  <inkml:trace contextRef="#ctx0" brushRef="#br0" timeOffset="1">435 271,'0'45,"0"-45,0 43,0 3,-36-46,36 0,-36 0,36 0</inkml:trace>
  <inkml:trace contextRef="#ctx0" brushRef="#br0" timeOffset="2">217 539,'0'46,"-72"-46,36 0,-1 45,1-45,0 45,36-45</inkml:trace>
</inkml:ink>
</file>

<file path=ppt/ink/ink188.xml><?xml version="1.0" encoding="utf-8"?>
<inkml:ink xmlns:inkml="http://www.w3.org/2003/InkML">
  <inkml:definitions>
    <inkml:context xml:id="ctx0">
      <inkml:inkSource xml:id="inkSrc0">
        <inkml:traceFormat>
          <inkml:channel name="X" type="integer" max="1600" units="cm"/>
          <inkml:channel name="Y" type="integer" max="900" units="cm"/>
        </inkml:traceFormat>
        <inkml:channelProperties>
          <inkml:channelProperty channel="X" name="resolution" value="28.36879" units="1/cm"/>
          <inkml:channelProperty channel="Y" name="resolution" value="28.30189" units="1/cm"/>
        </inkml:channelProperties>
      </inkml:inkSource>
      <inkml:timestamp xml:id="ts0" timeString="2016-09-30T19:35:33.548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fitToCurve" value="1"/>
    </inkml:brush>
  </inkml:definitions>
  <inkml:trace contextRef="#ctx0" brushRef="#br0">651 0,'0'46,"0"-46,0 45,-36-45,0 45,36-45,0 0</inkml:trace>
  <inkml:trace contextRef="#ctx0" brushRef="#br0" timeOffset="1">398 315,'0'46,"-72"-46,36 44,0-44,-1 0,37 0,-36 0,36 45,0-45,0 0,0 0,0 0</inkml:trace>
  <inkml:trace contextRef="#ctx0" brushRef="#br0" timeOffset="2">109 585,'-36'0,"36"0,-37 0,1 44,36 2</inkml:trace>
</inkml:ink>
</file>

<file path=ppt/ink/ink189.xml><?xml version="1.0" encoding="utf-8"?>
<inkml:ink xmlns:inkml="http://www.w3.org/2003/InkML">
  <inkml:definitions>
    <inkml:context xml:id="ctx0">
      <inkml:inkSource xml:id="inkSrc0">
        <inkml:traceFormat>
          <inkml:channel name="X" type="integer" max="1600" units="cm"/>
          <inkml:channel name="Y" type="integer" max="900" units="cm"/>
        </inkml:traceFormat>
        <inkml:channelProperties>
          <inkml:channelProperty channel="X" name="resolution" value="28.36879" units="1/cm"/>
          <inkml:channelProperty channel="Y" name="resolution" value="28.30189" units="1/cm"/>
        </inkml:channelProperties>
      </inkml:inkSource>
      <inkml:timestamp xml:id="ts0" timeString="2016-09-30T19:35:33.551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fitToCurve" value="1"/>
    </inkml:brush>
  </inkml:definitions>
  <inkml:trace contextRef="#ctx0" brushRef="#br0">615 0,'0'45,"0"-45,0 45,0-45,0 45,0 0,0-45</inkml:trace>
  <inkml:trace contextRef="#ctx0" brushRef="#br0" timeOffset="1">470 269,'0'0,"-36"0,0 45,36-45,-36 0,-1 44,37-44,-35 0</inkml:trace>
  <inkml:trace contextRef="#ctx0" brushRef="#br0" timeOffset="2">254 536,'-37'0,"-35"0,36 0,-1 0,37 0,-36 45,36 0,-36-45</inkml:trace>
</inkml:ink>
</file>

<file path=ppt/ink/ink19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256" units="dev"/>
        </inkml:traceFormat>
        <inkml:channelProperties>
          <inkml:channelProperty channel="X" name="resolution" value="367.8161" units="1/cm"/>
          <inkml:channelProperty channel="Y" name="resolution" value="440.36697" units="1/cm"/>
          <inkml:channelProperty channel="F" name="resolution" value="0" units="1/dev"/>
        </inkml:channelProperties>
      </inkml:inkSource>
      <inkml:timestamp xml:id="ts0" timeString="2010-10-27T17:09:17.145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fitToCurve" value="1"/>
      <inkml:brushProperty name="ignorePressure" value="1"/>
    </inkml:brush>
  </inkml:definitions>
  <inkml:trace contextRef="#ctx0" brushRef="#br0">-2147483648-2147483648 43,'0'0'0,"0"0"0,0 0 0,0 0 0,0 0 0,0 0 0,0 0 0</inkml:trace>
</inkml:ink>
</file>

<file path=ppt/ink/ink190.xml><?xml version="1.0" encoding="utf-8"?>
<inkml:ink xmlns:inkml="http://www.w3.org/2003/InkML">
  <inkml:definitions>
    <inkml:context xml:id="ctx0">
      <inkml:inkSource xml:id="inkSrc0">
        <inkml:traceFormat>
          <inkml:channel name="X" type="integer" max="1600" units="cm"/>
          <inkml:channel name="Y" type="integer" max="900" units="cm"/>
        </inkml:traceFormat>
        <inkml:channelProperties>
          <inkml:channelProperty channel="X" name="resolution" value="28.36879" units="1/cm"/>
          <inkml:channelProperty channel="Y" name="resolution" value="28.30189" units="1/cm"/>
        </inkml:channelProperties>
      </inkml:inkSource>
      <inkml:timestamp xml:id="ts0" timeString="2016-09-30T19:35:33.554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fitToCurve" value="1"/>
    </inkml:brush>
  </inkml:definitions>
  <inkml:trace contextRef="#ctx0" brushRef="#br0">0 0,'0'0,"0"40,0 0,42-40,-42 0,0 41,42-41,-42 41,0-41</inkml:trace>
  <inkml:trace contextRef="#ctx0" brushRef="#br0" timeOffset="1">249 282,'0'0,"42"41,-42-1,42-40,-42 0,0 41,42-41,-42 0</inkml:trace>
</inkml:ink>
</file>

<file path=ppt/ink/ink191.xml><?xml version="1.0" encoding="utf-8"?>
<inkml:ink xmlns:inkml="http://www.w3.org/2003/InkML">
  <inkml:definitions>
    <inkml:context xml:id="ctx0">
      <inkml:inkSource xml:id="inkSrc0">
        <inkml:traceFormat>
          <inkml:channel name="X" type="integer" max="1600" units="cm"/>
          <inkml:channel name="Y" type="integer" max="900" units="cm"/>
        </inkml:traceFormat>
        <inkml:channelProperties>
          <inkml:channelProperty channel="X" name="resolution" value="28.36879" units="1/cm"/>
          <inkml:channelProperty channel="Y" name="resolution" value="28.30189" units="1/cm"/>
        </inkml:channelProperties>
      </inkml:inkSource>
      <inkml:timestamp xml:id="ts0" timeString="2016-09-30T19:35:33.556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fitToCurve" value="1"/>
    </inkml:brush>
  </inkml:definitions>
  <inkml:trace contextRef="#ctx0" brushRef="#br0">0 0,'0'0,"84"0,-84 40,0 0,42-40,-42 0</inkml:trace>
  <inkml:trace contextRef="#ctx0" brushRef="#br0" timeOffset="1">292 282,'0'0,"41"40,1-40,-42 0,41 40,-41-40,0 0,0 40,85 0,-85-40,0 0,41 0,-41 0</inkml:trace>
</inkml:ink>
</file>

<file path=ppt/ink/ink192.xml><?xml version="1.0" encoding="utf-8"?>
<inkml:ink xmlns:inkml="http://www.w3.org/2003/InkML">
  <inkml:definitions>
    <inkml:context xml:id="ctx0">
      <inkml:inkSource xml:id="inkSrc0">
        <inkml:traceFormat>
          <inkml:channel name="X" type="integer" max="1600" units="cm"/>
          <inkml:channel name="Y" type="integer" max="900" units="cm"/>
        </inkml:traceFormat>
        <inkml:channelProperties>
          <inkml:channelProperty channel="X" name="resolution" value="28.36879" units="1/cm"/>
          <inkml:channelProperty channel="Y" name="resolution" value="28.30189" units="1/cm"/>
        </inkml:channelProperties>
      </inkml:inkSource>
      <inkml:timestamp xml:id="ts0" timeString="2016-09-30T19:35:33.558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fitToCurve" value="1"/>
    </inkml:brush>
  </inkml:definitions>
  <inkml:trace contextRef="#ctx0" brushRef="#br0">0 0,'41'0,"1"40,-42-40,0 0,41 0,-41 40,0-40</inkml:trace>
</inkml:ink>
</file>

<file path=ppt/ink/ink193.xml><?xml version="1.0" encoding="utf-8"?>
<inkml:ink xmlns:inkml="http://www.w3.org/2003/InkML">
  <inkml:definitions>
    <inkml:context xml:id="ctx0">
      <inkml:inkSource xml:id="inkSrc0">
        <inkml:traceFormat>
          <inkml:channel name="X" type="integer" max="1600" units="cm"/>
          <inkml:channel name="Y" type="integer" max="900" units="cm"/>
        </inkml:traceFormat>
        <inkml:channelProperties>
          <inkml:channelProperty channel="X" name="resolution" value="28.36879" units="1/cm"/>
          <inkml:channelProperty channel="Y" name="resolution" value="28.30189" units="1/cm"/>
        </inkml:channelProperties>
      </inkml:inkSource>
      <inkml:timestamp xml:id="ts0" timeString="2016-09-30T19:35:33.559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fitToCurve" value="1"/>
    </inkml:brush>
  </inkml:definitions>
  <inkml:trace contextRef="#ctx0" brushRef="#br0">0 0,'0'0,"0"0,41 0,1 40,-42-40,41 0,-41 0,42 40</inkml:trace>
</inkml:ink>
</file>

<file path=ppt/ink/ink194.xml><?xml version="1.0" encoding="utf-8"?>
<inkml:ink xmlns:inkml="http://www.w3.org/2003/InkML">
  <inkml:definitions>
    <inkml:context xml:id="ctx0">
      <inkml:inkSource xml:id="inkSrc0">
        <inkml:traceFormat>
          <inkml:channel name="X" type="integer" max="1600" units="cm"/>
          <inkml:channel name="Y" type="integer" max="900" units="cm"/>
        </inkml:traceFormat>
        <inkml:channelProperties>
          <inkml:channelProperty channel="X" name="resolution" value="28.36879" units="1/cm"/>
          <inkml:channelProperty channel="Y" name="resolution" value="28.30189" units="1/cm"/>
        </inkml:channelProperties>
      </inkml:inkSource>
      <inkml:timestamp xml:id="ts0" timeString="2016-09-30T19:35:33.560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fitToCurve" value="1"/>
    </inkml:brush>
  </inkml:definitions>
  <inkml:trace contextRef="#ctx0" brushRef="#br0">0 0,'0'0,"42"0,-42 0,42 41,-42-2,0-39,41 0,0 0,-41 0</inkml:trace>
</inkml:ink>
</file>

<file path=ppt/ink/ink19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978.90918" units="1/in"/>
          <inkml:channelProperty channel="Y" name="resolution" value="2978.66846" units="1/in"/>
          <inkml:channelProperty channel="F" name="resolution" value="INF" units="1/dev"/>
        </inkml:channelProperties>
      </inkml:inkSource>
      <inkml:timestamp xml:id="ts0" timeString="2008-02-03T01:20:33.578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fitToCurve" value="1"/>
    </inkml:brush>
  </inkml:definitions>
  <inkml:trace contextRef="#ctx0" brushRef="#br0">11 97 16,'0'0'15,"-7"14"-1,10 7 1,-7 6-1,4 15 1,0 10-4,1 10 0,-1 8-4,3 9-1,-3 3-3,0 0-1,2-5-2,0-8-3,0-9-2,2-8-2,0-14-4,3-14-7,13-4-10,-16-28 3,20-3-1</inkml:trace>
  <inkml:trace contextRef="#ctx0" brushRef="#br0" timeOffset="656">52 38 10,'0'0'15,"0"0"-2,0 0 1,0 0 0,13-5-2,6 4-1,3 0-3,14 1 0,9-1-2,13-1-3,9-1-1,14-2-1,8 1-3,1 0-4,2 0-2,-4 2-4,-13-2-5,-1 6-3,-27-7-2,9 12-3</inkml:trace>
  <inkml:trace contextRef="#ctx0" brushRef="#br0" timeOffset="1250">967 13 11,'0'0'14,"0"0"1,0 0-1,0 0-1,0 0 0,0 0 1,9 20-3,-12-2 1,7 13-2,-5 8-1,5 14-3,-8 5-2,4 14-1,-5 2-1,3 4-2,0 1 0,-2-2-2,3-4 0,-1-6-1,4-4-1,-4-11-3,8-3-2,-5-11-6,1-12-5,7 0-10,-9-26 4,7 15-1</inkml:trace>
  <inkml:trace contextRef="#ctx0" brushRef="#br0" timeOffset="1968">164 1023 14,'0'0'14,"0"0"1,0 0-1,0 0-2,0 0-2,0 0 0,0 0-2,0 0-1,13 2-2,0 1 0,7-2-1,5 2-1,8 0 0,8-2-1,12-4-1,0 2-2,8 1-2,-2-3-6,2-2-3,3 2-7,-12-5-3,8 8-5,-24-10 1</inkml:trace>
  <inkml:trace contextRef="#ctx0" brushRef="#br0" timeOffset="2953">245 166 4,'12'9'19,"-12"-9"-4,0 0-1,0 0-2,26 0-1,-9-1 1,6 1-2,7 1-3,6-4-1,8 5-2,1 0-2,6 3-5,-3-1-5,3 4-8,-15-10-10,15 12 1,-25-14-1</inkml:trace>
  <inkml:trace contextRef="#ctx0" brushRef="#br0" timeOffset="3609">250 298 10,'0'0'15,"-1"11"0,1-11 0,0 0-2,21 0-2,-1 1 0,6-2-3,10 0-2,7 1-2,2 0-3,4 1-6,-1-4-7,9 8-10,-22-10-2,13 11-1</inkml:trace>
  <inkml:trace contextRef="#ctx0" brushRef="#br0" timeOffset="4187">287 445 8,'-13'-5'23,"13"5"-4,0 0-3,8 8-1,-8-8 0,0 0-4,25 4-2,-8-4-2,8 3-2,-1-5-2,4 2 1,4 0-2,2 0-2,1 2-3,-2-2-3,1 1-7,0 3-12,-10-7-3,13 11 0,-21-11 1</inkml:trace>
  <inkml:trace contextRef="#ctx0" brushRef="#br0" timeOffset="5047">469 707 7,'0'0'12,"0"0"1,0 0-3,0-10-1,0 10-1,-4-12 1,4 12-2,-6-11-1,6 11 1,-11-8-2,11 8-2,-12 0 0,12 0-1,-17 8 0,17-8-1,-16 8 0,16-8-1,-8 11 1,8-11-1,4 11 0,-4-11-1,16 6-1,-4-6 0,1 0-1,-13 0 0,23-3 0,-23 3 0,18-4 1,-18 4 0,0 0-1,0-8 3,0 8-1,-16-6 2,3 5-1,1 0 0,-5 1 0,5 2-3,-2-2-5,7 10-10,-6-13-2,18 14-1</inkml:trace>
</inkml:ink>
</file>

<file path=ppt/ink/ink19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978.90918" units="1/in"/>
          <inkml:channelProperty channel="Y" name="resolution" value="2978.66846" units="1/in"/>
          <inkml:channelProperty channel="F" name="resolution" value="INF" units="1/dev"/>
        </inkml:channelProperties>
      </inkml:inkSource>
      <inkml:timestamp xml:id="ts0" timeString="2008-02-03T01:20:33.578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fitToCurve" value="1"/>
    </inkml:brush>
  </inkml:definitions>
  <inkml:trace contextRef="#ctx0" brushRef="#br0">7 57 16,'0'0'15,"-4"9"-1,5 3 1,-3 4-1,2 8 1,0 7-4,1 6 0,-1 4-4,1 6-1,-1 0-3,0 1-1,1-2-2,1-6-3,-2-4-2,3-5-2,-1-9-4,2-8-7,9-2-10,-11-17 3,12-1-1</inkml:trace>
  <inkml:trace contextRef="#ctx0" brushRef="#br0" timeOffset="656">31 22 10,'0'0'15,"0"0"-2,0 0 1,0 0 0,7-2-2,5 1-1,1 1-3,8-1 0,5 1-2,8-1-3,6-1-1,8-1-1,5 1-3,-1-1-4,3 1-2,-3 0-4,-8 0-5,0 3-3,-16-4-2,5 8-3</inkml:trace>
  <inkml:trace contextRef="#ctx0" brushRef="#br0" timeOffset="1250">571 8 11,'0'0'14,"0"0"1,0 0-1,0 0-1,0 0 0,0 0 1,5 12-3,-7-2 1,5 9-2,-4 3-1,3 10-3,-4 2-2,2 8-1,-3 2-1,2 2-2,0-1 0,-2 1-2,3-3 0,-1-3-1,2-3-1,-2-7-3,4-1-2,-2-7-6,0-6-5,4-1-10,-5-15 4,4 9-1</inkml:trace>
  <inkml:trace contextRef="#ctx0" brushRef="#br0" timeOffset="1968">97 602 14,'0'0'14,"0"0"1,0 0-1,0 0-2,0 0-2,0 0 0,0 0-2,0 0-1,8 2-2,-1-1 0,5 0-1,3 1-1,4 0 0,6-2-1,5-2-1,2 2-2,4 0-2,-1-2-6,1-1-3,1 1-7,-6-3-3,5 5-5,-15-6 1</inkml:trace>
  <inkml:trace contextRef="#ctx0" brushRef="#br0" timeOffset="2953">144 98 4,'8'5'19,"-8"-5"-4,0 0-1,0 0-2,15 0-1,-5 0 1,4 0-2,4 0-3,3-1-1,5 2-2,0 0-2,4 1-5,-1 1-5,1 2-8,-9-6-10,9 7 1,-15-9-1</inkml:trace>
  <inkml:trace contextRef="#ctx0" brushRef="#br0" timeOffset="3609">148 176 10,'0'0'15,"-1"6"0,1-6 0,0 0-2,12 0-2,0 1 0,4-2-3,5 1-2,4 0-2,2 0-3,2 0-6,-1-1-7,5 3-10,-12-4-2,8 5-1</inkml:trace>
  <inkml:trace contextRef="#ctx0" brushRef="#br0" timeOffset="4187">170 262 8,'-8'-3'23,"8"3"-4,0 0-3,4 5-1,-4-5 0,0 0-4,15 3-2,-5-3-2,5 1-2,-1-2-2,3 1 1,2 0-2,1 0-2,0 1-3,0-1-3,0 1-7,0 2-12,-6-5-3,8 6 0,-13-5 1</inkml:trace>
  <inkml:trace contextRef="#ctx0" brushRef="#br0" timeOffset="5047">277 416 7,'0'0'12,"0"0"1,0 0-3,0-6-1,0 6-1,-3-7 1,3 7-2,-3-7-1,3 7 1,-7-4-2,7 4-2,-7 0 0,7 0-1,-10 4 0,10-4-1,-9 5 0,9-5-1,-5 7 1,5-7-1,2 6 0,-2-6-1,10 3-1,-3-2 0,1-1-1,-8 0 0,13-2 0,-13 2 0,11-2 1,-11 2 0,0 0-1,0-5 3,0 5-1,-10-4 2,3 4-1,0-1 0,-3 1 0,3 1-3,-2-1-5,5 6-10,-4-7-2,12 7-1</inkml:trace>
</inkml:ink>
</file>

<file path=ppt/ink/ink19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978.90918" units="1/in"/>
          <inkml:channelProperty channel="Y" name="resolution" value="2978.66846" units="1/in"/>
          <inkml:channelProperty channel="F" name="resolution" value="INF" units="1/dev"/>
        </inkml:channelProperties>
      </inkml:inkSource>
      <inkml:timestamp xml:id="ts0" timeString="2008-02-03T01:20:33.578"/>
    </inkml:context>
    <inkml:brush xml:id="br0">
      <inkml:brushProperty name="width" value="0.05292" units="cm"/>
      <inkml:brushProperty name="height" value="0.05292" units="cm"/>
      <inkml:brushProperty name="fitToCurve" value="1"/>
    </inkml:brush>
  </inkml:definitions>
  <inkml:trace contextRef="#ctx0" brushRef="#br0">12 139 16,'0'0'15,"-7"20"-1,10 10 1,-8 8-1,5 22 1,0 15-4,2 13 0,-2 14-4,3 10-1,-3 6-3,0-1-1,1-7-2,2-11-3,-2-14-2,4-9-2,-1-22-4,3-20-7,15-6-10,-18-38 3,21-6-1</inkml:trace>
  <inkml:trace contextRef="#ctx0" brushRef="#br0" timeOffset="656">55 55 10,'0'0'15,"0"0"-2,0 0 1,0 0 0,13-8-2,8 7-1,2 0-3,15 0 0,10 0-2,12-2-3,12-2-1,13-2-1,9 3-3,1-2-4,2 0-2,-4 2-4,-14-1-5,0 8-3,-30-11-2,10 19-3</inkml:trace>
  <inkml:trace contextRef="#ctx0" brushRef="#br0" timeOffset="1250">1021 19 11,'0'0'14,"0"0"1,0 0-1,0 0-1,0 0 0,0 0 1,9 28-3,-12-1 1,7 17-2,-5 11-1,5 21-3,-8 7-2,4 20-1,-4 3-1,1 6-2,1 0 0,-2-1-2,2-6 0,1-9-1,2-6-1,-2-16-3,7-4-2,-5-16-6,1-16-5,8-1-10,-10-37 4,7 22-1</inkml:trace>
  <inkml:trace contextRef="#ctx0" brushRef="#br0" timeOffset="1968">173 1464 14,'0'0'14,"0"0"1,0 0-1,0 0-2,0 0-2,0 0 0,0 0-2,0 0-1,14 4-2,-1-1 0,9-2-1,4 4-1,9 0 0,9-4-1,11-6-1,1 4-2,8 1-2,-2-5-6,4-1-3,0 2-7,-10-8-3,7 12-5,-25-15 1</inkml:trace>
  <inkml:trace contextRef="#ctx0" brushRef="#br0" timeOffset="2953">258 238 4,'14'12'19,"-14"-12"-4,0 0-1,0 0-2,27 0-1,-10-1 1,8 1-2,7 1-3,6-4-1,8 5-2,2 1-2,6 3-5,-4 0-5,4 6-8,-16-14-10,15 16 1,-25-20-1</inkml:trace>
  <inkml:trace contextRef="#ctx0" brushRef="#br0" timeOffset="3609">264 427 10,'0'0'15,"-1"15"0,1-15 0,0 0-2,22 0-2,-1 1 0,7-2-3,10 0-2,7 1-2,2 0-3,6 1-6,-3-4-7,10 8-10,-22-10-2,12 13-1</inkml:trace>
  <inkml:trace contextRef="#ctx0" brushRef="#br0" timeOffset="4187">303 636 8,'-14'-7'23,"14"7"-4,0 0-3,9 12-1,-9-12 0,0 0-4,26 6-2,-7-6-2,7 4-2,-2-7-2,7 3 1,2 0-2,3 0-2,1 3-3,-3-3-3,3 2-7,-1 4-12,-11-11-3,14 16 0,-22-14 1</inkml:trace>
  <inkml:trace contextRef="#ctx0" brushRef="#br0" timeOffset="5047">495 1012 7,'0'0'12,"0"0"1,0 0-3,0-14-1,0 14-1,-5-17 1,5 17-2,-5-17-1,5 17 1,-12-10-2,12 10-2,-13 0 0,13 0-1,-17 10 0,17-10-1,-18 12 0,18-12-1,-8 16 1,8-16-1,4 15 0,-4-15-1,17 9-1,-4-8 0,0-1-1,-13 0 0,25-5 0,-25 5 0,19-6 1,-19 6 0,0 0-1,0-12 3,0 12-1,-18-8 2,5 7-1,0 0 0,-4 1 0,4 2-3,-2-2-5,8 14-10,-7-17-2,19 18-1</inkml:trace>
</inkml:ink>
</file>

<file path=ppt/ink/ink198.xml><?xml version="1.0" encoding="utf-8"?>
<inkml:ink xmlns:inkml="http://www.w3.org/2003/InkML">
  <inkml:definitions>
    <inkml:context xml:id="ctx0">
      <inkml:inkSource xml:id="inkSrc0">
        <inkml:traceFormat>
          <inkml:channel name="X" type="integer" max="14719" units="in"/>
          <inkml:channel name="Y" type="integer" max="9199" units="in"/>
          <inkml:channel name="F" type="integer" max="32767" units="dev"/>
        </inkml:traceFormat>
        <inkml:channelProperties>
          <inkml:channelProperty channel="X" name="resolution" value="2540.38647" units="1/in"/>
          <inkml:channelProperty channel="Y" name="resolution" value="2540.45825" units="1/in"/>
          <inkml:channelProperty channel="F" name="resolution" value="0" units="1/dev"/>
        </inkml:channelProperties>
      </inkml:inkSource>
      <inkml:timestamp xml:id="ts0" timeString="2012-07-03T16:55:15.892"/>
    </inkml:context>
    <inkml:brush xml:id="br0">
      <inkml:brushProperty name="width" value="0.03528" units="cm"/>
      <inkml:brushProperty name="height" value="0.03528" units="cm"/>
      <inkml:brushProperty name="color" value="#FF0000"/>
      <inkml:brushProperty name="fitToCurve" value="1"/>
    </inkml:brush>
  </inkml:definitions>
  <inkml:trace contextRef="#ctx0" brushRef="#br0">-11 2041 320,'0'0'512,"0"0"-95,0 0-97,0 0 64,0 0-384,0 0 257,0 0-321,0 0 192,0-26-128,0 26 128,0 0 352,0 0 33,0 0-289,0 0-32,0 0 321,0 0-193,0 0 321,0 0-577,0 0 288,0 0-160,0 0 96,0 0 97,0 0-65,0 0 96,0 0-255,0 0 415,0 0-416,0 0 257,0 0-225,0 0 64,0 0 0,0 0 65,0 0 191,0 0-192,0 0 97,0 0-353,0 0 544,0 0-511,0 0 223,0 0-192,0 0-32,0 0 0,0 0-96,0 0 64,0 0-128,0 0 416,0 0-384,0 0 289,0 0-225,0 0 0,0 0 64,0 0 32,0 0 64,0 0-192,0 0 224,0 0-224,0 0 577,0 0-513,0 0 96,0 0-160,0 0 96,0 0 64,0 0-192,0 0 128,0 0-256,0 0 417,0 0-322,0 0 130,0 0-130,0 0 130,0 0-1,0 0 32,0 0 32,0 0-160,0 0 256,0 0-416,0 0 576,0 0-544,0 0 256,0 0-192,0 0 0,0 0 64,0 0-64,0 0 64,0 0-128,0 0 480,0 0-352,0 0 192,0 0-256,0 0 160,0 0-32,0 0 0,0 0 0,0 0-128,0 0 192,0 0-192,0 0 352,0 0-448,0 0 288,0 0-32,0 0-32,0 0 32,0 0-128,0 0 256,0 0-192,0 0 225,0 0-450,0 0 386,0 0-290,0 0 161,26 0 65,-26 0-65,0 0 64,0 0-160,0 0 224,26 0-224,-26 0 416,0 0-480,0 0 224,0 0-64,0 0-64,0 0 32,0 0-96,0 0 224,0 0-224,29 0 352,-29 0-416,0 0 320,0 0-256,0 0 96,0 0 32,26 0 0,-26 0 32,0 0-224,0 0 256,0 0-192,0 0 448,0 0-480,26 0 128,-26 0 0,0 0-64,0 0 64,26 0-32,-26 0 128,0 0-192,0 0 352,0 0-352,0 0 321,26 0-418,-26 0 225,0 0 0,0 0 0,29 0-32,-29 0-128,0 0 256,0 0-224,26-26 481,-26 26-417,0 0 64,26 0 0,-26 0-32,26 0-32,-26 0 0,0-26 64,0 26-128,26 0 448,-26 0-448,0 0 256,0 0-256,29 0 64,-29-28 128,0 28-96,0 0 32,26 0-96,-26 0 288,0 0-320,26-26 513,-26 26-450,0 0 130,26-26-65,-26 26 96,0 0-32,26 0-128,-26-26 160,0 26-192,29 0 352,-29 0-448,0-26 320,0 26-320,26 0 192,-26-28 0,0 28-32,26 0 64,-26-26-192,0 26 416,0 0-320,27 0 320,-27-26-416,0 26 224,0 0-64,0 0 33,26 0 31,-26-26-160,0 26 224,0 0-288,0 0 480,0 0-512,0-28 416,0 28-288,29 0 32,-29 0 0,0 0 0,0 0 64,0-26-160,0 26 192,26 0-192,-26 0 352,0 0-384,0-26 160,0 26-32,0 0 0,0 0 32,0 0-96,0 0 192,0-26-192,0 26 384,26 0-416,-26 0 224,0 0-224,0-29 96,0 29 0,0 0-32,0 0 32,26-26-160,-26 26 352,0 0-320,0-25 385,0 25-418,26 0 193,-26-26-32,0 26 0,0 0 0,0 0-128,0 0 288,0-26-256,29 26 449,-29 0-610,0 0 418,0-29-258,0 29 194,0 0-129,0 0 64,0-26 64,0 26-289,26 0 546,-26 0-481,0-26 384,0 26-448,0 0 192,0-25 0,26 25-64,-26 0 96,0-29-96,0 29 160,0 0-224,0-26 512,0 26-640,26 0 352,-26 0-224,0-26 128,0 26 32,0 0-128,0-26 160,0 26-256,29 0 512,-29 0-448,0-28 352,0 28-416,0 0 192,0 0 0,0 0-32,0-26 32,26 26-96,-26 0 288,0 0-320,0 0 448,0-26-480,0 26 256,0 0-192,0 0 96,0-26 32,0 26-96,0 0 128,0 0-256,26 0 448,-26-28-384,0 28 352,0 0-416,0 0 192,0-26 32,26 26 0,-26 0-64,0 0-32,0 0 256,0-26-288,0 26 448,0 0-576,0 0 320,0 0-160,0 0 32,0-26 32,0 26-64,0 0 96,26-26-192,-26 26 416,0 0-384,0-28 288,0 28-352,0-26 224,0 26-64,0 0 0,0-26 96,0 26-192,29 0 288,-29-26-352,0 26 512,0 0-512,0-29 320,0 29-224,0 0 32,26-25 128,-26 25-192,0-26 192,0 26-224,0 0 448,26-26-384,-26 26 224,0-29-352,0 29 224,0-26 0,26 26 0,-26-26 32,0 26-192,0 0 352,26-25-416,-26 25 608,0 0-576,0 0 256,0-26-96,0 26 0,0 0 32,0 0-128,0 0 256,0 0-288,0-29 480,29 29-448,-29 0 256,0 0-256,0-26 96,0 26 32,0 0 32,0-26-96,0 26-64,26 0 256,-26-26-320,0 26 512,0 0-448,0-28 160,0 28-96,0 0 64,0-26-64,0 26 32,0 0 160,26-26-288,-26 26 416,0-26-480,0 26 416,0-28-352,0 28 96,0-26 64,0 26-128,0-26 192,0 26-128,0 0 224,26-26-384,-26 26 640,0 0-608,0-26 320,0 26-288,0-28 224,0 28-96,0 0-32,0-26 160,26 26-224,-26 0 384,0-26-416,0 26 352,0 0-352,0-26 160,0 26-32,0-29 0,0 29 96,0 0-160,0-25 256,0 25-320,29-26 512,-29 26-480,0-26 160,0 26-32,0 0 32,0 0 64,0-29-160,0 29 128,0 0-224,0 0 416,0 0-448,0 0 320,0 0-224,0 0 32,0 0 96,0 0-128,0 0 128,0 0-160,0 0 224,0 0-288,0 0 512,0 0-448,0 0 160,0 0-192,26 0 256,-26-26-96,0 26-128,0 0 256,0 0-256,0 0 480,0 0-512,0 0 320,0 0-256,0 0 96,0 0 32,0 0 0,0 0 0,0 0-128,0 0 160,0-26-192,0 26 416,0 0-448,0 0 192,0 0-32,0 0 0,0 0 32,0 0-64,0 0 32,0 0-128,0 0 384,0 0-384,0-25 224,0 25-160,0 0 32,0 0 64,0 0-32,0 0 64,0 0-224,0 0 224,0 0-192,0 0 448,0 0-448,0 0 128,0 0 0,0 0-32,0 0 96,0 0-192,0 0 224,0 0-192,0 0 352,0 0-416,0 0 256,0 0-192,0 0 64,0 0 64,0 0-64,0 0 64,0 0-128,0 0 224,0 0-256,0 0 416,0 0-416,0 0 128,0 0 0,0 0 0,0 0 0,0 0-64,0 0 160,0 0-224,0 0 416,0 0-480,0 0 320,0 0-224,0 0 96,0 0 0,0 0 0,0 0 32,0 0-128,0 0 224,0 0-192,0 0 288,0 0-352,0 0 128,0 0 32,0 0-96,0 0 96,0 0-128,0 0 96,0 0-64,0 0 256,0 0-352,0 0 224,0 0-224,0 0 160,0 0-32,0 0 0,0 0 64,0 0-224,0 0 288,0 0-192,0 0 288,0 0-352,0 0 128,0 0-64,0 0 64,0 0 32,0 0-96,0 0 96,0 0-225,0 0 514,0 0-546,0 0 354,0 0-226,0 0 65,0 0 64,0 0-64,0 0 96,0 0-192,0 0 288,0 0-224,0 0 320,0 0-320,0 0 96,0 0-32,0 0 0,0 25 96,0-25-128,0 0 160,0 0-192,0 0 320,0 0-384,-26 26 224,26-26-128,0 0 96,0 0-32,0 0-64,0 0 160,0 0-192,0 26 224,0-26-192,0 0 225,0 0-290,0 0 161,-29 0-32,29 29-32,0-29 64,0 0-128,0 0 224,0 26-192,-26-26 353,26 0-449,0 0 288,0 26-224,0-26 31,-26 0 98,26 0-66,0 0 66,0 0-162,0 25 290,0-25-226,-26 0 226,26 0-289,0 0 128,0 29 32,0-29-32,0 0 32,0 0-129,0 0 162,0 0-162,0 0 482,0 0-641,-26 0 384,26 0-256,0 0 128,0 0 0,0 26 0,0-26 96,0 0-256,-29 0 416,29 0-320,0 0 224,0 0-288,0 0 96,0 0 32,0 0 64,0 0-96,0 0-64,0 0 288,0 0-352,0 0 576,0 0-544,0 0 288,0 0-160,0 0 128,0 0 0,0 0-64,0 0 161,0 0-386,0 0 482,0 0-385,0 0 288,0 0-320,0 0 96,0 0-32,0 0 128,0 0-160,0 0-96,0 0 352,29 0-352,-29 0 448,0-26-416,0 26 192,0 0-128,0 0 32,26-29-32,-26 29-32,0 0 96,0 0-160,0 0 352,26-25-384,-26 25 384,0 0-417,0 0 161,0-26 0,26 26-128,-26 0 128,0 0-64,26 0 224,-26-26-224,0 26 416,0 0-448,0 0 224,0 0-96,0 0 0,0-29 64,0 29-128,29 0 192,-29 0-192,0 0 288,0 0-288,0 0 256,0 0-256,0 0 96,0 0 0,0 0 32,0 0 32,0 0-224,0 0 320,0 0-320,0-26 512,0 26-512,0 0 224,0 0-160,0 0 128,0 0-64,0 0 0,0 0 64,0 0-128,0 0 320,0 0-352,26-26 224,-26 26-320,0 0 128,0 0 64,0 0-32,0-25 32,0 25-64,0 0 224,0 0-352,0 0 576,0 0-576,0 0 288,0 0-192,0 0 160,0 0-32,0 0-128,0 0 256,0 0-256,0 0 384,0 0-416,0 0 320,26 0-288,-26-29 160,0 29-64,0 0 64,0 0 0,0 0-96,0 0 128,0 0-224,0 0 480,0 0-512,0 0 256,0 0-128,0 0 64,0 0 32,0 0-192,0 0 256,0 0-224,0 0 384,0 0-480,0 0 384,0 0-320,0 0 160,0 0 0,0 0 0,0 0 0,0 0-96,0 0 192,0 0-288,0 0 512,0 0-512,0 0 352,0 0-288,0 0 160,0 0-32,0 0-96,0 0 192,0 0-288,0 0 544,0 0-576,0 0 288,0 0-128,0 0-64,0 0 96,0 0 0,0 0 32,0 0-129,0 0 225,0 0-256,0 0 320,0 0-416,0 0 192,0 0-64,0 0 96,0 0-32,0 0 0,0 0 96,0 29-224,0-29 480,0 0-416,0 0 224,0 0-160,0 0 96,0 0-32,0 0-32,0 0 64,0 0-224,0 25 352,0-25-352,0 0 544,0 0-576,0 0 288,0 0-96,0 0 32,0 26 64,0-26-160,0 0 160,0 0-192,0 0 416,0 0-416,0 0 192,0 26-160,0-26 160,0 0-96,0 0 96,0 0-64,0 29-96,0-29 192,0 0-160,0 0 288,0 0-352,0 0 128,0 0 0,0 26 0,0-26 64,0 0-192,0 0 224,0 0-192,0 0 352,0 0-416,0 0 288,0 0-224,0 26 64,0-26 64,0 0 32,0 0-32,0 0-192,0 0 352,0 0-352,0 0 384,0 0-352,0 0 160,0 0-32,0 0-32,0 0 32,0 25-64,0-25 160,0 0-224,0 0 352,0 0-384,0 0 256,0 29-160,0-29 0,0 0 64,0 0 0,26 0 32,-26 0-128,0 0 192,0 0-224,0 26 352,0-26-320,0 0 128,0 0-32,0 0 32,0 0-96,0 0 32,0 0 160,0 0-192,27 0 320,-27 0-416,0 0 320,0 0-256,0 0 96,0 0-32,0 0 64,0 26 0,0-26-96,0 0 192,0 0-160,0 0 289,0 0-418,0 0 161,0 0 33,0 0-1,0 0-32,0 0-65,0 0 290,0 0-353,0 0 480,0 0-448,0 0 256,0 0-224,0 0 64,0 0 96,0 0-96,0 0 32,0 0-256,0 0 256,0 0-417,0 0-127,0 0-1218,0 0-1953,0 0 672,0 0 385,28 0-1763</inkml:trace>
</inkml:ink>
</file>

<file path=ppt/ink/ink199.xml><?xml version="1.0" encoding="utf-8"?>
<inkml:ink xmlns:inkml="http://www.w3.org/2003/InkML">
  <inkml:definitions>
    <inkml:context xml:id="ctx0">
      <inkml:inkSource xml:id="inkSrc0">
        <inkml:traceFormat>
          <inkml:channel name="X" type="integer" max="14719" units="in"/>
          <inkml:channel name="Y" type="integer" max="9199" units="in"/>
          <inkml:channel name="F" type="integer" max="32767" units="dev"/>
        </inkml:traceFormat>
        <inkml:channelProperties>
          <inkml:channelProperty channel="X" name="resolution" value="2540.38647" units="1/in"/>
          <inkml:channelProperty channel="Y" name="resolution" value="2540.45825" units="1/in"/>
          <inkml:channelProperty channel="F" name="resolution" value="0" units="1/dev"/>
        </inkml:channelProperties>
      </inkml:inkSource>
      <inkml:timestamp xml:id="ts0" timeString="2012-07-03T16:56:12.021"/>
    </inkml:context>
    <inkml:brush xml:id="br0">
      <inkml:brushProperty name="width" value="0.03528" units="cm"/>
      <inkml:brushProperty name="height" value="0.03528" units="cm"/>
      <inkml:brushProperty name="fitToCurve" value="1"/>
    </inkml:brush>
  </inkml:definitions>
  <inkml:trace contextRef="#ctx0" brushRef="#br0">-2147483648 0 64,'0'0'128,"0"0"128,0 0-128,0 0-96,0 0 128,0 0 0,0 0 321,0 0-449,0 0 128,0 0-288,0 0 192,0 0-64,0 0-96,0 0 0,0 0-160,0 0 191,0 0-31,0 0 96,0 0-192,0 0 128,0 0-32,0 0-288,0 0 193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14719" units="in"/>
          <inkml:channel name="Y" type="integer" max="9199" units="in"/>
          <inkml:channel name="F" type="integer" max="32767" units="dev"/>
        </inkml:traceFormat>
        <inkml:channelProperties>
          <inkml:channelProperty channel="X" name="resolution" value="2540.38647" units="1/in"/>
          <inkml:channelProperty channel="Y" name="resolution" value="2540.45825" units="1/in"/>
          <inkml:channelProperty channel="F" name="resolution" value="0" units="1/dev"/>
        </inkml:channelProperties>
      </inkml:inkSource>
      <inkml:timestamp xml:id="ts0" timeString="2012-07-03T16:56:12.021"/>
    </inkml:context>
    <inkml:brush xml:id="br0">
      <inkml:brushProperty name="width" value="0.03528" units="cm"/>
      <inkml:brushProperty name="height" value="0.03528" units="cm"/>
      <inkml:brushProperty name="fitToCurve" value="1"/>
    </inkml:brush>
  </inkml:definitions>
  <inkml:trace contextRef="#ctx0" brushRef="#br0">-2147483648-2147483648 64,'0'0'128,"0"0"128,0 0-128,0 0-96,0 0 128,0 0 0,0 0 321,0 0-449,0 0 128,0 0-288,0 0 192,0 0-64,0 0-96,0 0 0,0 0-160,0 0 191,0 0-31,0 0 96,0 0-192,0 0 128,0 0-32,0 0-288,0 0 193</inkml:trace>
</inkml:ink>
</file>

<file path=ppt/ink/ink20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256" units="dev"/>
        </inkml:traceFormat>
        <inkml:channelProperties>
          <inkml:channelProperty channel="X" name="resolution" value="367.8161" units="1/cm"/>
          <inkml:channelProperty channel="Y" name="resolution" value="440.36697" units="1/cm"/>
          <inkml:channelProperty channel="F" name="resolution" value="0" units="1/dev"/>
        </inkml:channelProperties>
      </inkml:inkSource>
      <inkml:timestamp xml:id="ts0" timeString="2010-10-27T17:09:18.533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fitToCurve" value="1"/>
      <inkml:brushProperty name="ignorePressure" value="1"/>
    </inkml:brush>
  </inkml:definitions>
  <inkml:trace contextRef="#ctx0" brushRef="#br0">0 355 43</inkml:trace>
  <inkml:trace contextRef="#ctx0" brushRef="#br0" timeOffset="16">0 355 54,'0'0'-3,"0"0"3,0 0-2</inkml:trace>
  <inkml:trace contextRef="#ctx0" brushRef="#br0" timeOffset="11201">566 0 37,'0'0'0,"0"0"0,0 0 1</inkml:trace>
  <inkml:trace contextRef="#ctx0" brushRef="#br0" timeOffset="12808">547 60 37,'0'0'0,"0"0"1,0 0 0,0 0-1,0 0 0,2-10 0,-2 10 0,0 0 0</inkml:trace>
  <inkml:trace contextRef="#ctx0" brushRef="#br0" timeOffset="12886">549 50 48,'0'0'0,"0"0"0,0 0-1</inkml:trace>
</inkml:ink>
</file>

<file path=ppt/ink/ink200.xml><?xml version="1.0" encoding="utf-8"?>
<inkml:ink xmlns:inkml="http://www.w3.org/2003/InkML">
  <inkml:definitions>
    <inkml:context xml:id="ctx0">
      <inkml:inkSource xml:id="inkSrc0">
        <inkml:traceFormat>
          <inkml:channel name="X" type="integer" max="14719" units="in"/>
          <inkml:channel name="Y" type="integer" max="9199" units="in"/>
          <inkml:channel name="F" type="integer" max="32767" units="dev"/>
        </inkml:traceFormat>
        <inkml:channelProperties>
          <inkml:channelProperty channel="X" name="resolution" value="2540.38647" units="1/in"/>
          <inkml:channelProperty channel="Y" name="resolution" value="2540.45825" units="1/in"/>
          <inkml:channelProperty channel="F" name="resolution" value="0" units="1/dev"/>
        </inkml:channelProperties>
      </inkml:inkSource>
      <inkml:timestamp xml:id="ts0" timeString="2012-07-03T16:56:12.286"/>
    </inkml:context>
    <inkml:brush xml:id="br0">
      <inkml:brushProperty name="width" value="0.03528" units="cm"/>
      <inkml:brushProperty name="height" value="0.03528" units="cm"/>
      <inkml:brushProperty name="color" value="#FF0000"/>
      <inkml:brushProperty name="fitToCurve" value="1"/>
    </inkml:brush>
  </inkml:definitions>
  <inkml:trace contextRef="#ctx0" brushRef="#br0">-4 2069 192,'0'26'224,"0"-26"288,0 0-159,0 0 63,0 0-160,0 0-63,0 0 127,0 0 32,0 0 161,0 0-161,0 0 64,0 0-191,0 0 255,0 0-480,0 0 96,0 0-128,0 0 32,0 0 32,0 0 0,0 0 256,0 0-63,0 0 383,0 0-416,0 0 225,0 0-321,0 0 160,0 0-64,0 0 1,0 0 63,0 0-128,0 0 256,0 0-288,0 0 481,0 0-449,0 0 256,0 0-159,0 0 31,0 0-32,0 0 0,0 0 32,0 0-159,0 0 255,0 0-128,0 0 225,0 0-257,0 0 128,0 0-64,0 0 33,0 0-33,0 0-96,0 0 224,0 0-256,0 0 385,0 0-417,0 0 224,0 0-160,0 0 33,0 0-65,0 0 0,0 0 32,0 0-224,0 0 416,0 0-320,0 0 289,0 0-353,0 0 192,0 0 32,0 0 0,0 0 64,0 0-160,0 0 289,0 0-353,0 0 416,0 0-512,0 0 256,0 0-192,0 0 64,0 0-32,0 0-32,0 0 65,0 0-162,0 0 354,0 0-417,0 0 352,0 0-320,26 0 192,-26 0-32,0 0-32,25 0 0,-25 0-96,0 0 288,29 0-320,-29 0 448,0 0-512,0 0 288,0 0-192,0 0 96,26 0 64,-26 0-160,0 0 160,26 0-192,-26 0 320,0 0-288,0 0 224,0 0-288,0 0 192,0 0-64,0 0-32,0 0 32,0 0-128,26 0 256,-26 0-192,0 0 416,0 0-448,0 0 192,0 0-128,26 0 96,-26 0-32,0 0-64,0 0 128,0 0-256,29 0 448,-29 0-352,0 0 256,0 0-288,26-26 160,-26 26-32,26 0 0,-26 0 0,0 0-96,0 0 160,0 0-224,0 0 512,0 0-512,25 0 256,-25 0-192,0 0 96,0 0 32,26 0-96,-26 0 160,0 0-256,29 0 416,-29 0-352,0-26 224,26 26-256,-26 0 128,0 0 0,26 0 32,-26 0-64,0 0-64,26 0 192,-26 0-256,0 0 512,26 0-544,-26 0 288,29 0-224,-29 0 192,0 0-96,26 0 0,-26 0 96,26 0-192,-26 0 384,25 0-416,-25 0 320,0 0-288,0 0 96,26 0 32,-26-26 0,29 26 32,-29 0-160,0 0 288,26 0-352,-26 0 512,26 0-480,-26 0 256,26 0-192,-26-28 128,26 28-32,-26 0-96,0 0 192,0 0-224,29 0 384,-29 0-384,0 0 224,0 0-224,0 0 128,0 0 0,26 0 0,-26 0 32,0 0-160,0 0 288,0 0-352,26 0 512,-26 0-480,0 0 192,0 0-64,0 0 0,0 0 64,25 0-128,-25 0 160,0 0-160,0 0 352,0 0-416,26 0 320,-26 0-288,0-26 96,0 26 32,0 0 32,0 0 0,0 0-160,0 0 224,0 0-224,29 0 480,-29 0-512,0 0 192,26 0-64,-26 0 32,0 0 0,26 0-64,-26 0 160,0 0-224,26 0 416,-26-26-448,26 26 288,-26 0-256,0 0 160,29 0-32,-29 0 0,0 0 32,26 0-96,-26-26 128,25 26-160,-25 0 512,26 0-672,3 0 384,-29-26-224,0 26 32,26 0 96,-26 0-160,0 0 288,26 0-288,-26 0 480,26 0-608,-26-28 512,0 28-480,0 0 320,26 0-192,-26 0 96,0 0 96,29 0-256,-29 0 352,0 0-384,26 0 544,-26-26-448,0 26 128,26 0-64,-26 0 64,0 0-32,25 0-64,-25 0 160,0-26-224,0 26 449,0 0-450,0 0 258,26 0-226,-26 0 33,0 0 128,0 0-96,29 0 32,-29 0-128,0-26 288,26 26-320,-26 0 481,0 0-450,0 0 162,26 0-98,-26 0 97,0-29 1,26 29-130,-26 0 161,0 0-128,0 0 289,0 0-386,26 0 290,-26 0-225,0 0 96,0 0 32,0 0-32,0 0 0,0 0-129,0 0 258,0 0-258,29-26 418,-29 26-449,0 0 192,26 0-64,-26 0 32,0 0 32,0 0-129,0 0 194,0 0-194,0 0 354,25 0-385,-25 0 256,0 0-288,0-26 192,26 26-32,-26 0 0,0 0 64,26 0-192,-26 0 288,0 0-320,0 0 448,29 0-416,-29 0 128,0 0 0,0-26 64,0 26-64,0 0-128,0 0 256,26 0-192,-26 0 352,0 0-480,0 0 352,26 0-320,-26 0 96,0 0 96,0 0 0,0 0-64,26-28-64,-26 28 256,0 0-224,0 0 320,0 0-448,26 0 256,-26 0-160,0 0 64,0 0 96,0 0-192,0 0 256,0 0-224,29 0 448,-29 0-544,0 0 288,0 0-288,26 0 224,-26 0-96,0-26 96,25 26-32,-25 0-192,0 0 480,26 0-416,-26 0 352,26 0-384,-26 0 128,0 0 0,0 0 96,29 0-96,-29 0-32,0 0 160,26 0-192,-26 0 416,0-26-544,26 26 384,-26 0-352,0 0 320,26 0-128,-26 0-32,0 0 96,0 0-256,26 0 416,-26 0-320,0-26 288,0 26-320,29 0 160,-29 0 32,0 0-32,0 0-32,25 0-96,-25 0 224,0 0-256,0 0 416,26-26-416,-26 26 224,0 0-192,0 0 96,0 0 96,26 0-64,-26 0 64,0-28-256,29 28 384,-29 0-224,0 0 129,0 0-258,26 0 161,-26 0-32,0 0 0,0-26 64,26 26-160,-26 0 192,0 0-256,0 0 545,0 0-610,0 0 418,0 0-321,26 0 128,-26-26 32,0 26-96,0 0 224,0 0-417,26 0 610,-26 0-545,0 0 480,0 0-480,0 0 192,0 0 0,0 0 32,0 0 0,0 0-256,0 0 384,0 0-256,0 0 480,0 0-608,0 0 384,0 0-288,29-26 96,-29 26 64,0 0-128,0 0 192,26 0-288,-26 0 512,0 0-448,0-29 288,0 29-320,25 0 160,-25 0 0,0 0-32,0 0 32,26 0-96,-26 0 224,0-25-320,26 25 576,-26 0-576,0 0 288,29 0-224,-29 0 160,0 0-32,26-26-96,-26 26 256,0 0-416,0 0 608,26 0-512,-26 0 352,0 0-384,0 0 192,26 0 0,-26 0 0,0-26-32,0 26-64,26 0 224,-26 0-320,0 0 608,0 0-640,29 0 416,-29-29-320,0 29 128,25 0-64,-25 0 32,0 0 160,26 0-320,-26 0 512,0 0-480,0 0 352,0-26-320,26 26 128,-26 0 0,0 0 0,26 0-32,-26 0-64,0 0 256,0-26-352,29 26 608,-29 0-608,0 0 288,0 0-192,26 0 64,-26-26 96,0 26-192,26 0 224,-26 0-224,0-28 448,26 28-448,-26 0 288,26 0-320,-26 0 160,0-26 0,29 26 0,-29 0 0,0 0-160,25 0 320,-25-26-352,0 26 576,26 0-544,-26 0 256,0 0-224,0-26 160,26 26-64,-26 0-64,0 0 192,26-26-224,-26 26 416,0 0-416,29 0 288,-29 0-288,26-28 128,-26 28 0,0 0 32,26 0 0,-26-26-160,0 26 256,0 0-256,0 0 448,26 0-512,-26-26 256,0 26-96,26 0 32,-26-26 32,0 26-128,28 0 192,-28 0-224,0 0 480,0 0-512,26-29 320,-26 29-320,0 0 192,0 0-96,0 0 128,26 0-32,-26-26-192,0 26 352,0 0-448,26-25 672,-26 25-640,0 0 320,0 0-128,29 0 0,-29-26 32,0 26-96,0 0 192,0 0-224,26-29 448,-26 29-512,0 0 384,0 0-384,26 0 192,-26-26 32,0 26-64,0 0 64,26 0-128,-26-26 192,0 26-256,0 0 513,0 0-514,26-26 225,-26 26-128,0 0 64,29-26 0,-29 26-96,25 0 160,-25-28-160,0 28 385,26 0-450,-26-26 289,0 26-256,0 0 160,26 0-32,-26-26-32,0 26 96,0 0-192,0 0 256,26-26-288,-26 26 513,0 0-546,0 0 290,0-28-130,29 28 66,-29 0 95,0-26-128,0 26 96,0 0-192,26 0 416,-26-26-512,0 26 352,0 0-288,0 0 128,26-26 0,-26 26-32,0 0 64,0 0-160,0-29 384,0 29-448,0 0 544,26-26-512,-26 26 192,0 0-64,0-26 64,0 26 0,0 0-96,0 0 224,0-26-320,0 26 448,0 0-448,26-25 288,-26 25-224,0 0 96,0 0 0,0 0 0,0 0 0,0-29-96,0 29 224,0 0-256,0 0 416,28 0-448,-28-26 224,0 26-96,0 0 32,0-26 32,0 26-96,0 0 192,0 0-224,0-26 352,0 26-384,0 0 256,26-28-192,-26 28 96,0 0 0,0 0-32,0 0 0,0 0-160,0-26 320,0 26-288,0 0 449,0 0-514,0 0 257,0 0-128,0 0 0,0-26 128,0 26-192,0 0 224,0 0-192,0 0 417,26-26-546,-26 26 418,0 0-290,0 0 33,0 0 128,0-29-160,0 29 96,0 0-128,0 0 288,0 0-256,0 0 417,0 0-578,0 0 289,0 0-64,0-25 32,0 25 32,0 0-128,0 0 192,0 0-224,0 0 449,0 0-514,0 0 321,0 0-256,26-26 96,-26 26 64,0 0-64,0 0 64,0 0-160,0 0 320,0 0-320,0 0 417,0 0-546,0 0 289,0 0-32,0 0-32,0 0 64,0 0-160,0-26 256,0 26-256,0 0 481,0 0-514,0 0 290,0 0-322,0 0 257,0 0-64,0 0-96,0 0 192,0 0-256,0 0 417,0-29-418,0 29 354,0 0-290,0 0 1,0 0 192,0 0-192,0 0 160,0 0-192,0 0 256,0 0-256,0 0 449,0 0-514,0 0 322,0-26-226,0 26 65,0 0 32,0 0-64,0 0 192,0 0-320,0 0 417,0 0-322,0 0 258,0 0-290,0 0 129,0-26 0,0 26 0,0 0 0,0 0-128,0 0 256,0 0-256,0 0 481,0 0-546,0 0 258,0 0-130,0 0 65,0 0 0,0 0-64,0 0 96,0 0-160,0 0 353,0 0-354,0 0 322,0 0-386,0 0 225,0 0-128,0 0 96,0 0-32,0 0-96,0 0 256,0 0-288,0 0 480,0 0-544,0 0 384,0 0-320,0 0 160,0 0 0,0 0-64,0 0 128,0 0-192,0 0 320,0 0-256,0 0 160,0 0-224,0 0 128,0 0-32,0 0-32,0 0 32,0 0-96,0 0 224,0 0-288,0 0 480,0 0-512,0 0 320,0 0-224,0 0 96,0 0 32,0 0-96,0 0 160,0 0-192,0 0 384,0 26-384,0-26 288,0 0-288,0 0 128,0 0 32,0 26-32,0-26 32,-26 0-128,26 0 224,0 29-288,0-29 480,0 0-480,0 0 256,-26 26-192,26-26 96,0 0 0,0 0-64,0 0 128,0 0-192,0 0 384,0 26-384,-26-26 256,26 0-224,0 0 96,0 0 0,0 0-32,0 0 64,0 0-160,0 25 256,0-25-288,-28 0 480,28 0-480,0 0 224,0 0-160,0 0 96,0 29 32,0-29-128,0 0 192,-26 0-256,26 0 448,0 0-448,0 0 288,0 26-288,0-26 192,0 0-64,0 0 0,0 0 32,-26 0-128,26 0 256,0 0-320,0 0 512,0 26-480,0-26 224,0 0-160,0 0 96,0 0 0,0 0-96,0 0 192,0 0-224,0 0 448,0 0-448,0 0 256,0 0-256,0 0 160,0 0 0,0 0-32,0 0 64,0 0-128,0 0 256,0 0-256,0 0 513,0 0-546,0 0 258,0 0-193,0 0 64,0 0-32,0 0-96,0 0 192,0 0-192,0 0 384,0 0-416,0 0 288,0 0-224,0 0 192,0 0 0,0 0-64,0 0 0,0 0-192,26 0 288,-26-26-352,0 26 544,0 0-512,0 0 256,0 0-192,0-26 96,0 26 32,26 0-160,-26 0 224,0 0-256,0-29 416,0 29-416,28 0 320,-28-25-320,0 25 160,0 0-32,26 0 96,-26 0-96,0-26-160,0 26 352,0 0-384,0 0 576,0 0-512,0 0 224,0-26-160,26 26 128,-26 0 0,0 0-64,0 0 64,0 0-192,0 0 480,0 0-480,0 0 320,0-29-288,0 29 128,0 0 0,0 0 0,0 0 32,0 0-192,0-26 288,0 26-320,0 0 576,0 0-576,0 0 256,0 0-96,0 0 0,0 0 64,0 0-96,0 0 192,0 0-256,0 0 416,0 0-448,0 0 320,0 0-256,0 0 96,0 0 0,0 0 0,0 0 0,26 0-128,-26 0 256,0 0-288,0 0 480,0 0-512,0 0 224,0 0-96,0 0 32,0 0 32,0 0-128,0 0 256,0 0-384,0 0 544,0 0-576,0 0 352,0 0-288,0 0 128,0 0 0,0 0-1,0 0 33,0 0-160,0 0 320,0 0-256,0 0 448,0 0-512,0 0 192,0 0-32,0 0 32,0 0 32,0 0-160,0 0 224,0 0-224,0 0 416,0 0-480,0 0 352,0 0-256,0 0 128,0 0 32,0 0-64,0 0 32,0 0-128,0 26 288,0-26-288,0 0 416,0 0-416,0 29 128,0-29 0,0 0 0,0 0 32,0 0-128,0 0 192,0 0-224,0 0 416,0 26-448,0-26 288,0 0-224,0 0 64,0 0 32,0 0 0,0 0 0,0 0-96,0 26 224,0-26-224,0 0 352,0 0-416,0 0 160,0 0 0,0 0-32,0 0 64,0 0-128,0 0 224,0 0-192,0 0 288,0 25-320,0-25 192,0 0-256,0 0 160,0 0 0,0 0 0,0 0 0,0 0-128,0 29 288,0-29-256,0 0 320,0 0-352,0 0 128,0 0 32,0 0-32,0 0 0,0 0-96,0 0 224,0 0-256,0 0 416,0 0-384,0 26 160,0-26-160,0 0 160,0 0-64,0 0-64,0 0 96,0 0-192,0 0 352,0 0-224,0 0 224,0 0-384,0 26 224,0-26-32,0 0 0,0 0 32,0 0-96,0 0 160,0 0-128,0 0 385,0 26-578,0-26 386,26 0-226,-26 0 65,0 0-32,0 0 32,0 0 64,0 0-224,0 28 353,0-28-290,0 0 354,0 0-385,0 0 63,0 0 162,0 0-97,0 0-32,0 0-97,0 0 258,0 0-194,0 0 354,0 0-449,0 0 288,0 0-192,0 0 64,0 0 0,0 0-64,0 0 96,0 0-128,0 0 320,0 0-320,0 0 288,0 0-416,0 0 288,0 0-96,0 0 32,0 0 32,0 0-192,0 0 256,0 0-160,29 26 320,-29-26-448,0 0 352,0 0-320,0 0 224,0 0-32,0 0-32,0 0 64,0 0-160,0 0 320,0 0-320,0 0 192,0 0-288,0 0 256,0 0-128,0 0 32,0 0 32,0 0-128,0 0 288,0 0-256,0 0 352,0 0-448,0 0 160,0 0-128,0 0-289,0 0-544,0 0-704,0 0-1635,0 0-2785</inkml:trace>
</inkml:ink>
</file>

<file path=ppt/ink/ink201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in"/>
          <inkml:channel name="Y" type="integer" max="32767" units="in"/>
          <inkml:channel name="F" type="integer" max="32767" units="dev"/>
        </inkml:traceFormat>
        <inkml:channelProperties>
          <inkml:channelProperty channel="X" name="resolution" value="3971.75757" units="1/in"/>
          <inkml:channelProperty channel="Y" name="resolution" value="5295.24854" units="1/in"/>
          <inkml:channelProperty channel="F" name="resolution" value="0" units="1/dev"/>
        </inkml:channelProperties>
      </inkml:inkSource>
      <inkml:timestamp xml:id="ts0" timeString="2011-11-21T22:43:29.986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fitToCurve" value="1"/>
    </inkml:brush>
  </inkml:definitions>
  <inkml:trace contextRef="#ctx0" brushRef="#br0">702 196 576,'0'0'833,"0"0"192,0 0-160,0 0-513,0 0 225,0 0-289,0 0 256,0 0-159,0 0 31,0 0-32,0 0-127,0 0-65,0 0-192,0 0 256,0 0-320,0 0 192,0 0-160,0 0 160,0 0-128,0 0 32,0 0 32,0 0-32,0 0 161,0 0-161,0 0 448,0 0-416,0 0 160,0 0-128,0 0 193,0 0-97,0 0 64,0 0 96,0 0 1,0 0 63,0 0-384,0 0 288,0 0-95,0 0 127,0 0-160,0 0 64,0 0-95,0 0-1,0 0 64,0 0-160,0 0 352,0 0-416,0 0 129,0 0-65,0 0 96,0 0-64,0 0-96,0 0 96,0 0-128,0 0 160,0 0-256,0 0 384,0 0-256,0 0 96,0 0-96,0 0 64,0 0 0,0 0-64,0 0 161,0 0-322,0 0 386,0 0-322,0 0 194,0 0-97,0 0 128,0 0-96,0 0-32,0 0 96,0 0-96,0 0 192,0 0-384,0 0 384,0 0-192,0 0 96,0 0-96,0 0-32,0 0 0,0 0 0,0 0 32,0 0-160,0 0 288,0 0-320,-29 0 128,29-31-128,-27 31 127,27 0-95,0 0 64,-29 0 0,29 0-64,-27-32 224,27 32-352,0 0 320,0 0-96,-29 0 96,29 0-96,0 0 96,0 0-32,0 0-32,0 0 64,-27 0-192,27 0 352,0 0-416,0 0 224,0 0-129,0 0 129,0 0-64,-29 0 0,29 0 64,0 0-96,0 0 192,-28 0-288,28 0 320,0 0-160,0 0 32,-28 0-32,28 0 64,0 0-32,0 0-64,-28 0 96,28 0-192,0 0 320,-28 0-320,28 0 192,0 0-64,-28 0 64,28 0-64,0 32 32,0-32 32,0 0-64,0 0 160,0 0-320,-28 0 288,28 0-160,0 0 192,0 0-224,0 0 192,0 31-96,0-31-64,-28 0 192,28 0-256,0 0 288,0 0-320,0 31 224,0-31-64,-29 0 32,29 0-64,0 0 64,0 0-32,0 32 0,0-32 64,0 0-224,-27 0 320,27 0-256,0 31 128,0-31-128,0 0 96,0 0 0,0 32-32,0-32 160,0 0-256,0 31 352,0-31-320,0 0 160,0 32-96,0-32 64,0 0-64,0 0 64,0 0 0,0 30-64,0-30 128,0 0-192,0 0 320,0 0-288,0 0 160,0 0-128,0 0 129,0 0-33,0 32 32,0-32 0,0 0-96,27 0 224,-27 0-288,0 0 192,29 0-160,-29 0 224,0 0-160,0 0 32,28 0 64,-28 0-96,0 0 97,0 0-226,0 0 354,0 0-385,28 0 256,-28 0-96,0 0 0,0 0-32,0 0 32,0 0 0,0 0-96,0 0 192,0 0-288,0 0 288,0 0-128,0 0 32,0 0-64,0 0 64,0 0 64,0 0-128,0 0 160,0 0-256,0 0 384,0 0-320,0 0 192,0 0-192,0 0 160,0 0-64,0 0 32,0 0-32,0 0-64,0 0 289,0 0-450,0 0 386,0 0-193,0 0 96,0 0-96,0 0 32,0 0 0,0 0-32,0 0 128,0 0-320,0 0 416,0 0-480,0 0 288,0 0-160,0 0 224,0 0-96,0 0-64,0 0 96,0 0-128,0 0 288,0 0-448,0 0 384,0 0-256,0 0 128,0 0-97,0 0 1,0 0 32,0 0-64,0 0 192,0 0-256,0 0 352,-28 0-320,28 0 224,0 0-160,0 0 96,-28 0-32,28 0-64,-29 0 128,29 0-128,0 0 256,0 31-384,-27-31 384,27 0-192,-29 0 64,29 0-96,0 0 96,0 0-64,0 0 0,0 0 128,-27 31-224,27-31 256,0 0-256,0 0 160,0 0-64,0 0 64,0 0-64,0 0 0,0 0 96,-29 0-160,29 0 256,0 0-320,0 0 256,-27 32-160,27-32 128,0 0-128,0 0 64,0 0 0,0 0-32,0 0 96,0 0-224,0 0 384,-29 0-384,29 0 224,0 0-96,0 31 64,0-31-64,-27 0 32,27 0-32,0 0-64,0 32 288,0-32-416,0 0 352,-29 0-224,29 0 96,0 31-64,0-31 32,0 0 96,0 0-128,0 32 128,-27-32-193,27 0 290,0 0-290,0 0 226,0 31-161,0-31 64,0 0 0,0 32 0,0-32 64,0 0-128,0 31 192,0-31-289,0 31 322,-29-31-193,29 0 64,0 0-32,0 32 64,0-32-32,0 31-64,0-31 160,0 0-256,0 31 352,0-31-320,0 0 128,0 31-64,0-31 96,0 0-64,0 32 0,0-32 128,0 0-128,29 0 192,-29 31-288,0-31 320,0 0-256,0 0 160,0 0-128,27 0 64,-27 32-64,0-32-32,0 0 129,0 0-162,0 0 258,0 0-257,29 0 160,-29 31-64,0-31 64,0 0 0,27 0 0,-27 0 32,0 0-128,29 0 192,-29 0-320,0 0 352,27 0-192,-27 0 97,0 0-33,29 0 64,-29 0-64,27 0-32,-27 0 96,29 0-224,-29 0 288,27 0-352,-27 0 224,0 0-128,29-31 128,-29 31-96,0 0 128,0 0-32,0 0-64,28 0 161,-28-32-193,0 32 224,0 0-288,0 0 224,0 0-160,0-31 96,0 31-32,0 0 0,28 0 0,-28 0-128,0 0 192,0 0-256,0 0 224,0-32-160,0 32 160,0 0-160,0 0 64,0 0 32,0 0-64,0 0 160,0 0-256,0 0 352,0 0-320,0 0 160,0 0-32,0 0 0,0 0 33,0 0-97,0 0 128,0 0-192,0 0 320,0 0-384,0 0 288,0 0-224,0 0 160,0 0-128,0 0 0,0 0 192,0 0-224,0 0 224,0 0-288,0 0 384,0 0-384,0 0 224,0 0-160,0 0 128,0 0-96,0 0 32,0 0 32,0 0-129,0 0 225,0 0-256,0 0 192,0 0-64,0 0 64,0 0-128,0 0 64,0 0 32,0 0-64,0 0 96,0 0-288,0 0 320,0 0-320,0 0 128,0 0-97,0 0 97,0 0-64,0 0 32,0 0 96,0 0-96,0 0 320,0 0-384,0 0 352,0 0-224,0 0 128,0 32-96,0-32 96,0 0-32,28 0 0,-28 0 96,0 0-224,0 31 352,0-31-384,0 0 192,0 0-32,0 0 32,28 0 32,-28 32-64,0-32 64,0 0-192,0 0 320,0 31-384,28-31 320,-28 0-128,0 0 64,28 32-64,-28-32 32,0 0 0,0 0-64,0 0 128,28 0-256,-28 0 384,0 31-352,0-31 160,0 0-64,29 0 96,-29 0-32,0 0-64,0 31 96,27-31-128,-27 0 288,0 0-384,29 0 352,-29 0-224,0 32 96,0-32-96,27 0 64,-27 0 32,0 0-96,0 0 193,29 0-193,-29 0 320,0 0-320,27 0 128,-27 0-64,29 0 96,-29 0-96,27 0 0,-27 0 96,0 0-160,29 0 256,-29 0-352,0 0 320,0 0-192,0 0 65,0 0-1,0 0 32,0 0-32,0 0-64,0 0 128,27 0-256,-27 0 352,0 0-320,29 0 160,-29 0-96,0 0 128,0-32-96,0 32 32,27 0 0,-27 0-96,0 0 192,0 0-288,0 0 320,29-31-224,-29 31 128,0 0-96,0 0 160,28-31-128,-28 31 0,0 0 96,0-32-192,0 32 320,0 0-352,28 0 224,-28-31-128,0 31 128,0 0-96,0 0 32,0-32 33,0 32-65,0 0 128,0 0-353,0-31 354,0 31-193,0 0 128,0 0-96,0-32 64,0 32 32,0 0-96,0-31 128,0 31-256,0 0 384,0-31-352,0 31 160,0 0-96,0 0 64,0 0 0,0-31-32,0 31 64,0 0-128,0 0 192,0 0-321,0-32 354,0 32-226,0 0 129,0 0-96,0-31 64,-28 31 0,28 0-96,0 0 160,0-31-224,0 31 352,0 0-320,0 0 160,-28 0-96,28 0 96,0 0-64,0 0 64,0-32 0,0 32-96,0 0 192,0 0-288,0 0 352,0 0-256,0 0 128,0 0-96,0 0 96,0 0-64,0 0-32,0 0 96,0 0-192,0 0 288,0 0-288,0 0 160,0 0-128,0 0 128,0 0-64,0 0 32,0 0 32,0 0-128,0 0 224,0 0-384,0 0 416,0 0-224,0 0 96,0 0-64,0 0 32,0 0 0,0 0-96,0 0 224,0 0-288,0 0 384,0 0-448,0 0 384,0 0-320,0 0 288,0 0-224,0 0 64,0 0 64,0 0-128,0 0 160,0 0-256,0 0 320,0 0-320,0 0 224,0 0-96,0 0 128,0 0-128,0 0 32,0 0 64,0 0-128,0 0 224,0 0-288,0 0 192,0 0-96,0 0 64,0 0-64,0 0 32,0 0 64,0 0-96,0 0 128,0 0-225,0 0 322,0 0-290,0 0 162,28 0-98,-28 0 97,0 0-32,0 0 0,28 0 65,-28 0-162,0 0 258,0 32-290,28-32 194,-28 0-97,0 0 96,28 0-96,-28 0 0,0 0 64,0 0-32,28 0 128,-28 0-321,0 0 418,0 0-385,0 0 224,29 0-128,-29 0 128,0 0-64,0 0-32,27 0 64,-27 0-96,0 0 256,0 0-352,0 0 288,29 0-224,-29 0 224,0 0-128,0 0 0,0 0 64,0 0-96,0 0 160,0 0-256,27 0 352,-27 0-288,0 0 128,0 0-32,0 0 32,0 0-32,0 0-32,0 0 128,29 0-256,-29 0 352,0 0-448,27 0 416,-27 0-224,0 0 96,0-32-32,0 32 0,29 0 32,-29 0-128,0 0 225,0 0-322,0-31 354,0 31-322,0 0 226,27 0-162,-27-32 130,0 32-65,0 0 0,0-31 32,0 31-161,0 0 290,0-32-354,29 32 322,-29 0-162,0-31 98,0 31-97,0 0 32,0 0 64,0 0-128,0-32 192,0 32-289,0 0 354,0 0-386,0-31 290,0 31-129,0 0 96,0 0-96,0-31 0,0 31 128,0 0-224,0-32 288,0 32-353,0 0 258,0-30-162,0 30 162,0 0-130,0-32 1,0 32 128,0 0-128,0-31 128,0 31-224,0 0 385,0-32-450,0 32 257,-29 0-160,29 0 128,0 0-128,0-31 32,0 31 64,-27 0-96,27 0 224,0 0-352,0 0 384,0 0-224,0-32 128,-29 32-128,29 0 32,0 0 32,0 0-32,0 0 128,-27 0-225,27 0 290,0 0-322,-29 0 257,29 0-160,0 0 160,0 0-32,0 0-96,0 0 128,-27 0-192,27 0 288,0 0-416,0 0 384,0 0-192,0 0 96,0 0-64,0 0 32,0 0 64,0 0-96,0 0 96,0 0-224,0 0 384,0 0-384,0 0 192,0 0-128,0 0 96,0 0-32,0 0-96,0 0 160,0 0-128,0 0 288,0 0-448,0 0 384,0 0-160,0 0 64,0 0-32,0 0 0,0 0-32,0 0 32,0 0 32,0 0-192,0 0 352,0 0-352,0 0 160,0 0-32,0 0 64,0 0 0,0 0 0,0 0 64,0 0-128,0 0 320,0 0-448,0 0 416,0 0-288,0 0 128,0 0-128,0 0 64,0 0 1,0 0-33,0 0 64,0 0-193,0 0 386,0 0-417,0 0 192,0 0-32,0 0 128,0 0-160,0 0 64,0 0 32,0 0-160,0 0 224,0 0-256,0 0 288,0 0-256,0 0 160,0 0-128,0 0 128,0 0 0,0 0-96,0-31 160,0 31-224,0 0 320,0 0-416,0 0 160,0 0-64,0-31 128,0 31-128,0 0 0,-29 0 64,29-32-32,0 32 128,0 0-225,0-31 290,0 31-226,-27 0 162,27 0-130,0 0 97,0-32-32,0 32-64,0 0 128,0 0-224,0 0 288,0 0-256,-29 0 96,29 0-96,0 0 192,0-31-128,0 31-32,0 0 64,-28 0-64,28 0 224,0 0-384,0 0 352,0 0-224,0 0 128,-28-32-160,28 32 96,0 0 32,0 0-97,-28 0 129,28 0-128,0 0 288,-28 0-416,28 0 352,-28 0-224,28 0 160,0 0-64,-29 0 32,29 0 0,0 0-64,-27 0 224,27 0-352,0 0 384,-29 0-320,29 0 192,0 0-96,-27 0 64,27 0-32,0 0-64,0 0 128,-29 0-192,29 0 320,0 0-448,0 0 384,0 0-224,-27 0 128,27 0-96,0 0-32,0 0 96,0 0-64,0 0 128,0 0-256,0 0 384,0 0-352,-29 0 160,29 0-64,0 0 128,0 32-96,0-32-32,0 0 64,0 0-96,0 0 256,0 0-384,0 0 352,-27 0-192,27 31 96,0-31-96,0 0 64,0 0 32,0 0-64,0 32 160,0-32-352,0 0 448,0 0-384,-29 31 224,29-31-128,0 0 128,0 0-32,0 0-64,0 0 128,0 0-224,0 0 320,0 0-416,0 0 416,0 0-224,0 0 64,0 0-64,0 0 96,0 0 0,0 0-64,0 0 160,0 0-320,0 0 448,0 0-416,0 0 224,0 0-32,0 0 96,0 0-32,0 0-96,0 0 193,0 0-225,0 0 288,0 0-416,0 0 320,0 0-288,0 0 160,0 0-160,0 0 0,0 0-128,0 0-289,0 0-288,0 0-832,0 0-673,0 0-289,0 0 1,0 32-2499</inkml:trace>
</inkml:ink>
</file>

<file path=ppt/ink/ink202.xml><?xml version="1.0" encoding="utf-8"?>
<inkml:ink xmlns:inkml="http://www.w3.org/2003/InkML">
  <inkml:definitions>
    <inkml:context xml:id="ctx0">
      <inkml:inkSource xml:id="inkSrc0">
        <inkml:traceFormat>
          <inkml:channel name="X" type="integer" max="14719" units="in"/>
          <inkml:channel name="Y" type="integer" max="9199" units="in"/>
          <inkml:channel name="F" type="integer" max="32767" units="dev"/>
        </inkml:traceFormat>
        <inkml:channelProperties>
          <inkml:channelProperty channel="X" name="resolution" value="2540.38647" units="1/in"/>
          <inkml:channelProperty channel="Y" name="resolution" value="2540.45825" units="1/in"/>
          <inkml:channelProperty channel="F" name="resolution" value="0" units="1/dev"/>
        </inkml:channelProperties>
      </inkml:inkSource>
      <inkml:timestamp xml:id="ts0" timeString="2012-07-03T16:55:15.892"/>
    </inkml:context>
    <inkml:brush xml:id="br0">
      <inkml:brushProperty name="width" value="0.03528" units="cm"/>
      <inkml:brushProperty name="height" value="0.03528" units="cm"/>
      <inkml:brushProperty name="color" value="#FF0000"/>
      <inkml:brushProperty name="fitToCurve" value="1"/>
    </inkml:brush>
  </inkml:definitions>
  <inkml:trace contextRef="#ctx0" brushRef="#br0">-11 2041 320,'0'0'512,"0"0"-95,0 0-97,0 0 64,0 0-384,0 0 257,0 0-321,0 0 192,0-26-128,0 26 128,0 0 352,0 0 33,0 0-289,0 0-32,0 0 321,0 0-193,0 0 321,0 0-577,0 0 288,0 0-160,0 0 96,0 0 97,0 0-65,0 0 96,0 0-255,0 0 415,0 0-416,0 0 257,0 0-225,0 0 64,0 0 0,0 0 65,0 0 191,0 0-192,0 0 97,0 0-353,0 0 544,0 0-511,0 0 223,0 0-192,0 0-32,0 0 0,0 0-96,0 0 64,0 0-128,0 0 416,0 0-384,0 0 289,0 0-225,0 0 0,0 0 64,0 0 32,0 0 64,0 0-192,0 0 224,0 0-224,0 0 577,0 0-513,0 0 96,0 0-160,0 0 96,0 0 64,0 0-192,0 0 128,0 0-256,0 0 417,0 0-322,0 0 130,0 0-130,0 0 130,0 0-1,0 0 32,0 0 32,0 0-160,0 0 256,0 0-416,0 0 576,0 0-544,0 0 256,0 0-192,0 0 0,0 0 64,0 0-64,0 0 64,0 0-128,0 0 480,0 0-352,0 0 192,0 0-256,0 0 160,0 0-32,0 0 0,0 0 0,0 0-128,0 0 192,0 0-192,0 0 352,0 0-448,0 0 288,0 0-32,0 0-32,0 0 32,0 0-128,0 0 256,0 0-192,0 0 225,0 0-450,0 0 386,0 0-290,0 0 161,26 0 65,-26 0-65,0 0 64,0 0-160,0 0 224,26 0-224,-26 0 416,0 0-480,0 0 224,0 0-64,0 0-64,0 0 32,0 0-96,0 0 224,0 0-224,29 0 352,-29 0-416,0 0 320,0 0-256,0 0 96,0 0 32,26 0 0,-26 0 32,0 0-224,0 0 256,0 0-192,0 0 448,0 0-480,26 0 128,-26 0 0,0 0-64,0 0 64,26 0-32,-26 0 128,0 0-192,0 0 352,0 0-352,0 0 321,26 0-418,-26 0 225,0 0 0,0 0 0,29 0-32,-29 0-128,0 0 256,0 0-224,26-26 481,-26 26-417,0 0 64,26 0 0,-26 0-32,26 0-32,-26 0 0,0-26 64,0 26-128,26 0 448,-26 0-448,0 0 256,0 0-256,29 0 64,-29-28 128,0 28-96,0 0 32,26 0-96,-26 0 288,0 0-320,26-26 513,-26 26-450,0 0 130,26-26-65,-26 26 96,0 0-32,26 0-128,-26-26 160,0 26-192,29 0 352,-29 0-448,0-26 320,0 26-320,26 0 192,-26-28 0,0 28-32,26 0 64,-26-26-192,0 26 416,0 0-320,27 0 320,-27-26-416,0 26 224,0 0-64,0 0 33,26 0 31,-26-26-160,0 26 224,0 0-288,0 0 480,0 0-512,0-28 416,0 28-288,29 0 32,-29 0 0,0 0 0,0 0 64,0-26-160,0 26 192,26 0-192,-26 0 352,0 0-384,0-26 160,0 26-32,0 0 0,0 0 32,0 0-96,0 0 192,0-26-192,0 26 384,26 0-416,-26 0 224,0 0-224,0-29 96,0 29 0,0 0-32,0 0 32,26-26-160,-26 26 352,0 0-320,0-25 385,0 25-418,26 0 193,-26-26-32,0 26 0,0 0 0,0 0-128,0 0 288,0-26-256,29 26 449,-29 0-610,0 0 418,0-29-258,0 29 194,0 0-129,0 0 64,0-26 64,0 26-289,26 0 546,-26 0-481,0-26 384,0 26-448,0 0 192,0-25 0,26 25-64,-26 0 96,0-29-96,0 29 160,0 0-224,0-26 512,0 26-640,26 0 352,-26 0-224,0-26 128,0 26 32,0 0-128,0-26 160,0 26-256,29 0 512,-29 0-448,0-28 352,0 28-416,0 0 192,0 0 0,0 0-32,0-26 32,26 26-96,-26 0 288,0 0-320,0 0 448,0-26-480,0 26 256,0 0-192,0 0 96,0-26 32,0 26-96,0 0 128,0 0-256,26 0 448,-26-28-384,0 28 352,0 0-416,0 0 192,0-26 32,26 26 0,-26 0-64,0 0-32,0 0 256,0-26-288,0 26 448,0 0-576,0 0 320,0 0-160,0 0 32,0-26 32,0 26-64,0 0 96,26-26-192,-26 26 416,0 0-384,0-28 288,0 28-352,0-26 224,0 26-64,0 0 0,0-26 96,0 26-192,29 0 288,-29-26-352,0 26 512,0 0-512,0-29 320,0 29-224,0 0 32,26-25 128,-26 25-192,0-26 192,0 26-224,0 0 448,26-26-384,-26 26 224,0-29-352,0 29 224,0-26 0,26 26 0,-26-26 32,0 26-192,0 0 352,26-25-416,-26 25 608,0 0-576,0 0 256,0-26-96,0 26 0,0 0 32,0 0-128,0 0 256,0 0-288,0-29 480,29 29-448,-29 0 256,0 0-256,0-26 96,0 26 32,0 0 32,0-26-96,0 26-64,26 0 256,-26-26-320,0 26 512,0 0-448,0-28 160,0 28-96,0 0 64,0-26-64,0 26 32,0 0 160,26-26-288,-26 26 416,0-26-480,0 26 416,0-28-352,0 28 96,0-26 64,0 26-128,0-26 192,0 26-128,0 0 224,26-26-384,-26 26 640,0 0-608,0-26 320,0 26-288,0-28 224,0 28-96,0 0-32,0-26 160,26 26-224,-26 0 384,0-26-416,0 26 352,0 0-352,0-26 160,0 26-32,0-29 0,0 29 96,0 0-160,0-25 256,0 25-320,29-26 512,-29 26-480,0-26 160,0 26-32,0 0 32,0 0 64,0-29-160,0 29 128,0 0-224,0 0 416,0 0-448,0 0 320,0 0-224,0 0 32,0 0 96,0 0-128,0 0 128,0 0-160,0 0 224,0 0-288,0 0 512,0 0-448,0 0 160,0 0-192,26 0 256,-26-26-96,0 26-128,0 0 256,0 0-256,0 0 480,0 0-512,0 0 320,0 0-256,0 0 96,0 0 32,0 0 0,0 0 0,0 0-128,0 0 160,0-26-192,0 26 416,0 0-448,0 0 192,0 0-32,0 0 0,0 0 32,0 0-64,0 0 32,0 0-128,0 0 384,0 0-384,0-25 224,0 25-160,0 0 32,0 0 64,0 0-32,0 0 64,0 0-224,0 0 224,0 0-192,0 0 448,0 0-448,0 0 128,0 0 0,0 0-32,0 0 96,0 0-192,0 0 224,0 0-192,0 0 352,0 0-416,0 0 256,0 0-192,0 0 64,0 0 64,0 0-64,0 0 64,0 0-128,0 0 224,0 0-256,0 0 416,0 0-416,0 0 128,0 0 0,0 0 0,0 0 0,0 0-64,0 0 160,0 0-224,0 0 416,0 0-480,0 0 320,0 0-224,0 0 96,0 0 0,0 0 0,0 0 32,0 0-128,0 0 224,0 0-192,0 0 288,0 0-352,0 0 128,0 0 32,0 0-96,0 0 96,0 0-128,0 0 96,0 0-64,0 0 256,0 0-352,0 0 224,0 0-224,0 0 160,0 0-32,0 0 0,0 0 64,0 0-224,0 0 288,0 0-192,0 0 288,0 0-352,0 0 128,0 0-64,0 0 64,0 0 32,0 0-96,0 0 96,0 0-225,0 0 514,0 0-546,0 0 354,0 0-226,0 0 65,0 0 64,0 0-64,0 0 96,0 0-192,0 0 288,0 0-224,0 0 320,0 0-320,0 0 96,0 0-32,0 0 0,0 25 96,0-25-128,0 0 160,0 0-192,0 0 320,0 0-384,-26 26 224,26-26-128,0 0 96,0 0-32,0 0-64,0 0 160,0 0-192,0 26 224,0-26-192,0 0 225,0 0-290,0 0 161,-29 0-32,29 29-32,0-29 64,0 0-128,0 0 224,0 26-192,-26-26 353,26 0-449,0 0 288,0 26-224,0-26 31,-26 0 98,26 0-66,0 0 66,0 0-162,0 25 290,0-25-226,-26 0 226,26 0-289,0 0 128,0 29 32,0-29-32,0 0 32,0 0-129,0 0 162,0 0-162,0 0 482,0 0-641,-26 0 384,26 0-256,0 0 128,0 0 0,0 26 0,0-26 96,0 0-256,-29 0 416,29 0-320,0 0 224,0 0-288,0 0 96,0 0 32,0 0 64,0 0-96,0 0-64,0 0 288,0 0-352,0 0 576,0 0-544,0 0 288,0 0-160,0 0 128,0 0 0,0 0-64,0 0 161,0 0-386,0 0 482,0 0-385,0 0 288,0 0-320,0 0 96,0 0-32,0 0 128,0 0-160,0 0-96,0 0 352,29 0-352,-29 0 448,0-26-416,0 26 192,0 0-128,0 0 32,26-29-32,-26 29-32,0 0 96,0 0-160,0 0 352,26-25-384,-26 25 384,0 0-417,0 0 161,0-26 0,26 26-128,-26 0 128,0 0-64,26 0 224,-26-26-224,0 26 416,0 0-448,0 0 224,0 0-96,0 0 0,0-29 64,0 29-128,29 0 192,-29 0-192,0 0 288,0 0-288,0 0 256,0 0-256,0 0 96,0 0 0,0 0 32,0 0 32,0 0-224,0 0 320,0 0-320,0-26 512,0 26-512,0 0 224,0 0-160,0 0 128,0 0-64,0 0 0,0 0 64,0 0-128,0 0 320,0 0-352,26-26 224,-26 26-320,0 0 128,0 0 64,0 0-32,0-25 32,0 25-64,0 0 224,0 0-352,0 0 576,0 0-576,0 0 288,0 0-192,0 0 160,0 0-32,0 0-128,0 0 256,0 0-256,0 0 384,0 0-416,0 0 320,26 0-288,-26-29 160,0 29-64,0 0 64,0 0 0,0 0-96,0 0 128,0 0-224,0 0 480,0 0-512,0 0 256,0 0-128,0 0 64,0 0 32,0 0-192,0 0 256,0 0-224,0 0 384,0 0-480,0 0 384,0 0-320,0 0 160,0 0 0,0 0 0,0 0 0,0 0-96,0 0 192,0 0-288,0 0 512,0 0-512,0 0 352,0 0-288,0 0 160,0 0-32,0 0-96,0 0 192,0 0-288,0 0 544,0 0-576,0 0 288,0 0-128,0 0-64,0 0 96,0 0 0,0 0 32,0 0-129,0 0 225,0 0-256,0 0 320,0 0-416,0 0 192,0 0-64,0 0 96,0 0-32,0 0 0,0 0 96,0 29-224,0-29 480,0 0-416,0 0 224,0 0-160,0 0 96,0 0-32,0 0-32,0 0 64,0 0-224,0 25 352,0-25-352,0 0 544,0 0-576,0 0 288,0 0-96,0 0 32,0 26 64,0-26-160,0 0 160,0 0-192,0 0 416,0 0-416,0 0 192,0 26-160,0-26 160,0 0-96,0 0 96,0 0-64,0 29-96,0-29 192,0 0-160,0 0 288,0 0-352,0 0 128,0 0 0,0 26 0,0-26 64,0 0-192,0 0 224,0 0-192,0 0 352,0 0-416,0 0 288,0 0-224,0 26 64,0-26 64,0 0 32,0 0-32,0 0-192,0 0 352,0 0-352,0 0 384,0 0-352,0 0 160,0 0-32,0 0-32,0 0 32,0 25-64,0-25 160,0 0-224,0 0 352,0 0-384,0 0 256,0 29-160,0-29 0,0 0 64,0 0 0,26 0 32,-26 0-128,0 0 192,0 0-224,0 26 352,0-26-320,0 0 128,0 0-32,0 0 32,0 0-96,0 0 32,0 0 160,0 0-192,27 0 320,-27 0-416,0 0 320,0 0-256,0 0 96,0 0-32,0 0 64,0 26 0,0-26-96,0 0 192,0 0-160,0 0 289,0 0-418,0 0 161,0 0 33,0 0-1,0 0-32,0 0-65,0 0 290,0 0-353,0 0 480,0 0-448,0 0 256,0 0-224,0 0 64,0 0 96,0 0-96,0 0 32,0 0-256,0 0 256,0 0-417,0 0-127,0 0-1218,0 0-1953,0 0 672,0 0 385,28 0-1763</inkml:trace>
</inkml:ink>
</file>

<file path=ppt/ink/ink203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256" units="dev"/>
        </inkml:traceFormat>
        <inkml:channelProperties>
          <inkml:channelProperty channel="X" name="resolution" value="367.8161" units="1/cm"/>
          <inkml:channelProperty channel="Y" name="resolution" value="440.36697" units="1/cm"/>
          <inkml:channelProperty channel="F" name="resolution" value="0" units="1/dev"/>
        </inkml:channelProperties>
      </inkml:inkSource>
      <inkml:timestamp xml:id="ts0" timeString="2010-10-27T17:09:09.002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fitToCurve" value="1"/>
      <inkml:brushProperty name="ignorePressure" value="1"/>
    </inkml:brush>
  </inkml:definitions>
  <inkml:trace contextRef="#ctx0" brushRef="#br0">10 178 31,'0'0'1,"0"0"1,0 0-1,0 0 0,0 0 0,0 0 0,0-12 0,0 12-1,0 0 0,0 0 0,0 0 0,0 0 0,0 0 0,0 0 0,0 0 0,0 0 0,0 0 1,0 0-1,0 0 1,0 0-1,0 13 0,-2-2 1,2-11 0,-2 13 0,0 1 1,2-14-1,-2 14-1,2 0 1,0-4-1,0-1 1,0 3 0,0-12-1,0 14 0,0-14 2,0 12-2,0-12 1,-2 13 8,2 2-1,0-1 0,-2 0-1,4-1-2,-2 0 0,0-2 1,2-1-5,-4 2 0,2-1 0,0-1 1,-2 1-2,2-11 0,0 12 2,0 3-2,2-5-1,-2-10 1,0 14 1,4-3-1,-4 0 0,2 0 1,-2-11 1,2 13-2,-2-13 2,2 10-2,-2-10 1,2 12 0,-2-12-1,2 10 1,-2-10-2,2 13 0,0-3 1,-2-10 0,0 14 1,2-5 0,-2 1-2,0 0 0,0 0 1,0 0 1,0-10-1,-2 12 1,4-2-2,-2 1 3,0-11-4,0 0 3,0 0-1,-2 14-1,2-4 1,2 0 1,-2-10-1,-2 11-1,2 2 1,0-13 1,0 12-3,2-2 3,-2 1-1,0-11 0,0 12-1,0-12 2,0 0-1,1 14 1,1-3-2,-2-11 1,0 12 1,0-12-2,0 13 1,0-13 1,0 0-2,0 10 1,0-10 1,0 0-2,0 10 1,0-10 2,0 0-3,0 0 2,0 9 0,0-9 0,0 0 1,0 0-1,0 0 1,0 0 0,0 10-1,0-10-1,0 0 0,0 0 0,0 0 1,0 0 0,0 0-1,0 0 1,0 0-1,0 0 0,0 0 0,0 0 1,0 0-1,0 0-1,0 0 1,0 0-1,0 0 0,0 0 1,0 0 1,0 0-1,0 0 1,0 0 0,0 0 0,0 0-1,0 0-1,0 0 1,0 0 1,0 0-1,0 0-1,0 0 2,16-7-1,-16 7 0,15-5 1,-15 5-1,16-7 0,-16 7 0,15-6-1,1 3 1,-16 3 2,15-3-2,-2 1-1,-13 2 1,0 0 1,14-5-2,-14 5 1,13-4 0,1 1-1,-14 3 1,15-5 0,-1 5 0,-14 0 1,13 1-1,1 1 1,-14-2-1,17 0 0,-3 0 1,-14 0-1,17 0-1,-17 0 1,16-6 0,-16 6 1,13-3-1,-13 3 0,0 0 0,14 4 0,1-2 0,-15-2 0,15 3 1,-15-3-1,16 1 0,-1 2 0,-15-3 0,16 1 1,-1 2-1,-1-2 0,1 1 1,-15-2 0,0 0-1,15 3 1,-1-3-1,-14 0 0,17-2 1,-3 2 0,-1-1 0,-13 1-1,14 0 1,-14 0-1,0 0 1,17 3 0,-3-2-1,-1 0 1,-13-1-1,0 0 0,14 3 0,-14-3 0,15 0 0,-15 0 0,14-1 0,-14 1-1,15 0 1,-15 0 0,13 3 0,-13-3 1,14 1-1,-14-1 1,0 0-1,15 3 0,1-2 0,-16-1 0,0 0 0,19 4 1,-3 1 0,-3-5 0,-13 0-2,15 2 2,-15-2-1,0 0 0,16 5 0,-16-5 1,13 4 0,-13-4-1,16 5-1,-3 0 2,-13-5-2,14 4 2,-14-4-1,17 3 1,-17-3 0,14 1 0,-14-1-1,13 3 0,-13-3 0,0 0 1,14-2-1,-14 2 0,0 0 0,0 0 0,13 7 0,-13-7 1,0 0-1,14 3 0,-14-3 1,0 0-1,13 2 0,-13-2 1,14 2 0,-14-2-1,0 0 0,13 3 0,-13-3 0,16 2 0,-16-2 0,15 1 0,-15-1 0,14 4 0,-14-4 0,0 0 0,13 3 0,2 0 0,-15-3 0,14 4 0,-14-4 0,15 3 0,-15-3 1,0 0 0,14-3-1,-14 3 0,0 0 1,13-1 0,-13 1-1,0 0 0,0 0 1,0 0 0,14 0-1,-14 0 0,0 0 0,15 1 0,-15-1 0,0 0 0,0 0 0,14-1 0,-14 1 0,13 1 0,-13-1-1,0 0 1,16 1 0,-16-1 0,0 0 0,15-1 0,-15 1 0,14-1 0,-14 1 0,0 0 0,13 1 0,-13-1 1,0 0-2,0 0 1,0 0 0,0 0 0,0 0 1,14 0-1,-14 0 0,0 0 0,0 0 0,0 0 0,0 0-1,0 0 1,13 1 0,-13-1 0,0 0 0,0 0 0,0 0 0,0 0 0,0 0 0,0 0 0,0 0 0,0 0 0,0 0 0,0 0 0,0 0 1,0 0-1,0 0 0,0 0 0,0 0 0,0 0 1,0 0-1,0 0 0,0 0 0,0 0 0,0 0 1,0 0-1,0 0 0,0 0 0,0 0 1,0 0-1,0 0 1,0 0 0,0 0-1,0 0 0,0 0 0,0 0 0,0 0 0,0 0 1,0 0-1,0 0 0,14-1 0,-14 1 1,0 0-1,0 0 0,0 0 1,0 0-1,0 0 0,0 0 0,0 0 0,0 0 0,9-11 0,-9 11 0,8-13 1,-8 13-1,6-12 0,-2 2 1,-2 0-1,-2 10 0,2-13 0,-1 4 0,-1 9 0,0-13 0,0 13 1,0 0-1,0-10 0,0 0 0,0 1 0,0 9 0,0-12 0,-1 1 0,1 0 0,0-2 0,0 1 0,0 2 0,0 0 0,0-1 0,-2 1 0,2 10 0,-2-10 0,2 10 0,-4-12 0,4 2 0,-2-1 0,2 11 0,-4-13 0,4 3 0,-2-1 0,2 1 0,0 0 0,2 1 0,-2 9 0,2-13 0,-2 2 0,0 11 0,0 0 0,4-13 0,-2 3 0,0-1-1,-2 11 1,0-11 0,0 0 0,0 11 0,0-14 0,0 3 0,-2-1 0,2 3 0,0-3 0,2 3 0,-2 9 0,0-13 0,2 3 0,-2 0 0,0-1 0,0 11 0,2-11 0,-2-3 0,0 3 0,1 1 0,1-1 0,0-2 1,-2 2-1,-2 0 0,2 11 0,0 0 0,2-10 0,-2 10 0,0 0 0,-2-10 0,2 0 0,0 10 0,0-12 0,0 2 0,-2 0 0,1 0 0,-1-1 0,2 0 0,0 11 0,-2-11 0,2 1 0,0 0 0,0 10 0,0-11 0,0 11 0,0-14 0,0 14 0,2-14 0,0 1 0,-2 1 0,0 2 0,1 0 0,-1 10 0,0 0 0,2-11 0,-2 11 0,0 0 1,-2-11-1,4-1 0,-2 12 0,0-11 0,0 11 0,0 0 0,0 0 0,0 0 0,0-10 0,0 10 0,0 0 0,0 0 0,0 0 0,0 0 0,0 0 0,0 0 0,0 0 0,0 0 0,0 0 0,0 0 0,0 0 0,0 0 0,0 0 0,0 0 0,0 0 0,0 0 0,0 0-1,0 0-3,0 0-9,0 0-11</inkml:trace>
  <inkml:trace contextRef="#ctx0" brushRef="#br0" timeOffset="4415">10 194 31,'0'0'1,"0"0"0,0 0-1,0 0 0,0 0 0,0 0 0,0 0-1,-4 10 0,4-10 1,0 0 0,0 0 1,0 0 0,0 0-2,0 0 0,0 0 2,0 0-2,0 0 2,0 0 0,-4 11-1,4-11 2,0 0-1,0 0 0,0 0 0,0 0 0,0 0-1,0 0 0,0 0 0,0 0 0,0 0 0,0 0 0,0 0 0,0 0 1,0 0-1,0 0 0,0 0 0,2-9 0,-2 9 1,0 0-1,0-12 1,0 12 0,0 0 0,0 0-1,0 0 0,0 0 0,0 0 0,0 0 0,0 0 0,0 0 0,0 0 0,0 0 2,2-9-1,-2 9 0,0 0 0,0 0 0,-2-10-2,2 10 2,0 0-1,0-14 0,0 14 0,0 0 2,0 0-2,2-11 1,-2 11 11,0-13-5,0 13-1,0 0 0,-2-11 0,2 11-1,0 0-1,0 0-2,0 0 1,0 0-3,0 0 1,0 0 0,0 0-11,0 0 13,0 0-1,0 0-1,0 0 1,0 0 0,0 0-2,0 0 0,-2-11 1,2 11 2,0 0-1,2-12 0,-2 12-2,0 0 1,0 0 0,0 0-1,0 0 1,0 0-2,0 0 0,0 0 1,0 0 1,0 0-1,0 0-1,0 0 2,0 0 0,0 0-1,0 0 0,0 0 0,14-11 0,-14 11 0,13-5-2,-13 5 3,14-3-2,-14 3 3,13-3-2,1 0 1,-14 3 2,15-3-1,0-1 0,-1-1 0,-14 5 0,15-3-1,1 0 1,-16 3 0,13-1-1,-13 1 1,16-2-2,-3 1 1,-13 1 0,16 0 1,-16 0-1,17-2 0,-3 2 1,-1-2 0,1 3 0,-14-1 0,15 0 0,-2 1 0,-13-1 0,14 0-1,-14 0 1,15-1-1,-1 1 0,-1 0 0,-13 0 0,14 0-1,-1-1 1,1-1-1,-1 1 1,-13 1-1,18-2 0,-5 2 0,-13 0 0,16 0 1,-16 0 0,0 0-1,0 0 1,19-1 0,-4-2-1,1 3 0,-16 0 0,13 0 0,-13 0 0,18 2 1,-18-2 0,17-2-1,-3 2 0,-14 0 1,15 0-1,-15 0 0,13-1 0,-13 1 1,14-2-1,-14 2 0,0 0 1,13 0-1,-13 0 0,0 0 0,14 2 0,-14-2 0,0 0 0,13 3 0,-13-3 0,16 1 0,-16-1 0,15 0 0,-15 0 0,16 1 0,-16-1 0,13 0 0,-13 0 0,14 0 0,-14 0 1,0 0-1,13 0 0,-13 0 0,0 0 1,14 0-2,-14 0 1,0 0 0,0 0-1,13 2 1,-13-2 0,16 0 1,-16 0 0,15-2-1,-15 2 0,14-1 0,-1 1 1,-13 0-1,0 0 0,15 1 0,-15-1 0,14 2 1,-1-5 1,-13 3-2,16 0 1,-16 0 2,15-3 0,1-1-1,-16 4-1,15-4 0,-1-2 0,-1 3 0,-13 3-1,19-2 1,-1-3 0,-1 1-1,1 1 0,-3-1 1,0 3-1,-1-2 1,-14 3 0,15-3-1,-1 2 1,-14 1-1,13-2 0,-13 2 0,0 0 0,0 0-1,14 5 1,-14-5 0,0 0 1,0 0-2,13 4 1,-13-4 0,0 0 0,0 0 0,14 5 0,-14-5 1,0 0-1,0 0 0,0 0 0,0 0 0,15 6-1,-15-6 1,0 0 0,14 7 0,-14-7 0,0 0 0,13 7 0,-13-7 1,0 0-1,0 0 0,14 6 0,-14-6 0,0 0 0,15 5 0,-15-5-1,0 0 1,0 0 0,14 3 0,-14-3 0,0 0 0,0 0 0,0 0 0,0 0 0,0 0 0,0 0 0,13 3 0,-13-3 0,0 0 0,0 0 0,0 0 0,0 0 0,0 0 0,14 3 0,-14-3 0,0 0 0,0 0 0,0 0 1,0 0-1,13 2 0,-13-2 0,0 0 0,0 0-1,0 0 1,0 0 0,0 0 0,0 0 0,0 0 1,0 0-1,0 0 0,0 0 0,0 0-4,0 0-4,0 0-4,0 0-15</inkml:trace>
  <inkml:trace contextRef="#ctx0" brushRef="#br0" timeOffset="8205">160 246 43,'0'0'3,"0"0"-2,0 0 0,0 0 1,0 0 8,0 0-2,0 0-1,20 0-10,-3-1 0,0 2 9,3-4 1,-5 2-3,-1 0 0,-1 2 0,-13-1-2,17-1 0,-3-1 0,-14 2 0,13-4-1,-13 4 0,0 0 0,0 0-12,14-1 1,-14 1 1,0 0 1,0 0-1</inkml:trace>
  <inkml:trace contextRef="#ctx0" brushRef="#br0" timeOffset="8658">79 372 43,'0'0'0,"0"0"0,0 0 0,0 0 0,0 0 0,0 0 0,18 3 1,-3 1-1,-15-4 2,17 0-1,-17 0 0,18 2 0,-1-5 9,1-1-11,-5 1 0,2-1 0,-1 0 0,-1 4-2,-13 0 1,14-7 0,-14 7-3</inkml:trace>
  <inkml:trace contextRef="#ctx0" brushRef="#br0" timeOffset="8985">156 406 43,'0'0'1,"0"0"-2,0 0 2,2 11-1,-2-11 0,0 0-1,0 0 1,20 6 1,-3-5-2,-3 3 2,3-4-1,-17 0-1,19-1 2,-19 1-2,16 1-1,-16-1 0</inkml:trace>
  <inkml:trace contextRef="#ctx0" brushRef="#br0" timeOffset="9297">183 540 43,'0'0'0,"0"0"0,0 0 0,22 9 0,-9 1 1,3-9-2,-16-1 2,13 3-2,-13-3 1,14 1 0,-14-1-4</inkml:trace>
  <inkml:trace contextRef="#ctx0" brushRef="#br0" timeOffset="9594">199 631 43,'0'0'0,"0"0"0,0 0 0,21 5 1,2-4-2,-9-2 1,-14 1 0,0 0 0,0 0-2,0 0-2</inkml:trace>
  <inkml:trace contextRef="#ctx0" brushRef="#br0" timeOffset="9906">264 739 48,'0'0'0,"0"0"-1,0 0 2,0 0-2,0 0 1,0 0 0,16 5 0,-3-4 0,1 0 0,-14-1 0,0 0 0,19 2 0,-3-5-1,-1 0-1</inkml:trace>
  <inkml:trace contextRef="#ctx0" brushRef="#br0" timeOffset="12823">577 172 31,'0'0'1,"0"0"0,0 0-1,0 0 0,0 0 0,0 0 2,0 0-1,0 0 0,0 0 0,0 0 0,0 0-1,0 0 0,0 0 0,0 0 0,0 0 0,0 0 0,0 0 0,0 0 0,0 0 0,0 0 0,0 0 1,0 0 0,4 11-1,-4-11 1,0 13 0,0-2 0,2-1 1,-2 1-2,0-11 1,2 14 0,0-3 0,-2-11 0,0 13 1,1-2-2,-1-11 1,2 13 0,-2-4 0,0-9-2,0 13 2,2-2 0,-4 1-1,0-1 0,2-1 0,0 1 0,2-1 0,-2-10 0,2 12 0,-2-12 0,4 13 0,-6-2 0,2-11 0,2 11 0,-2-11 0,4 13 11,-4-13-3,2 10-2,-2-10-1,2 11 0,-2-11-2,0 0 1,4 10 0,-4-10-2,2 12 0,-2-12-1,2 11 0,-2-11 2,0 0-1,0 0 0,0 12 0,0-12-1,3 14 1,-3-14 0,2 9-2,-2-9 0,0 0-1,0 0 1,4 12 0,-4-12 0,6 9 1,-6-9-1,0 0 0,0 0 1,0 0-1,0 0 1,0 0 1,0 0-1,4 10 0,-4-10 0,0 0 0,8 11 0,-5 2 0,-3-13 0,0 0-1,0 0 0,2 11 0,-2-11 1,4 10-1,-4-10 0,0 0 0,0 0 0,0 0 1,0 0-1,0 0 1,0 0-1,4 10 0,-4-10 0,0 0 0,0 0 1,0 0-1,0 0 0,0 0 1,0 0-1,0 0 1,0 0 0,0 0-1,0 0 0,0 0 0,0 0 0,14 1 0,-14-1 0,0 0 0,13 0 0,-13 0 0,0 0 0,15-3 0,-15 3 1,18 0-1,-18 0 0,13 0-1,1-1 2,-14 1-2,13-1 1,-13 1 3,0 0-4,0 0 1,0 0 0,16 0 0,-16 0 0,0 0 0,15 1 0,1 2 0,-16-3 0,13-2-1,-13 2 1,16 0 0,-3 0 1,-13 0 0,0 0 0,15-2-2,-15 2 1,0 0 0,16 0 0,-16 0 0,0 0 0,13 2 1,-13-2-1,0 0 1,0 0 0,14 5-1,-14-5 0,0 0 0,0 0 1,0 0 0,13 1-1,-13-1 0,0 0 0,0 0 1,14 1 0,-14-1 0,0 0-1,0 0 0,13 2 1,-13-2-1,0 0 0,0 0 0,14 1 0,-14-1 0,0 0 0,0 0 1,0 0-2,13 2 1,-13-2 0,0 0 1,0 0-1,14 0 1,-14 0-1,0 0 0,0 0 0,13 1 1,-13-1-1,14-1 1,-14 1-1,0 0 1,15-3-1,-15 3 0,0 0 0,14-3 0,-14 3 1,0 0 0,0 0-1,15 1 0,-15-1-1,0 0 1,0 0 1,0 0-1,0 0 0,0 0 1,0 0 0,16 2-1,-16-2 0,0 0 0,13-3 1,-13 3-1,0 0 0,0 0 0,0 0 0,14 0-1,-14 0 2,0 0-1,0 0 0,0 0 0,0 0-1,0 0-4,0 0-16</inkml:trace>
  <inkml:trace contextRef="#ctx0" brushRef="#br0" timeOffset="15272">617 187 37,'0'0'0,"0"0"1,0 0 0,0 0-1,0 0 0,0 0 0,0 0 0,0 0 0,0 0 0,0 0 0,0 0 0,0 0 0,0 0 1,0 0-1,0 0 2,0 0-1,0 0-1,0 0 1,0 0-1,0 0 0,18 3 2,-18-3-1,0 0 9,0 0-1,15 2 0,-15-2-3,14-3-1,-1 4-1,-13-1 1,14 2-1,-14-2 1,15-2-2,-15 2-2,15 0 1,1-1 0,-16 1-1,0 0 2,13-2-1,3 1 0,-3 1-1,-13 0-1,14-1 2,-14 1-1,13-2-1,-13 2 0,0 0 0,16 0 2,-16 0-2,13 2 1,-13-2-2,0 0-1,14 0 2,-14 0 2,0 0-1,13 2 0,-13-2-1,0 0-1,0 0 2,0 0-1,0 0 1,16 0-3,-16 0 3,0 0 0,15-1 0,-15 1-1,0 0 0,0 0 0,14 3 0,-14-3 0,0 0-1,0 0 2,0 0-1,13 5 1,-13-5 0,0 0 0,14 0 0,-14 0 0,0 0-1,0 0 1,0 0-1,13-1 0,-13 1 0,0 0 0,14-1 1,-14 1 0,0 0 0,13-2 0,-13 2 0,16 0-2,-16 0 2,0 0 0,13-1-1,-13 1-1,0 0 2,14 0 0,-14 0 0,0 0-1,13 3 0,-13-3 0,0 0 1,0 0-2,14 1 1,-14-1 0,0 0 0,0 0 1,0 0-1,13 1 0,-13-1 1,0 0-2,0 0 3,14 0-1,-14 0-2,0 0 2,13 0-1,-13 0 0,0 0-1,0 0 0,14 3 1,-14-3 0,13 2 0,-13-2 0,0 0-1,0 0 2,0 0 0,14 5-2,-14-5 1,0 0 0,13 2 0,-13-2 0,0 0 0,0 0 0,0 0 0,0 0 0,0 0 0,14 1 0,-14-1 0,0 0 0,0 0 0,0 0 0,0 0 0,13 1 0,-13-1 0,0 0 0,0 0 0,0 0 0,0 0 0,0 0 0,0 0 0,0 0 0,0 0 1,0 0 0,0 0-2,0 0 1,0 0 0,0 0 0,0 0-1,0 0 1,0 0 0,0 0 1,0 0 0,0 0 0,0 0-1,0 0 0,0 0 1,0 0-1,0 0 1,0 0-2,0 0 1,0 0-1,6 12 2,-6-12-1,2 12 0,-2-12 0,0 11 1,2-1-2,-4 3 0,2-13 2,-4 10-1,4-10-1,-2 9 1,2-9-1,-2 10 1,2-10 0,0 0 0,0 12 0,0-1 0,0-11 0,0 12 0,2 1-1,0-2 2,0 0-1,0-1 0,-2 0 0,0-10 0,0 10 1,0 0-2,0-10 1,-2 11 1,2-11-1,0 12-1,0-12 1,0 0 0,2 12 0,0-3 0,-2-9 0,0 0-1,2 12 1,-2-12 0,3 9 1,-3-9-1,0 10 0,0-10 0,0 0 0,2 13 0,-2-3 0,0-10 0,0 9 0,0 1 0,0-10 0,0 0 0,0 0 0,0 10 0,0-10 0,0 0 0,0 0 0,-2 10 0,2-10 0,0 0-1,0 0 2,-1 10-1,1-10 0,0 0 0,0 0 0,0 0 0,0 0 0,0 0 0,0 0 0,-4 9-1,4-9 1,0 0 0,0 0 0,0 0 0,0 0 1,-2 12-1,2-12 0,-2 11 0,2-11 0,0 0 1,0 0-1,0 0 0,0 0 1,0 10-1,0-10 1,0 0-1,0 0-1,0 0 2,0 0-1,0 0 0,-2 9 0,2-9-1,0 0 1,0 0 0,0 0 0,-2 10 0,2-10 0,0 0 1,0 0-1,0 0 0,0 0 0,0 0-1,0 0 2,0 0-2,0 0 0,0 0 1,0 0 0,0 0-1,0 0 1,0 0 0,0 0 0,0 0 0,0 0 0,0 0 0,0 0 0,0 0 0,0 0 1,0 0 0,0 0 0,0 0-2,0 0 2,0 0 0,0 0-1,0 0 0,0 0 1,0 0-1,0 0 0,0 0 0,0 0 1,0 0-1,0 0 1,0 0-1,0 0 0,0 0-1,0 0 1,0 0 0,0 0 0,0 0 0,0 0 1,0 0-1,0 0 0,0 0 0,0 0 0,0 0-1,0 0-2,-14 2-3,14-2-3,0 0-9,0 0 3,0 0 3,0 0 1,0 0 1,-13 0 2</inkml:trace>
  <inkml:trace contextRef="#ctx0" brushRef="#br0" timeOffset="18189">708 567 31,'0'0'1,"0"0"1,0 0-1,0 0 0,0 0 0,0 0 0,0 0 1,0 0-1,0 0 0,10-10 0,-10 10 1,0 0-1,7-10 0,-7 10 0,8-11 0,-8 11 13,8-11-2,-2 0-4,-6 11-1,5-11-3,1 1 2,0-1-2,-6 11-1,0 0-1,4-10 0,-4 10 0,0 0-1,0 0 2,0 0-2,0 0-1,0 0 2,0 0 0,0 0-2,0 0 1,0 0 0,15-2 1,-15 2 1,0 0-1,0 0 1,0 0-1,0 0 2,14 10-1,-5 1-2,-9-11-1,8 12 0,2-3 1,-10-9 0,0 0-1,5 12 0,-5-12 0,0 0 0,0 0 0,0 0 1,0 0 0,0 0-1,0 0 0,0 0 1,0 0-1,0 0 1,0 0-1,0 0 1,0 0-1,0 0 1,16-9 0,-5-1-1,-1 1 1,0-3-2,-3 3 2,-7 9-1,8-12 0,-8 12 0,0 0 0,8-11 0,-2 1 0,-6 10 0,0 0 0,0 0 0,0 0 0,0 0 0,0 0 0,9-9 0,-9 9 0,0 0 0,0 0-1,0 0 2,0 0 0,0 0 0,0 0-1,0 0 0,0 0 0,0 0 0,0 0 1,0 0-1,0 0 0,0 0 0,12 9 0,-4 1 0,-8-10 0,0 0 0,7 11 1,-7-11-1,0 0 0,6 10 0,-6-10 0,0 0 0,0 0 1,0 0-1,0 0 1,0 0 0,0 0-1,0 0 0,0 0 0,0 0 0,0 0 1,0 0-1,6-11 0,-2-2 0,0 4 0,-4 9 0,2-12 0,-2 12 0,5-9 0,-5 9 0,0 0 0,0 0 0,10-12 0,-10 12 0,8-9 0,-1-1 0,-7 10 0,10-10 0,-10 10 0,10-10 0,-10 10 0,0 0 0,9-10 0,-9 10 0,0 0 0,0 0 0,0 0 1,0 0-1,0 0 1,0 0-1,0 0 0,0 0 0,0 0 0,0 0 0,0 0 0,0 0-1,0 0 1,0 0-1,0 0 1,0 0 0,0 0 0,0 0 0,0 0 0,0 0 0,0 0 0,0 0 0,0 0 0,0 0 0,0 0 0,0 0 0,0 0-1,0 0-2,0 0-2,0 0-1,0 0-12,0 0 3,0 0 0,0 0 2</inkml:trace>
  <inkml:trace contextRef="#ctx0" brushRef="#br0" timeOffset="19640">966 364 31,'0'0'1,"0"0"0,0 0 1,0 0-1,0 0 0,0 0 1,0 0-1,0 0 1,0 0 0,4-10 0,-4 10 0,0 0 9,12-10-11,-12 10 12,15-12-4,-15 12 1,18-10-3,-5 3 1,-13 7-1,0 0-2,0 0 0,0 0-2,0 0 1,0 0 1,0 0-2,14-3 1,-14 3-2,0 0 0,0 0 1,0 0-1,0 0-1,0 0 3,0 0-1,0 0-1,0 0 1,0 0-2,0 0 1,0 0 1,5 11-1,-1-1 1,-4-10-1,4 13 0,0-3 0,-4-10 0,4 11-1,-4-11 1,4 11-1,-4-11 1,2 10 0,-2-10-1,0 0 0,5 11 1,-5-11-1,0 0 0,0 0-4,0 0-15,0 0 1</inkml:trace>
  <inkml:trace contextRef="#ctx0" brushRef="#br0" timeOffset="20841">766 276 54,'0'0'0,"0"0"1,0 0-2,0 0 2,0 0-2,0 0 1,0 0 1,0 0-2,0 0 1,0 0 0,0 0 0,0 0 0,0 0 1,0 0 0,0 0 10,0 0 1,0 0-4,0 0-1,0 0-1,0 0-1,0 0-1,0 0 0,0 0-1,0 0-2,0 0 0,0 0 1,0 0-1,0 0-1,0 0 0,0 0 2,0 0-3,0 0 2,0 0 0,0 0 1,0 0-2,0 0-1,0 0-1,0 0 2,0 0 1,0 0-2,0 0 1,0 0 1,0 0-1,0 0 2,0 0-3,0 0 2,0 0-5,0 0 5,0 0-2,0 0 2,0 0-1,17 0 1,-17 0-1,0 0-2,16 2 5,-16-2-4,0 0 1,0 0 0,13-1 1,-13 1 0,0 0 0,0 0-1,0 0 0,0 0 0,0 0 0,0 0 1,0 0 0,0 0-2,0 0 2,0 0 0,0 0-2,0 0 0,0 0 1,0 0-1,0 0 3,0 0-2,0 0 1,0 0-1,0 0 2,0 0 0,0 0-1,0 0-1,0 0-1,0 0 1,0 0 0,0 0 0,0 0 0,0 0 0,0 0-1,0 0 1,8 13-1,-8-13 1,0 0 0,4 9 0,-4-9-2,0 0 1,2 12 1,-2-12 0,2 10-1,-2-10 2,1 9-2,-1-9-1,2 10 1,-2-10 1,0 11 1,0-11 0,2 10-1,-2-10 0,0 0 1,4 11 0,-4-11 1,0 0-1,2 10-1,-2-10 2,0 0-2,0 0 0,2 10 0,-2-10 0,4 11 0,-4-11 0,0 0 0,0 0 0,0 0 0,2 11 1,-2-11 0,4 10-1,-4-10 0,0 0 1,0 11-1,0-11 0,0 0 0,0 0 0,0 0-1,0 0 1,0 0 0,0 0-1,0 0 2,0 13-2,0-13 1,0 10 1,2 0-3,-2-10 2,0 0 0,2 11-1,-2-11-2,0 0-2,0 0-11,0 0 2,0 0 1</inkml:trace>
  <inkml:trace contextRef="#ctx0" brushRef="#br0" timeOffset="22448">750 363 54,'0'0'0,"0"0"0,0 0 1,0 0-2,0 0 1,0 0 1,2 14-2,2-5 2,-4-9-2,0 0 1,0 12 1,0-12 0,0 14-1,0-14-1,2 12 0,-2-12 2,0 13 0,0-2-3,0-11 3,0 0 9,0 10-11,0-10 0,0 0-1,0 0-2,0 0 0</inkml:trace>
</inkml:ink>
</file>

<file path=ppt/ink/ink204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256" units="dev"/>
        </inkml:traceFormat>
        <inkml:channelProperties>
          <inkml:channelProperty channel="X" name="resolution" value="367.8161" units="1/cm"/>
          <inkml:channelProperty channel="Y" name="resolution" value="440.36697" units="1/cm"/>
          <inkml:channelProperty channel="F" name="resolution" value="0" units="1/dev"/>
        </inkml:channelProperties>
      </inkml:inkSource>
      <inkml:timestamp xml:id="ts0" timeString="2010-10-27T17:09:17.145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fitToCurve" value="1"/>
      <inkml:brushProperty name="ignorePressure" value="1"/>
    </inkml:brush>
  </inkml:definitions>
  <inkml:trace contextRef="#ctx0" brushRef="#br0">-2147483648-2147483648 43,'0'0'0,"0"0"0,0 0 0,0 0 0,0 0 0,0 0 0,0 0 0</inkml:trace>
</inkml:ink>
</file>

<file path=ppt/ink/ink205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256" units="dev"/>
        </inkml:traceFormat>
        <inkml:channelProperties>
          <inkml:channelProperty channel="X" name="resolution" value="367.8161" units="1/cm"/>
          <inkml:channelProperty channel="Y" name="resolution" value="440.36697" units="1/cm"/>
          <inkml:channelProperty channel="F" name="resolution" value="0" units="1/dev"/>
        </inkml:channelProperties>
      </inkml:inkSource>
      <inkml:timestamp xml:id="ts0" timeString="2010-10-27T17:09:18.533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fitToCurve" value="1"/>
      <inkml:brushProperty name="ignorePressure" value="1"/>
    </inkml:brush>
  </inkml:definitions>
  <inkml:trace contextRef="#ctx0" brushRef="#br0">0 355 43</inkml:trace>
  <inkml:trace contextRef="#ctx0" brushRef="#br0" timeOffset="16">0 355 54,'0'0'-3,"0"0"3,0 0-2</inkml:trace>
  <inkml:trace contextRef="#ctx0" brushRef="#br0" timeOffset="11201">566 0 37,'0'0'0,"0"0"0,0 0 1</inkml:trace>
  <inkml:trace contextRef="#ctx0" brushRef="#br0" timeOffset="12808">547 60 37,'0'0'0,"0"0"1,0 0 0,0 0-1,0 0 0,2-10 0,-2 10 0,0 0 0</inkml:trace>
  <inkml:trace contextRef="#ctx0" brushRef="#br0" timeOffset="12886">549 50 48,'0'0'0,"0"0"0,0 0-1</inkml:trace>
</inkml:ink>
</file>

<file path=ppt/ink/ink206.xml><?xml version="1.0" encoding="utf-8"?>
<inkml:ink xmlns:inkml="http://www.w3.org/2003/InkML">
  <inkml:definitions>
    <inkml:context xml:id="ctx0">
      <inkml:inkSource xml:id="inkSrc0">
        <inkml:traceFormat>
          <inkml:channel name="X" type="integer" max="1600" units="cm"/>
          <inkml:channel name="Y" type="integer" max="900" units="cm"/>
        </inkml:traceFormat>
        <inkml:channelProperties>
          <inkml:channelProperty channel="X" name="resolution" value="28.36879" units="1/cm"/>
          <inkml:channelProperty channel="Y" name="resolution" value="28.30189" units="1/cm"/>
        </inkml:channelProperties>
      </inkml:inkSource>
      <inkml:timestamp xml:id="ts0" timeString="2012-11-21T13:51:30.921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fitToCurve" value="1"/>
    </inkml:brush>
  </inkml:definitions>
  <inkml:trace contextRef="#ctx0" brushRef="#br0">846 0,'-35'0,"35"35,-35-35,-1 36,36-36,-35 35,35-35,-35 35,35-35,0 35,-35-35,35 0,-36 0,36 35,0 1,-35-36,35 0,0 0,-35 35,-1-35,36 0,0 35,-35 0,0-35,35 0,-71 35,36-35,35 0,-35 0,35 0,-35 0,35 36,-36-36,1 0,35 35,-35-35,35 0,-36 0,1 35,0-35,0 0,35 0,0 0</inkml:trace>
</inkml:ink>
</file>

<file path=ppt/ink/ink207.xml><?xml version="1.0" encoding="utf-8"?>
<inkml:ink xmlns:inkml="http://www.w3.org/2003/InkML">
  <inkml:definitions>
    <inkml:context xml:id="ctx0">
      <inkml:inkSource xml:id="inkSrc0">
        <inkml:traceFormat>
          <inkml:channel name="X" type="integer" max="1600" units="cm"/>
          <inkml:channel name="Y" type="integer" max="900" units="cm"/>
        </inkml:traceFormat>
        <inkml:channelProperties>
          <inkml:channelProperty channel="X" name="resolution" value="28.36879" units="1/cm"/>
          <inkml:channelProperty channel="Y" name="resolution" value="28.30189" units="1/cm"/>
        </inkml:channelProperties>
      </inkml:inkSource>
      <inkml:timestamp xml:id="ts0" timeString="2012-11-21T13:51:34.268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fitToCurve" value="1"/>
    </inkml:brush>
  </inkml:definitions>
  <inkml:trace contextRef="#ctx0" brushRef="#br0">1232 0,'0'0,"35"0,35 0,-70 0,36 0,34 0,-70 0,70 0,-70 0,36 0,-36 0,35 0,0 0,-35 36,35-36,-35 0,0 35,36-35,-36 0,35 0,-35 35,35-35,-35 0,0 35,0-35,70 0,-70 35,0 1,36-36,-36 0,0 35,0-35,35 0,-35 0,0 35,0-35,35 35,-35-35,35 35,-35-35,0 36,0-36,0 35,35-35,-35 35</inkml:trace>
  <inkml:trace contextRef="#ctx0" brushRef="#br0" timeOffset="8592">0 2042,'0'0,"0"0,0 35,0-35,0 35,0-35,35 0,-35 35,0-35,35 0,0 0,-35 36,35-36,-35 0,36 0,-36 0,35 0,0 0,-35 0,35 0,-35 0</inkml:trace>
</inkml:ink>
</file>

<file path=ppt/ink/ink208.xml><?xml version="1.0" encoding="utf-8"?>
<inkml:ink xmlns:inkml="http://www.w3.org/2003/InkML">
  <inkml:definitions>
    <inkml:context xml:id="ctx0">
      <inkml:inkSource xml:id="inkSrc0">
        <inkml:traceFormat>
          <inkml:channel name="X" type="integer" max="1600" units="cm"/>
          <inkml:channel name="Y" type="integer" max="900" units="cm"/>
        </inkml:traceFormat>
        <inkml:channelProperties>
          <inkml:channelProperty channel="X" name="resolution" value="28.36879" units="1/cm"/>
          <inkml:channelProperty channel="Y" name="resolution" value="28.30189" units="1/cm"/>
        </inkml:channelProperties>
      </inkml:inkSource>
      <inkml:timestamp xml:id="ts0" timeString="2012-11-21T13:51:39.256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fitToCurve" value="1"/>
    </inkml:brush>
  </inkml:definitions>
  <inkml:trace contextRef="#ctx0" brushRef="#br0">105 0,'0'0,"0"0,-33 0,33 0,-33 36,33-1,0-35,0 35,0-35,0 35,0-35,0 35,0 1,0-36,0 35,0-35,0 35,-32 0,32-35,0 35,0-35,0 35,0-35,0 0,32 0,1 0,-33 0,0 0</inkml:trace>
</inkml:ink>
</file>

<file path=ppt/ink/ink209.xml><?xml version="1.0" encoding="utf-8"?>
<inkml:ink xmlns:inkml="http://www.w3.org/2003/InkML">
  <inkml:definitions>
    <inkml:context xml:id="ctx0">
      <inkml:inkSource xml:id="inkSrc0">
        <inkml:traceFormat>
          <inkml:channel name="X" type="integer" max="14719" units="in"/>
          <inkml:channel name="Y" type="integer" max="9199" units="in"/>
          <inkml:channel name="F" type="integer" max="32767" units="dev"/>
        </inkml:traceFormat>
        <inkml:channelProperties>
          <inkml:channelProperty channel="X" name="resolution" value="2540.38647" units="1/in"/>
          <inkml:channelProperty channel="Y" name="resolution" value="2540.45825" units="1/in"/>
          <inkml:channelProperty channel="F" name="resolution" value="0" units="1/dev"/>
        </inkml:channelProperties>
      </inkml:inkSource>
      <inkml:timestamp xml:id="ts0" timeString="2012-07-03T16:56:12.021"/>
    </inkml:context>
    <inkml:brush xml:id="br0">
      <inkml:brushProperty name="width" value="0.03528" units="cm"/>
      <inkml:brushProperty name="height" value="0.03528" units="cm"/>
      <inkml:brushProperty name="fitToCurve" value="1"/>
    </inkml:brush>
  </inkml:definitions>
  <inkml:trace contextRef="#ctx0" brushRef="#br0">-2147483648 0 64,'0'0'128,"0"0"128,0 0-128,0 0-96,0 0 128,0 0 0,0 0 321,0 0-449,0 0 128,0 0-288,0 0 192,0 0-64,0 0-96,0 0 0,0 0-160,0 0 191,0 0-31,0 0 96,0 0-192,0 0 128,0 0-32,0 0-288,0 0 193</inkml:trace>
</inkml:ink>
</file>

<file path=ppt/ink/ink21.xml><?xml version="1.0" encoding="utf-8"?>
<inkml:ink xmlns:inkml="http://www.w3.org/2003/InkML">
  <inkml:definitions>
    <inkml:context xml:id="ctx0">
      <inkml:inkSource xml:id="inkSrc0">
        <inkml:traceFormat>
          <inkml:channel name="X" type="integer" max="1600" units="cm"/>
          <inkml:channel name="Y" type="integer" max="900" units="cm"/>
        </inkml:traceFormat>
        <inkml:channelProperties>
          <inkml:channelProperty channel="X" name="resolution" value="28.36879" units="1/cm"/>
          <inkml:channelProperty channel="Y" name="resolution" value="28.30189" units="1/cm"/>
        </inkml:channelProperties>
      </inkml:inkSource>
      <inkml:timestamp xml:id="ts0" timeString="2012-11-21T13:51:30.921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fitToCurve" value="1"/>
    </inkml:brush>
  </inkml:definitions>
  <inkml:trace contextRef="#ctx0" brushRef="#br0">846 0,'-35'0,"35"35,-35-35,-1 36,36-36,-35 35,35-35,-35 35,35-35,0 35,-35-35,35 0,-36 0,36 35,0 1,-35-36,35 0,0 0,-35 35,-1-35,36 0,0 35,-35 0,0-35,35 0,-71 35,36-35,35 0,-35 0,35 0,-35 0,35 36,-36-36,1 0,35 35,-35-35,35 0,-36 0,1 35,0-35,0 0,35 0,0 0</inkml:trace>
</inkml:ink>
</file>

<file path=ppt/ink/ink210.xml><?xml version="1.0" encoding="utf-8"?>
<inkml:ink xmlns:inkml="http://www.w3.org/2003/InkML">
  <inkml:definitions>
    <inkml:context xml:id="ctx0">
      <inkml:inkSource xml:id="inkSrc0">
        <inkml:traceFormat>
          <inkml:channel name="X" type="integer" max="1600" units="cm"/>
          <inkml:channel name="Y" type="integer" max="900" units="cm"/>
        </inkml:traceFormat>
        <inkml:channelProperties>
          <inkml:channelProperty channel="X" name="resolution" value="28.36879" units="1/cm"/>
          <inkml:channelProperty channel="Y" name="resolution" value="28.30189" units="1/cm"/>
        </inkml:channelProperties>
      </inkml:inkSource>
      <inkml:timestamp xml:id="ts0" timeString="2015-09-08T19:38:13.154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fitToCurve" value="1"/>
    </inkml:brush>
  </inkml:definitions>
  <inkml:trace contextRef="#ctx0" brushRef="#br0">356 1059,'0'0,"0"35,-35-35</inkml:trace>
  <inkml:trace contextRef="#ctx0" brushRef="#br0" timeOffset="1">39 1446,'0'0,"-35"0,35 36</inkml:trace>
  <inkml:trace contextRef="#ctx0" brushRef="#br0" timeOffset="2">3422 0,'0'36,"0"-36,35 35,-35-35,0 0,35 0</inkml:trace>
  <inkml:trace contextRef="#ctx0" brushRef="#br0" timeOffset="3">5008 3633</inkml:trace>
  <inkml:trace contextRef="#ctx0" brushRef="#br0" timeOffset="4">1977 5079</inkml:trace>
</inkml:ink>
</file>

<file path=ppt/ink/ink211.xml><?xml version="1.0" encoding="utf-8"?>
<inkml:ink xmlns:inkml="http://www.w3.org/2003/InkML">
  <inkml:definitions>
    <inkml:context xml:id="ctx0">
      <inkml:inkSource xml:id="inkSrc0">
        <inkml:traceFormat>
          <inkml:channel name="X" type="integer" max="1600" units="cm"/>
          <inkml:channel name="Y" type="integer" max="900" units="cm"/>
        </inkml:traceFormat>
        <inkml:channelProperties>
          <inkml:channelProperty channel="X" name="resolution" value="28.36879" units="1/cm"/>
          <inkml:channelProperty channel="Y" name="resolution" value="28.30189" units="1/cm"/>
        </inkml:channelProperties>
      </inkml:inkSource>
      <inkml:timestamp xml:id="ts0" timeString="2015-09-08T19:38:13.165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fitToCurve" value="1"/>
    </inkml:brush>
  </inkml:definitions>
  <inkml:trace contextRef="#ctx0" brushRef="#br0">356 1059,'0'0,"0"35,-35-35</inkml:trace>
  <inkml:trace contextRef="#ctx0" brushRef="#br0" timeOffset="1">39 1446,'0'0,"-35"0,35 36</inkml:trace>
  <inkml:trace contextRef="#ctx0" brushRef="#br0" timeOffset="2">3422 0,'0'36,"0"-36,35 35,-35-35,0 0,35 0</inkml:trace>
  <inkml:trace contextRef="#ctx0" brushRef="#br0" timeOffset="3">5008 3633</inkml:trace>
  <inkml:trace contextRef="#ctx0" brushRef="#br0" timeOffset="4">1977 5079</inkml:trace>
</inkml:ink>
</file>

<file path=ppt/ink/ink212.xml><?xml version="1.0" encoding="utf-8"?>
<inkml:ink xmlns:inkml="http://www.w3.org/2003/InkML">
  <inkml:definitions>
    <inkml:context xml:id="ctx0">
      <inkml:inkSource xml:id="inkSrc0">
        <inkml:traceFormat>
          <inkml:channel name="X" type="integer" max="14719" units="in"/>
          <inkml:channel name="Y" type="integer" max="9199" units="in"/>
          <inkml:channel name="F" type="integer" max="32767" units="dev"/>
        </inkml:traceFormat>
        <inkml:channelProperties>
          <inkml:channelProperty channel="X" name="resolution" value="2540.38647" units="1/in"/>
          <inkml:channelProperty channel="Y" name="resolution" value="2540.45825" units="1/in"/>
          <inkml:channelProperty channel="F" name="resolution" value="0" units="1/dev"/>
        </inkml:channelProperties>
      </inkml:inkSource>
      <inkml:timestamp xml:id="ts0" timeString="2015-09-08T19:38:13.192"/>
    </inkml:context>
    <inkml:brush xml:id="br0">
      <inkml:brushProperty name="width" value="0.03528" units="cm"/>
      <inkml:brushProperty name="height" value="0.03528" units="cm"/>
      <inkml:brushProperty name="fitToCurve" value="1"/>
    </inkml:brush>
  </inkml:definitions>
  <inkml:trace contextRef="#ctx0" brushRef="#br0">-2147483648 0 64,'0'0'128,"0"0"128,0 0-128,0 0-96,0 0 128,0 0 0,0 0 321,0 0-449,0 0 128,0 0-288,0 0 192,0 0-64,0 0-96,0 0 0,0 0-160,0 0 191,0 0-31,0 0 96,0 0-192,0 0 128,0 0-32,0 0-288,0 0 193</inkml:trace>
</inkml:ink>
</file>

<file path=ppt/ink/ink213.xml><?xml version="1.0" encoding="utf-8"?>
<inkml:ink xmlns:inkml="http://www.w3.org/2003/InkML">
  <inkml:definitions>
    <inkml:context xml:id="ctx0">
      <inkml:inkSource xml:id="inkSrc0">
        <inkml:traceFormat>
          <inkml:channel name="X" type="integer" max="1600" units="cm"/>
          <inkml:channel name="Y" type="integer" max="900" units="cm"/>
        </inkml:traceFormat>
        <inkml:channelProperties>
          <inkml:channelProperty channel="X" name="resolution" value="28.36879" units="1/cm"/>
          <inkml:channelProperty channel="Y" name="resolution" value="28.30189" units="1/cm"/>
        </inkml:channelProperties>
      </inkml:inkSource>
      <inkml:timestamp xml:id="ts0" timeString="2016-09-30T19:36:01.865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fitToCurve" value="1"/>
    </inkml:brush>
  </inkml:definitions>
  <inkml:trace contextRef="#ctx0" brushRef="#br0">730 0,'0'0,"0"0,-131 0,131 0,-65 0,65 0,-64 0</inkml:trace>
  <inkml:trace contextRef="#ctx0" brushRef="#br0" timeOffset="1">272 86,'-65'0,"65"43,0 2,0-45,-65 0,1 43,64-43,-66 0,66 0,0 0,0 43</inkml:trace>
</inkml:ink>
</file>

<file path=ppt/ink/ink214.xml><?xml version="1.0" encoding="utf-8"?>
<inkml:ink xmlns:inkml="http://www.w3.org/2003/InkML">
  <inkml:definitions>
    <inkml:context xml:id="ctx0">
      <inkml:inkSource xml:id="inkSrc0">
        <inkml:traceFormat>
          <inkml:channel name="X" type="integer" max="1600" units="cm"/>
          <inkml:channel name="Y" type="integer" max="900" units="cm"/>
        </inkml:traceFormat>
        <inkml:channelProperties>
          <inkml:channelProperty channel="X" name="resolution" value="28.36879" units="1/cm"/>
          <inkml:channelProperty channel="Y" name="resolution" value="28.30189" units="1/cm"/>
        </inkml:channelProperties>
      </inkml:inkSource>
      <inkml:timestamp xml:id="ts0" timeString="2016-09-30T19:36:01.867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fitToCurve" value="1"/>
    </inkml:brush>
  </inkml:definitions>
  <inkml:trace contextRef="#ctx0" brushRef="#br0">262 0,'0'0,"-65"0,65 0,-64 0,-3 42,1-42,66 0,0 44</inkml:trace>
</inkml:ink>
</file>

<file path=ppt/ink/ink215.xml><?xml version="1.0" encoding="utf-8"?>
<inkml:ink xmlns:inkml="http://www.w3.org/2003/InkML">
  <inkml:definitions>
    <inkml:context xml:id="ctx0">
      <inkml:inkSource xml:id="inkSrc0">
        <inkml:traceFormat>
          <inkml:channel name="X" type="integer" max="1600" units="cm"/>
          <inkml:channel name="Y" type="integer" max="900" units="cm"/>
        </inkml:traceFormat>
        <inkml:channelProperties>
          <inkml:channelProperty channel="X" name="resolution" value="28.36879" units="1/cm"/>
          <inkml:channelProperty channel="Y" name="resolution" value="28.30189" units="1/cm"/>
        </inkml:channelProperties>
      </inkml:inkSource>
      <inkml:timestamp xml:id="ts0" timeString="2016-09-30T19:36:01.868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fitToCurve" value="1"/>
    </inkml:brush>
  </inkml:definitions>
  <inkml:trace contextRef="#ctx0" brushRef="#br0">131 0,'0'43,"-66"1,66-44,0 0,-65 43</inkml:trace>
</inkml:ink>
</file>

<file path=ppt/ink/ink216.xml><?xml version="1.0" encoding="utf-8"?>
<inkml:ink xmlns:inkml="http://www.w3.org/2003/InkML">
  <inkml:definitions>
    <inkml:context xml:id="ctx0">
      <inkml:inkSource xml:id="inkSrc0">
        <inkml:traceFormat>
          <inkml:channel name="X" type="integer" max="1600" units="cm"/>
          <inkml:channel name="Y" type="integer" max="900" units="cm"/>
        </inkml:traceFormat>
        <inkml:channelProperties>
          <inkml:channelProperty channel="X" name="resolution" value="28.36879" units="1/cm"/>
          <inkml:channelProperty channel="Y" name="resolution" value="28.30189" units="1/cm"/>
        </inkml:channelProperties>
      </inkml:inkSource>
      <inkml:timestamp xml:id="ts0" timeString="2016-09-30T19:36:01.869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fitToCurve" value="1"/>
    </inkml:brush>
  </inkml:definitions>
  <inkml:trace contextRef="#ctx0" brushRef="#br0">131 0,'0'43,"0"-43,-66 0,66 0,-65 43,65-43,0 0</inkml:trace>
</inkml:ink>
</file>

<file path=ppt/ink/ink217.xml><?xml version="1.0" encoding="utf-8"?>
<inkml:ink xmlns:inkml="http://www.w3.org/2003/InkML">
  <inkml:definitions>
    <inkml:context xml:id="ctx0">
      <inkml:inkSource xml:id="inkSrc0">
        <inkml:traceFormat>
          <inkml:channel name="X" type="integer" max="1600" units="cm"/>
          <inkml:channel name="Y" type="integer" max="900" units="cm"/>
        </inkml:traceFormat>
        <inkml:channelProperties>
          <inkml:channelProperty channel="X" name="resolution" value="28.36879" units="1/cm"/>
          <inkml:channelProperty channel="Y" name="resolution" value="28.30189" units="1/cm"/>
        </inkml:channelProperties>
      </inkml:inkSource>
      <inkml:timestamp xml:id="ts0" timeString="2016-09-30T19:36:01.870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fitToCurve" value="1"/>
    </inkml:brush>
  </inkml:definitions>
  <inkml:trace contextRef="#ctx0" brushRef="#br0">197 0,'-66'0,"66"43,0-43,-65 0,-1 44,66-1,0-43</inkml:trace>
</inkml:ink>
</file>

<file path=ppt/ink/ink218.xml><?xml version="1.0" encoding="utf-8"?>
<inkml:ink xmlns:inkml="http://www.w3.org/2003/InkML">
  <inkml:definitions>
    <inkml:context xml:id="ctx0">
      <inkml:inkSource xml:id="inkSrc0">
        <inkml:traceFormat>
          <inkml:channel name="X" type="integer" max="1600" units="cm"/>
          <inkml:channel name="Y" type="integer" max="900" units="cm"/>
        </inkml:traceFormat>
        <inkml:channelProperties>
          <inkml:channelProperty channel="X" name="resolution" value="28.36879" units="1/cm"/>
          <inkml:channelProperty channel="Y" name="resolution" value="28.30189" units="1/cm"/>
        </inkml:channelProperties>
      </inkml:inkSource>
      <inkml:timestamp xml:id="ts0" timeString="2016-09-30T19:36:01.871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fitToCurve" value="1"/>
    </inkml:brush>
  </inkml:definitions>
  <inkml:trace contextRef="#ctx0" brushRef="#br0">0 0,'0'0,"0"0,0 0,0 0,0 29,38-29,1 0</inkml:trace>
</inkml:ink>
</file>

<file path=ppt/ink/ink219.xml><?xml version="1.0" encoding="utf-8"?>
<inkml:ink xmlns:inkml="http://www.w3.org/2003/InkML">
  <inkml:definitions>
    <inkml:context xml:id="ctx0">
      <inkml:inkSource xml:id="inkSrc0">
        <inkml:traceFormat>
          <inkml:channel name="X" type="integer" max="1600" units="cm"/>
          <inkml:channel name="Y" type="integer" max="900" units="cm"/>
        </inkml:traceFormat>
        <inkml:channelProperties>
          <inkml:channelProperty channel="X" name="resolution" value="28.36879" units="1/cm"/>
          <inkml:channelProperty channel="Y" name="resolution" value="28.30189" units="1/cm"/>
        </inkml:channelProperties>
      </inkml:inkSource>
      <inkml:timestamp xml:id="ts0" timeString="2016-09-30T19:36:01.872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fitToCurve" value="1"/>
    </inkml:brush>
  </inkml:definitions>
  <inkml:trace contextRef="#ctx0" brushRef="#br0">0 0,'39'0,"-39"34,0-34,38 0,-38 34,39-34</inkml:trace>
</inkml:ink>
</file>

<file path=ppt/ink/ink22.xml><?xml version="1.0" encoding="utf-8"?>
<inkml:ink xmlns:inkml="http://www.w3.org/2003/InkML">
  <inkml:definitions>
    <inkml:context xml:id="ctx0">
      <inkml:inkSource xml:id="inkSrc0">
        <inkml:traceFormat>
          <inkml:channel name="X" type="integer" max="1600" units="cm"/>
          <inkml:channel name="Y" type="integer" max="900" units="cm"/>
        </inkml:traceFormat>
        <inkml:channelProperties>
          <inkml:channelProperty channel="X" name="resolution" value="28.36879" units="1/cm"/>
          <inkml:channelProperty channel="Y" name="resolution" value="28.30189" units="1/cm"/>
        </inkml:channelProperties>
      </inkml:inkSource>
      <inkml:timestamp xml:id="ts0" timeString="2012-11-21T13:51:34.268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fitToCurve" value="1"/>
    </inkml:brush>
  </inkml:definitions>
  <inkml:trace contextRef="#ctx0" brushRef="#br0">1232 0,'0'0,"35"0,35 0,-70 0,36 0,34 0,-70 0,70 0,-70 0,36 0,-36 0,35 0,0 0,-35 36,35-36,-35 0,0 35,36-35,-36 0,35 0,-35 35,35-35,-35 0,0 35,0-35,70 0,-70 35,0 1,36-36,-36 0,0 35,0-35,35 0,-35 0,0 35,0-35,35 35,-35-35,35 35,-35-35,0 36,0-36,0 35,35-35,-35 35</inkml:trace>
  <inkml:trace contextRef="#ctx0" brushRef="#br0" timeOffset="8592">0 2042,'0'0,"0"0,0 35,0-35,0 35,0-35,35 0,-35 35,0-35,35 0,0 0,-35 36,35-36,-35 0,36 0,-36 0,35 0,0 0,-35 0,35 0,-35 0</inkml:trace>
</inkml:ink>
</file>

<file path=ppt/ink/ink220.xml><?xml version="1.0" encoding="utf-8"?>
<inkml:ink xmlns:inkml="http://www.w3.org/2003/InkML">
  <inkml:definitions>
    <inkml:context xml:id="ctx0">
      <inkml:inkSource xml:id="inkSrc0">
        <inkml:traceFormat>
          <inkml:channel name="X" type="integer" max="1600" units="cm"/>
          <inkml:channel name="Y" type="integer" max="900" units="cm"/>
        </inkml:traceFormat>
        <inkml:channelProperties>
          <inkml:channelProperty channel="X" name="resolution" value="28.36879" units="1/cm"/>
          <inkml:channelProperty channel="Y" name="resolution" value="28.30189" units="1/cm"/>
        </inkml:channelProperties>
      </inkml:inkSource>
      <inkml:timestamp xml:id="ts0" timeString="2016-09-30T19:36:01.873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fitToCurve" value="1"/>
    </inkml:brush>
  </inkml:definitions>
  <inkml:trace contextRef="#ctx0" brushRef="#br0">0 0,'0'0,"39"0,0 0,0 34,39 0,-78-34</inkml:trace>
</inkml:ink>
</file>

<file path=ppt/ink/ink221.xml><?xml version="1.0" encoding="utf-8"?>
<inkml:ink xmlns:inkml="http://www.w3.org/2003/InkML">
  <inkml:definitions>
    <inkml:context xml:id="ctx0">
      <inkml:inkSource xml:id="inkSrc0">
        <inkml:traceFormat>
          <inkml:channel name="X" type="integer" max="1600" units="cm"/>
          <inkml:channel name="Y" type="integer" max="900" units="cm"/>
        </inkml:traceFormat>
        <inkml:channelProperties>
          <inkml:channelProperty channel="X" name="resolution" value="28.36879" units="1/cm"/>
          <inkml:channelProperty channel="Y" name="resolution" value="28.30189" units="1/cm"/>
        </inkml:channelProperties>
      </inkml:inkSource>
      <inkml:timestamp xml:id="ts0" timeString="2016-09-30T19:36:01.874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fitToCurve" value="1"/>
    </inkml:brush>
  </inkml:definitions>
  <inkml:trace contextRef="#ctx0" brushRef="#br0">0 0,'0'0,"39"34,0-34,1 34,-40 1,77-1,-77-34,39 0,-39 34,40-34,-40 34,0-34</inkml:trace>
  <inkml:trace contextRef="#ctx0" brushRef="#br0" timeOffset="1">469 342,'39'0,"0"0,-39 0,40 35,-40-35,39 0,-39 34</inkml:trace>
  <inkml:trace contextRef="#ctx0" brushRef="#br0" timeOffset="2">742 582,'0'0,"40"0,-1 35,-39-35,39 34,-39 0,38-34,2 0,-40 0,39 0,-39 0</inkml:trace>
</inkml:ink>
</file>

<file path=ppt/ink/ink222.xml><?xml version="1.0" encoding="utf-8"?>
<inkml:ink xmlns:inkml="http://www.w3.org/2003/InkML">
  <inkml:definitions>
    <inkml:context xml:id="ctx0">
      <inkml:inkSource xml:id="inkSrc0">
        <inkml:traceFormat>
          <inkml:channel name="X" type="integer" max="1600" units="cm"/>
          <inkml:channel name="Y" type="integer" max="900" units="cm"/>
        </inkml:traceFormat>
        <inkml:channelProperties>
          <inkml:channelProperty channel="X" name="resolution" value="28.36879" units="1/cm"/>
          <inkml:channelProperty channel="Y" name="resolution" value="28.30189" units="1/cm"/>
        </inkml:channelProperties>
      </inkml:inkSource>
      <inkml:timestamp xml:id="ts0" timeString="2016-09-30T19:36:01.877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fitToCurve" value="1"/>
    </inkml:brush>
  </inkml:definitions>
  <inkml:trace contextRef="#ctx0" brushRef="#br0">724 0,'0'0,"-71"45,71-45,-36 46,36-46,-37 0,1 0,36 0,0 45</inkml:trace>
  <inkml:trace contextRef="#ctx0" brushRef="#br0" timeOffset="1">435 271,'0'45,"0"-45,0 43,0 3,-36-46,36 0,-36 0,36 0</inkml:trace>
  <inkml:trace contextRef="#ctx0" brushRef="#br0" timeOffset="2">217 539,'0'46,"-72"-46,36 0,-1 45,1-45,0 45,36-45</inkml:trace>
</inkml:ink>
</file>

<file path=ppt/ink/ink223.xml><?xml version="1.0" encoding="utf-8"?>
<inkml:ink xmlns:inkml="http://www.w3.org/2003/InkML">
  <inkml:definitions>
    <inkml:context xml:id="ctx0">
      <inkml:inkSource xml:id="inkSrc0">
        <inkml:traceFormat>
          <inkml:channel name="X" type="integer" max="1600" units="cm"/>
          <inkml:channel name="Y" type="integer" max="900" units="cm"/>
        </inkml:traceFormat>
        <inkml:channelProperties>
          <inkml:channelProperty channel="X" name="resolution" value="28.36879" units="1/cm"/>
          <inkml:channelProperty channel="Y" name="resolution" value="28.30189" units="1/cm"/>
        </inkml:channelProperties>
      </inkml:inkSource>
      <inkml:timestamp xml:id="ts0" timeString="2016-09-30T19:36:01.880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fitToCurve" value="1"/>
    </inkml:brush>
  </inkml:definitions>
  <inkml:trace contextRef="#ctx0" brushRef="#br0">651 0,'0'46,"0"-46,0 45,-36-45,0 45,36-45,0 0</inkml:trace>
  <inkml:trace contextRef="#ctx0" brushRef="#br0" timeOffset="1">398 315,'0'46,"-72"-46,36 44,0-44,-1 0,37 0,-36 0,36 45,0-45,0 0,0 0,0 0</inkml:trace>
  <inkml:trace contextRef="#ctx0" brushRef="#br0" timeOffset="2">109 585,'-36'0,"36"0,-37 0,1 44,36 2</inkml:trace>
</inkml:ink>
</file>

<file path=ppt/ink/ink224.xml><?xml version="1.0" encoding="utf-8"?>
<inkml:ink xmlns:inkml="http://www.w3.org/2003/InkML">
  <inkml:definitions>
    <inkml:context xml:id="ctx0">
      <inkml:inkSource xml:id="inkSrc0">
        <inkml:traceFormat>
          <inkml:channel name="X" type="integer" max="1600" units="cm"/>
          <inkml:channel name="Y" type="integer" max="900" units="cm"/>
        </inkml:traceFormat>
        <inkml:channelProperties>
          <inkml:channelProperty channel="X" name="resolution" value="28.36879" units="1/cm"/>
          <inkml:channelProperty channel="Y" name="resolution" value="28.30189" units="1/cm"/>
        </inkml:channelProperties>
      </inkml:inkSource>
      <inkml:timestamp xml:id="ts0" timeString="2016-09-30T19:36:01.883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fitToCurve" value="1"/>
    </inkml:brush>
  </inkml:definitions>
  <inkml:trace contextRef="#ctx0" brushRef="#br0">615 0,'0'45,"0"-45,0 45,0-45,0 45,0 0,0-45</inkml:trace>
  <inkml:trace contextRef="#ctx0" brushRef="#br0" timeOffset="1">470 269,'0'0,"-36"0,0 45,36-45,-36 0,-1 44,37-44,-35 0</inkml:trace>
  <inkml:trace contextRef="#ctx0" brushRef="#br0" timeOffset="2">254 536,'-37'0,"-35"0,36 0,-1 0,37 0,-36 45,36 0,-36-45</inkml:trace>
</inkml:ink>
</file>

<file path=ppt/ink/ink225.xml><?xml version="1.0" encoding="utf-8"?>
<inkml:ink xmlns:inkml="http://www.w3.org/2003/InkML">
  <inkml:definitions>
    <inkml:context xml:id="ctx0">
      <inkml:inkSource xml:id="inkSrc0">
        <inkml:traceFormat>
          <inkml:channel name="X" type="integer" max="1600" units="cm"/>
          <inkml:channel name="Y" type="integer" max="900" units="cm"/>
        </inkml:traceFormat>
        <inkml:channelProperties>
          <inkml:channelProperty channel="X" name="resolution" value="28.36879" units="1/cm"/>
          <inkml:channelProperty channel="Y" name="resolution" value="28.30189" units="1/cm"/>
        </inkml:channelProperties>
      </inkml:inkSource>
      <inkml:timestamp xml:id="ts0" timeString="2016-09-30T19:36:01.886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fitToCurve" value="1"/>
    </inkml:brush>
  </inkml:definitions>
  <inkml:trace contextRef="#ctx0" brushRef="#br0">0 0,'0'0,"0"40,0 0,42-40,-42 0,0 41,42-41,-42 41,0-41</inkml:trace>
  <inkml:trace contextRef="#ctx0" brushRef="#br0" timeOffset="1">249 282,'0'0,"42"41,-42-1,42-40,-42 0,0 41,42-41,-42 0</inkml:trace>
</inkml:ink>
</file>

<file path=ppt/ink/ink226.xml><?xml version="1.0" encoding="utf-8"?>
<inkml:ink xmlns:inkml="http://www.w3.org/2003/InkML">
  <inkml:definitions>
    <inkml:context xml:id="ctx0">
      <inkml:inkSource xml:id="inkSrc0">
        <inkml:traceFormat>
          <inkml:channel name="X" type="integer" max="1600" units="cm"/>
          <inkml:channel name="Y" type="integer" max="900" units="cm"/>
        </inkml:traceFormat>
        <inkml:channelProperties>
          <inkml:channelProperty channel="X" name="resolution" value="28.36879" units="1/cm"/>
          <inkml:channelProperty channel="Y" name="resolution" value="28.30189" units="1/cm"/>
        </inkml:channelProperties>
      </inkml:inkSource>
      <inkml:timestamp xml:id="ts0" timeString="2016-09-30T19:36:01.888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fitToCurve" value="1"/>
    </inkml:brush>
  </inkml:definitions>
  <inkml:trace contextRef="#ctx0" brushRef="#br0">0 0,'0'0,"84"0,-84 40,0 0,42-40,-42 0</inkml:trace>
  <inkml:trace contextRef="#ctx0" brushRef="#br0" timeOffset="1">292 282,'0'0,"41"40,1-40,-42 0,41 40,-41-40,0 0,0 40,85 0,-85-40,0 0,41 0,-41 0</inkml:trace>
</inkml:ink>
</file>

<file path=ppt/ink/ink227.xml><?xml version="1.0" encoding="utf-8"?>
<inkml:ink xmlns:inkml="http://www.w3.org/2003/InkML">
  <inkml:definitions>
    <inkml:context xml:id="ctx0">
      <inkml:inkSource xml:id="inkSrc0">
        <inkml:traceFormat>
          <inkml:channel name="X" type="integer" max="1600" units="cm"/>
          <inkml:channel name="Y" type="integer" max="900" units="cm"/>
        </inkml:traceFormat>
        <inkml:channelProperties>
          <inkml:channelProperty channel="X" name="resolution" value="28.36879" units="1/cm"/>
          <inkml:channelProperty channel="Y" name="resolution" value="28.30189" units="1/cm"/>
        </inkml:channelProperties>
      </inkml:inkSource>
      <inkml:timestamp xml:id="ts0" timeString="2016-09-30T19:36:01.890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fitToCurve" value="1"/>
    </inkml:brush>
  </inkml:definitions>
  <inkml:trace contextRef="#ctx0" brushRef="#br0">0 0,'41'0,"1"40,-42-40,0 0,41 0,-41 40,0-40</inkml:trace>
</inkml:ink>
</file>

<file path=ppt/ink/ink228.xml><?xml version="1.0" encoding="utf-8"?>
<inkml:ink xmlns:inkml="http://www.w3.org/2003/InkML">
  <inkml:definitions>
    <inkml:context xml:id="ctx0">
      <inkml:inkSource xml:id="inkSrc0">
        <inkml:traceFormat>
          <inkml:channel name="X" type="integer" max="1600" units="cm"/>
          <inkml:channel name="Y" type="integer" max="900" units="cm"/>
        </inkml:traceFormat>
        <inkml:channelProperties>
          <inkml:channelProperty channel="X" name="resolution" value="28.36879" units="1/cm"/>
          <inkml:channelProperty channel="Y" name="resolution" value="28.30189" units="1/cm"/>
        </inkml:channelProperties>
      </inkml:inkSource>
      <inkml:timestamp xml:id="ts0" timeString="2016-09-30T19:36:01.891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fitToCurve" value="1"/>
    </inkml:brush>
  </inkml:definitions>
  <inkml:trace contextRef="#ctx0" brushRef="#br0">0 0,'0'0,"0"0,41 0,1 40,-42-40,41 0,-41 0,42 40</inkml:trace>
</inkml:ink>
</file>

<file path=ppt/ink/ink229.xml><?xml version="1.0" encoding="utf-8"?>
<inkml:ink xmlns:inkml="http://www.w3.org/2003/InkML">
  <inkml:definitions>
    <inkml:context xml:id="ctx0">
      <inkml:inkSource xml:id="inkSrc0">
        <inkml:traceFormat>
          <inkml:channel name="X" type="integer" max="1600" units="cm"/>
          <inkml:channel name="Y" type="integer" max="900" units="cm"/>
        </inkml:traceFormat>
        <inkml:channelProperties>
          <inkml:channelProperty channel="X" name="resolution" value="28.36879" units="1/cm"/>
          <inkml:channelProperty channel="Y" name="resolution" value="28.30189" units="1/cm"/>
        </inkml:channelProperties>
      </inkml:inkSource>
      <inkml:timestamp xml:id="ts0" timeString="2016-09-30T19:36:01.892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fitToCurve" value="1"/>
    </inkml:brush>
  </inkml:definitions>
  <inkml:trace contextRef="#ctx0" brushRef="#br0">0 0,'0'0,"42"0,-42 0,42 41,-42-2,0-39,41 0,0 0,-41 0</inkml:trace>
</inkml:ink>
</file>

<file path=ppt/ink/ink23.xml><?xml version="1.0" encoding="utf-8"?>
<inkml:ink xmlns:inkml="http://www.w3.org/2003/InkML">
  <inkml:definitions>
    <inkml:context xml:id="ctx0">
      <inkml:inkSource xml:id="inkSrc0">
        <inkml:traceFormat>
          <inkml:channel name="X" type="integer" max="1600" units="cm"/>
          <inkml:channel name="Y" type="integer" max="900" units="cm"/>
        </inkml:traceFormat>
        <inkml:channelProperties>
          <inkml:channelProperty channel="X" name="resolution" value="28.36879" units="1/cm"/>
          <inkml:channelProperty channel="Y" name="resolution" value="28.30189" units="1/cm"/>
        </inkml:channelProperties>
      </inkml:inkSource>
      <inkml:timestamp xml:id="ts0" timeString="2012-11-21T13:51:39.256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fitToCurve" value="1"/>
    </inkml:brush>
  </inkml:definitions>
  <inkml:trace contextRef="#ctx0" brushRef="#br0">105 0,'0'0,"0"0,-33 0,33 0,-33 36,33-1,0-35,0 35,0-35,0 35,0-35,0 35,0 1,0-36,0 35,0-35,0 35,-32 0,32-35,0 35,0-35,0 35,0-35,0 0,32 0,1 0,-33 0,0 0</inkml:trace>
</inkml:ink>
</file>

<file path=ppt/ink/ink23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978.90918" units="1/in"/>
          <inkml:channelProperty channel="Y" name="resolution" value="2978.66846" units="1/in"/>
          <inkml:channelProperty channel="F" name="resolution" value="INF" units="1/dev"/>
        </inkml:channelProperties>
      </inkml:inkSource>
      <inkml:timestamp xml:id="ts0" timeString="2008-02-03T01:20:33.578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fitToCurve" value="1"/>
    </inkml:brush>
  </inkml:definitions>
  <inkml:trace contextRef="#ctx0" brushRef="#br0">11 97 16,'0'0'15,"-7"14"-1,10 7 1,-7 6-1,4 15 1,0 10-4,1 10 0,-1 8-4,3 9-1,-3 3-3,0 0-1,2-5-2,0-8-3,0-9-2,2-8-2,0-14-4,3-14-7,13-4-10,-16-28 3,20-3-1</inkml:trace>
  <inkml:trace contextRef="#ctx0" brushRef="#br0" timeOffset="656">52 38 10,'0'0'15,"0"0"-2,0 0 1,0 0 0,13-5-2,6 4-1,3 0-3,14 1 0,9-1-2,13-1-3,9-1-1,14-2-1,8 1-3,1 0-4,2 0-2,-4 2-4,-13-2-5,-1 6-3,-27-7-2,9 12-3</inkml:trace>
  <inkml:trace contextRef="#ctx0" brushRef="#br0" timeOffset="1250">967 13 11,'0'0'14,"0"0"1,0 0-1,0 0-1,0 0 0,0 0 1,9 20-3,-12-2 1,7 13-2,-5 8-1,5 14-3,-8 5-2,4 14-1,-5 2-1,3 4-2,0 1 0,-2-2-2,3-4 0,-1-6-1,4-4-1,-4-11-3,8-3-2,-5-11-6,1-12-5,7 0-10,-9-26 4,7 15-1</inkml:trace>
  <inkml:trace contextRef="#ctx0" brushRef="#br0" timeOffset="1968">164 1023 14,'0'0'14,"0"0"1,0 0-1,0 0-2,0 0-2,0 0 0,0 0-2,0 0-1,13 2-2,0 1 0,7-2-1,5 2-1,8 0 0,8-2-1,12-4-1,0 2-2,8 1-2,-2-3-6,2-2-3,3 2-7,-12-5-3,8 8-5,-24-10 1</inkml:trace>
  <inkml:trace contextRef="#ctx0" brushRef="#br0" timeOffset="2953">245 166 4,'12'9'19,"-12"-9"-4,0 0-1,0 0-2,26 0-1,-9-1 1,6 1-2,7 1-3,6-4-1,8 5-2,1 0-2,6 3-5,-3-1-5,3 4-8,-15-10-10,15 12 1,-25-14-1</inkml:trace>
  <inkml:trace contextRef="#ctx0" brushRef="#br0" timeOffset="3609">250 298 10,'0'0'15,"-1"11"0,1-11 0,0 0-2,21 0-2,-1 1 0,6-2-3,10 0-2,7 1-2,2 0-3,4 1-6,-1-4-7,9 8-10,-22-10-2,13 11-1</inkml:trace>
  <inkml:trace contextRef="#ctx0" brushRef="#br0" timeOffset="4187">287 445 8,'-13'-5'23,"13"5"-4,0 0-3,8 8-1,-8-8 0,0 0-4,25 4-2,-8-4-2,8 3-2,-1-5-2,4 2 1,4 0-2,2 0-2,1 2-3,-2-2-3,1 1-7,0 3-12,-10-7-3,13 11 0,-21-11 1</inkml:trace>
  <inkml:trace contextRef="#ctx0" brushRef="#br0" timeOffset="5047">469 707 7,'0'0'12,"0"0"1,0 0-3,0-10-1,0 10-1,-4-12 1,4 12-2,-6-11-1,6 11 1,-11-8-2,11 8-2,-12 0 0,12 0-1,-17 8 0,17-8-1,-16 8 0,16-8-1,-8 11 1,8-11-1,4 11 0,-4-11-1,16 6-1,-4-6 0,1 0-1,-13 0 0,23-3 0,-23 3 0,18-4 1,-18 4 0,0 0-1,0-8 3,0 8-1,-16-6 2,3 5-1,1 0 0,-5 1 0,5 2-3,-2-2-5,7 10-10,-6-13-2,18 14-1</inkml:trace>
</inkml:ink>
</file>

<file path=ppt/ink/ink23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978.90918" units="1/in"/>
          <inkml:channelProperty channel="Y" name="resolution" value="2978.66846" units="1/in"/>
          <inkml:channelProperty channel="F" name="resolution" value="INF" units="1/dev"/>
        </inkml:channelProperties>
      </inkml:inkSource>
      <inkml:timestamp xml:id="ts0" timeString="2008-02-03T01:20:33.578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fitToCurve" value="1"/>
    </inkml:brush>
  </inkml:definitions>
  <inkml:trace contextRef="#ctx0" brushRef="#br0">7 57 16,'0'0'15,"-4"9"-1,5 3 1,-3 4-1,2 8 1,0 7-4,1 6 0,-1 4-4,1 6-1,-1 0-3,0 1-1,1-2-2,1-6-3,-2-4-2,3-5-2,-1-9-4,2-8-7,9-2-10,-11-17 3,12-1-1</inkml:trace>
  <inkml:trace contextRef="#ctx0" brushRef="#br0" timeOffset="656">31 22 10,'0'0'15,"0"0"-2,0 0 1,0 0 0,7-2-2,5 1-1,1 1-3,8-1 0,5 1-2,8-1-3,6-1-1,8-1-1,5 1-3,-1-1-4,3 1-2,-3 0-4,-8 0-5,0 3-3,-16-4-2,5 8-3</inkml:trace>
  <inkml:trace contextRef="#ctx0" brushRef="#br0" timeOffset="1250">571 8 11,'0'0'14,"0"0"1,0 0-1,0 0-1,0 0 0,0 0 1,5 12-3,-7-2 1,5 9-2,-4 3-1,3 10-3,-4 2-2,2 8-1,-3 2-1,2 2-2,0-1 0,-2 1-2,3-3 0,-1-3-1,2-3-1,-2-7-3,4-1-2,-2-7-6,0-6-5,4-1-10,-5-15 4,4 9-1</inkml:trace>
  <inkml:trace contextRef="#ctx0" brushRef="#br0" timeOffset="1968">97 602 14,'0'0'14,"0"0"1,0 0-1,0 0-2,0 0-2,0 0 0,0 0-2,0 0-1,8 2-2,-1-1 0,5 0-1,3 1-1,4 0 0,6-2-1,5-2-1,2 2-2,4 0-2,-1-2-6,1-1-3,1 1-7,-6-3-3,5 5-5,-15-6 1</inkml:trace>
  <inkml:trace contextRef="#ctx0" brushRef="#br0" timeOffset="2953">144 98 4,'8'5'19,"-8"-5"-4,0 0-1,0 0-2,15 0-1,-5 0 1,4 0-2,4 0-3,3-1-1,5 2-2,0 0-2,4 1-5,-1 1-5,1 2-8,-9-6-10,9 7 1,-15-9-1</inkml:trace>
  <inkml:trace contextRef="#ctx0" brushRef="#br0" timeOffset="3609">148 176 10,'0'0'15,"-1"6"0,1-6 0,0 0-2,12 0-2,0 1 0,4-2-3,5 1-2,4 0-2,2 0-3,2 0-6,-1-1-7,5 3-10,-12-4-2,8 5-1</inkml:trace>
  <inkml:trace contextRef="#ctx0" brushRef="#br0" timeOffset="4187">170 262 8,'-8'-3'23,"8"3"-4,0 0-3,4 5-1,-4-5 0,0 0-4,15 3-2,-5-3-2,5 1-2,-1-2-2,3 1 1,2 0-2,1 0-2,0 1-3,0-1-3,0 1-7,0 2-12,-6-5-3,8 6 0,-13-5 1</inkml:trace>
  <inkml:trace contextRef="#ctx0" brushRef="#br0" timeOffset="5047">277 416 7,'0'0'12,"0"0"1,0 0-3,0-6-1,0 6-1,-3-7 1,3 7-2,-3-7-1,3 7 1,-7-4-2,7 4-2,-7 0 0,7 0-1,-10 4 0,10-4-1,-9 5 0,9-5-1,-5 7 1,5-7-1,2 6 0,-2-6-1,10 3-1,-3-2 0,1-1-1,-8 0 0,13-2 0,-13 2 0,11-2 1,-11 2 0,0 0-1,0-5 3,0 5-1,-10-4 2,3 4-1,0-1 0,-3 1 0,3 1-3,-2-1-5,5 6-10,-4-7-2,12 7-1</inkml:trace>
</inkml:ink>
</file>

<file path=ppt/ink/ink23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978.90918" units="1/in"/>
          <inkml:channelProperty channel="Y" name="resolution" value="2978.66846" units="1/in"/>
          <inkml:channelProperty channel="F" name="resolution" value="INF" units="1/dev"/>
        </inkml:channelProperties>
      </inkml:inkSource>
      <inkml:timestamp xml:id="ts0" timeString="2008-02-03T01:20:33.578"/>
    </inkml:context>
    <inkml:brush xml:id="br0">
      <inkml:brushProperty name="width" value="0.05292" units="cm"/>
      <inkml:brushProperty name="height" value="0.05292" units="cm"/>
      <inkml:brushProperty name="fitToCurve" value="1"/>
    </inkml:brush>
  </inkml:definitions>
  <inkml:trace contextRef="#ctx0" brushRef="#br0">12 139 16,'0'0'15,"-7"20"-1,10 10 1,-8 8-1,5 22 1,0 15-4,2 13 0,-2 14-4,3 10-1,-3 6-3,0-1-1,1-7-2,2-11-3,-2-14-2,4-9-2,-1-22-4,3-20-7,15-6-10,-18-38 3,21-6-1</inkml:trace>
  <inkml:trace contextRef="#ctx0" brushRef="#br0" timeOffset="656">55 55 10,'0'0'15,"0"0"-2,0 0 1,0 0 0,13-8-2,8 7-1,2 0-3,15 0 0,10 0-2,12-2-3,12-2-1,13-2-1,9 3-3,1-2-4,2 0-2,-4 2-4,-14-1-5,0 8-3,-30-11-2,10 19-3</inkml:trace>
  <inkml:trace contextRef="#ctx0" brushRef="#br0" timeOffset="1250">1021 19 11,'0'0'14,"0"0"1,0 0-1,0 0-1,0 0 0,0 0 1,9 28-3,-12-1 1,7 17-2,-5 11-1,5 21-3,-8 7-2,4 20-1,-4 3-1,1 6-2,1 0 0,-2-1-2,2-6 0,1-9-1,2-6-1,-2-16-3,7-4-2,-5-16-6,1-16-5,8-1-10,-10-37 4,7 22-1</inkml:trace>
  <inkml:trace contextRef="#ctx0" brushRef="#br0" timeOffset="1968">173 1464 14,'0'0'14,"0"0"1,0 0-1,0 0-2,0 0-2,0 0 0,0 0-2,0 0-1,14 4-2,-1-1 0,9-2-1,4 4-1,9 0 0,9-4-1,11-6-1,1 4-2,8 1-2,-2-5-6,4-1-3,0 2-7,-10-8-3,7 12-5,-25-15 1</inkml:trace>
  <inkml:trace contextRef="#ctx0" brushRef="#br0" timeOffset="2953">258 238 4,'14'12'19,"-14"-12"-4,0 0-1,0 0-2,27 0-1,-10-1 1,8 1-2,7 1-3,6-4-1,8 5-2,2 1-2,6 3-5,-4 0-5,4 6-8,-16-14-10,15 16 1,-25-20-1</inkml:trace>
  <inkml:trace contextRef="#ctx0" brushRef="#br0" timeOffset="3609">264 427 10,'0'0'15,"-1"15"0,1-15 0,0 0-2,22 0-2,-1 1 0,7-2-3,10 0-2,7 1-2,2 0-3,6 1-6,-3-4-7,10 8-10,-22-10-2,12 13-1</inkml:trace>
  <inkml:trace contextRef="#ctx0" brushRef="#br0" timeOffset="4187">303 636 8,'-14'-7'23,"14"7"-4,0 0-3,9 12-1,-9-12 0,0 0-4,26 6-2,-7-6-2,7 4-2,-2-7-2,7 3 1,2 0-2,3 0-2,1 3-3,-3-3-3,3 2-7,-1 4-12,-11-11-3,14 16 0,-22-14 1</inkml:trace>
  <inkml:trace contextRef="#ctx0" brushRef="#br0" timeOffset="5047">495 1012 7,'0'0'12,"0"0"1,0 0-3,0-14-1,0 14-1,-5-17 1,5 17-2,-5-17-1,5 17 1,-12-10-2,12 10-2,-13 0 0,13 0-1,-17 10 0,17-10-1,-18 12 0,18-12-1,-8 16 1,8-16-1,4 15 0,-4-15-1,17 9-1,-4-8 0,0-1-1,-13 0 0,25-5 0,-25 5 0,19-6 1,-19 6 0,0 0-1,0-12 3,0 12-1,-18-8 2,5 7-1,0 0 0,-4 1 0,4 2-3,-2-2-5,8 14-10,-7-17-2,19 18-1</inkml:trace>
</inkml:ink>
</file>

<file path=ppt/ink/ink233.xml><?xml version="1.0" encoding="utf-8"?>
<inkml:ink xmlns:inkml="http://www.w3.org/2003/InkML">
  <inkml:definitions>
    <inkml:context xml:id="ctx0">
      <inkml:inkSource xml:id="inkSrc0">
        <inkml:traceFormat>
          <inkml:channel name="X" type="integer" max="14719" units="in"/>
          <inkml:channel name="Y" type="integer" max="9199" units="in"/>
          <inkml:channel name="F" type="integer" max="32767" units="dev"/>
        </inkml:traceFormat>
        <inkml:channelProperties>
          <inkml:channelProperty channel="X" name="resolution" value="2540.38647" units="1/in"/>
          <inkml:channelProperty channel="Y" name="resolution" value="2540.45825" units="1/in"/>
          <inkml:channelProperty channel="F" name="resolution" value="0" units="1/dev"/>
        </inkml:channelProperties>
      </inkml:inkSource>
      <inkml:timestamp xml:id="ts0" timeString="2012-07-03T16:55:15.892"/>
    </inkml:context>
    <inkml:brush xml:id="br0">
      <inkml:brushProperty name="width" value="0.03528" units="cm"/>
      <inkml:brushProperty name="height" value="0.03528" units="cm"/>
      <inkml:brushProperty name="color" value="#FF0000"/>
      <inkml:brushProperty name="fitToCurve" value="1"/>
    </inkml:brush>
  </inkml:definitions>
  <inkml:trace contextRef="#ctx0" brushRef="#br0">-11 2041 320,'0'0'512,"0"0"-95,0 0-97,0 0 64,0 0-384,0 0 257,0 0-321,0 0 192,0-26-128,0 26 128,0 0 352,0 0 33,0 0-289,0 0-32,0 0 321,0 0-193,0 0 321,0 0-577,0 0 288,0 0-160,0 0 96,0 0 97,0 0-65,0 0 96,0 0-255,0 0 415,0 0-416,0 0 257,0 0-225,0 0 64,0 0 0,0 0 65,0 0 191,0 0-192,0 0 97,0 0-353,0 0 544,0 0-511,0 0 223,0 0-192,0 0-32,0 0 0,0 0-96,0 0 64,0 0-128,0 0 416,0 0-384,0 0 289,0 0-225,0 0 0,0 0 64,0 0 32,0 0 64,0 0-192,0 0 224,0 0-224,0 0 577,0 0-513,0 0 96,0 0-160,0 0 96,0 0 64,0 0-192,0 0 128,0 0-256,0 0 417,0 0-322,0 0 130,0 0-130,0 0 130,0 0-1,0 0 32,0 0 32,0 0-160,0 0 256,0 0-416,0 0 576,0 0-544,0 0 256,0 0-192,0 0 0,0 0 64,0 0-64,0 0 64,0 0-128,0 0 480,0 0-352,0 0 192,0 0-256,0 0 160,0 0-32,0 0 0,0 0 0,0 0-128,0 0 192,0 0-192,0 0 352,0 0-448,0 0 288,0 0-32,0 0-32,0 0 32,0 0-128,0 0 256,0 0-192,0 0 225,0 0-450,0 0 386,0 0-290,0 0 161,26 0 65,-26 0-65,0 0 64,0 0-160,0 0 224,26 0-224,-26 0 416,0 0-480,0 0 224,0 0-64,0 0-64,0 0 32,0 0-96,0 0 224,0 0-224,29 0 352,-29 0-416,0 0 320,0 0-256,0 0 96,0 0 32,26 0 0,-26 0 32,0 0-224,0 0 256,0 0-192,0 0 448,0 0-480,26 0 128,-26 0 0,0 0-64,0 0 64,26 0-32,-26 0 128,0 0-192,0 0 352,0 0-352,0 0 321,26 0-418,-26 0 225,0 0 0,0 0 0,29 0-32,-29 0-128,0 0 256,0 0-224,26-26 481,-26 26-417,0 0 64,26 0 0,-26 0-32,26 0-32,-26 0 0,0-26 64,0 26-128,26 0 448,-26 0-448,0 0 256,0 0-256,29 0 64,-29-28 128,0 28-96,0 0 32,26 0-96,-26 0 288,0 0-320,26-26 513,-26 26-450,0 0 130,26-26-65,-26 26 96,0 0-32,26 0-128,-26-26 160,0 26-192,29 0 352,-29 0-448,0-26 320,0 26-320,26 0 192,-26-28 0,0 28-32,26 0 64,-26-26-192,0 26 416,0 0-320,27 0 320,-27-26-416,0 26 224,0 0-64,0 0 33,26 0 31,-26-26-160,0 26 224,0 0-288,0 0 480,0 0-512,0-28 416,0 28-288,29 0 32,-29 0 0,0 0 0,0 0 64,0-26-160,0 26 192,26 0-192,-26 0 352,0 0-384,0-26 160,0 26-32,0 0 0,0 0 32,0 0-96,0 0 192,0-26-192,0 26 384,26 0-416,-26 0 224,0 0-224,0-29 96,0 29 0,0 0-32,0 0 32,26-26-160,-26 26 352,0 0-320,0-25 385,0 25-418,26 0 193,-26-26-32,0 26 0,0 0 0,0 0-128,0 0 288,0-26-256,29 26 449,-29 0-610,0 0 418,0-29-258,0 29 194,0 0-129,0 0 64,0-26 64,0 26-289,26 0 546,-26 0-481,0-26 384,0 26-448,0 0 192,0-25 0,26 25-64,-26 0 96,0-29-96,0 29 160,0 0-224,0-26 512,0 26-640,26 0 352,-26 0-224,0-26 128,0 26 32,0 0-128,0-26 160,0 26-256,29 0 512,-29 0-448,0-28 352,0 28-416,0 0 192,0 0 0,0 0-32,0-26 32,26 26-96,-26 0 288,0 0-320,0 0 448,0-26-480,0 26 256,0 0-192,0 0 96,0-26 32,0 26-96,0 0 128,0 0-256,26 0 448,-26-28-384,0 28 352,0 0-416,0 0 192,0-26 32,26 26 0,-26 0-64,0 0-32,0 0 256,0-26-288,0 26 448,0 0-576,0 0 320,0 0-160,0 0 32,0-26 32,0 26-64,0 0 96,26-26-192,-26 26 416,0 0-384,0-28 288,0 28-352,0-26 224,0 26-64,0 0 0,0-26 96,0 26-192,29 0 288,-29-26-352,0 26 512,0 0-512,0-29 320,0 29-224,0 0 32,26-25 128,-26 25-192,0-26 192,0 26-224,0 0 448,26-26-384,-26 26 224,0-29-352,0 29 224,0-26 0,26 26 0,-26-26 32,0 26-192,0 0 352,26-25-416,-26 25 608,0 0-576,0 0 256,0-26-96,0 26 0,0 0 32,0 0-128,0 0 256,0 0-288,0-29 480,29 29-448,-29 0 256,0 0-256,0-26 96,0 26 32,0 0 32,0-26-96,0 26-64,26 0 256,-26-26-320,0 26 512,0 0-448,0-28 160,0 28-96,0 0 64,0-26-64,0 26 32,0 0 160,26-26-288,-26 26 416,0-26-480,0 26 416,0-28-352,0 28 96,0-26 64,0 26-128,0-26 192,0 26-128,0 0 224,26-26-384,-26 26 640,0 0-608,0-26 320,0 26-288,0-28 224,0 28-96,0 0-32,0-26 160,26 26-224,-26 0 384,0-26-416,0 26 352,0 0-352,0-26 160,0 26-32,0-29 0,0 29 96,0 0-160,0-25 256,0 25-320,29-26 512,-29 26-480,0-26 160,0 26-32,0 0 32,0 0 64,0-29-160,0 29 128,0 0-224,0 0 416,0 0-448,0 0 320,0 0-224,0 0 32,0 0 96,0 0-128,0 0 128,0 0-160,0 0 224,0 0-288,0 0 512,0 0-448,0 0 160,0 0-192,26 0 256,-26-26-96,0 26-128,0 0 256,0 0-256,0 0 480,0 0-512,0 0 320,0 0-256,0 0 96,0 0 32,0 0 0,0 0 0,0 0-128,0 0 160,0-26-192,0 26 416,0 0-448,0 0 192,0 0-32,0 0 0,0 0 32,0 0-64,0 0 32,0 0-128,0 0 384,0 0-384,0-25 224,0 25-160,0 0 32,0 0 64,0 0-32,0 0 64,0 0-224,0 0 224,0 0-192,0 0 448,0 0-448,0 0 128,0 0 0,0 0-32,0 0 96,0 0-192,0 0 224,0 0-192,0 0 352,0 0-416,0 0 256,0 0-192,0 0 64,0 0 64,0 0-64,0 0 64,0 0-128,0 0 224,0 0-256,0 0 416,0 0-416,0 0 128,0 0 0,0 0 0,0 0 0,0 0-64,0 0 160,0 0-224,0 0 416,0 0-480,0 0 320,0 0-224,0 0 96,0 0 0,0 0 0,0 0 32,0 0-128,0 0 224,0 0-192,0 0 288,0 0-352,0 0 128,0 0 32,0 0-96,0 0 96,0 0-128,0 0 96,0 0-64,0 0 256,0 0-352,0 0 224,0 0-224,0 0 160,0 0-32,0 0 0,0 0 64,0 0-224,0 0 288,0 0-192,0 0 288,0 0-352,0 0 128,0 0-64,0 0 64,0 0 32,0 0-96,0 0 96,0 0-225,0 0 514,0 0-546,0 0 354,0 0-226,0 0 65,0 0 64,0 0-64,0 0 96,0 0-192,0 0 288,0 0-224,0 0 320,0 0-320,0 0 96,0 0-32,0 0 0,0 25 96,0-25-128,0 0 160,0 0-192,0 0 320,0 0-384,-26 26 224,26-26-128,0 0 96,0 0-32,0 0-64,0 0 160,0 0-192,0 26 224,0-26-192,0 0 225,0 0-290,0 0 161,-29 0-32,29 29-32,0-29 64,0 0-128,0 0 224,0 26-192,-26-26 353,26 0-449,0 0 288,0 26-224,0-26 31,-26 0 98,26 0-66,0 0 66,0 0-162,0 25 290,0-25-226,-26 0 226,26 0-289,0 0 128,0 29 32,0-29-32,0 0 32,0 0-129,0 0 162,0 0-162,0 0 482,0 0-641,-26 0 384,26 0-256,0 0 128,0 0 0,0 26 0,0-26 96,0 0-256,-29 0 416,29 0-320,0 0 224,0 0-288,0 0 96,0 0 32,0 0 64,0 0-96,0 0-64,0 0 288,0 0-352,0 0 576,0 0-544,0 0 288,0 0-160,0 0 128,0 0 0,0 0-64,0 0 161,0 0-386,0 0 482,0 0-385,0 0 288,0 0-320,0 0 96,0 0-32,0 0 128,0 0-160,0 0-96,0 0 352,29 0-352,-29 0 448,0-26-416,0 26 192,0 0-128,0 0 32,26-29-32,-26 29-32,0 0 96,0 0-160,0 0 352,26-25-384,-26 25 384,0 0-417,0 0 161,0-26 0,26 26-128,-26 0 128,0 0-64,26 0 224,-26-26-224,0 26 416,0 0-448,0 0 224,0 0-96,0 0 0,0-29 64,0 29-128,29 0 192,-29 0-192,0 0 288,0 0-288,0 0 256,0 0-256,0 0 96,0 0 0,0 0 32,0 0 32,0 0-224,0 0 320,0 0-320,0-26 512,0 26-512,0 0 224,0 0-160,0 0 128,0 0-64,0 0 0,0 0 64,0 0-128,0 0 320,0 0-352,26-26 224,-26 26-320,0 0 128,0 0 64,0 0-32,0-25 32,0 25-64,0 0 224,0 0-352,0 0 576,0 0-576,0 0 288,0 0-192,0 0 160,0 0-32,0 0-128,0 0 256,0 0-256,0 0 384,0 0-416,0 0 320,26 0-288,-26-29 160,0 29-64,0 0 64,0 0 0,0 0-96,0 0 128,0 0-224,0 0 480,0 0-512,0 0 256,0 0-128,0 0 64,0 0 32,0 0-192,0 0 256,0 0-224,0 0 384,0 0-480,0 0 384,0 0-320,0 0 160,0 0 0,0 0 0,0 0 0,0 0-96,0 0 192,0 0-288,0 0 512,0 0-512,0 0 352,0 0-288,0 0 160,0 0-32,0 0-96,0 0 192,0 0-288,0 0 544,0 0-576,0 0 288,0 0-128,0 0-64,0 0 96,0 0 0,0 0 32,0 0-129,0 0 225,0 0-256,0 0 320,0 0-416,0 0 192,0 0-64,0 0 96,0 0-32,0 0 0,0 0 96,0 29-224,0-29 480,0 0-416,0 0 224,0 0-160,0 0 96,0 0-32,0 0-32,0 0 64,0 0-224,0 25 352,0-25-352,0 0 544,0 0-576,0 0 288,0 0-96,0 0 32,0 26 64,0-26-160,0 0 160,0 0-192,0 0 416,0 0-416,0 0 192,0 26-160,0-26 160,0 0-96,0 0 96,0 0-64,0 29-96,0-29 192,0 0-160,0 0 288,0 0-352,0 0 128,0 0 0,0 26 0,0-26 64,0 0-192,0 0 224,0 0-192,0 0 352,0 0-416,0 0 288,0 0-224,0 26 64,0-26 64,0 0 32,0 0-32,0 0-192,0 0 352,0 0-352,0 0 384,0 0-352,0 0 160,0 0-32,0 0-32,0 0 32,0 25-64,0-25 160,0 0-224,0 0 352,0 0-384,0 0 256,0 29-160,0-29 0,0 0 64,0 0 0,26 0 32,-26 0-128,0 0 192,0 0-224,0 26 352,0-26-320,0 0 128,0 0-32,0 0 32,0 0-96,0 0 32,0 0 160,0 0-192,27 0 320,-27 0-416,0 0 320,0 0-256,0 0 96,0 0-32,0 0 64,0 26 0,0-26-96,0 0 192,0 0-160,0 0 289,0 0-418,0 0 161,0 0 33,0 0-1,0 0-32,0 0-65,0 0 290,0 0-353,0 0 480,0 0-448,0 0 256,0 0-224,0 0 64,0 0 96,0 0-96,0 0 32,0 0-256,0 0 256,0 0-417,0 0-127,0 0-1218,0 0-1953,0 0 672,0 0 385,28 0-1763</inkml:trace>
</inkml:ink>
</file>

<file path=ppt/ink/ink234.xml><?xml version="1.0" encoding="utf-8"?>
<inkml:ink xmlns:inkml="http://www.w3.org/2003/InkML">
  <inkml:definitions>
    <inkml:context xml:id="ctx0">
      <inkml:inkSource xml:id="inkSrc0">
        <inkml:traceFormat>
          <inkml:channel name="X" type="integer" max="14719" units="in"/>
          <inkml:channel name="Y" type="integer" max="9199" units="in"/>
          <inkml:channel name="F" type="integer" max="32767" units="dev"/>
        </inkml:traceFormat>
        <inkml:channelProperties>
          <inkml:channelProperty channel="X" name="resolution" value="2540.38647" units="1/in"/>
          <inkml:channelProperty channel="Y" name="resolution" value="2540.45825" units="1/in"/>
          <inkml:channelProperty channel="F" name="resolution" value="0" units="1/dev"/>
        </inkml:channelProperties>
      </inkml:inkSource>
      <inkml:timestamp xml:id="ts0" timeString="2012-07-03T16:56:12.021"/>
    </inkml:context>
    <inkml:brush xml:id="br0">
      <inkml:brushProperty name="width" value="0.03528" units="cm"/>
      <inkml:brushProperty name="height" value="0.03528" units="cm"/>
      <inkml:brushProperty name="fitToCurve" value="1"/>
    </inkml:brush>
  </inkml:definitions>
  <inkml:trace contextRef="#ctx0" brushRef="#br0">-2147483648 0 64,'0'0'128,"0"0"128,0 0-128,0 0-96,0 0 128,0 0 0,0 0 321,0 0-449,0 0 128,0 0-288,0 0 192,0 0-64,0 0-96,0 0 0,0 0-160,0 0 191,0 0-31,0 0 96,0 0-192,0 0 128,0 0-32,0 0-288,0 0 193</inkml:trace>
</inkml:ink>
</file>

<file path=ppt/ink/ink235.xml><?xml version="1.0" encoding="utf-8"?>
<inkml:ink xmlns:inkml="http://www.w3.org/2003/InkML">
  <inkml:definitions>
    <inkml:context xml:id="ctx0">
      <inkml:inkSource xml:id="inkSrc0">
        <inkml:traceFormat>
          <inkml:channel name="X" type="integer" max="14719" units="in"/>
          <inkml:channel name="Y" type="integer" max="9199" units="in"/>
          <inkml:channel name="F" type="integer" max="32767" units="dev"/>
        </inkml:traceFormat>
        <inkml:channelProperties>
          <inkml:channelProperty channel="X" name="resolution" value="2540.38647" units="1/in"/>
          <inkml:channelProperty channel="Y" name="resolution" value="2540.45825" units="1/in"/>
          <inkml:channelProperty channel="F" name="resolution" value="0" units="1/dev"/>
        </inkml:channelProperties>
      </inkml:inkSource>
      <inkml:timestamp xml:id="ts0" timeString="2012-07-03T16:56:12.286"/>
    </inkml:context>
    <inkml:brush xml:id="br0">
      <inkml:brushProperty name="width" value="0.03528" units="cm"/>
      <inkml:brushProperty name="height" value="0.03528" units="cm"/>
      <inkml:brushProperty name="color" value="#FF0000"/>
      <inkml:brushProperty name="fitToCurve" value="1"/>
    </inkml:brush>
  </inkml:definitions>
  <inkml:trace contextRef="#ctx0" brushRef="#br0">-4 2069 192,'0'26'224,"0"-26"288,0 0-159,0 0 63,0 0-160,0 0-63,0 0 127,0 0 32,0 0 161,0 0-161,0 0 64,0 0-191,0 0 255,0 0-480,0 0 96,0 0-128,0 0 32,0 0 32,0 0 0,0 0 256,0 0-63,0 0 383,0 0-416,0 0 225,0 0-321,0 0 160,0 0-64,0 0 1,0 0 63,0 0-128,0 0 256,0 0-288,0 0 481,0 0-449,0 0 256,0 0-159,0 0 31,0 0-32,0 0 0,0 0 32,0 0-159,0 0 255,0 0-128,0 0 225,0 0-257,0 0 128,0 0-64,0 0 33,0 0-33,0 0-96,0 0 224,0 0-256,0 0 385,0 0-417,0 0 224,0 0-160,0 0 33,0 0-65,0 0 0,0 0 32,0 0-224,0 0 416,0 0-320,0 0 289,0 0-353,0 0 192,0 0 32,0 0 0,0 0 64,0 0-160,0 0 289,0 0-353,0 0 416,0 0-512,0 0 256,0 0-192,0 0 64,0 0-32,0 0-32,0 0 65,0 0-162,0 0 354,0 0-417,0 0 352,0 0-320,26 0 192,-26 0-32,0 0-32,25 0 0,-25 0-96,0 0 288,29 0-320,-29 0 448,0 0-512,0 0 288,0 0-192,0 0 96,26 0 64,-26 0-160,0 0 160,26 0-192,-26 0 320,0 0-288,0 0 224,0 0-288,0 0 192,0 0-64,0 0-32,0 0 32,0 0-128,26 0 256,-26 0-192,0 0 416,0 0-448,0 0 192,0 0-128,26 0 96,-26 0-32,0 0-64,0 0 128,0 0-256,29 0 448,-29 0-352,0 0 256,0 0-288,26-26 160,-26 26-32,26 0 0,-26 0 0,0 0-96,0 0 160,0 0-224,0 0 512,0 0-512,25 0 256,-25 0-192,0 0 96,0 0 32,26 0-96,-26 0 160,0 0-256,29 0 416,-29 0-352,0-26 224,26 26-256,-26 0 128,0 0 0,26 0 32,-26 0-64,0 0-64,26 0 192,-26 0-256,0 0 512,26 0-544,-26 0 288,29 0-224,-29 0 192,0 0-96,26 0 0,-26 0 96,26 0-192,-26 0 384,25 0-416,-25 0 320,0 0-288,0 0 96,26 0 32,-26-26 0,29 26 32,-29 0-160,0 0 288,26 0-352,-26 0 512,26 0-480,-26 0 256,26 0-192,-26-28 128,26 28-32,-26 0-96,0 0 192,0 0-224,29 0 384,-29 0-384,0 0 224,0 0-224,0 0 128,0 0 0,26 0 0,-26 0 32,0 0-160,0 0 288,0 0-352,26 0 512,-26 0-480,0 0 192,0 0-64,0 0 0,0 0 64,25 0-128,-25 0 160,0 0-160,0 0 352,0 0-416,26 0 320,-26 0-288,0-26 96,0 26 32,0 0 32,0 0 0,0 0-160,0 0 224,0 0-224,29 0 480,-29 0-512,0 0 192,26 0-64,-26 0 32,0 0 0,26 0-64,-26 0 160,0 0-224,26 0 416,-26-26-448,26 26 288,-26 0-256,0 0 160,29 0-32,-29 0 0,0 0 32,26 0-96,-26-26 128,25 26-160,-25 0 512,26 0-672,3 0 384,-29-26-224,0 26 32,26 0 96,-26 0-160,0 0 288,26 0-288,-26 0 480,26 0-608,-26-28 512,0 28-480,0 0 320,26 0-192,-26 0 96,0 0 96,29 0-256,-29 0 352,0 0-384,26 0 544,-26-26-448,0 26 128,26 0-64,-26 0 64,0 0-32,25 0-64,-25 0 160,0-26-224,0 26 449,0 0-450,0 0 258,26 0-226,-26 0 33,0 0 128,0 0-96,29 0 32,-29 0-128,0-26 288,26 26-320,-26 0 481,0 0-450,0 0 162,26 0-98,-26 0 97,0-29 1,26 29-130,-26 0 161,0 0-128,0 0 289,0 0-386,26 0 290,-26 0-225,0 0 96,0 0 32,0 0-32,0 0 0,0 0-129,0 0 258,0 0-258,29-26 418,-29 26-449,0 0 192,26 0-64,-26 0 32,0 0 32,0 0-129,0 0 194,0 0-194,0 0 354,25 0-385,-25 0 256,0 0-288,0-26 192,26 26-32,-26 0 0,0 0 64,26 0-192,-26 0 288,0 0-320,0 0 448,29 0-416,-29 0 128,0 0 0,0-26 64,0 26-64,0 0-128,0 0 256,26 0-192,-26 0 352,0 0-480,0 0 352,26 0-320,-26 0 96,0 0 96,0 0 0,0 0-64,26-28-64,-26 28 256,0 0-224,0 0 320,0 0-448,26 0 256,-26 0-160,0 0 64,0 0 96,0 0-192,0 0 256,0 0-224,29 0 448,-29 0-544,0 0 288,0 0-288,26 0 224,-26 0-96,0-26 96,25 26-32,-25 0-192,0 0 480,26 0-416,-26 0 352,26 0-384,-26 0 128,0 0 0,0 0 96,29 0-96,-29 0-32,0 0 160,26 0-192,-26 0 416,0-26-544,26 26 384,-26 0-352,0 0 320,26 0-128,-26 0-32,0 0 96,0 0-256,26 0 416,-26 0-320,0-26 288,0 26-320,29 0 160,-29 0 32,0 0-32,0 0-32,25 0-96,-25 0 224,0 0-256,0 0 416,26-26-416,-26 26 224,0 0-192,0 0 96,0 0 96,26 0-64,-26 0 64,0-28-256,29 28 384,-29 0-224,0 0 129,0 0-258,26 0 161,-26 0-32,0 0 0,0-26 64,26 26-160,-26 0 192,0 0-256,0 0 545,0 0-610,0 0 418,0 0-321,26 0 128,-26-26 32,0 26-96,0 0 224,0 0-417,26 0 610,-26 0-545,0 0 480,0 0-480,0 0 192,0 0 0,0 0 32,0 0 0,0 0-256,0 0 384,0 0-256,0 0 480,0 0-608,0 0 384,0 0-288,29-26 96,-29 26 64,0 0-128,0 0 192,26 0-288,-26 0 512,0 0-448,0-29 288,0 29-320,25 0 160,-25 0 0,0 0-32,0 0 32,26 0-96,-26 0 224,0-25-320,26 25 576,-26 0-576,0 0 288,29 0-224,-29 0 160,0 0-32,26-26-96,-26 26 256,0 0-416,0 0 608,26 0-512,-26 0 352,0 0-384,0 0 192,26 0 0,-26 0 0,0-26-32,0 26-64,26 0 224,-26 0-320,0 0 608,0 0-640,29 0 416,-29-29-320,0 29 128,25 0-64,-25 0 32,0 0 160,26 0-320,-26 0 512,0 0-480,0 0 352,0-26-320,26 26 128,-26 0 0,0 0 0,26 0-32,-26 0-64,0 0 256,0-26-352,29 26 608,-29 0-608,0 0 288,0 0-192,26 0 64,-26-26 96,0 26-192,26 0 224,-26 0-224,0-28 448,26 28-448,-26 0 288,26 0-320,-26 0 160,0-26 0,29 26 0,-29 0 0,0 0-160,25 0 320,-25-26-352,0 26 576,26 0-544,-26 0 256,0 0-224,0-26 160,26 26-64,-26 0-64,0 0 192,26-26-224,-26 26 416,0 0-416,29 0 288,-29 0-288,26-28 128,-26 28 0,0 0 32,26 0 0,-26-26-160,0 26 256,0 0-256,0 0 448,26 0-512,-26-26 256,0 26-96,26 0 32,-26-26 32,0 26-128,28 0 192,-28 0-224,0 0 480,0 0-512,26-29 320,-26 29-320,0 0 192,0 0-96,0 0 128,26 0-32,-26-26-192,0 26 352,0 0-448,26-25 672,-26 25-640,0 0 320,0 0-128,29 0 0,-29-26 32,0 26-96,0 0 192,0 0-224,26-29 448,-26 29-512,0 0 384,0 0-384,26 0 192,-26-26 32,0 26-64,0 0 64,26 0-128,-26-26 192,0 26-256,0 0 513,0 0-514,26-26 225,-26 26-128,0 0 64,29-26 0,-29 26-96,25 0 160,-25-28-160,0 28 385,26 0-450,-26-26 289,0 26-256,0 0 160,26 0-32,-26-26-32,0 26 96,0 0-192,0 0 256,26-26-288,-26 26 513,0 0-546,0 0 290,0-28-130,29 28 66,-29 0 95,0-26-128,0 26 96,0 0-192,26 0 416,-26-26-512,0 26 352,0 0-288,0 0 128,26-26 0,-26 26-32,0 0 64,0 0-160,0-29 384,0 29-448,0 0 544,26-26-512,-26 26 192,0 0-64,0-26 64,0 26 0,0 0-96,0 0 224,0-26-320,0 26 448,0 0-448,26-25 288,-26 25-224,0 0 96,0 0 0,0 0 0,0 0 0,0-29-96,0 29 224,0 0-256,0 0 416,28 0-448,-28-26 224,0 26-96,0 0 32,0-26 32,0 26-96,0 0 192,0 0-224,0-26 352,0 26-384,0 0 256,26-28-192,-26 28 96,0 0 0,0 0-32,0 0 0,0 0-160,0-26 320,0 26-288,0 0 449,0 0-514,0 0 257,0 0-128,0 0 0,0-26 128,0 26-192,0 0 224,0 0-192,0 0 417,26-26-546,-26 26 418,0 0-290,0 0 33,0 0 128,0-29-160,0 29 96,0 0-128,0 0 288,0 0-256,0 0 417,0 0-578,0 0 289,0 0-64,0-25 32,0 25 32,0 0-128,0 0 192,0 0-224,0 0 449,0 0-514,0 0 321,0 0-256,26-26 96,-26 26 64,0 0-64,0 0 64,0 0-160,0 0 320,0 0-320,0 0 417,0 0-546,0 0 289,0 0-32,0 0-32,0 0 64,0 0-160,0-26 256,0 26-256,0 0 481,0 0-514,0 0 290,0 0-322,0 0 257,0 0-64,0 0-96,0 0 192,0 0-256,0 0 417,0-29-418,0 29 354,0 0-290,0 0 1,0 0 192,0 0-192,0 0 160,0 0-192,0 0 256,0 0-256,0 0 449,0 0-514,0 0 322,0-26-226,0 26 65,0 0 32,0 0-64,0 0 192,0 0-320,0 0 417,0 0-322,0 0 258,0 0-290,0 0 129,0-26 0,0 26 0,0 0 0,0 0-128,0 0 256,0 0-256,0 0 481,0 0-546,0 0 258,0 0-130,0 0 65,0 0 0,0 0-64,0 0 96,0 0-160,0 0 353,0 0-354,0 0 322,0 0-386,0 0 225,0 0-128,0 0 96,0 0-32,0 0-96,0 0 256,0 0-288,0 0 480,0 0-544,0 0 384,0 0-320,0 0 160,0 0 0,0 0-64,0 0 128,0 0-192,0 0 320,0 0-256,0 0 160,0 0-224,0 0 128,0 0-32,0 0-32,0 0 32,0 0-96,0 0 224,0 0-288,0 0 480,0 0-512,0 0 320,0 0-224,0 0 96,0 0 32,0 0-96,0 0 160,0 0-192,0 0 384,0 26-384,0-26 288,0 0-288,0 0 128,0 0 32,0 26-32,0-26 32,-26 0-128,26 0 224,0 29-288,0-29 480,0 0-480,0 0 256,-26 26-192,26-26 96,0 0 0,0 0-64,0 0 128,0 0-192,0 0 384,0 26-384,-26-26 256,26 0-224,0 0 96,0 0 0,0 0-32,0 0 64,0 0-160,0 25 256,0-25-288,-28 0 480,28 0-480,0 0 224,0 0-160,0 0 96,0 29 32,0-29-128,0 0 192,-26 0-256,26 0 448,0 0-448,0 0 288,0 26-288,0-26 192,0 0-64,0 0 0,0 0 32,-26 0-128,26 0 256,0 0-320,0 0 512,0 26-480,0-26 224,0 0-160,0 0 96,0 0 0,0 0-96,0 0 192,0 0-224,0 0 448,0 0-448,0 0 256,0 0-256,0 0 160,0 0 0,0 0-32,0 0 64,0 0-128,0 0 256,0 0-256,0 0 513,0 0-546,0 0 258,0 0-193,0 0 64,0 0-32,0 0-96,0 0 192,0 0-192,0 0 384,0 0-416,0 0 288,0 0-224,0 0 192,0 0 0,0 0-64,0 0 0,0 0-192,26 0 288,-26-26-352,0 26 544,0 0-512,0 0 256,0 0-192,0-26 96,0 26 32,26 0-160,-26 0 224,0 0-256,0-29 416,0 29-416,28 0 320,-28-25-320,0 25 160,0 0-32,26 0 96,-26 0-96,0-26-160,0 26 352,0 0-384,0 0 576,0 0-512,0 0 224,0-26-160,26 26 128,-26 0 0,0 0-64,0 0 64,0 0-192,0 0 480,0 0-480,0 0 320,0-29-288,0 29 128,0 0 0,0 0 0,0 0 32,0 0-192,0-26 288,0 26-320,0 0 576,0 0-576,0 0 256,0 0-96,0 0 0,0 0 64,0 0-96,0 0 192,0 0-256,0 0 416,0 0-448,0 0 320,0 0-256,0 0 96,0 0 0,0 0 0,0 0 0,26 0-128,-26 0 256,0 0-288,0 0 480,0 0-512,0 0 224,0 0-96,0 0 32,0 0 32,0 0-128,0 0 256,0 0-384,0 0 544,0 0-576,0 0 352,0 0-288,0 0 128,0 0 0,0 0-1,0 0 33,0 0-160,0 0 320,0 0-256,0 0 448,0 0-512,0 0 192,0 0-32,0 0 32,0 0 32,0 0-160,0 0 224,0 0-224,0 0 416,0 0-480,0 0 352,0 0-256,0 0 128,0 0 32,0 0-64,0 0 32,0 0-128,0 26 288,0-26-288,0 0 416,0 0-416,0 29 128,0-29 0,0 0 0,0 0 32,0 0-128,0 0 192,0 0-224,0 0 416,0 26-448,0-26 288,0 0-224,0 0 64,0 0 32,0 0 0,0 0 0,0 0-96,0 26 224,0-26-224,0 0 352,0 0-416,0 0 160,0 0 0,0 0-32,0 0 64,0 0-128,0 0 224,0 0-192,0 0 288,0 25-320,0-25 192,0 0-256,0 0 160,0 0 0,0 0 0,0 0 0,0 0-128,0 29 288,0-29-256,0 0 320,0 0-352,0 0 128,0 0 32,0 0-32,0 0 0,0 0-96,0 0 224,0 0-256,0 0 416,0 0-384,0 26 160,0-26-160,0 0 160,0 0-64,0 0-64,0 0 96,0 0-192,0 0 352,0 0-224,0 0 224,0 0-384,0 26 224,0-26-32,0 0 0,0 0 32,0 0-96,0 0 160,0 0-128,0 0 385,0 26-578,0-26 386,26 0-226,-26 0 65,0 0-32,0 0 32,0 0 64,0 0-224,0 28 353,0-28-290,0 0 354,0 0-385,0 0 63,0 0 162,0 0-97,0 0-32,0 0-97,0 0 258,0 0-194,0 0 354,0 0-449,0 0 288,0 0-192,0 0 64,0 0 0,0 0-64,0 0 96,0 0-128,0 0 320,0 0-320,0 0 288,0 0-416,0 0 288,0 0-96,0 0 32,0 0 32,0 0-192,0 0 256,0 0-160,29 26 320,-29-26-448,0 0 352,0 0-320,0 0 224,0 0-32,0 0-32,0 0 64,0 0-160,0 0 320,0 0-320,0 0 192,0 0-288,0 0 256,0 0-128,0 0 32,0 0 32,0 0-128,0 0 288,0 0-256,0 0 352,0 0-448,0 0 160,0 0-128,0 0-289,0 0-544,0 0-704,0 0-1635,0 0-2785</inkml:trace>
</inkml:ink>
</file>

<file path=ppt/ink/ink236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in"/>
          <inkml:channel name="Y" type="integer" max="32767" units="in"/>
          <inkml:channel name="F" type="integer" max="32767" units="dev"/>
        </inkml:traceFormat>
        <inkml:channelProperties>
          <inkml:channelProperty channel="X" name="resolution" value="3971.75757" units="1/in"/>
          <inkml:channelProperty channel="Y" name="resolution" value="5295.24854" units="1/in"/>
          <inkml:channelProperty channel="F" name="resolution" value="0" units="1/dev"/>
        </inkml:channelProperties>
      </inkml:inkSource>
      <inkml:timestamp xml:id="ts0" timeString="2011-11-21T22:43:29.986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fitToCurve" value="1"/>
    </inkml:brush>
  </inkml:definitions>
  <inkml:trace contextRef="#ctx0" brushRef="#br0">702 196 576,'0'0'833,"0"0"192,0 0-160,0 0-513,0 0 225,0 0-289,0 0 256,0 0-159,0 0 31,0 0-32,0 0-127,0 0-65,0 0-192,0 0 256,0 0-320,0 0 192,0 0-160,0 0 160,0 0-128,0 0 32,0 0 32,0 0-32,0 0 161,0 0-161,0 0 448,0 0-416,0 0 160,0 0-128,0 0 193,0 0-97,0 0 64,0 0 96,0 0 1,0 0 63,0 0-384,0 0 288,0 0-95,0 0 127,0 0-160,0 0 64,0 0-95,0 0-1,0 0 64,0 0-160,0 0 352,0 0-416,0 0 129,0 0-65,0 0 96,0 0-64,0 0-96,0 0 96,0 0-128,0 0 160,0 0-256,0 0 384,0 0-256,0 0 96,0 0-96,0 0 64,0 0 0,0 0-64,0 0 161,0 0-322,0 0 386,0 0-322,0 0 194,0 0-97,0 0 128,0 0-96,0 0-32,0 0 96,0 0-96,0 0 192,0 0-384,0 0 384,0 0-192,0 0 96,0 0-96,0 0-32,0 0 0,0 0 0,0 0 32,0 0-160,0 0 288,0 0-320,-29 0 128,29-31-128,-27 31 127,27 0-95,0 0 64,-29 0 0,29 0-64,-27-32 224,27 32-352,0 0 320,0 0-96,-29 0 96,29 0-96,0 0 96,0 0-32,0 0-32,0 0 64,-27 0-192,27 0 352,0 0-416,0 0 224,0 0-129,0 0 129,0 0-64,-29 0 0,29 0 64,0 0-96,0 0 192,-28 0-288,28 0 320,0 0-160,0 0 32,-28 0-32,28 0 64,0 0-32,0 0-64,-28 0 96,28 0-192,0 0 320,-28 0-320,28 0 192,0 0-64,-28 0 64,28 0-64,0 32 32,0-32 32,0 0-64,0 0 160,0 0-320,-28 0 288,28 0-160,0 0 192,0 0-224,0 0 192,0 31-96,0-31-64,-28 0 192,28 0-256,0 0 288,0 0-320,0 31 224,0-31-64,-29 0 32,29 0-64,0 0 64,0 0-32,0 32 0,0-32 64,0 0-224,-27 0 320,27 0-256,0 31 128,0-31-128,0 0 96,0 0 0,0 32-32,0-32 160,0 0-256,0 31 352,0-31-320,0 0 160,0 32-96,0-32 64,0 0-64,0 0 64,0 0 0,0 30-64,0-30 128,0 0-192,0 0 320,0 0-288,0 0 160,0 0-128,0 0 129,0 0-33,0 32 32,0-32 0,0 0-96,27 0 224,-27 0-288,0 0 192,29 0-160,-29 0 224,0 0-160,0 0 32,28 0 64,-28 0-96,0 0 97,0 0-226,0 0 354,0 0-385,28 0 256,-28 0-96,0 0 0,0 0-32,0 0 32,0 0 0,0 0-96,0 0 192,0 0-288,0 0 288,0 0-128,0 0 32,0 0-64,0 0 64,0 0 64,0 0-128,0 0 160,0 0-256,0 0 384,0 0-320,0 0 192,0 0-192,0 0 160,0 0-64,0 0 32,0 0-32,0 0-64,0 0 289,0 0-450,0 0 386,0 0-193,0 0 96,0 0-96,0 0 32,0 0 0,0 0-32,0 0 128,0 0-320,0 0 416,0 0-480,0 0 288,0 0-160,0 0 224,0 0-96,0 0-64,0 0 96,0 0-128,0 0 288,0 0-448,0 0 384,0 0-256,0 0 128,0 0-97,0 0 1,0 0 32,0 0-64,0 0 192,0 0-256,0 0 352,-28 0-320,28 0 224,0 0-160,0 0 96,-28 0-32,28 0-64,-29 0 128,29 0-128,0 0 256,0 31-384,-27-31 384,27 0-192,-29 0 64,29 0-96,0 0 96,0 0-64,0 0 0,0 0 128,-27 31-224,27-31 256,0 0-256,0 0 160,0 0-64,0 0 64,0 0-64,0 0 0,0 0 96,-29 0-160,29 0 256,0 0-320,0 0 256,-27 32-160,27-32 128,0 0-128,0 0 64,0 0 0,0 0-32,0 0 96,0 0-224,0 0 384,-29 0-384,29 0 224,0 0-96,0 31 64,0-31-64,-27 0 32,27 0-32,0 0-64,0 32 288,0-32-416,0 0 352,-29 0-224,29 0 96,0 31-64,0-31 32,0 0 96,0 0-128,0 32 128,-27-32-193,27 0 290,0 0-290,0 0 226,0 31-161,0-31 64,0 0 0,0 32 0,0-32 64,0 0-128,0 31 192,0-31-289,0 31 322,-29-31-193,29 0 64,0 0-32,0 32 64,0-32-32,0 31-64,0-31 160,0 0-256,0 31 352,0-31-320,0 0 128,0 31-64,0-31 96,0 0-64,0 32 0,0-32 128,0 0-128,29 0 192,-29 31-288,0-31 320,0 0-256,0 0 160,0 0-128,27 0 64,-27 32-64,0-32-32,0 0 129,0 0-162,0 0 258,0 0-257,29 0 160,-29 31-64,0-31 64,0 0 0,27 0 0,-27 0 32,0 0-128,29 0 192,-29 0-320,0 0 352,27 0-192,-27 0 97,0 0-33,29 0 64,-29 0-64,27 0-32,-27 0 96,29 0-224,-29 0 288,27 0-352,-27 0 224,0 0-128,29-31 128,-29 31-96,0 0 128,0 0-32,0 0-64,28 0 161,-28-32-193,0 32 224,0 0-288,0 0 224,0 0-160,0-31 96,0 31-32,0 0 0,28 0 0,-28 0-128,0 0 192,0 0-256,0 0 224,0-32-160,0 32 160,0 0-160,0 0 64,0 0 32,0 0-64,0 0 160,0 0-256,0 0 352,0 0-320,0 0 160,0 0-32,0 0 0,0 0 33,0 0-97,0 0 128,0 0-192,0 0 320,0 0-384,0 0 288,0 0-224,0 0 160,0 0-128,0 0 0,0 0 192,0 0-224,0 0 224,0 0-288,0 0 384,0 0-384,0 0 224,0 0-160,0 0 128,0 0-96,0 0 32,0 0 32,0 0-129,0 0 225,0 0-256,0 0 192,0 0-64,0 0 64,0 0-128,0 0 64,0 0 32,0 0-64,0 0 96,0 0-288,0 0 320,0 0-320,0 0 128,0 0-97,0 0 97,0 0-64,0 0 32,0 0 96,0 0-96,0 0 320,0 0-384,0 0 352,0 0-224,0 0 128,0 32-96,0-32 96,0 0-32,28 0 0,-28 0 96,0 0-224,0 31 352,0-31-384,0 0 192,0 0-32,0 0 32,28 0 32,-28 32-64,0-32 64,0 0-192,0 0 320,0 31-384,28-31 320,-28 0-128,0 0 64,28 32-64,-28-32 32,0 0 0,0 0-64,0 0 128,28 0-256,-28 0 384,0 31-352,0-31 160,0 0-64,29 0 96,-29 0-32,0 0-64,0 31 96,27-31-128,-27 0 288,0 0-384,29 0 352,-29 0-224,0 32 96,0-32-96,27 0 64,-27 0 32,0 0-96,0 0 193,29 0-193,-29 0 320,0 0-320,27 0 128,-27 0-64,29 0 96,-29 0-96,27 0 0,-27 0 96,0 0-160,29 0 256,-29 0-352,0 0 320,0 0-192,0 0 65,0 0-1,0 0 32,0 0-32,0 0-64,0 0 128,27 0-256,-27 0 352,0 0-320,29 0 160,-29 0-96,0 0 128,0-32-96,0 32 32,27 0 0,-27 0-96,0 0 192,0 0-288,0 0 320,29-31-224,-29 31 128,0 0-96,0 0 160,28-31-128,-28 31 0,0 0 96,0-32-192,0 32 320,0 0-352,28 0 224,-28-31-128,0 31 128,0 0-96,0 0 32,0-32 33,0 32-65,0 0 128,0 0-353,0-31 354,0 31-193,0 0 128,0 0-96,0-32 64,0 32 32,0 0-96,0-31 128,0 31-256,0 0 384,0-31-352,0 31 160,0 0-96,0 0 64,0 0 0,0-31-32,0 31 64,0 0-128,0 0 192,0 0-321,0-32 354,0 32-226,0 0 129,0 0-96,0-31 64,-28 31 0,28 0-96,0 0 160,0-31-224,0 31 352,0 0-320,0 0 160,-28 0-96,28 0 96,0 0-64,0 0 64,0-32 0,0 32-96,0 0 192,0 0-288,0 0 352,0 0-256,0 0 128,0 0-96,0 0 96,0 0-64,0 0-32,0 0 96,0 0-192,0 0 288,0 0-288,0 0 160,0 0-128,0 0 128,0 0-64,0 0 32,0 0 32,0 0-128,0 0 224,0 0-384,0 0 416,0 0-224,0 0 96,0 0-64,0 0 32,0 0 0,0 0-96,0 0 224,0 0-288,0 0 384,0 0-448,0 0 384,0 0-320,0 0 288,0 0-224,0 0 64,0 0 64,0 0-128,0 0 160,0 0-256,0 0 320,0 0-320,0 0 224,0 0-96,0 0 128,0 0-128,0 0 32,0 0 64,0 0-128,0 0 224,0 0-288,0 0 192,0 0-96,0 0 64,0 0-64,0 0 32,0 0 64,0 0-96,0 0 128,0 0-225,0 0 322,0 0-290,0 0 162,28 0-98,-28 0 97,0 0-32,0 0 0,28 0 65,-28 0-162,0 0 258,0 32-290,28-32 194,-28 0-97,0 0 96,28 0-96,-28 0 0,0 0 64,0 0-32,28 0 128,-28 0-321,0 0 418,0 0-385,0 0 224,29 0-128,-29 0 128,0 0-64,0 0-32,27 0 64,-27 0-96,0 0 256,0 0-352,0 0 288,29 0-224,-29 0 224,0 0-128,0 0 0,0 0 64,0 0-96,0 0 160,0 0-256,27 0 352,-27 0-288,0 0 128,0 0-32,0 0 32,0 0-32,0 0-32,0 0 128,29 0-256,-29 0 352,0 0-448,27 0 416,-27 0-224,0 0 96,0-32-32,0 32 0,29 0 32,-29 0-128,0 0 225,0 0-322,0-31 354,0 31-322,0 0 226,27 0-162,-27-32 130,0 32-65,0 0 0,0-31 32,0 31-161,0 0 290,0-32-354,29 32 322,-29 0-162,0-31 98,0 31-97,0 0 32,0 0 64,0 0-128,0-32 192,0 32-289,0 0 354,0 0-386,0-31 290,0 31-129,0 0 96,0 0-96,0-31 0,0 31 128,0 0-224,0-32 288,0 32-353,0 0 258,0-30-162,0 30 162,0 0-130,0-32 1,0 32 128,0 0-128,0-31 128,0 31-224,0 0 385,0-32-450,0 32 257,-29 0-160,29 0 128,0 0-128,0-31 32,0 31 64,-27 0-96,27 0 224,0 0-352,0 0 384,0 0-224,0-32 128,-29 32-128,29 0 32,0 0 32,0 0-32,0 0 128,-27 0-225,27 0 290,0 0-322,-29 0 257,29 0-160,0 0 160,0 0-32,0 0-96,0 0 128,-27 0-192,27 0 288,0 0-416,0 0 384,0 0-192,0 0 96,0 0-64,0 0 32,0 0 64,0 0-96,0 0 96,0 0-224,0 0 384,0 0-384,0 0 192,0 0-128,0 0 96,0 0-32,0 0-96,0 0 160,0 0-128,0 0 288,0 0-448,0 0 384,0 0-160,0 0 64,0 0-32,0 0 0,0 0-32,0 0 32,0 0 32,0 0-192,0 0 352,0 0-352,0 0 160,0 0-32,0 0 64,0 0 0,0 0 0,0 0 64,0 0-128,0 0 320,0 0-448,0 0 416,0 0-288,0 0 128,0 0-128,0 0 64,0 0 1,0 0-33,0 0 64,0 0-193,0 0 386,0 0-417,0 0 192,0 0-32,0 0 128,0 0-160,0 0 64,0 0 32,0 0-160,0 0 224,0 0-256,0 0 288,0 0-256,0 0 160,0 0-128,0 0 128,0 0 0,0 0-96,0-31 160,0 31-224,0 0 320,0 0-416,0 0 160,0 0-64,0-31 128,0 31-128,0 0 0,-29 0 64,29-32-32,0 32 128,0 0-225,0-31 290,0 31-226,-27 0 162,27 0-130,0 0 97,0-32-32,0 32-64,0 0 128,0 0-224,0 0 288,0 0-256,-29 0 96,29 0-96,0 0 192,0-31-128,0 31-32,0 0 64,-28 0-64,28 0 224,0 0-384,0 0 352,0 0-224,0 0 128,-28-32-160,28 32 96,0 0 32,0 0-97,-28 0 129,28 0-128,0 0 288,-28 0-416,28 0 352,-28 0-224,28 0 160,0 0-64,-29 0 32,29 0 0,0 0-64,-27 0 224,27 0-352,0 0 384,-29 0-320,29 0 192,0 0-96,-27 0 64,27 0-32,0 0-64,0 0 128,-29 0-192,29 0 320,0 0-448,0 0 384,0 0-224,-27 0 128,27 0-96,0 0-32,0 0 96,0 0-64,0 0 128,0 0-256,0 0 384,0 0-352,-29 0 160,29 0-64,0 0 128,0 32-96,0-32-32,0 0 64,0 0-96,0 0 256,0 0-384,0 0 352,-27 0-192,27 31 96,0-31-96,0 0 64,0 0 32,0 0-64,0 32 160,0-32-352,0 0 448,0 0-384,-29 31 224,29-31-128,0 0 128,0 0-32,0 0-64,0 0 128,0 0-224,0 0 320,0 0-416,0 0 416,0 0-224,0 0 64,0 0-64,0 0 96,0 0 0,0 0-64,0 0 160,0 0-320,0 0 448,0 0-416,0 0 224,0 0-32,0 0 96,0 0-32,0 0-96,0 0 193,0 0-225,0 0 288,0 0-416,0 0 320,0 0-288,0 0 160,0 0-160,0 0 0,0 0-128,0 0-289,0 0-288,0 0-832,0 0-673,0 0-289,0 0 1,0 32-2499</inkml:trace>
</inkml:ink>
</file>

<file path=ppt/ink/ink237.xml><?xml version="1.0" encoding="utf-8"?>
<inkml:ink xmlns:inkml="http://www.w3.org/2003/InkML">
  <inkml:definitions>
    <inkml:context xml:id="ctx0">
      <inkml:inkSource xml:id="inkSrc0">
        <inkml:traceFormat>
          <inkml:channel name="X" type="integer" max="14719" units="in"/>
          <inkml:channel name="Y" type="integer" max="9199" units="in"/>
          <inkml:channel name="F" type="integer" max="32767" units="dev"/>
        </inkml:traceFormat>
        <inkml:channelProperties>
          <inkml:channelProperty channel="X" name="resolution" value="2540.38647" units="1/in"/>
          <inkml:channelProperty channel="Y" name="resolution" value="2540.45825" units="1/in"/>
          <inkml:channelProperty channel="F" name="resolution" value="0" units="1/dev"/>
        </inkml:channelProperties>
      </inkml:inkSource>
      <inkml:timestamp xml:id="ts0" timeString="2012-07-03T16:55:15.892"/>
    </inkml:context>
    <inkml:brush xml:id="br0">
      <inkml:brushProperty name="width" value="0.03528" units="cm"/>
      <inkml:brushProperty name="height" value="0.03528" units="cm"/>
      <inkml:brushProperty name="color" value="#FF0000"/>
      <inkml:brushProperty name="fitToCurve" value="1"/>
    </inkml:brush>
  </inkml:definitions>
  <inkml:trace contextRef="#ctx0" brushRef="#br0">-11 2041 320,'0'0'512,"0"0"-95,0 0-97,0 0 64,0 0-384,0 0 257,0 0-321,0 0 192,0-26-128,0 26 128,0 0 352,0 0 33,0 0-289,0 0-32,0 0 321,0 0-193,0 0 321,0 0-577,0 0 288,0 0-160,0 0 96,0 0 97,0 0-65,0 0 96,0 0-255,0 0 415,0 0-416,0 0 257,0 0-225,0 0 64,0 0 0,0 0 65,0 0 191,0 0-192,0 0 97,0 0-353,0 0 544,0 0-511,0 0 223,0 0-192,0 0-32,0 0 0,0 0-96,0 0 64,0 0-128,0 0 416,0 0-384,0 0 289,0 0-225,0 0 0,0 0 64,0 0 32,0 0 64,0 0-192,0 0 224,0 0-224,0 0 577,0 0-513,0 0 96,0 0-160,0 0 96,0 0 64,0 0-192,0 0 128,0 0-256,0 0 417,0 0-322,0 0 130,0 0-130,0 0 130,0 0-1,0 0 32,0 0 32,0 0-160,0 0 256,0 0-416,0 0 576,0 0-544,0 0 256,0 0-192,0 0 0,0 0 64,0 0-64,0 0 64,0 0-128,0 0 480,0 0-352,0 0 192,0 0-256,0 0 160,0 0-32,0 0 0,0 0 0,0 0-128,0 0 192,0 0-192,0 0 352,0 0-448,0 0 288,0 0-32,0 0-32,0 0 32,0 0-128,0 0 256,0 0-192,0 0 225,0 0-450,0 0 386,0 0-290,0 0 161,26 0 65,-26 0-65,0 0 64,0 0-160,0 0 224,26 0-224,-26 0 416,0 0-480,0 0 224,0 0-64,0 0-64,0 0 32,0 0-96,0 0 224,0 0-224,29 0 352,-29 0-416,0 0 320,0 0-256,0 0 96,0 0 32,26 0 0,-26 0 32,0 0-224,0 0 256,0 0-192,0 0 448,0 0-480,26 0 128,-26 0 0,0 0-64,0 0 64,26 0-32,-26 0 128,0 0-192,0 0 352,0 0-352,0 0 321,26 0-418,-26 0 225,0 0 0,0 0 0,29 0-32,-29 0-128,0 0 256,0 0-224,26-26 481,-26 26-417,0 0 64,26 0 0,-26 0-32,26 0-32,-26 0 0,0-26 64,0 26-128,26 0 448,-26 0-448,0 0 256,0 0-256,29 0 64,-29-28 128,0 28-96,0 0 32,26 0-96,-26 0 288,0 0-320,26-26 513,-26 26-450,0 0 130,26-26-65,-26 26 96,0 0-32,26 0-128,-26-26 160,0 26-192,29 0 352,-29 0-448,0-26 320,0 26-320,26 0 192,-26-28 0,0 28-32,26 0 64,-26-26-192,0 26 416,0 0-320,27 0 320,-27-26-416,0 26 224,0 0-64,0 0 33,26 0 31,-26-26-160,0 26 224,0 0-288,0 0 480,0 0-512,0-28 416,0 28-288,29 0 32,-29 0 0,0 0 0,0 0 64,0-26-160,0 26 192,26 0-192,-26 0 352,0 0-384,0-26 160,0 26-32,0 0 0,0 0 32,0 0-96,0 0 192,0-26-192,0 26 384,26 0-416,-26 0 224,0 0-224,0-29 96,0 29 0,0 0-32,0 0 32,26-26-160,-26 26 352,0 0-320,0-25 385,0 25-418,26 0 193,-26-26-32,0 26 0,0 0 0,0 0-128,0 0 288,0-26-256,29 26 449,-29 0-610,0 0 418,0-29-258,0 29 194,0 0-129,0 0 64,0-26 64,0 26-289,26 0 546,-26 0-481,0-26 384,0 26-448,0 0 192,0-25 0,26 25-64,-26 0 96,0-29-96,0 29 160,0 0-224,0-26 512,0 26-640,26 0 352,-26 0-224,0-26 128,0 26 32,0 0-128,0-26 160,0 26-256,29 0 512,-29 0-448,0-28 352,0 28-416,0 0 192,0 0 0,0 0-32,0-26 32,26 26-96,-26 0 288,0 0-320,0 0 448,0-26-480,0 26 256,0 0-192,0 0 96,0-26 32,0 26-96,0 0 128,0 0-256,26 0 448,-26-28-384,0 28 352,0 0-416,0 0 192,0-26 32,26 26 0,-26 0-64,0 0-32,0 0 256,0-26-288,0 26 448,0 0-576,0 0 320,0 0-160,0 0 32,0-26 32,0 26-64,0 0 96,26-26-192,-26 26 416,0 0-384,0-28 288,0 28-352,0-26 224,0 26-64,0 0 0,0-26 96,0 26-192,29 0 288,-29-26-352,0 26 512,0 0-512,0-29 320,0 29-224,0 0 32,26-25 128,-26 25-192,0-26 192,0 26-224,0 0 448,26-26-384,-26 26 224,0-29-352,0 29 224,0-26 0,26 26 0,-26-26 32,0 26-192,0 0 352,26-25-416,-26 25 608,0 0-576,0 0 256,0-26-96,0 26 0,0 0 32,0 0-128,0 0 256,0 0-288,0-29 480,29 29-448,-29 0 256,0 0-256,0-26 96,0 26 32,0 0 32,0-26-96,0 26-64,26 0 256,-26-26-320,0 26 512,0 0-448,0-28 160,0 28-96,0 0 64,0-26-64,0 26 32,0 0 160,26-26-288,-26 26 416,0-26-480,0 26 416,0-28-352,0 28 96,0-26 64,0 26-128,0-26 192,0 26-128,0 0 224,26-26-384,-26 26 640,0 0-608,0-26 320,0 26-288,0-28 224,0 28-96,0 0-32,0-26 160,26 26-224,-26 0 384,0-26-416,0 26 352,0 0-352,0-26 160,0 26-32,0-29 0,0 29 96,0 0-160,0-25 256,0 25-320,29-26 512,-29 26-480,0-26 160,0 26-32,0 0 32,0 0 64,0-29-160,0 29 128,0 0-224,0 0 416,0 0-448,0 0 320,0 0-224,0 0 32,0 0 96,0 0-128,0 0 128,0 0-160,0 0 224,0 0-288,0 0 512,0 0-448,0 0 160,0 0-192,26 0 256,-26-26-96,0 26-128,0 0 256,0 0-256,0 0 480,0 0-512,0 0 320,0 0-256,0 0 96,0 0 32,0 0 0,0 0 0,0 0-128,0 0 160,0-26-192,0 26 416,0 0-448,0 0 192,0 0-32,0 0 0,0 0 32,0 0-64,0 0 32,0 0-128,0 0 384,0 0-384,0-25 224,0 25-160,0 0 32,0 0 64,0 0-32,0 0 64,0 0-224,0 0 224,0 0-192,0 0 448,0 0-448,0 0 128,0 0 0,0 0-32,0 0 96,0 0-192,0 0 224,0 0-192,0 0 352,0 0-416,0 0 256,0 0-192,0 0 64,0 0 64,0 0-64,0 0 64,0 0-128,0 0 224,0 0-256,0 0 416,0 0-416,0 0 128,0 0 0,0 0 0,0 0 0,0 0-64,0 0 160,0 0-224,0 0 416,0 0-480,0 0 320,0 0-224,0 0 96,0 0 0,0 0 0,0 0 32,0 0-128,0 0 224,0 0-192,0 0 288,0 0-352,0 0 128,0 0 32,0 0-96,0 0 96,0 0-128,0 0 96,0 0-64,0 0 256,0 0-352,0 0 224,0 0-224,0 0 160,0 0-32,0 0 0,0 0 64,0 0-224,0 0 288,0 0-192,0 0 288,0 0-352,0 0 128,0 0-64,0 0 64,0 0 32,0 0-96,0 0 96,0 0-225,0 0 514,0 0-546,0 0 354,0 0-226,0 0 65,0 0 64,0 0-64,0 0 96,0 0-192,0 0 288,0 0-224,0 0 320,0 0-320,0 0 96,0 0-32,0 0 0,0 25 96,0-25-128,0 0 160,0 0-192,0 0 320,0 0-384,-26 26 224,26-26-128,0 0 96,0 0-32,0 0-64,0 0 160,0 0-192,0 26 224,0-26-192,0 0 225,0 0-290,0 0 161,-29 0-32,29 29-32,0-29 64,0 0-128,0 0 224,0 26-192,-26-26 353,26 0-449,0 0 288,0 26-224,0-26 31,-26 0 98,26 0-66,0 0 66,0 0-162,0 25 290,0-25-226,-26 0 226,26 0-289,0 0 128,0 29 32,0-29-32,0 0 32,0 0-129,0 0 162,0 0-162,0 0 482,0 0-641,-26 0 384,26 0-256,0 0 128,0 0 0,0 26 0,0-26 96,0 0-256,-29 0 416,29 0-320,0 0 224,0 0-288,0 0 96,0 0 32,0 0 64,0 0-96,0 0-64,0 0 288,0 0-352,0 0 576,0 0-544,0 0 288,0 0-160,0 0 128,0 0 0,0 0-64,0 0 161,0 0-386,0 0 482,0 0-385,0 0 288,0 0-320,0 0 96,0 0-32,0 0 128,0 0-160,0 0-96,0 0 352,29 0-352,-29 0 448,0-26-416,0 26 192,0 0-128,0 0 32,26-29-32,-26 29-32,0 0 96,0 0-160,0 0 352,26-25-384,-26 25 384,0 0-417,0 0 161,0-26 0,26 26-128,-26 0 128,0 0-64,26 0 224,-26-26-224,0 26 416,0 0-448,0 0 224,0 0-96,0 0 0,0-29 64,0 29-128,29 0 192,-29 0-192,0 0 288,0 0-288,0 0 256,0 0-256,0 0 96,0 0 0,0 0 32,0 0 32,0 0-224,0 0 320,0 0-320,0-26 512,0 26-512,0 0 224,0 0-160,0 0 128,0 0-64,0 0 0,0 0 64,0 0-128,0 0 320,0 0-352,26-26 224,-26 26-320,0 0 128,0 0 64,0 0-32,0-25 32,0 25-64,0 0 224,0 0-352,0 0 576,0 0-576,0 0 288,0 0-192,0 0 160,0 0-32,0 0-128,0 0 256,0 0-256,0 0 384,0 0-416,0 0 320,26 0-288,-26-29 160,0 29-64,0 0 64,0 0 0,0 0-96,0 0 128,0 0-224,0 0 480,0 0-512,0 0 256,0 0-128,0 0 64,0 0 32,0 0-192,0 0 256,0 0-224,0 0 384,0 0-480,0 0 384,0 0-320,0 0 160,0 0 0,0 0 0,0 0 0,0 0-96,0 0 192,0 0-288,0 0 512,0 0-512,0 0 352,0 0-288,0 0 160,0 0-32,0 0-96,0 0 192,0 0-288,0 0 544,0 0-576,0 0 288,0 0-128,0 0-64,0 0 96,0 0 0,0 0 32,0 0-129,0 0 225,0 0-256,0 0 320,0 0-416,0 0 192,0 0-64,0 0 96,0 0-32,0 0 0,0 0 96,0 29-224,0-29 480,0 0-416,0 0 224,0 0-160,0 0 96,0 0-32,0 0-32,0 0 64,0 0-224,0 25 352,0-25-352,0 0 544,0 0-576,0 0 288,0 0-96,0 0 32,0 26 64,0-26-160,0 0 160,0 0-192,0 0 416,0 0-416,0 0 192,0 26-160,0-26 160,0 0-96,0 0 96,0 0-64,0 29-96,0-29 192,0 0-160,0 0 288,0 0-352,0 0 128,0 0 0,0 26 0,0-26 64,0 0-192,0 0 224,0 0-192,0 0 352,0 0-416,0 0 288,0 0-224,0 26 64,0-26 64,0 0 32,0 0-32,0 0-192,0 0 352,0 0-352,0 0 384,0 0-352,0 0 160,0 0-32,0 0-32,0 0 32,0 25-64,0-25 160,0 0-224,0 0 352,0 0-384,0 0 256,0 29-160,0-29 0,0 0 64,0 0 0,26 0 32,-26 0-128,0 0 192,0 0-224,0 26 352,0-26-320,0 0 128,0 0-32,0 0 32,0 0-96,0 0 32,0 0 160,0 0-192,27 0 320,-27 0-416,0 0 320,0 0-256,0 0 96,0 0-32,0 0 64,0 26 0,0-26-96,0 0 192,0 0-160,0 0 289,0 0-418,0 0 161,0 0 33,0 0-1,0 0-32,0 0-65,0 0 290,0 0-353,0 0 480,0 0-448,0 0 256,0 0-224,0 0 64,0 0 96,0 0-96,0 0 32,0 0-256,0 0 256,0 0-417,0 0-127,0 0-1218,0 0-1953,0 0 672,0 0 385,28 0-1763</inkml:trace>
</inkml:ink>
</file>

<file path=ppt/ink/ink238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256" units="dev"/>
        </inkml:traceFormat>
        <inkml:channelProperties>
          <inkml:channelProperty channel="X" name="resolution" value="367.8161" units="1/cm"/>
          <inkml:channelProperty channel="Y" name="resolution" value="440.36697" units="1/cm"/>
          <inkml:channelProperty channel="F" name="resolution" value="0" units="1/dev"/>
        </inkml:channelProperties>
      </inkml:inkSource>
      <inkml:timestamp xml:id="ts0" timeString="2010-10-27T17:09:09.002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fitToCurve" value="1"/>
      <inkml:brushProperty name="ignorePressure" value="1"/>
    </inkml:brush>
  </inkml:definitions>
  <inkml:trace contextRef="#ctx0" brushRef="#br0">10 178 31,'0'0'1,"0"0"1,0 0-1,0 0 0,0 0 0,0 0 0,0-12 0,0 12-1,0 0 0,0 0 0,0 0 0,0 0 0,0 0 0,0 0 0,0 0 0,0 0 0,0 0 1,0 0-1,0 0 1,0 0-1,0 13 0,-2-2 1,2-11 0,-2 13 0,0 1 1,2-14-1,-2 14-1,2 0 1,0-4-1,0-1 1,0 3 0,0-12-1,0 14 0,0-14 2,0 12-2,0-12 1,-2 13 8,2 2-1,0-1 0,-2 0-1,4-1-2,-2 0 0,0-2 1,2-1-5,-4 2 0,2-1 0,0-1 1,-2 1-2,2-11 0,0 12 2,0 3-2,2-5-1,-2-10 1,0 14 1,4-3-1,-4 0 0,2 0 1,-2-11 1,2 13-2,-2-13 2,2 10-2,-2-10 1,2 12 0,-2-12-1,2 10 1,-2-10-2,2 13 0,0-3 1,-2-10 0,0 14 1,2-5 0,-2 1-2,0 0 0,0 0 1,0 0 1,0-10-1,-2 12 1,4-2-2,-2 1 3,0-11-4,0 0 3,0 0-1,-2 14-1,2-4 1,2 0 1,-2-10-1,-2 11-1,2 2 1,0-13 1,0 12-3,2-2 3,-2 1-1,0-11 0,0 12-1,0-12 2,0 0-1,1 14 1,1-3-2,-2-11 1,0 12 1,0-12-2,0 13 1,0-13 1,0 0-2,0 10 1,0-10 1,0 0-2,0 10 1,0-10 2,0 0-3,0 0 2,0 9 0,0-9 0,0 0 1,0 0-1,0 0 1,0 0 0,0 10-1,0-10-1,0 0 0,0 0 0,0 0 1,0 0 0,0 0-1,0 0 1,0 0-1,0 0 0,0 0 0,0 0 1,0 0-1,0 0-1,0 0 1,0 0-1,0 0 0,0 0 1,0 0 1,0 0-1,0 0 1,0 0 0,0 0 0,0 0-1,0 0-1,0 0 1,0 0 1,0 0-1,0 0-1,0 0 2,16-7-1,-16 7 0,15-5 1,-15 5-1,16-7 0,-16 7 0,15-6-1,1 3 1,-16 3 2,15-3-2,-2 1-1,-13 2 1,0 0 1,14-5-2,-14 5 1,13-4 0,1 1-1,-14 3 1,15-5 0,-1 5 0,-14 0 1,13 1-1,1 1 1,-14-2-1,17 0 0,-3 0 1,-14 0-1,17 0-1,-17 0 1,16-6 0,-16 6 1,13-3-1,-13 3 0,0 0 0,14 4 0,1-2 0,-15-2 0,15 3 1,-15-3-1,16 1 0,-1 2 0,-15-3 0,16 1 1,-1 2-1,-1-2 0,1 1 1,-15-2 0,0 0-1,15 3 1,-1-3-1,-14 0 0,17-2 1,-3 2 0,-1-1 0,-13 1-1,14 0 1,-14 0-1,0 0 1,17 3 0,-3-2-1,-1 0 1,-13-1-1,0 0 0,14 3 0,-14-3 0,15 0 0,-15 0 0,14-1 0,-14 1-1,15 0 1,-15 0 0,13 3 0,-13-3 1,14 1-1,-14-1 1,0 0-1,15 3 0,1-2 0,-16-1 0,0 0 0,19 4 1,-3 1 0,-3-5 0,-13 0-2,15 2 2,-15-2-1,0 0 0,16 5 0,-16-5 1,13 4 0,-13-4-1,16 5-1,-3 0 2,-13-5-2,14 4 2,-14-4-1,17 3 1,-17-3 0,14 1 0,-14-1-1,13 3 0,-13-3 0,0 0 1,14-2-1,-14 2 0,0 0 0,0 0 0,13 7 0,-13-7 1,0 0-1,14 3 0,-14-3 1,0 0-1,13 2 0,-13-2 1,14 2 0,-14-2-1,0 0 0,13 3 0,-13-3 0,16 2 0,-16-2 0,15 1 0,-15-1 0,14 4 0,-14-4 0,0 0 0,13 3 0,2 0 0,-15-3 0,14 4 0,-14-4 0,15 3 0,-15-3 1,0 0 0,14-3-1,-14 3 0,0 0 1,13-1 0,-13 1-1,0 0 0,0 0 1,0 0 0,14 0-1,-14 0 0,0 0 0,15 1 0,-15-1 0,0 0 0,0 0 0,14-1 0,-14 1 0,13 1 0,-13-1-1,0 0 1,16 1 0,-16-1 0,0 0 0,15-1 0,-15 1 0,14-1 0,-14 1 0,0 0 0,13 1 0,-13-1 1,0 0-2,0 0 1,0 0 0,0 0 0,0 0 1,14 0-1,-14 0 0,0 0 0,0 0 0,0 0 0,0 0-1,0 0 1,13 1 0,-13-1 0,0 0 0,0 0 0,0 0 0,0 0 0,0 0 0,0 0 0,0 0 0,0 0 0,0 0 0,0 0 0,0 0 1,0 0-1,0 0 0,0 0 0,0 0 0,0 0 1,0 0-1,0 0 0,0 0 0,0 0 0,0 0 1,0 0-1,0 0 0,0 0 0,0 0 1,0 0-1,0 0 1,0 0 0,0 0-1,0 0 0,0 0 0,0 0 0,0 0 0,0 0 1,0 0-1,0 0 0,14-1 0,-14 1 1,0 0-1,0 0 0,0 0 1,0 0-1,0 0 0,0 0 0,0 0 0,0 0 0,9-11 0,-9 11 0,8-13 1,-8 13-1,6-12 0,-2 2 1,-2 0-1,-2 10 0,2-13 0,-1 4 0,-1 9 0,0-13 0,0 13 1,0 0-1,0-10 0,0 0 0,0 1 0,0 9 0,0-12 0,-1 1 0,1 0 0,0-2 0,0 1 0,0 2 0,0 0 0,0-1 0,-2 1 0,2 10 0,-2-10 0,2 10 0,-4-12 0,4 2 0,-2-1 0,2 11 0,-4-13 0,4 3 0,-2-1 0,2 1 0,0 0 0,2 1 0,-2 9 0,2-13 0,-2 2 0,0 11 0,0 0 0,4-13 0,-2 3 0,0-1-1,-2 11 1,0-11 0,0 0 0,0 11 0,0-14 0,0 3 0,-2-1 0,2 3 0,0-3 0,2 3 0,-2 9 0,0-13 0,2 3 0,-2 0 0,0-1 0,0 11 0,2-11 0,-2-3 0,0 3 0,1 1 0,1-1 0,0-2 1,-2 2-1,-2 0 0,2 11 0,0 0 0,2-10 0,-2 10 0,0 0 0,-2-10 0,2 0 0,0 10 0,0-12 0,0 2 0,-2 0 0,1 0 0,-1-1 0,2 0 0,0 11 0,-2-11 0,2 1 0,0 0 0,0 10 0,0-11 0,0 11 0,0-14 0,0 14 0,2-14 0,0 1 0,-2 1 0,0 2 0,1 0 0,-1 10 0,0 0 0,2-11 0,-2 11 0,0 0 1,-2-11-1,4-1 0,-2 12 0,0-11 0,0 11 0,0 0 0,0 0 0,0 0 0,0-10 0,0 10 0,0 0 0,0 0 0,0 0 0,0 0 0,0 0 0,0 0 0,0 0 0,0 0 0,0 0 0,0 0 0,0 0 0,0 0 0,0 0 0,0 0 0,0 0 0,0 0 0,0 0-1,0 0-3,0 0-9,0 0-11</inkml:trace>
  <inkml:trace contextRef="#ctx0" brushRef="#br0" timeOffset="4415">10 194 31,'0'0'1,"0"0"0,0 0-1,0 0 0,0 0 0,0 0 0,0 0-1,-4 10 0,4-10 1,0 0 0,0 0 1,0 0 0,0 0-2,0 0 0,0 0 2,0 0-2,0 0 2,0 0 0,-4 11-1,4-11 2,0 0-1,0 0 0,0 0 0,0 0 0,0 0-1,0 0 0,0 0 0,0 0 0,0 0 0,0 0 0,0 0 0,0 0 1,0 0-1,0 0 0,0 0 0,2-9 0,-2 9 1,0 0-1,0-12 1,0 12 0,0 0 0,0 0-1,0 0 0,0 0 0,0 0 0,0 0 0,0 0 0,0 0 0,0 0 0,0 0 2,2-9-1,-2 9 0,0 0 0,0 0 0,-2-10-2,2 10 2,0 0-1,0-14 0,0 14 0,0 0 2,0 0-2,2-11 1,-2 11 11,0-13-5,0 13-1,0 0 0,-2-11 0,2 11-1,0 0-1,0 0-2,0 0 1,0 0-3,0 0 1,0 0 0,0 0-11,0 0 13,0 0-1,0 0-1,0 0 1,0 0 0,0 0-2,0 0 0,-2-11 1,2 11 2,0 0-1,2-12 0,-2 12-2,0 0 1,0 0 0,0 0-1,0 0 1,0 0-2,0 0 0,0 0 1,0 0 1,0 0-1,0 0-1,0 0 2,0 0 0,0 0-1,0 0 0,0 0 0,14-11 0,-14 11 0,13-5-2,-13 5 3,14-3-2,-14 3 3,13-3-2,1 0 1,-14 3 2,15-3-1,0-1 0,-1-1 0,-14 5 0,15-3-1,1 0 1,-16 3 0,13-1-1,-13 1 1,16-2-2,-3 1 1,-13 1 0,16 0 1,-16 0-1,17-2 0,-3 2 1,-1-2 0,1 3 0,-14-1 0,15 0 0,-2 1 0,-13-1 0,14 0-1,-14 0 1,15-1-1,-1 1 0,-1 0 0,-13 0 0,14 0-1,-1-1 1,1-1-1,-1 1 1,-13 1-1,18-2 0,-5 2 0,-13 0 0,16 0 1,-16 0 0,0 0-1,0 0 1,19-1 0,-4-2-1,1 3 0,-16 0 0,13 0 0,-13 0 0,18 2 1,-18-2 0,17-2-1,-3 2 0,-14 0 1,15 0-1,-15 0 0,13-1 0,-13 1 1,14-2-1,-14 2 0,0 0 1,13 0-1,-13 0 0,0 0 0,14 2 0,-14-2 0,0 0 0,13 3 0,-13-3 0,16 1 0,-16-1 0,15 0 0,-15 0 0,16 1 0,-16-1 0,13 0 0,-13 0 0,14 0 0,-14 0 1,0 0-1,13 0 0,-13 0 0,0 0 1,14 0-2,-14 0 1,0 0 0,0 0-1,13 2 1,-13-2 0,16 0 1,-16 0 0,15-2-1,-15 2 0,14-1 0,-1 1 1,-13 0-1,0 0 0,15 1 0,-15-1 0,14 2 1,-1-5 1,-13 3-2,16 0 1,-16 0 2,15-3 0,1-1-1,-16 4-1,15-4 0,-1-2 0,-1 3 0,-13 3-1,19-2 1,-1-3 0,-1 1-1,1 1 0,-3-1 1,0 3-1,-1-2 1,-14 3 0,15-3-1,-1 2 1,-14 1-1,13-2 0,-13 2 0,0 0 0,0 0-1,14 5 1,-14-5 0,0 0 1,0 0-2,13 4 1,-13-4 0,0 0 0,0 0 0,14 5 0,-14-5 1,0 0-1,0 0 0,0 0 0,0 0 0,15 6-1,-15-6 1,0 0 0,14 7 0,-14-7 0,0 0 0,13 7 0,-13-7 1,0 0-1,0 0 0,14 6 0,-14-6 0,0 0 0,15 5 0,-15-5-1,0 0 1,0 0 0,14 3 0,-14-3 0,0 0 0,0 0 0,0 0 0,0 0 0,0 0 0,0 0 0,13 3 0,-13-3 0,0 0 0,0 0 0,0 0 0,0 0 0,0 0 0,14 3 0,-14-3 0,0 0 0,0 0 0,0 0 1,0 0-1,13 2 0,-13-2 0,0 0 0,0 0-1,0 0 1,0 0 0,0 0 0,0 0 0,0 0 1,0 0-1,0 0 0,0 0 0,0 0-4,0 0-4,0 0-4,0 0-15</inkml:trace>
  <inkml:trace contextRef="#ctx0" brushRef="#br0" timeOffset="8205">160 246 43,'0'0'3,"0"0"-2,0 0 0,0 0 1,0 0 8,0 0-2,0 0-1,20 0-10,-3-1 0,0 2 9,3-4 1,-5 2-3,-1 0 0,-1 2 0,-13-1-2,17-1 0,-3-1 0,-14 2 0,13-4-1,-13 4 0,0 0 0,0 0-12,14-1 1,-14 1 1,0 0 1,0 0-1</inkml:trace>
  <inkml:trace contextRef="#ctx0" brushRef="#br0" timeOffset="8658">79 372 43,'0'0'0,"0"0"0,0 0 0,0 0 0,0 0 0,0 0 0,18 3 1,-3 1-1,-15-4 2,17 0-1,-17 0 0,18 2 0,-1-5 9,1-1-11,-5 1 0,2-1 0,-1 0 0,-1 4-2,-13 0 1,14-7 0,-14 7-3</inkml:trace>
  <inkml:trace contextRef="#ctx0" brushRef="#br0" timeOffset="8985">156 406 43,'0'0'1,"0"0"-2,0 0 2,2 11-1,-2-11 0,0 0-1,0 0 1,20 6 1,-3-5-2,-3 3 2,3-4-1,-17 0-1,19-1 2,-19 1-2,16 1-1,-16-1 0</inkml:trace>
  <inkml:trace contextRef="#ctx0" brushRef="#br0" timeOffset="9297">183 540 43,'0'0'0,"0"0"0,0 0 0,22 9 0,-9 1 1,3-9-2,-16-1 2,13 3-2,-13-3 1,14 1 0,-14-1-4</inkml:trace>
  <inkml:trace contextRef="#ctx0" brushRef="#br0" timeOffset="9594">199 631 43,'0'0'0,"0"0"0,0 0 0,21 5 1,2-4-2,-9-2 1,-14 1 0,0 0 0,0 0-2,0 0-2</inkml:trace>
  <inkml:trace contextRef="#ctx0" brushRef="#br0" timeOffset="9906">264 739 48,'0'0'0,"0"0"-1,0 0 2,0 0-2,0 0 1,0 0 0,16 5 0,-3-4 0,1 0 0,-14-1 0,0 0 0,19 2 0,-3-5-1,-1 0-1</inkml:trace>
  <inkml:trace contextRef="#ctx0" brushRef="#br0" timeOffset="12823">577 172 31,'0'0'1,"0"0"0,0 0-1,0 0 0,0 0 0,0 0 2,0 0-1,0 0 0,0 0 0,0 0 0,0 0-1,0 0 0,0 0 0,0 0 0,0 0 0,0 0 0,0 0 0,0 0 0,0 0 0,0 0 0,0 0 1,0 0 0,4 11-1,-4-11 1,0 13 0,0-2 0,2-1 1,-2 1-2,0-11 1,2 14 0,0-3 0,-2-11 0,0 13 1,1-2-2,-1-11 1,2 13 0,-2-4 0,0-9-2,0 13 2,2-2 0,-4 1-1,0-1 0,2-1 0,0 1 0,2-1 0,-2-10 0,2 12 0,-2-12 0,4 13 0,-6-2 0,2-11 0,2 11 0,-2-11 0,4 13 11,-4-13-3,2 10-2,-2-10-1,2 11 0,-2-11-2,0 0 1,4 10 0,-4-10-2,2 12 0,-2-12-1,2 11 0,-2-11 2,0 0-1,0 0 0,0 12 0,0-12-1,3 14 1,-3-14 0,2 9-2,-2-9 0,0 0-1,0 0 1,4 12 0,-4-12 0,6 9 1,-6-9-1,0 0 0,0 0 1,0 0-1,0 0 1,0 0 1,0 0-1,4 10 0,-4-10 0,0 0 0,8 11 0,-5 2 0,-3-13 0,0 0-1,0 0 0,2 11 0,-2-11 1,4 10-1,-4-10 0,0 0 0,0 0 0,0 0 1,0 0-1,0 0 1,0 0-1,4 10 0,-4-10 0,0 0 0,0 0 1,0 0-1,0 0 0,0 0 1,0 0-1,0 0 1,0 0 0,0 0-1,0 0 0,0 0 0,0 0 0,14 1 0,-14-1 0,0 0 0,13 0 0,-13 0 0,0 0 0,15-3 0,-15 3 1,18 0-1,-18 0 0,13 0-1,1-1 2,-14 1-2,13-1 1,-13 1 3,0 0-4,0 0 1,0 0 0,16 0 0,-16 0 0,0 0 0,15 1 0,1 2 0,-16-3 0,13-2-1,-13 2 1,16 0 0,-3 0 1,-13 0 0,0 0 0,15-2-2,-15 2 1,0 0 0,16 0 0,-16 0 0,0 0 0,13 2 1,-13-2-1,0 0 1,0 0 0,14 5-1,-14-5 0,0 0 0,0 0 1,0 0 0,13 1-1,-13-1 0,0 0 0,0 0 1,14 1 0,-14-1 0,0 0-1,0 0 0,13 2 1,-13-2-1,0 0 0,0 0 0,14 1 0,-14-1 0,0 0 0,0 0 1,0 0-2,13 2 1,-13-2 0,0 0 1,0 0-1,14 0 1,-14 0-1,0 0 0,0 0 0,13 1 1,-13-1-1,14-1 1,-14 1-1,0 0 1,15-3-1,-15 3 0,0 0 0,14-3 0,-14 3 1,0 0 0,0 0-1,15 1 0,-15-1-1,0 0 1,0 0 1,0 0-1,0 0 0,0 0 1,0 0 0,16 2-1,-16-2 0,0 0 0,13-3 1,-13 3-1,0 0 0,0 0 0,0 0 0,14 0-1,-14 0 2,0 0-1,0 0 0,0 0 0,0 0-1,0 0-4,0 0-16</inkml:trace>
  <inkml:trace contextRef="#ctx0" brushRef="#br0" timeOffset="15272">617 187 37,'0'0'0,"0"0"1,0 0 0,0 0-1,0 0 0,0 0 0,0 0 0,0 0 0,0 0 0,0 0 0,0 0 0,0 0 0,0 0 1,0 0-1,0 0 2,0 0-1,0 0-1,0 0 1,0 0-1,0 0 0,18 3 2,-18-3-1,0 0 9,0 0-1,15 2 0,-15-2-3,14-3-1,-1 4-1,-13-1 1,14 2-1,-14-2 1,15-2-2,-15 2-2,15 0 1,1-1 0,-16 1-1,0 0 2,13-2-1,3 1 0,-3 1-1,-13 0-1,14-1 2,-14 1-1,13-2-1,-13 2 0,0 0 0,16 0 2,-16 0-2,13 2 1,-13-2-2,0 0-1,14 0 2,-14 0 2,0 0-1,13 2 0,-13-2-1,0 0-1,0 0 2,0 0-1,0 0 1,16 0-3,-16 0 3,0 0 0,15-1 0,-15 1-1,0 0 0,0 0 0,14 3 0,-14-3 0,0 0-1,0 0 2,0 0-1,13 5 1,-13-5 0,0 0 0,14 0 0,-14 0 0,0 0-1,0 0 1,0 0-1,13-1 0,-13 1 0,0 0 0,14-1 1,-14 1 0,0 0 0,13-2 0,-13 2 0,16 0-2,-16 0 2,0 0 0,13-1-1,-13 1-1,0 0 2,14 0 0,-14 0 0,0 0-1,13 3 0,-13-3 0,0 0 1,0 0-2,14 1 1,-14-1 0,0 0 0,0 0 1,0 0-1,13 1 0,-13-1 1,0 0-2,0 0 3,14 0-1,-14 0-2,0 0 2,13 0-1,-13 0 0,0 0-1,0 0 0,14 3 1,-14-3 0,13 2 0,-13-2 0,0 0-1,0 0 2,0 0 0,14 5-2,-14-5 1,0 0 0,13 2 0,-13-2 0,0 0 0,0 0 0,0 0 0,0 0 0,0 0 0,14 1 0,-14-1 0,0 0 0,0 0 0,0 0 0,0 0 0,13 1 0,-13-1 0,0 0 0,0 0 0,0 0 0,0 0 0,0 0 0,0 0 0,0 0 0,0 0 1,0 0 0,0 0-2,0 0 1,0 0 0,0 0 0,0 0-1,0 0 1,0 0 0,0 0 1,0 0 0,0 0 0,0 0-1,0 0 0,0 0 1,0 0-1,0 0 1,0 0-2,0 0 1,0 0-1,6 12 2,-6-12-1,2 12 0,-2-12 0,0 11 1,2-1-2,-4 3 0,2-13 2,-4 10-1,4-10-1,-2 9 1,2-9-1,-2 10 1,2-10 0,0 0 0,0 12 0,0-1 0,0-11 0,0 12 0,2 1-1,0-2 2,0 0-1,0-1 0,-2 0 0,0-10 0,0 10 1,0 0-2,0-10 1,-2 11 1,2-11-1,0 12-1,0-12 1,0 0 0,2 12 0,0-3 0,-2-9 0,0 0-1,2 12 1,-2-12 0,3 9 1,-3-9-1,0 10 0,0-10 0,0 0 0,2 13 0,-2-3 0,0-10 0,0 9 0,0 1 0,0-10 0,0 0 0,0 0 0,0 10 0,0-10 0,0 0 0,0 0 0,-2 10 0,2-10 0,0 0-1,0 0 2,-1 10-1,1-10 0,0 0 0,0 0 0,0 0 0,0 0 0,0 0 0,0 0 0,-4 9-1,4-9 1,0 0 0,0 0 0,0 0 0,0 0 1,-2 12-1,2-12 0,-2 11 0,2-11 0,0 0 1,0 0-1,0 0 0,0 0 1,0 10-1,0-10 1,0 0-1,0 0-1,0 0 2,0 0-1,0 0 0,-2 9 0,2-9-1,0 0 1,0 0 0,0 0 0,-2 10 0,2-10 0,0 0 1,0 0-1,0 0 0,0 0 0,0 0-1,0 0 2,0 0-2,0 0 0,0 0 1,0 0 0,0 0-1,0 0 1,0 0 0,0 0 0,0 0 0,0 0 0,0 0 0,0 0 0,0 0 0,0 0 1,0 0 0,0 0 0,0 0-2,0 0 2,0 0 0,0 0-1,0 0 0,0 0 1,0 0-1,0 0 0,0 0 0,0 0 1,0 0-1,0 0 1,0 0-1,0 0 0,0 0-1,0 0 1,0 0 0,0 0 0,0 0 0,0 0 1,0 0-1,0 0 0,0 0 0,0 0 0,0 0-1,0 0-2,-14 2-3,14-2-3,0 0-9,0 0 3,0 0 3,0 0 1,0 0 1,-13 0 2</inkml:trace>
  <inkml:trace contextRef="#ctx0" brushRef="#br0" timeOffset="18189">708 567 31,'0'0'1,"0"0"1,0 0-1,0 0 0,0 0 0,0 0 0,0 0 1,0 0-1,0 0 0,10-10 0,-10 10 1,0 0-1,7-10 0,-7 10 0,8-11 0,-8 11 13,8-11-2,-2 0-4,-6 11-1,5-11-3,1 1 2,0-1-2,-6 11-1,0 0-1,4-10 0,-4 10 0,0 0-1,0 0 2,0 0-2,0 0-1,0 0 2,0 0 0,0 0-2,0 0 1,0 0 0,15-2 1,-15 2 1,0 0-1,0 0 1,0 0-1,0 0 2,14 10-1,-5 1-2,-9-11-1,8 12 0,2-3 1,-10-9 0,0 0-1,5 12 0,-5-12 0,0 0 0,0 0 0,0 0 1,0 0 0,0 0-1,0 0 0,0 0 1,0 0-1,0 0 1,0 0-1,0 0 1,0 0-1,0 0 1,16-9 0,-5-1-1,-1 1 1,0-3-2,-3 3 2,-7 9-1,8-12 0,-8 12 0,0 0 0,8-11 0,-2 1 0,-6 10 0,0 0 0,0 0 0,0 0 0,0 0 0,0 0 0,9-9 0,-9 9 0,0 0 0,0 0-1,0 0 2,0 0 0,0 0 0,0 0-1,0 0 0,0 0 0,0 0 0,0 0 1,0 0-1,0 0 0,0 0 0,12 9 0,-4 1 0,-8-10 0,0 0 0,7 11 1,-7-11-1,0 0 0,6 10 0,-6-10 0,0 0 0,0 0 1,0 0-1,0 0 1,0 0 0,0 0-1,0 0 0,0 0 0,0 0 0,0 0 1,0 0-1,6-11 0,-2-2 0,0 4 0,-4 9 0,2-12 0,-2 12 0,5-9 0,-5 9 0,0 0 0,0 0 0,10-12 0,-10 12 0,8-9 0,-1-1 0,-7 10 0,10-10 0,-10 10 0,10-10 0,-10 10 0,0 0 0,9-10 0,-9 10 0,0 0 0,0 0 0,0 0 1,0 0-1,0 0 1,0 0-1,0 0 0,0 0 0,0 0 0,0 0 0,0 0 0,0 0-1,0 0 1,0 0-1,0 0 1,0 0 0,0 0 0,0 0 0,0 0 0,0 0 0,0 0 0,0 0 0,0 0 0,0 0 0,0 0 0,0 0 0,0 0-1,0 0-2,0 0-2,0 0-1,0 0-12,0 0 3,0 0 0,0 0 2</inkml:trace>
  <inkml:trace contextRef="#ctx0" brushRef="#br0" timeOffset="19640">966 364 31,'0'0'1,"0"0"0,0 0 1,0 0-1,0 0 0,0 0 1,0 0-1,0 0 1,0 0 0,4-10 0,-4 10 0,0 0 9,12-10-11,-12 10 12,15-12-4,-15 12 1,18-10-3,-5 3 1,-13 7-1,0 0-2,0 0 0,0 0-2,0 0 1,0 0 1,0 0-2,14-3 1,-14 3-2,0 0 0,0 0 1,0 0-1,0 0-1,0 0 3,0 0-1,0 0-1,0 0 1,0 0-2,0 0 1,0 0 1,5 11-1,-1-1 1,-4-10-1,4 13 0,0-3 0,-4-10 0,4 11-1,-4-11 1,4 11-1,-4-11 1,2 10 0,-2-10-1,0 0 0,5 11 1,-5-11-1,0 0 0,0 0-4,0 0-15,0 0 1</inkml:trace>
  <inkml:trace contextRef="#ctx0" brushRef="#br0" timeOffset="20841">766 276 54,'0'0'0,"0"0"1,0 0-2,0 0 2,0 0-2,0 0 1,0 0 1,0 0-2,0 0 1,0 0 0,0 0 0,0 0 0,0 0 1,0 0 0,0 0 10,0 0 1,0 0-4,0 0-1,0 0-1,0 0-1,0 0-1,0 0 0,0 0-1,0 0-2,0 0 0,0 0 1,0 0-1,0 0-1,0 0 0,0 0 2,0 0-3,0 0 2,0 0 0,0 0 1,0 0-2,0 0-1,0 0-1,0 0 2,0 0 1,0 0-2,0 0 1,0 0 1,0 0-1,0 0 2,0 0-3,0 0 2,0 0-5,0 0 5,0 0-2,0 0 2,0 0-1,17 0 1,-17 0-1,0 0-2,16 2 5,-16-2-4,0 0 1,0 0 0,13-1 1,-13 1 0,0 0 0,0 0-1,0 0 0,0 0 0,0 0 0,0 0 1,0 0 0,0 0-2,0 0 2,0 0 0,0 0-2,0 0 0,0 0 1,0 0-1,0 0 3,0 0-2,0 0 1,0 0-1,0 0 2,0 0 0,0 0-1,0 0-1,0 0-1,0 0 1,0 0 0,0 0 0,0 0 0,0 0 0,0 0-1,0 0 1,8 13-1,-8-13 1,0 0 0,4 9 0,-4-9-2,0 0 1,2 12 1,-2-12 0,2 10-1,-2-10 2,1 9-2,-1-9-1,2 10 1,-2-10 1,0 11 1,0-11 0,2 10-1,-2-10 0,0 0 1,4 11 0,-4-11 1,0 0-1,2 10-1,-2-10 2,0 0-2,0 0 0,2 10 0,-2-10 0,4 11 0,-4-11 0,0 0 0,0 0 0,0 0 0,2 11 1,-2-11 0,4 10-1,-4-10 0,0 0 1,0 11-1,0-11 0,0 0 0,0 0 0,0 0-1,0 0 1,0 0 0,0 0-1,0 0 2,0 13-2,0-13 1,0 10 1,2 0-3,-2-10 2,0 0 0,2 11-1,-2-11-2,0 0-2,0 0-11,0 0 2,0 0 1</inkml:trace>
  <inkml:trace contextRef="#ctx0" brushRef="#br0" timeOffset="22448">750 363 54,'0'0'0,"0"0"0,0 0 1,0 0-2,0 0 1,0 0 1,2 14-2,2-5 2,-4-9-2,0 0 1,0 12 1,0-12 0,0 14-1,0-14-1,2 12 0,-2-12 2,0 13 0,0-2-3,0-11 3,0 0 9,0 10-11,0-10 0,0 0-1,0 0-2,0 0 0</inkml:trace>
</inkml:ink>
</file>

<file path=ppt/ink/ink239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256" units="dev"/>
        </inkml:traceFormat>
        <inkml:channelProperties>
          <inkml:channelProperty channel="X" name="resolution" value="367.8161" units="1/cm"/>
          <inkml:channelProperty channel="Y" name="resolution" value="440.36697" units="1/cm"/>
          <inkml:channelProperty channel="F" name="resolution" value="0" units="1/dev"/>
        </inkml:channelProperties>
      </inkml:inkSource>
      <inkml:timestamp xml:id="ts0" timeString="2010-10-27T17:09:17.145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fitToCurve" value="1"/>
      <inkml:brushProperty name="ignorePressure" value="1"/>
    </inkml:brush>
  </inkml:definitions>
  <inkml:trace contextRef="#ctx0" brushRef="#br0">-2147483648-2147483648 43,'0'0'0,"0"0"0,0 0 0,0 0 0,0 0 0,0 0 0,0 0 0</inkml:trace>
</inkml:ink>
</file>

<file path=ppt/ink/ink24.xml><?xml version="1.0" encoding="utf-8"?>
<inkml:ink xmlns:inkml="http://www.w3.org/2003/InkML">
  <inkml:definitions>
    <inkml:context xml:id="ctx0">
      <inkml:inkSource xml:id="inkSrc0">
        <inkml:traceFormat>
          <inkml:channel name="X" type="integer" max="14719" units="in"/>
          <inkml:channel name="Y" type="integer" max="9199" units="in"/>
          <inkml:channel name="F" type="integer" max="32767" units="dev"/>
        </inkml:traceFormat>
        <inkml:channelProperties>
          <inkml:channelProperty channel="X" name="resolution" value="2540.38647" units="1/in"/>
          <inkml:channelProperty channel="Y" name="resolution" value="2540.45825" units="1/in"/>
          <inkml:channelProperty channel="F" name="resolution" value="0" units="1/dev"/>
        </inkml:channelProperties>
      </inkml:inkSource>
      <inkml:timestamp xml:id="ts0" timeString="2012-07-03T16:56:12.021"/>
    </inkml:context>
    <inkml:brush xml:id="br0">
      <inkml:brushProperty name="width" value="0.03528" units="cm"/>
      <inkml:brushProperty name="height" value="0.03528" units="cm"/>
      <inkml:brushProperty name="fitToCurve" value="1"/>
    </inkml:brush>
  </inkml:definitions>
  <inkml:trace contextRef="#ctx0" brushRef="#br0">-2147483648-2147483648 64,'0'0'128,"0"0"128,0 0-128,0 0-96,0 0 128,0 0 0,0 0 321,0 0-449,0 0 128,0 0-288,0 0 192,0 0-64,0 0-96,0 0 0,0 0-160,0 0 191,0 0-31,0 0 96,0 0-192,0 0 128,0 0-32,0 0-288,0 0 193</inkml:trace>
</inkml:ink>
</file>

<file path=ppt/ink/ink240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256" units="dev"/>
        </inkml:traceFormat>
        <inkml:channelProperties>
          <inkml:channelProperty channel="X" name="resolution" value="367.8161" units="1/cm"/>
          <inkml:channelProperty channel="Y" name="resolution" value="440.36697" units="1/cm"/>
          <inkml:channelProperty channel="F" name="resolution" value="0" units="1/dev"/>
        </inkml:channelProperties>
      </inkml:inkSource>
      <inkml:timestamp xml:id="ts0" timeString="2010-10-27T17:09:18.533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fitToCurve" value="1"/>
      <inkml:brushProperty name="ignorePressure" value="1"/>
    </inkml:brush>
  </inkml:definitions>
  <inkml:trace contextRef="#ctx0" brushRef="#br0">0 355 43</inkml:trace>
  <inkml:trace contextRef="#ctx0" brushRef="#br0" timeOffset="16">0 355 54,'0'0'-3,"0"0"3,0 0-2</inkml:trace>
  <inkml:trace contextRef="#ctx0" brushRef="#br0" timeOffset="11201">566 0 37,'0'0'0,"0"0"0,0 0 1</inkml:trace>
  <inkml:trace contextRef="#ctx0" brushRef="#br0" timeOffset="12808">547 60 37,'0'0'0,"0"0"1,0 0 0,0 0-1,0 0 0,2-10 0,-2 10 0,0 0 0</inkml:trace>
  <inkml:trace contextRef="#ctx0" brushRef="#br0" timeOffset="12886">549 50 48,'0'0'0,"0"0"0,0 0-1</inkml:trace>
</inkml:ink>
</file>

<file path=ppt/ink/ink241.xml><?xml version="1.0" encoding="utf-8"?>
<inkml:ink xmlns:inkml="http://www.w3.org/2003/InkML">
  <inkml:definitions>
    <inkml:context xml:id="ctx0">
      <inkml:inkSource xml:id="inkSrc0">
        <inkml:traceFormat>
          <inkml:channel name="X" type="integer" max="1600" units="cm"/>
          <inkml:channel name="Y" type="integer" max="900" units="cm"/>
        </inkml:traceFormat>
        <inkml:channelProperties>
          <inkml:channelProperty channel="X" name="resolution" value="28.36879" units="1/cm"/>
          <inkml:channelProperty channel="Y" name="resolution" value="28.30189" units="1/cm"/>
        </inkml:channelProperties>
      </inkml:inkSource>
      <inkml:timestamp xml:id="ts0" timeString="2012-11-21T13:51:30.921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fitToCurve" value="1"/>
    </inkml:brush>
  </inkml:definitions>
  <inkml:trace contextRef="#ctx0" brushRef="#br0">846 0,'-35'0,"35"35,-35-35,-1 36,36-36,-35 35,35-35,-35 35,35-35,0 35,-35-35,35 0,-36 0,36 35,0 1,-35-36,35 0,0 0,-35 35,-1-35,36 0,0 35,-35 0,0-35,35 0,-71 35,36-35,35 0,-35 0,35 0,-35 0,35 36,-36-36,1 0,35 35,-35-35,35 0,-36 0,1 35,0-35,0 0,35 0,0 0</inkml:trace>
</inkml:ink>
</file>

<file path=ppt/ink/ink242.xml><?xml version="1.0" encoding="utf-8"?>
<inkml:ink xmlns:inkml="http://www.w3.org/2003/InkML">
  <inkml:definitions>
    <inkml:context xml:id="ctx0">
      <inkml:inkSource xml:id="inkSrc0">
        <inkml:traceFormat>
          <inkml:channel name="X" type="integer" max="1600" units="cm"/>
          <inkml:channel name="Y" type="integer" max="900" units="cm"/>
        </inkml:traceFormat>
        <inkml:channelProperties>
          <inkml:channelProperty channel="X" name="resolution" value="28.36879" units="1/cm"/>
          <inkml:channelProperty channel="Y" name="resolution" value="28.30189" units="1/cm"/>
        </inkml:channelProperties>
      </inkml:inkSource>
      <inkml:timestamp xml:id="ts0" timeString="2012-11-21T13:51:34.268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fitToCurve" value="1"/>
    </inkml:brush>
  </inkml:definitions>
  <inkml:trace contextRef="#ctx0" brushRef="#br0">1232 0,'0'0,"35"0,35 0,-70 0,36 0,34 0,-70 0,70 0,-70 0,36 0,-36 0,35 0,0 0,-35 36,35-36,-35 0,0 35,36-35,-36 0,35 0,-35 35,35-35,-35 0,0 35,0-35,70 0,-70 35,0 1,36-36,-36 0,0 35,0-35,35 0,-35 0,0 35,0-35,35 35,-35-35,35 35,-35-35,0 36,0-36,0 35,35-35,-35 35</inkml:trace>
  <inkml:trace contextRef="#ctx0" brushRef="#br0" timeOffset="8592">0 2042,'0'0,"0"0,0 35,0-35,0 35,0-35,35 0,-35 35,0-35,35 0,0 0,-35 36,35-36,-35 0,36 0,-36 0,35 0,0 0,-35 0,35 0,-35 0</inkml:trace>
</inkml:ink>
</file>

<file path=ppt/ink/ink243.xml><?xml version="1.0" encoding="utf-8"?>
<inkml:ink xmlns:inkml="http://www.w3.org/2003/InkML">
  <inkml:definitions>
    <inkml:context xml:id="ctx0">
      <inkml:inkSource xml:id="inkSrc0">
        <inkml:traceFormat>
          <inkml:channel name="X" type="integer" max="1600" units="cm"/>
          <inkml:channel name="Y" type="integer" max="900" units="cm"/>
        </inkml:traceFormat>
        <inkml:channelProperties>
          <inkml:channelProperty channel="X" name="resolution" value="28.36879" units="1/cm"/>
          <inkml:channelProperty channel="Y" name="resolution" value="28.30189" units="1/cm"/>
        </inkml:channelProperties>
      </inkml:inkSource>
      <inkml:timestamp xml:id="ts0" timeString="2012-11-21T13:51:39.256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fitToCurve" value="1"/>
    </inkml:brush>
  </inkml:definitions>
  <inkml:trace contextRef="#ctx0" brushRef="#br0">105 0,'0'0,"0"0,-33 0,33 0,-33 36,33-1,0-35,0 35,0-35,0 35,0-35,0 35,0 1,0-36,0 35,0-35,0 35,-32 0,32-35,0 35,0-35,0 35,0-35,0 0,32 0,1 0,-33 0,0 0</inkml:trace>
</inkml:ink>
</file>

<file path=ppt/ink/ink244.xml><?xml version="1.0" encoding="utf-8"?>
<inkml:ink xmlns:inkml="http://www.w3.org/2003/InkML">
  <inkml:definitions>
    <inkml:context xml:id="ctx0">
      <inkml:inkSource xml:id="inkSrc0">
        <inkml:traceFormat>
          <inkml:channel name="X" type="integer" max="14719" units="in"/>
          <inkml:channel name="Y" type="integer" max="9199" units="in"/>
          <inkml:channel name="F" type="integer" max="32767" units="dev"/>
        </inkml:traceFormat>
        <inkml:channelProperties>
          <inkml:channelProperty channel="X" name="resolution" value="2540.38647" units="1/in"/>
          <inkml:channelProperty channel="Y" name="resolution" value="2540.45825" units="1/in"/>
          <inkml:channelProperty channel="F" name="resolution" value="0" units="1/dev"/>
        </inkml:channelProperties>
      </inkml:inkSource>
      <inkml:timestamp xml:id="ts0" timeString="2012-07-03T16:56:12.021"/>
    </inkml:context>
    <inkml:brush xml:id="br0">
      <inkml:brushProperty name="width" value="0.03528" units="cm"/>
      <inkml:brushProperty name="height" value="0.03528" units="cm"/>
      <inkml:brushProperty name="fitToCurve" value="1"/>
    </inkml:brush>
  </inkml:definitions>
  <inkml:trace contextRef="#ctx0" brushRef="#br0">-2147483648 0 64,'0'0'128,"0"0"128,0 0-128,0 0-96,0 0 128,0 0 0,0 0 321,0 0-449,0 0 128,0 0-288,0 0 192,0 0-64,0 0-96,0 0 0,0 0-160,0 0 191,0 0-31,0 0 96,0 0-192,0 0 128,0 0-32,0 0-288,0 0 193</inkml:trace>
</inkml:ink>
</file>

<file path=ppt/ink/ink245.xml><?xml version="1.0" encoding="utf-8"?>
<inkml:ink xmlns:inkml="http://www.w3.org/2003/InkML">
  <inkml:definitions>
    <inkml:context xml:id="ctx0">
      <inkml:inkSource xml:id="inkSrc0">
        <inkml:traceFormat>
          <inkml:channel name="X" type="integer" max="1600" units="cm"/>
          <inkml:channel name="Y" type="integer" max="900" units="cm"/>
        </inkml:traceFormat>
        <inkml:channelProperties>
          <inkml:channelProperty channel="X" name="resolution" value="28.36879" units="1/cm"/>
          <inkml:channelProperty channel="Y" name="resolution" value="28.30189" units="1/cm"/>
        </inkml:channelProperties>
      </inkml:inkSource>
      <inkml:timestamp xml:id="ts0" timeString="2015-09-08T19:38:13.154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fitToCurve" value="1"/>
    </inkml:brush>
  </inkml:definitions>
  <inkml:trace contextRef="#ctx0" brushRef="#br0">356 1059,'0'0,"0"35,-35-35</inkml:trace>
  <inkml:trace contextRef="#ctx0" brushRef="#br0" timeOffset="1">39 1446,'0'0,"-35"0,35 36</inkml:trace>
  <inkml:trace contextRef="#ctx0" brushRef="#br0" timeOffset="2">3422 0,'0'36,"0"-36,35 35,-35-35,0 0,35 0</inkml:trace>
  <inkml:trace contextRef="#ctx0" brushRef="#br0" timeOffset="3">5008 3633</inkml:trace>
  <inkml:trace contextRef="#ctx0" brushRef="#br0" timeOffset="4">1977 5079</inkml:trace>
</inkml:ink>
</file>

<file path=ppt/ink/ink246.xml><?xml version="1.0" encoding="utf-8"?>
<inkml:ink xmlns:inkml="http://www.w3.org/2003/InkML">
  <inkml:definitions>
    <inkml:context xml:id="ctx0">
      <inkml:inkSource xml:id="inkSrc0">
        <inkml:traceFormat>
          <inkml:channel name="X" type="integer" max="1600" units="cm"/>
          <inkml:channel name="Y" type="integer" max="900" units="cm"/>
        </inkml:traceFormat>
        <inkml:channelProperties>
          <inkml:channelProperty channel="X" name="resolution" value="28.36879" units="1/cm"/>
          <inkml:channelProperty channel="Y" name="resolution" value="28.30189" units="1/cm"/>
        </inkml:channelProperties>
      </inkml:inkSource>
      <inkml:timestamp xml:id="ts0" timeString="2015-09-08T19:38:13.165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fitToCurve" value="1"/>
    </inkml:brush>
  </inkml:definitions>
  <inkml:trace contextRef="#ctx0" brushRef="#br0">356 1059,'0'0,"0"35,-35-35</inkml:trace>
  <inkml:trace contextRef="#ctx0" brushRef="#br0" timeOffset="1">39 1446,'0'0,"-35"0,35 36</inkml:trace>
  <inkml:trace contextRef="#ctx0" brushRef="#br0" timeOffset="2">3422 0,'0'36,"0"-36,35 35,-35-35,0 0,35 0</inkml:trace>
  <inkml:trace contextRef="#ctx0" brushRef="#br0" timeOffset="3">5008 3633</inkml:trace>
  <inkml:trace contextRef="#ctx0" brushRef="#br0" timeOffset="4">1977 5079</inkml:trace>
</inkml:ink>
</file>

<file path=ppt/ink/ink247.xml><?xml version="1.0" encoding="utf-8"?>
<inkml:ink xmlns:inkml="http://www.w3.org/2003/InkML">
  <inkml:definitions>
    <inkml:context xml:id="ctx0">
      <inkml:inkSource xml:id="inkSrc0">
        <inkml:traceFormat>
          <inkml:channel name="X" type="integer" max="14719" units="in"/>
          <inkml:channel name="Y" type="integer" max="9199" units="in"/>
          <inkml:channel name="F" type="integer" max="32767" units="dev"/>
        </inkml:traceFormat>
        <inkml:channelProperties>
          <inkml:channelProperty channel="X" name="resolution" value="2540.38647" units="1/in"/>
          <inkml:channelProperty channel="Y" name="resolution" value="2540.45825" units="1/in"/>
          <inkml:channelProperty channel="F" name="resolution" value="0" units="1/dev"/>
        </inkml:channelProperties>
      </inkml:inkSource>
      <inkml:timestamp xml:id="ts0" timeString="2015-09-08T19:38:13.192"/>
    </inkml:context>
    <inkml:brush xml:id="br0">
      <inkml:brushProperty name="width" value="0.03528" units="cm"/>
      <inkml:brushProperty name="height" value="0.03528" units="cm"/>
      <inkml:brushProperty name="fitToCurve" value="1"/>
    </inkml:brush>
  </inkml:definitions>
  <inkml:trace contextRef="#ctx0" brushRef="#br0">-2147483648 0 64,'0'0'128,"0"0"128,0 0-128,0 0-96,0 0 128,0 0 0,0 0 321,0 0-449,0 0 128,0 0-288,0 0 192,0 0-64,0 0-96,0 0 0,0 0-160,0 0 191,0 0-31,0 0 96,0 0-192,0 0 128,0 0-32,0 0-288,0 0 193</inkml:trace>
</inkml:ink>
</file>

<file path=ppt/ink/ink248.xml><?xml version="1.0" encoding="utf-8"?>
<inkml:ink xmlns:inkml="http://www.w3.org/2003/InkML">
  <inkml:definitions>
    <inkml:context xml:id="ctx0">
      <inkml:inkSource xml:id="inkSrc0">
        <inkml:traceFormat>
          <inkml:channel name="X" type="integer" max="1600" units="cm"/>
          <inkml:channel name="Y" type="integer" max="900" units="cm"/>
        </inkml:traceFormat>
        <inkml:channelProperties>
          <inkml:channelProperty channel="X" name="resolution" value="28.36879" units="1/cm"/>
          <inkml:channelProperty channel="Y" name="resolution" value="28.30189" units="1/cm"/>
        </inkml:channelProperties>
      </inkml:inkSource>
      <inkml:timestamp xml:id="ts0" timeString="2016-09-30T19:36:01.865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fitToCurve" value="1"/>
    </inkml:brush>
  </inkml:definitions>
  <inkml:trace contextRef="#ctx0" brushRef="#br0">730 0,'0'0,"0"0,-131 0,131 0,-65 0,65 0,-64 0</inkml:trace>
  <inkml:trace contextRef="#ctx0" brushRef="#br0" timeOffset="1">272 86,'-65'0,"65"43,0 2,0-45,-65 0,1 43,64-43,-66 0,66 0,0 0,0 43</inkml:trace>
</inkml:ink>
</file>

<file path=ppt/ink/ink249.xml><?xml version="1.0" encoding="utf-8"?>
<inkml:ink xmlns:inkml="http://www.w3.org/2003/InkML">
  <inkml:definitions>
    <inkml:context xml:id="ctx0">
      <inkml:inkSource xml:id="inkSrc0">
        <inkml:traceFormat>
          <inkml:channel name="X" type="integer" max="1600" units="cm"/>
          <inkml:channel name="Y" type="integer" max="900" units="cm"/>
        </inkml:traceFormat>
        <inkml:channelProperties>
          <inkml:channelProperty channel="X" name="resolution" value="28.36879" units="1/cm"/>
          <inkml:channelProperty channel="Y" name="resolution" value="28.30189" units="1/cm"/>
        </inkml:channelProperties>
      </inkml:inkSource>
      <inkml:timestamp xml:id="ts0" timeString="2016-09-30T19:36:01.867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fitToCurve" value="1"/>
    </inkml:brush>
  </inkml:definitions>
  <inkml:trace contextRef="#ctx0" brushRef="#br0">262 0,'0'0,"-65"0,65 0,-64 0,-3 42,1-42,66 0,0 44</inkml:trace>
</inkml:ink>
</file>

<file path=ppt/ink/ink2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978.90918" units="1/in"/>
          <inkml:channelProperty channel="Y" name="resolution" value="2978.66846" units="1/in"/>
          <inkml:channelProperty channel="F" name="resolution" value="INF" units="1/dev"/>
        </inkml:channelProperties>
      </inkml:inkSource>
      <inkml:timestamp xml:id="ts0" timeString="2008-02-03T01:20:33.578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fitToCurve" value="1"/>
    </inkml:brush>
  </inkml:definitions>
  <inkml:trace contextRef="#ctx0" brushRef="#br0">11 97 16,'0'0'15,"-7"14"-1,10 7 1,-7 6-1,4 15 1,0 10-4,1 10 0,-1 8-4,3 9-1,-3 3-3,0 0-1,2-5-2,0-8-3,0-9-2,2-8-2,0-14-4,3-14-7,13-4-10,-16-28 3,20-3-1</inkml:trace>
  <inkml:trace contextRef="#ctx0" brushRef="#br0" timeOffset="656">52 38 10,'0'0'15,"0"0"-2,0 0 1,0 0 0,13-5-2,6 4-1,3 0-3,14 1 0,9-1-2,13-1-3,9-1-1,14-2-1,8 1-3,1 0-4,2 0-2,-4 2-4,-13-2-5,-1 6-3,-27-7-2,9 12-3</inkml:trace>
  <inkml:trace contextRef="#ctx0" brushRef="#br0" timeOffset="1250">967 13 11,'0'0'14,"0"0"1,0 0-1,0 0-1,0 0 0,0 0 1,9 20-3,-12-2 1,7 13-2,-5 8-1,5 14-3,-8 5-2,4 14-1,-5 2-1,3 4-2,0 1 0,-2-2-2,3-4 0,-1-6-1,4-4-1,-4-11-3,8-3-2,-5-11-6,1-12-5,7 0-10,-9-26 4,7 15-1</inkml:trace>
  <inkml:trace contextRef="#ctx0" brushRef="#br0" timeOffset="1968">164 1023 14,'0'0'14,"0"0"1,0 0-1,0 0-2,0 0-2,0 0 0,0 0-2,0 0-1,13 2-2,0 1 0,7-2-1,5 2-1,8 0 0,8-2-1,12-4-1,0 2-2,8 1-2,-2-3-6,2-2-3,3 2-7,-12-5-3,8 8-5,-24-10 1</inkml:trace>
  <inkml:trace contextRef="#ctx0" brushRef="#br0" timeOffset="2953">245 166 4,'12'9'19,"-12"-9"-4,0 0-1,0 0-2,26 0-1,-9-1 1,6 1-2,7 1-3,6-4-1,8 5-2,1 0-2,6 3-5,-3-1-5,3 4-8,-15-10-10,15 12 1,-25-14-1</inkml:trace>
  <inkml:trace contextRef="#ctx0" brushRef="#br0" timeOffset="3609">250 298 10,'0'0'15,"-1"11"0,1-11 0,0 0-2,21 0-2,-1 1 0,6-2-3,10 0-2,7 1-2,2 0-3,4 1-6,-1-4-7,9 8-10,-22-10-2,13 11-1</inkml:trace>
  <inkml:trace contextRef="#ctx0" brushRef="#br0" timeOffset="4187">287 445 8,'-13'-5'23,"13"5"-4,0 0-3,8 8-1,-8-8 0,0 0-4,25 4-2,-8-4-2,8 3-2,-1-5-2,4 2 1,4 0-2,2 0-2,1 2-3,-2-2-3,1 1-7,0 3-12,-10-7-3,13 11 0,-21-11 1</inkml:trace>
  <inkml:trace contextRef="#ctx0" brushRef="#br0" timeOffset="5047">469 707 7,'0'0'12,"0"0"1,0 0-3,0-10-1,0 10-1,-4-12 1,4 12-2,-6-11-1,6 11 1,-11-8-2,11 8-2,-12 0 0,12 0-1,-17 8 0,17-8-1,-16 8 0,16-8-1,-8 11 1,8-11-1,4 11 0,-4-11-1,16 6-1,-4-6 0,1 0-1,-13 0 0,23-3 0,-23 3 0,18-4 1,-18 4 0,0 0-1,0-8 3,0 8-1,-16-6 2,3 5-1,1 0 0,-5 1 0,5 2-3,-2-2-5,7 10-10,-6-13-2,18 14-1</inkml:trace>
</inkml:ink>
</file>

<file path=ppt/ink/ink250.xml><?xml version="1.0" encoding="utf-8"?>
<inkml:ink xmlns:inkml="http://www.w3.org/2003/InkML">
  <inkml:definitions>
    <inkml:context xml:id="ctx0">
      <inkml:inkSource xml:id="inkSrc0">
        <inkml:traceFormat>
          <inkml:channel name="X" type="integer" max="1600" units="cm"/>
          <inkml:channel name="Y" type="integer" max="900" units="cm"/>
        </inkml:traceFormat>
        <inkml:channelProperties>
          <inkml:channelProperty channel="X" name="resolution" value="28.36879" units="1/cm"/>
          <inkml:channelProperty channel="Y" name="resolution" value="28.30189" units="1/cm"/>
        </inkml:channelProperties>
      </inkml:inkSource>
      <inkml:timestamp xml:id="ts0" timeString="2016-09-30T19:36:01.868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fitToCurve" value="1"/>
    </inkml:brush>
  </inkml:definitions>
  <inkml:trace contextRef="#ctx0" brushRef="#br0">131 0,'0'43,"-66"1,66-44,0 0,-65 43</inkml:trace>
</inkml:ink>
</file>

<file path=ppt/ink/ink251.xml><?xml version="1.0" encoding="utf-8"?>
<inkml:ink xmlns:inkml="http://www.w3.org/2003/InkML">
  <inkml:definitions>
    <inkml:context xml:id="ctx0">
      <inkml:inkSource xml:id="inkSrc0">
        <inkml:traceFormat>
          <inkml:channel name="X" type="integer" max="1600" units="cm"/>
          <inkml:channel name="Y" type="integer" max="900" units="cm"/>
        </inkml:traceFormat>
        <inkml:channelProperties>
          <inkml:channelProperty channel="X" name="resolution" value="28.36879" units="1/cm"/>
          <inkml:channelProperty channel="Y" name="resolution" value="28.30189" units="1/cm"/>
        </inkml:channelProperties>
      </inkml:inkSource>
      <inkml:timestamp xml:id="ts0" timeString="2016-09-30T19:36:01.869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fitToCurve" value="1"/>
    </inkml:brush>
  </inkml:definitions>
  <inkml:trace contextRef="#ctx0" brushRef="#br0">131 0,'0'43,"0"-43,-66 0,66 0,-65 43,65-43,0 0</inkml:trace>
</inkml:ink>
</file>

<file path=ppt/ink/ink252.xml><?xml version="1.0" encoding="utf-8"?>
<inkml:ink xmlns:inkml="http://www.w3.org/2003/InkML">
  <inkml:definitions>
    <inkml:context xml:id="ctx0">
      <inkml:inkSource xml:id="inkSrc0">
        <inkml:traceFormat>
          <inkml:channel name="X" type="integer" max="1600" units="cm"/>
          <inkml:channel name="Y" type="integer" max="900" units="cm"/>
        </inkml:traceFormat>
        <inkml:channelProperties>
          <inkml:channelProperty channel="X" name="resolution" value="28.36879" units="1/cm"/>
          <inkml:channelProperty channel="Y" name="resolution" value="28.30189" units="1/cm"/>
        </inkml:channelProperties>
      </inkml:inkSource>
      <inkml:timestamp xml:id="ts0" timeString="2016-09-30T19:36:01.870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fitToCurve" value="1"/>
    </inkml:brush>
  </inkml:definitions>
  <inkml:trace contextRef="#ctx0" brushRef="#br0">197 0,'-66'0,"66"43,0-43,-65 0,-1 44,66-1,0-43</inkml:trace>
</inkml:ink>
</file>

<file path=ppt/ink/ink253.xml><?xml version="1.0" encoding="utf-8"?>
<inkml:ink xmlns:inkml="http://www.w3.org/2003/InkML">
  <inkml:definitions>
    <inkml:context xml:id="ctx0">
      <inkml:inkSource xml:id="inkSrc0">
        <inkml:traceFormat>
          <inkml:channel name="X" type="integer" max="1600" units="cm"/>
          <inkml:channel name="Y" type="integer" max="900" units="cm"/>
        </inkml:traceFormat>
        <inkml:channelProperties>
          <inkml:channelProperty channel="X" name="resolution" value="28.36879" units="1/cm"/>
          <inkml:channelProperty channel="Y" name="resolution" value="28.30189" units="1/cm"/>
        </inkml:channelProperties>
      </inkml:inkSource>
      <inkml:timestamp xml:id="ts0" timeString="2016-09-30T19:36:01.871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fitToCurve" value="1"/>
    </inkml:brush>
  </inkml:definitions>
  <inkml:trace contextRef="#ctx0" brushRef="#br0">0 0,'0'0,"0"0,0 0,0 0,0 29,38-29,1 0</inkml:trace>
</inkml:ink>
</file>

<file path=ppt/ink/ink254.xml><?xml version="1.0" encoding="utf-8"?>
<inkml:ink xmlns:inkml="http://www.w3.org/2003/InkML">
  <inkml:definitions>
    <inkml:context xml:id="ctx0">
      <inkml:inkSource xml:id="inkSrc0">
        <inkml:traceFormat>
          <inkml:channel name="X" type="integer" max="1600" units="cm"/>
          <inkml:channel name="Y" type="integer" max="900" units="cm"/>
        </inkml:traceFormat>
        <inkml:channelProperties>
          <inkml:channelProperty channel="X" name="resolution" value="28.36879" units="1/cm"/>
          <inkml:channelProperty channel="Y" name="resolution" value="28.30189" units="1/cm"/>
        </inkml:channelProperties>
      </inkml:inkSource>
      <inkml:timestamp xml:id="ts0" timeString="2016-09-30T19:36:01.872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fitToCurve" value="1"/>
    </inkml:brush>
  </inkml:definitions>
  <inkml:trace contextRef="#ctx0" brushRef="#br0">0 0,'39'0,"-39"34,0-34,38 0,-38 34,39-34</inkml:trace>
</inkml:ink>
</file>

<file path=ppt/ink/ink255.xml><?xml version="1.0" encoding="utf-8"?>
<inkml:ink xmlns:inkml="http://www.w3.org/2003/InkML">
  <inkml:definitions>
    <inkml:context xml:id="ctx0">
      <inkml:inkSource xml:id="inkSrc0">
        <inkml:traceFormat>
          <inkml:channel name="X" type="integer" max="1600" units="cm"/>
          <inkml:channel name="Y" type="integer" max="900" units="cm"/>
        </inkml:traceFormat>
        <inkml:channelProperties>
          <inkml:channelProperty channel="X" name="resolution" value="28.36879" units="1/cm"/>
          <inkml:channelProperty channel="Y" name="resolution" value="28.30189" units="1/cm"/>
        </inkml:channelProperties>
      </inkml:inkSource>
      <inkml:timestamp xml:id="ts0" timeString="2016-09-30T19:36:01.873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fitToCurve" value="1"/>
    </inkml:brush>
  </inkml:definitions>
  <inkml:trace contextRef="#ctx0" brushRef="#br0">0 0,'0'0,"39"0,0 0,0 34,39 0,-78-34</inkml:trace>
</inkml:ink>
</file>

<file path=ppt/ink/ink256.xml><?xml version="1.0" encoding="utf-8"?>
<inkml:ink xmlns:inkml="http://www.w3.org/2003/InkML">
  <inkml:definitions>
    <inkml:context xml:id="ctx0">
      <inkml:inkSource xml:id="inkSrc0">
        <inkml:traceFormat>
          <inkml:channel name="X" type="integer" max="1600" units="cm"/>
          <inkml:channel name="Y" type="integer" max="900" units="cm"/>
        </inkml:traceFormat>
        <inkml:channelProperties>
          <inkml:channelProperty channel="X" name="resolution" value="28.36879" units="1/cm"/>
          <inkml:channelProperty channel="Y" name="resolution" value="28.30189" units="1/cm"/>
        </inkml:channelProperties>
      </inkml:inkSource>
      <inkml:timestamp xml:id="ts0" timeString="2016-09-30T19:36:01.874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fitToCurve" value="1"/>
    </inkml:brush>
  </inkml:definitions>
  <inkml:trace contextRef="#ctx0" brushRef="#br0">0 0,'0'0,"39"34,0-34,1 34,-40 1,77-1,-77-34,39 0,-39 34,40-34,-40 34,0-34</inkml:trace>
  <inkml:trace contextRef="#ctx0" brushRef="#br0" timeOffset="1">469 342,'39'0,"0"0,-39 0,40 35,-40-35,39 0,-39 34</inkml:trace>
  <inkml:trace contextRef="#ctx0" brushRef="#br0" timeOffset="2">742 582,'0'0,"40"0,-1 35,-39-35,39 34,-39 0,38-34,2 0,-40 0,39 0,-39 0</inkml:trace>
</inkml:ink>
</file>

<file path=ppt/ink/ink257.xml><?xml version="1.0" encoding="utf-8"?>
<inkml:ink xmlns:inkml="http://www.w3.org/2003/InkML">
  <inkml:definitions>
    <inkml:context xml:id="ctx0">
      <inkml:inkSource xml:id="inkSrc0">
        <inkml:traceFormat>
          <inkml:channel name="X" type="integer" max="1600" units="cm"/>
          <inkml:channel name="Y" type="integer" max="900" units="cm"/>
        </inkml:traceFormat>
        <inkml:channelProperties>
          <inkml:channelProperty channel="X" name="resolution" value="28.36879" units="1/cm"/>
          <inkml:channelProperty channel="Y" name="resolution" value="28.30189" units="1/cm"/>
        </inkml:channelProperties>
      </inkml:inkSource>
      <inkml:timestamp xml:id="ts0" timeString="2016-09-30T19:36:01.877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fitToCurve" value="1"/>
    </inkml:brush>
  </inkml:definitions>
  <inkml:trace contextRef="#ctx0" brushRef="#br0">724 0,'0'0,"-71"45,71-45,-36 46,36-46,-37 0,1 0,36 0,0 45</inkml:trace>
  <inkml:trace contextRef="#ctx0" brushRef="#br0" timeOffset="1">435 271,'0'45,"0"-45,0 43,0 3,-36-46,36 0,-36 0,36 0</inkml:trace>
  <inkml:trace contextRef="#ctx0" brushRef="#br0" timeOffset="2">217 539,'0'46,"-72"-46,36 0,-1 45,1-45,0 45,36-45</inkml:trace>
</inkml:ink>
</file>

<file path=ppt/ink/ink258.xml><?xml version="1.0" encoding="utf-8"?>
<inkml:ink xmlns:inkml="http://www.w3.org/2003/InkML">
  <inkml:definitions>
    <inkml:context xml:id="ctx0">
      <inkml:inkSource xml:id="inkSrc0">
        <inkml:traceFormat>
          <inkml:channel name="X" type="integer" max="1600" units="cm"/>
          <inkml:channel name="Y" type="integer" max="900" units="cm"/>
        </inkml:traceFormat>
        <inkml:channelProperties>
          <inkml:channelProperty channel="X" name="resolution" value="28.36879" units="1/cm"/>
          <inkml:channelProperty channel="Y" name="resolution" value="28.30189" units="1/cm"/>
        </inkml:channelProperties>
      </inkml:inkSource>
      <inkml:timestamp xml:id="ts0" timeString="2016-09-30T19:36:01.880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fitToCurve" value="1"/>
    </inkml:brush>
  </inkml:definitions>
  <inkml:trace contextRef="#ctx0" brushRef="#br0">651 0,'0'46,"0"-46,0 45,-36-45,0 45,36-45,0 0</inkml:trace>
  <inkml:trace contextRef="#ctx0" brushRef="#br0" timeOffset="1">398 315,'0'46,"-72"-46,36 44,0-44,-1 0,37 0,-36 0,36 45,0-45,0 0,0 0,0 0</inkml:trace>
  <inkml:trace contextRef="#ctx0" brushRef="#br0" timeOffset="2">109 585,'-36'0,"36"0,-37 0,1 44,36 2</inkml:trace>
</inkml:ink>
</file>

<file path=ppt/ink/ink259.xml><?xml version="1.0" encoding="utf-8"?>
<inkml:ink xmlns:inkml="http://www.w3.org/2003/InkML">
  <inkml:definitions>
    <inkml:context xml:id="ctx0">
      <inkml:inkSource xml:id="inkSrc0">
        <inkml:traceFormat>
          <inkml:channel name="X" type="integer" max="1600" units="cm"/>
          <inkml:channel name="Y" type="integer" max="900" units="cm"/>
        </inkml:traceFormat>
        <inkml:channelProperties>
          <inkml:channelProperty channel="X" name="resolution" value="28.36879" units="1/cm"/>
          <inkml:channelProperty channel="Y" name="resolution" value="28.30189" units="1/cm"/>
        </inkml:channelProperties>
      </inkml:inkSource>
      <inkml:timestamp xml:id="ts0" timeString="2016-09-30T19:36:01.883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fitToCurve" value="1"/>
    </inkml:brush>
  </inkml:definitions>
  <inkml:trace contextRef="#ctx0" brushRef="#br0">615 0,'0'45,"0"-45,0 45,0-45,0 45,0 0,0-45</inkml:trace>
  <inkml:trace contextRef="#ctx0" brushRef="#br0" timeOffset="1">470 269,'0'0,"-36"0,0 45,36-45,-36 0,-1 44,37-44,-35 0</inkml:trace>
  <inkml:trace contextRef="#ctx0" brushRef="#br0" timeOffset="2">254 536,'-37'0,"-35"0,36 0,-1 0,37 0,-36 45,36 0,-36-45</inkml:trace>
</inkml:ink>
</file>

<file path=ppt/ink/ink2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978.90918" units="1/in"/>
          <inkml:channelProperty channel="Y" name="resolution" value="2978.66846" units="1/in"/>
          <inkml:channelProperty channel="F" name="resolution" value="INF" units="1/dev"/>
        </inkml:channelProperties>
      </inkml:inkSource>
      <inkml:timestamp xml:id="ts0" timeString="2008-02-03T01:20:33.578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fitToCurve" value="1"/>
    </inkml:brush>
  </inkml:definitions>
  <inkml:trace contextRef="#ctx0" brushRef="#br0">7 57 16,'0'0'15,"-4"9"-1,5 3 1,-3 4-1,2 8 1,0 7-4,1 6 0,-1 4-4,1 6-1,-1 0-3,0 1-1,1-2-2,1-6-3,-2-4-2,3-5-2,-1-9-4,2-8-7,9-2-10,-11-17 3,12-1-1</inkml:trace>
  <inkml:trace contextRef="#ctx0" brushRef="#br0" timeOffset="656">31 22 10,'0'0'15,"0"0"-2,0 0 1,0 0 0,7-2-2,5 1-1,1 1-3,8-1 0,5 1-2,8-1-3,6-1-1,8-1-1,5 1-3,-1-1-4,3 1-2,-3 0-4,-8 0-5,0 3-3,-16-4-2,5 8-3</inkml:trace>
  <inkml:trace contextRef="#ctx0" brushRef="#br0" timeOffset="1250">571 8 11,'0'0'14,"0"0"1,0 0-1,0 0-1,0 0 0,0 0 1,5 12-3,-7-2 1,5 9-2,-4 3-1,3 10-3,-4 2-2,2 8-1,-3 2-1,2 2-2,0-1 0,-2 1-2,3-3 0,-1-3-1,2-3-1,-2-7-3,4-1-2,-2-7-6,0-6-5,4-1-10,-5-15 4,4 9-1</inkml:trace>
  <inkml:trace contextRef="#ctx0" brushRef="#br0" timeOffset="1968">97 602 14,'0'0'14,"0"0"1,0 0-1,0 0-2,0 0-2,0 0 0,0 0-2,0 0-1,8 2-2,-1-1 0,5 0-1,3 1-1,4 0 0,6-2-1,5-2-1,2 2-2,4 0-2,-1-2-6,1-1-3,1 1-7,-6-3-3,5 5-5,-15-6 1</inkml:trace>
  <inkml:trace contextRef="#ctx0" brushRef="#br0" timeOffset="2953">144 98 4,'8'5'19,"-8"-5"-4,0 0-1,0 0-2,15 0-1,-5 0 1,4 0-2,4 0-3,3-1-1,5 2-2,0 0-2,4 1-5,-1 1-5,1 2-8,-9-6-10,9 7 1,-15-9-1</inkml:trace>
  <inkml:trace contextRef="#ctx0" brushRef="#br0" timeOffset="3609">148 176 10,'0'0'15,"-1"6"0,1-6 0,0 0-2,12 0-2,0 1 0,4-2-3,5 1-2,4 0-2,2 0-3,2 0-6,-1-1-7,5 3-10,-12-4-2,8 5-1</inkml:trace>
  <inkml:trace contextRef="#ctx0" brushRef="#br0" timeOffset="4187">170 262 8,'-8'-3'23,"8"3"-4,0 0-3,4 5-1,-4-5 0,0 0-4,15 3-2,-5-3-2,5 1-2,-1-2-2,3 1 1,2 0-2,1 0-2,0 1-3,0-1-3,0 1-7,0 2-12,-6-5-3,8 6 0,-13-5 1</inkml:trace>
  <inkml:trace contextRef="#ctx0" brushRef="#br0" timeOffset="5047">277 416 7,'0'0'12,"0"0"1,0 0-3,0-6-1,0 6-1,-3-7 1,3 7-2,-3-7-1,3 7 1,-7-4-2,7 4-2,-7 0 0,7 0-1,-10 4 0,10-4-1,-9 5 0,9-5-1,-5 7 1,5-7-1,2 6 0,-2-6-1,10 3-1,-3-2 0,1-1-1,-8 0 0,13-2 0,-13 2 0,11-2 1,-11 2 0,0 0-1,0-5 3,0 5-1,-10-4 2,3 4-1,0-1 0,-3 1 0,3 1-3,-2-1-5,5 6-10,-4-7-2,12 7-1</inkml:trace>
</inkml:ink>
</file>

<file path=ppt/ink/ink260.xml><?xml version="1.0" encoding="utf-8"?>
<inkml:ink xmlns:inkml="http://www.w3.org/2003/InkML">
  <inkml:definitions>
    <inkml:context xml:id="ctx0">
      <inkml:inkSource xml:id="inkSrc0">
        <inkml:traceFormat>
          <inkml:channel name="X" type="integer" max="1600" units="cm"/>
          <inkml:channel name="Y" type="integer" max="900" units="cm"/>
        </inkml:traceFormat>
        <inkml:channelProperties>
          <inkml:channelProperty channel="X" name="resolution" value="28.36879" units="1/cm"/>
          <inkml:channelProperty channel="Y" name="resolution" value="28.30189" units="1/cm"/>
        </inkml:channelProperties>
      </inkml:inkSource>
      <inkml:timestamp xml:id="ts0" timeString="2016-09-30T19:36:01.886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fitToCurve" value="1"/>
    </inkml:brush>
  </inkml:definitions>
  <inkml:trace contextRef="#ctx0" brushRef="#br0">0 0,'0'0,"0"40,0 0,42-40,-42 0,0 41,42-41,-42 41,0-41</inkml:trace>
  <inkml:trace contextRef="#ctx0" brushRef="#br0" timeOffset="1">249 282,'0'0,"42"41,-42-1,42-40,-42 0,0 41,42-41,-42 0</inkml:trace>
</inkml:ink>
</file>

<file path=ppt/ink/ink261.xml><?xml version="1.0" encoding="utf-8"?>
<inkml:ink xmlns:inkml="http://www.w3.org/2003/InkML">
  <inkml:definitions>
    <inkml:context xml:id="ctx0">
      <inkml:inkSource xml:id="inkSrc0">
        <inkml:traceFormat>
          <inkml:channel name="X" type="integer" max="1600" units="cm"/>
          <inkml:channel name="Y" type="integer" max="900" units="cm"/>
        </inkml:traceFormat>
        <inkml:channelProperties>
          <inkml:channelProperty channel="X" name="resolution" value="28.36879" units="1/cm"/>
          <inkml:channelProperty channel="Y" name="resolution" value="28.30189" units="1/cm"/>
        </inkml:channelProperties>
      </inkml:inkSource>
      <inkml:timestamp xml:id="ts0" timeString="2016-09-30T19:36:01.888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fitToCurve" value="1"/>
    </inkml:brush>
  </inkml:definitions>
  <inkml:trace contextRef="#ctx0" brushRef="#br0">0 0,'0'0,"84"0,-84 40,0 0,42-40,-42 0</inkml:trace>
  <inkml:trace contextRef="#ctx0" brushRef="#br0" timeOffset="1">292 282,'0'0,"41"40,1-40,-42 0,41 40,-41-40,0 0,0 40,85 0,-85-40,0 0,41 0,-41 0</inkml:trace>
</inkml:ink>
</file>

<file path=ppt/ink/ink262.xml><?xml version="1.0" encoding="utf-8"?>
<inkml:ink xmlns:inkml="http://www.w3.org/2003/InkML">
  <inkml:definitions>
    <inkml:context xml:id="ctx0">
      <inkml:inkSource xml:id="inkSrc0">
        <inkml:traceFormat>
          <inkml:channel name="X" type="integer" max="1600" units="cm"/>
          <inkml:channel name="Y" type="integer" max="900" units="cm"/>
        </inkml:traceFormat>
        <inkml:channelProperties>
          <inkml:channelProperty channel="X" name="resolution" value="28.36879" units="1/cm"/>
          <inkml:channelProperty channel="Y" name="resolution" value="28.30189" units="1/cm"/>
        </inkml:channelProperties>
      </inkml:inkSource>
      <inkml:timestamp xml:id="ts0" timeString="2016-09-30T19:36:01.890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fitToCurve" value="1"/>
    </inkml:brush>
  </inkml:definitions>
  <inkml:trace contextRef="#ctx0" brushRef="#br0">0 0,'41'0,"1"40,-42-40,0 0,41 0,-41 40,0-40</inkml:trace>
</inkml:ink>
</file>

<file path=ppt/ink/ink263.xml><?xml version="1.0" encoding="utf-8"?>
<inkml:ink xmlns:inkml="http://www.w3.org/2003/InkML">
  <inkml:definitions>
    <inkml:context xml:id="ctx0">
      <inkml:inkSource xml:id="inkSrc0">
        <inkml:traceFormat>
          <inkml:channel name="X" type="integer" max="1600" units="cm"/>
          <inkml:channel name="Y" type="integer" max="900" units="cm"/>
        </inkml:traceFormat>
        <inkml:channelProperties>
          <inkml:channelProperty channel="X" name="resolution" value="28.36879" units="1/cm"/>
          <inkml:channelProperty channel="Y" name="resolution" value="28.30189" units="1/cm"/>
        </inkml:channelProperties>
      </inkml:inkSource>
      <inkml:timestamp xml:id="ts0" timeString="2016-09-30T19:36:01.891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fitToCurve" value="1"/>
    </inkml:brush>
  </inkml:definitions>
  <inkml:trace contextRef="#ctx0" brushRef="#br0">0 0,'0'0,"0"0,41 0,1 40,-42-40,41 0,-41 0,42 40</inkml:trace>
</inkml:ink>
</file>

<file path=ppt/ink/ink264.xml><?xml version="1.0" encoding="utf-8"?>
<inkml:ink xmlns:inkml="http://www.w3.org/2003/InkML">
  <inkml:definitions>
    <inkml:context xml:id="ctx0">
      <inkml:inkSource xml:id="inkSrc0">
        <inkml:traceFormat>
          <inkml:channel name="X" type="integer" max="1600" units="cm"/>
          <inkml:channel name="Y" type="integer" max="900" units="cm"/>
        </inkml:traceFormat>
        <inkml:channelProperties>
          <inkml:channelProperty channel="X" name="resolution" value="28.36879" units="1/cm"/>
          <inkml:channelProperty channel="Y" name="resolution" value="28.30189" units="1/cm"/>
        </inkml:channelProperties>
      </inkml:inkSource>
      <inkml:timestamp xml:id="ts0" timeString="2016-09-30T19:36:01.892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fitToCurve" value="1"/>
    </inkml:brush>
  </inkml:definitions>
  <inkml:trace contextRef="#ctx0" brushRef="#br0">0 0,'0'0,"42"0,-42 0,42 41,-42-2,0-39,41 0,0 0,-41 0</inkml:trace>
</inkml:ink>
</file>

<file path=ppt/ink/ink26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978.90918" units="1/in"/>
          <inkml:channelProperty channel="Y" name="resolution" value="2978.66846" units="1/in"/>
          <inkml:channelProperty channel="F" name="resolution" value="INF" units="1/dev"/>
        </inkml:channelProperties>
      </inkml:inkSource>
      <inkml:timestamp xml:id="ts0" timeString="2008-02-03T01:20:33.578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fitToCurve" value="1"/>
    </inkml:brush>
  </inkml:definitions>
  <inkml:trace contextRef="#ctx0" brushRef="#br0">11 97 16,'0'0'15,"-7"14"-1,10 7 1,-7 6-1,4 15 1,0 10-4,1 10 0,-1 8-4,3 9-1,-3 3-3,0 0-1,2-5-2,0-8-3,0-9-2,2-8-2,0-14-4,3-14-7,13-4-10,-16-28 3,20-3-1</inkml:trace>
  <inkml:trace contextRef="#ctx0" brushRef="#br0" timeOffset="656">52 38 10,'0'0'15,"0"0"-2,0 0 1,0 0 0,13-5-2,6 4-1,3 0-3,14 1 0,9-1-2,13-1-3,9-1-1,14-2-1,8 1-3,1 0-4,2 0-2,-4 2-4,-13-2-5,-1 6-3,-27-7-2,9 12-3</inkml:trace>
  <inkml:trace contextRef="#ctx0" brushRef="#br0" timeOffset="1250">967 13 11,'0'0'14,"0"0"1,0 0-1,0 0-1,0 0 0,0 0 1,9 20-3,-12-2 1,7 13-2,-5 8-1,5 14-3,-8 5-2,4 14-1,-5 2-1,3 4-2,0 1 0,-2-2-2,3-4 0,-1-6-1,4-4-1,-4-11-3,8-3-2,-5-11-6,1-12-5,7 0-10,-9-26 4,7 15-1</inkml:trace>
  <inkml:trace contextRef="#ctx0" brushRef="#br0" timeOffset="1968">164 1023 14,'0'0'14,"0"0"1,0 0-1,0 0-2,0 0-2,0 0 0,0 0-2,0 0-1,13 2-2,0 1 0,7-2-1,5 2-1,8 0 0,8-2-1,12-4-1,0 2-2,8 1-2,-2-3-6,2-2-3,3 2-7,-12-5-3,8 8-5,-24-10 1</inkml:trace>
  <inkml:trace contextRef="#ctx0" brushRef="#br0" timeOffset="2953">245 166 4,'12'9'19,"-12"-9"-4,0 0-1,0 0-2,26 0-1,-9-1 1,6 1-2,7 1-3,6-4-1,8 5-2,1 0-2,6 3-5,-3-1-5,3 4-8,-15-10-10,15 12 1,-25-14-1</inkml:trace>
  <inkml:trace contextRef="#ctx0" brushRef="#br0" timeOffset="3609">250 298 10,'0'0'15,"-1"11"0,1-11 0,0 0-2,21 0-2,-1 1 0,6-2-3,10 0-2,7 1-2,2 0-3,4 1-6,-1-4-7,9 8-10,-22-10-2,13 11-1</inkml:trace>
  <inkml:trace contextRef="#ctx0" brushRef="#br0" timeOffset="4187">287 445 8,'-13'-5'23,"13"5"-4,0 0-3,8 8-1,-8-8 0,0 0-4,25 4-2,-8-4-2,8 3-2,-1-5-2,4 2 1,4 0-2,2 0-2,1 2-3,-2-2-3,1 1-7,0 3-12,-10-7-3,13 11 0,-21-11 1</inkml:trace>
  <inkml:trace contextRef="#ctx0" brushRef="#br0" timeOffset="5047">469 707 7,'0'0'12,"0"0"1,0 0-3,0-10-1,0 10-1,-4-12 1,4 12-2,-6-11-1,6 11 1,-11-8-2,11 8-2,-12 0 0,12 0-1,-17 8 0,17-8-1,-16 8 0,16-8-1,-8 11 1,8-11-1,4 11 0,-4-11-1,16 6-1,-4-6 0,1 0-1,-13 0 0,23-3 0,-23 3 0,18-4 1,-18 4 0,0 0-1,0-8 3,0 8-1,-16-6 2,3 5-1,1 0 0,-5 1 0,5 2-3,-2-2-5,7 10-10,-6-13-2,18 14-1</inkml:trace>
</inkml:ink>
</file>

<file path=ppt/ink/ink26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978.90918" units="1/in"/>
          <inkml:channelProperty channel="Y" name="resolution" value="2978.66846" units="1/in"/>
          <inkml:channelProperty channel="F" name="resolution" value="INF" units="1/dev"/>
        </inkml:channelProperties>
      </inkml:inkSource>
      <inkml:timestamp xml:id="ts0" timeString="2008-02-03T01:20:33.578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fitToCurve" value="1"/>
    </inkml:brush>
  </inkml:definitions>
  <inkml:trace contextRef="#ctx0" brushRef="#br0">7 57 16,'0'0'15,"-4"9"-1,5 3 1,-3 4-1,2 8 1,0 7-4,1 6 0,-1 4-4,1 6-1,-1 0-3,0 1-1,1-2-2,1-6-3,-2-4-2,3-5-2,-1-9-4,2-8-7,9-2-10,-11-17 3,12-1-1</inkml:trace>
  <inkml:trace contextRef="#ctx0" brushRef="#br0" timeOffset="656">31 22 10,'0'0'15,"0"0"-2,0 0 1,0 0 0,7-2-2,5 1-1,1 1-3,8-1 0,5 1-2,8-1-3,6-1-1,8-1-1,5 1-3,-1-1-4,3 1-2,-3 0-4,-8 0-5,0 3-3,-16-4-2,5 8-3</inkml:trace>
  <inkml:trace contextRef="#ctx0" brushRef="#br0" timeOffset="1250">571 8 11,'0'0'14,"0"0"1,0 0-1,0 0-1,0 0 0,0 0 1,5 12-3,-7-2 1,5 9-2,-4 3-1,3 10-3,-4 2-2,2 8-1,-3 2-1,2 2-2,0-1 0,-2 1-2,3-3 0,-1-3-1,2-3-1,-2-7-3,4-1-2,-2-7-6,0-6-5,4-1-10,-5-15 4,4 9-1</inkml:trace>
  <inkml:trace contextRef="#ctx0" brushRef="#br0" timeOffset="1968">97 602 14,'0'0'14,"0"0"1,0 0-1,0 0-2,0 0-2,0 0 0,0 0-2,0 0-1,8 2-2,-1-1 0,5 0-1,3 1-1,4 0 0,6-2-1,5-2-1,2 2-2,4 0-2,-1-2-6,1-1-3,1 1-7,-6-3-3,5 5-5,-15-6 1</inkml:trace>
  <inkml:trace contextRef="#ctx0" brushRef="#br0" timeOffset="2953">144 98 4,'8'5'19,"-8"-5"-4,0 0-1,0 0-2,15 0-1,-5 0 1,4 0-2,4 0-3,3-1-1,5 2-2,0 0-2,4 1-5,-1 1-5,1 2-8,-9-6-10,9 7 1,-15-9-1</inkml:trace>
  <inkml:trace contextRef="#ctx0" brushRef="#br0" timeOffset="3609">148 176 10,'0'0'15,"-1"6"0,1-6 0,0 0-2,12 0-2,0 1 0,4-2-3,5 1-2,4 0-2,2 0-3,2 0-6,-1-1-7,5 3-10,-12-4-2,8 5-1</inkml:trace>
  <inkml:trace contextRef="#ctx0" brushRef="#br0" timeOffset="4187">170 262 8,'-8'-3'23,"8"3"-4,0 0-3,4 5-1,-4-5 0,0 0-4,15 3-2,-5-3-2,5 1-2,-1-2-2,3 1 1,2 0-2,1 0-2,0 1-3,0-1-3,0 1-7,0 2-12,-6-5-3,8 6 0,-13-5 1</inkml:trace>
  <inkml:trace contextRef="#ctx0" brushRef="#br0" timeOffset="5047">277 416 7,'0'0'12,"0"0"1,0 0-3,0-6-1,0 6-1,-3-7 1,3 7-2,-3-7-1,3 7 1,-7-4-2,7 4-2,-7 0 0,7 0-1,-10 4 0,10-4-1,-9 5 0,9-5-1,-5 7 1,5-7-1,2 6 0,-2-6-1,10 3-1,-3-2 0,1-1-1,-8 0 0,13-2 0,-13 2 0,11-2 1,-11 2 0,0 0-1,0-5 3,0 5-1,-10-4 2,3 4-1,0-1 0,-3 1 0,3 1-3,-2-1-5,5 6-10,-4-7-2,12 7-1</inkml:trace>
</inkml:ink>
</file>

<file path=ppt/ink/ink26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978.90918" units="1/in"/>
          <inkml:channelProperty channel="Y" name="resolution" value="2978.66846" units="1/in"/>
          <inkml:channelProperty channel="F" name="resolution" value="INF" units="1/dev"/>
        </inkml:channelProperties>
      </inkml:inkSource>
      <inkml:timestamp xml:id="ts0" timeString="2008-02-03T01:20:33.578"/>
    </inkml:context>
    <inkml:brush xml:id="br0">
      <inkml:brushProperty name="width" value="0.05292" units="cm"/>
      <inkml:brushProperty name="height" value="0.05292" units="cm"/>
      <inkml:brushProperty name="fitToCurve" value="1"/>
    </inkml:brush>
  </inkml:definitions>
  <inkml:trace contextRef="#ctx0" brushRef="#br0">12 139 16,'0'0'15,"-7"20"-1,10 10 1,-8 8-1,5 22 1,0 15-4,2 13 0,-2 14-4,3 10-1,-3 6-3,0-1-1,1-7-2,2-11-3,-2-14-2,4-9-2,-1-22-4,3-20-7,15-6-10,-18-38 3,21-6-1</inkml:trace>
  <inkml:trace contextRef="#ctx0" brushRef="#br0" timeOffset="656">55 55 10,'0'0'15,"0"0"-2,0 0 1,0 0 0,13-8-2,8 7-1,2 0-3,15 0 0,10 0-2,12-2-3,12-2-1,13-2-1,9 3-3,1-2-4,2 0-2,-4 2-4,-14-1-5,0 8-3,-30-11-2,10 19-3</inkml:trace>
  <inkml:trace contextRef="#ctx0" brushRef="#br0" timeOffset="1250">1021 19 11,'0'0'14,"0"0"1,0 0-1,0 0-1,0 0 0,0 0 1,9 28-3,-12-1 1,7 17-2,-5 11-1,5 21-3,-8 7-2,4 20-1,-4 3-1,1 6-2,1 0 0,-2-1-2,2-6 0,1-9-1,2-6-1,-2-16-3,7-4-2,-5-16-6,1-16-5,8-1-10,-10-37 4,7 22-1</inkml:trace>
  <inkml:trace contextRef="#ctx0" brushRef="#br0" timeOffset="1968">173 1464 14,'0'0'14,"0"0"1,0 0-1,0 0-2,0 0-2,0 0 0,0 0-2,0 0-1,14 4-2,-1-1 0,9-2-1,4 4-1,9 0 0,9-4-1,11-6-1,1 4-2,8 1-2,-2-5-6,4-1-3,0 2-7,-10-8-3,7 12-5,-25-15 1</inkml:trace>
  <inkml:trace contextRef="#ctx0" brushRef="#br0" timeOffset="2953">258 238 4,'14'12'19,"-14"-12"-4,0 0-1,0 0-2,27 0-1,-10-1 1,8 1-2,7 1-3,6-4-1,8 5-2,2 1-2,6 3-5,-4 0-5,4 6-8,-16-14-10,15 16 1,-25-20-1</inkml:trace>
  <inkml:trace contextRef="#ctx0" brushRef="#br0" timeOffset="3609">264 427 10,'0'0'15,"-1"15"0,1-15 0,0 0-2,22 0-2,-1 1 0,7-2-3,10 0-2,7 1-2,2 0-3,6 1-6,-3-4-7,10 8-10,-22-10-2,12 13-1</inkml:trace>
  <inkml:trace contextRef="#ctx0" brushRef="#br0" timeOffset="4187">303 636 8,'-14'-7'23,"14"7"-4,0 0-3,9 12-1,-9-12 0,0 0-4,26 6-2,-7-6-2,7 4-2,-2-7-2,7 3 1,2 0-2,3 0-2,1 3-3,-3-3-3,3 2-7,-1 4-12,-11-11-3,14 16 0,-22-14 1</inkml:trace>
  <inkml:trace contextRef="#ctx0" brushRef="#br0" timeOffset="5047">495 1012 7,'0'0'12,"0"0"1,0 0-3,0-14-1,0 14-1,-5-17 1,5 17-2,-5-17-1,5 17 1,-12-10-2,12 10-2,-13 0 0,13 0-1,-17 10 0,17-10-1,-18 12 0,18-12-1,-8 16 1,8-16-1,4 15 0,-4-15-1,17 9-1,-4-8 0,0-1-1,-13 0 0,25-5 0,-25 5 0,19-6 1,-19 6 0,0 0-1,0-12 3,0 12-1,-18-8 2,5 7-1,0 0 0,-4 1 0,4 2-3,-2-2-5,8 14-10,-7-17-2,19 18-1</inkml:trace>
</inkml:ink>
</file>

<file path=ppt/ink/ink268.xml><?xml version="1.0" encoding="utf-8"?>
<inkml:ink xmlns:inkml="http://www.w3.org/2003/InkML">
  <inkml:definitions>
    <inkml:context xml:id="ctx0">
      <inkml:inkSource xml:id="inkSrc0">
        <inkml:traceFormat>
          <inkml:channel name="X" type="integer" max="14719" units="in"/>
          <inkml:channel name="Y" type="integer" max="9199" units="in"/>
          <inkml:channel name="F" type="integer" max="32767" units="dev"/>
        </inkml:traceFormat>
        <inkml:channelProperties>
          <inkml:channelProperty channel="X" name="resolution" value="2540.38647" units="1/in"/>
          <inkml:channelProperty channel="Y" name="resolution" value="2540.45825" units="1/in"/>
          <inkml:channelProperty channel="F" name="resolution" value="0" units="1/dev"/>
        </inkml:channelProperties>
      </inkml:inkSource>
      <inkml:timestamp xml:id="ts0" timeString="2012-07-03T16:55:15.892"/>
    </inkml:context>
    <inkml:brush xml:id="br0">
      <inkml:brushProperty name="width" value="0.03528" units="cm"/>
      <inkml:brushProperty name="height" value="0.03528" units="cm"/>
      <inkml:brushProperty name="color" value="#FF0000"/>
      <inkml:brushProperty name="fitToCurve" value="1"/>
    </inkml:brush>
  </inkml:definitions>
  <inkml:trace contextRef="#ctx0" brushRef="#br0">-11 2041 320,'0'0'512,"0"0"-95,0 0-97,0 0 64,0 0-384,0 0 257,0 0-321,0 0 192,0-26-128,0 26 128,0 0 352,0 0 33,0 0-289,0 0-32,0 0 321,0 0-193,0 0 321,0 0-577,0 0 288,0 0-160,0 0 96,0 0 97,0 0-65,0 0 96,0 0-255,0 0 415,0 0-416,0 0 257,0 0-225,0 0 64,0 0 0,0 0 65,0 0 191,0 0-192,0 0 97,0 0-353,0 0 544,0 0-511,0 0 223,0 0-192,0 0-32,0 0 0,0 0-96,0 0 64,0 0-128,0 0 416,0 0-384,0 0 289,0 0-225,0 0 0,0 0 64,0 0 32,0 0 64,0 0-192,0 0 224,0 0-224,0 0 577,0 0-513,0 0 96,0 0-160,0 0 96,0 0 64,0 0-192,0 0 128,0 0-256,0 0 417,0 0-322,0 0 130,0 0-130,0 0 130,0 0-1,0 0 32,0 0 32,0 0-160,0 0 256,0 0-416,0 0 576,0 0-544,0 0 256,0 0-192,0 0 0,0 0 64,0 0-64,0 0 64,0 0-128,0 0 480,0 0-352,0 0 192,0 0-256,0 0 160,0 0-32,0 0 0,0 0 0,0 0-128,0 0 192,0 0-192,0 0 352,0 0-448,0 0 288,0 0-32,0 0-32,0 0 32,0 0-128,0 0 256,0 0-192,0 0 225,0 0-450,0 0 386,0 0-290,0 0 161,26 0 65,-26 0-65,0 0 64,0 0-160,0 0 224,26 0-224,-26 0 416,0 0-480,0 0 224,0 0-64,0 0-64,0 0 32,0 0-96,0 0 224,0 0-224,29 0 352,-29 0-416,0 0 320,0 0-256,0 0 96,0 0 32,26 0 0,-26 0 32,0 0-224,0 0 256,0 0-192,0 0 448,0 0-480,26 0 128,-26 0 0,0 0-64,0 0 64,26 0-32,-26 0 128,0 0-192,0 0 352,0 0-352,0 0 321,26 0-418,-26 0 225,0 0 0,0 0 0,29 0-32,-29 0-128,0 0 256,0 0-224,26-26 481,-26 26-417,0 0 64,26 0 0,-26 0-32,26 0-32,-26 0 0,0-26 64,0 26-128,26 0 448,-26 0-448,0 0 256,0 0-256,29 0 64,-29-28 128,0 28-96,0 0 32,26 0-96,-26 0 288,0 0-320,26-26 513,-26 26-450,0 0 130,26-26-65,-26 26 96,0 0-32,26 0-128,-26-26 160,0 26-192,29 0 352,-29 0-448,0-26 320,0 26-320,26 0 192,-26-28 0,0 28-32,26 0 64,-26-26-192,0 26 416,0 0-320,27 0 320,-27-26-416,0 26 224,0 0-64,0 0 33,26 0 31,-26-26-160,0 26 224,0 0-288,0 0 480,0 0-512,0-28 416,0 28-288,29 0 32,-29 0 0,0 0 0,0 0 64,0-26-160,0 26 192,26 0-192,-26 0 352,0 0-384,0-26 160,0 26-32,0 0 0,0 0 32,0 0-96,0 0 192,0-26-192,0 26 384,26 0-416,-26 0 224,0 0-224,0-29 96,0 29 0,0 0-32,0 0 32,26-26-160,-26 26 352,0 0-320,0-25 385,0 25-418,26 0 193,-26-26-32,0 26 0,0 0 0,0 0-128,0 0 288,0-26-256,29 26 449,-29 0-610,0 0 418,0-29-258,0 29 194,0 0-129,0 0 64,0-26 64,0 26-289,26 0 546,-26 0-481,0-26 384,0 26-448,0 0 192,0-25 0,26 25-64,-26 0 96,0-29-96,0 29 160,0 0-224,0-26 512,0 26-640,26 0 352,-26 0-224,0-26 128,0 26 32,0 0-128,0-26 160,0 26-256,29 0 512,-29 0-448,0-28 352,0 28-416,0 0 192,0 0 0,0 0-32,0-26 32,26 26-96,-26 0 288,0 0-320,0 0 448,0-26-480,0 26 256,0 0-192,0 0 96,0-26 32,0 26-96,0 0 128,0 0-256,26 0 448,-26-28-384,0 28 352,0 0-416,0 0 192,0-26 32,26 26 0,-26 0-64,0 0-32,0 0 256,0-26-288,0 26 448,0 0-576,0 0 320,0 0-160,0 0 32,0-26 32,0 26-64,0 0 96,26-26-192,-26 26 416,0 0-384,0-28 288,0 28-352,0-26 224,0 26-64,0 0 0,0-26 96,0 26-192,29 0 288,-29-26-352,0 26 512,0 0-512,0-29 320,0 29-224,0 0 32,26-25 128,-26 25-192,0-26 192,0 26-224,0 0 448,26-26-384,-26 26 224,0-29-352,0 29 224,0-26 0,26 26 0,-26-26 32,0 26-192,0 0 352,26-25-416,-26 25 608,0 0-576,0 0 256,0-26-96,0 26 0,0 0 32,0 0-128,0 0 256,0 0-288,0-29 480,29 29-448,-29 0 256,0 0-256,0-26 96,0 26 32,0 0 32,0-26-96,0 26-64,26 0 256,-26-26-320,0 26 512,0 0-448,0-28 160,0 28-96,0 0 64,0-26-64,0 26 32,0 0 160,26-26-288,-26 26 416,0-26-480,0 26 416,0-28-352,0 28 96,0-26 64,0 26-128,0-26 192,0 26-128,0 0 224,26-26-384,-26 26 640,0 0-608,0-26 320,0 26-288,0-28 224,0 28-96,0 0-32,0-26 160,26 26-224,-26 0 384,0-26-416,0 26 352,0 0-352,0-26 160,0 26-32,0-29 0,0 29 96,0 0-160,0-25 256,0 25-320,29-26 512,-29 26-480,0-26 160,0 26-32,0 0 32,0 0 64,0-29-160,0 29 128,0 0-224,0 0 416,0 0-448,0 0 320,0 0-224,0 0 32,0 0 96,0 0-128,0 0 128,0 0-160,0 0 224,0 0-288,0 0 512,0 0-448,0 0 160,0 0-192,26 0 256,-26-26-96,0 26-128,0 0 256,0 0-256,0 0 480,0 0-512,0 0 320,0 0-256,0 0 96,0 0 32,0 0 0,0 0 0,0 0-128,0 0 160,0-26-192,0 26 416,0 0-448,0 0 192,0 0-32,0 0 0,0 0 32,0 0-64,0 0 32,0 0-128,0 0 384,0 0-384,0-25 224,0 25-160,0 0 32,0 0 64,0 0-32,0 0 64,0 0-224,0 0 224,0 0-192,0 0 448,0 0-448,0 0 128,0 0 0,0 0-32,0 0 96,0 0-192,0 0 224,0 0-192,0 0 352,0 0-416,0 0 256,0 0-192,0 0 64,0 0 64,0 0-64,0 0 64,0 0-128,0 0 224,0 0-256,0 0 416,0 0-416,0 0 128,0 0 0,0 0 0,0 0 0,0 0-64,0 0 160,0 0-224,0 0 416,0 0-480,0 0 320,0 0-224,0 0 96,0 0 0,0 0 0,0 0 32,0 0-128,0 0 224,0 0-192,0 0 288,0 0-352,0 0 128,0 0 32,0 0-96,0 0 96,0 0-128,0 0 96,0 0-64,0 0 256,0 0-352,0 0 224,0 0-224,0 0 160,0 0-32,0 0 0,0 0 64,0 0-224,0 0 288,0 0-192,0 0 288,0 0-352,0 0 128,0 0-64,0 0 64,0 0 32,0 0-96,0 0 96,0 0-225,0 0 514,0 0-546,0 0 354,0 0-226,0 0 65,0 0 64,0 0-64,0 0 96,0 0-192,0 0 288,0 0-224,0 0 320,0 0-320,0 0 96,0 0-32,0 0 0,0 25 96,0-25-128,0 0 160,0 0-192,0 0 320,0 0-384,-26 26 224,26-26-128,0 0 96,0 0-32,0 0-64,0 0 160,0 0-192,0 26 224,0-26-192,0 0 225,0 0-290,0 0 161,-29 0-32,29 29-32,0-29 64,0 0-128,0 0 224,0 26-192,-26-26 353,26 0-449,0 0 288,0 26-224,0-26 31,-26 0 98,26 0-66,0 0 66,0 0-162,0 25 290,0-25-226,-26 0 226,26 0-289,0 0 128,0 29 32,0-29-32,0 0 32,0 0-129,0 0 162,0 0-162,0 0 482,0 0-641,-26 0 384,26 0-256,0 0 128,0 0 0,0 26 0,0-26 96,0 0-256,-29 0 416,29 0-320,0 0 224,0 0-288,0 0 96,0 0 32,0 0 64,0 0-96,0 0-64,0 0 288,0 0-352,0 0 576,0 0-544,0 0 288,0 0-160,0 0 128,0 0 0,0 0-64,0 0 161,0 0-386,0 0 482,0 0-385,0 0 288,0 0-320,0 0 96,0 0-32,0 0 128,0 0-160,0 0-96,0 0 352,29 0-352,-29 0 448,0-26-416,0 26 192,0 0-128,0 0 32,26-29-32,-26 29-32,0 0 96,0 0-160,0 0 352,26-25-384,-26 25 384,0 0-417,0 0 161,0-26 0,26 26-128,-26 0 128,0 0-64,26 0 224,-26-26-224,0 26 416,0 0-448,0 0 224,0 0-96,0 0 0,0-29 64,0 29-128,29 0 192,-29 0-192,0 0 288,0 0-288,0 0 256,0 0-256,0 0 96,0 0 0,0 0 32,0 0 32,0 0-224,0 0 320,0 0-320,0-26 512,0 26-512,0 0 224,0 0-160,0 0 128,0 0-64,0 0 0,0 0 64,0 0-128,0 0 320,0 0-352,26-26 224,-26 26-320,0 0 128,0 0 64,0 0-32,0-25 32,0 25-64,0 0 224,0 0-352,0 0 576,0 0-576,0 0 288,0 0-192,0 0 160,0 0-32,0 0-128,0 0 256,0 0-256,0 0 384,0 0-416,0 0 320,26 0-288,-26-29 160,0 29-64,0 0 64,0 0 0,0 0-96,0 0 128,0 0-224,0 0 480,0 0-512,0 0 256,0 0-128,0 0 64,0 0 32,0 0-192,0 0 256,0 0-224,0 0 384,0 0-480,0 0 384,0 0-320,0 0 160,0 0 0,0 0 0,0 0 0,0 0-96,0 0 192,0 0-288,0 0 512,0 0-512,0 0 352,0 0-288,0 0 160,0 0-32,0 0-96,0 0 192,0 0-288,0 0 544,0 0-576,0 0 288,0 0-128,0 0-64,0 0 96,0 0 0,0 0 32,0 0-129,0 0 225,0 0-256,0 0 320,0 0-416,0 0 192,0 0-64,0 0 96,0 0-32,0 0 0,0 0 96,0 29-224,0-29 480,0 0-416,0 0 224,0 0-160,0 0 96,0 0-32,0 0-32,0 0 64,0 0-224,0 25 352,0-25-352,0 0 544,0 0-576,0 0 288,0 0-96,0 0 32,0 26 64,0-26-160,0 0 160,0 0-192,0 0 416,0 0-416,0 0 192,0 26-160,0-26 160,0 0-96,0 0 96,0 0-64,0 29-96,0-29 192,0 0-160,0 0 288,0 0-352,0 0 128,0 0 0,0 26 0,0-26 64,0 0-192,0 0 224,0 0-192,0 0 352,0 0-416,0 0 288,0 0-224,0 26 64,0-26 64,0 0 32,0 0-32,0 0-192,0 0 352,0 0-352,0 0 384,0 0-352,0 0 160,0 0-32,0 0-32,0 0 32,0 25-64,0-25 160,0 0-224,0 0 352,0 0-384,0 0 256,0 29-160,0-29 0,0 0 64,0 0 0,26 0 32,-26 0-128,0 0 192,0 0-224,0 26 352,0-26-320,0 0 128,0 0-32,0 0 32,0 0-96,0 0 32,0 0 160,0 0-192,27 0 320,-27 0-416,0 0 320,0 0-256,0 0 96,0 0-32,0 0 64,0 26 0,0-26-96,0 0 192,0 0-160,0 0 289,0 0-418,0 0 161,0 0 33,0 0-1,0 0-32,0 0-65,0 0 290,0 0-353,0 0 480,0 0-448,0 0 256,0 0-224,0 0 64,0 0 96,0 0-96,0 0 32,0 0-256,0 0 256,0 0-417,0 0-127,0 0-1218,0 0-1953,0 0 672,0 0 385,28 0-1763</inkml:trace>
</inkml:ink>
</file>

<file path=ppt/ink/ink269.xml><?xml version="1.0" encoding="utf-8"?>
<inkml:ink xmlns:inkml="http://www.w3.org/2003/InkML">
  <inkml:definitions>
    <inkml:context xml:id="ctx0">
      <inkml:inkSource xml:id="inkSrc0">
        <inkml:traceFormat>
          <inkml:channel name="X" type="integer" max="14719" units="in"/>
          <inkml:channel name="Y" type="integer" max="9199" units="in"/>
          <inkml:channel name="F" type="integer" max="32767" units="dev"/>
        </inkml:traceFormat>
        <inkml:channelProperties>
          <inkml:channelProperty channel="X" name="resolution" value="2540.38647" units="1/in"/>
          <inkml:channelProperty channel="Y" name="resolution" value="2540.45825" units="1/in"/>
          <inkml:channelProperty channel="F" name="resolution" value="0" units="1/dev"/>
        </inkml:channelProperties>
      </inkml:inkSource>
      <inkml:timestamp xml:id="ts0" timeString="2012-07-03T16:56:12.021"/>
    </inkml:context>
    <inkml:brush xml:id="br0">
      <inkml:brushProperty name="width" value="0.03528" units="cm"/>
      <inkml:brushProperty name="height" value="0.03528" units="cm"/>
      <inkml:brushProperty name="fitToCurve" value="1"/>
    </inkml:brush>
  </inkml:definitions>
  <inkml:trace contextRef="#ctx0" brushRef="#br0">-2147483648-2147483648 64,'0'0'128,"0"0"128,0 0-128,0 0-96,0 0 128,0 0 0,0 0 321,0 0-449,0 0 128,0 0-288,0 0 192,0 0-64,0 0-96,0 0 0,0 0-160,0 0 191,0 0-31,0 0 96,0 0-192,0 0 128,0 0-32,0 0-288,0 0 193</inkml:trace>
</inkml:ink>
</file>

<file path=ppt/ink/ink2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978.90918" units="1/in"/>
          <inkml:channelProperty channel="Y" name="resolution" value="2978.66846" units="1/in"/>
          <inkml:channelProperty channel="F" name="resolution" value="INF" units="1/dev"/>
        </inkml:channelProperties>
      </inkml:inkSource>
      <inkml:timestamp xml:id="ts0" timeString="2008-02-03T01:20:33.578"/>
    </inkml:context>
    <inkml:brush xml:id="br0">
      <inkml:brushProperty name="width" value="0.05292" units="cm"/>
      <inkml:brushProperty name="height" value="0.05292" units="cm"/>
      <inkml:brushProperty name="fitToCurve" value="1"/>
    </inkml:brush>
  </inkml:definitions>
  <inkml:trace contextRef="#ctx0" brushRef="#br0">12 139 16,'0'0'15,"-7"20"-1,10 10 1,-8 8-1,5 22 1,0 15-4,2 13 0,-2 14-4,3 10-1,-3 6-3,0-1-1,1-7-2,2-11-3,-2-14-2,4-9-2,-1-22-4,3-20-7,15-6-10,-18-38 3,21-6-1</inkml:trace>
  <inkml:trace contextRef="#ctx0" brushRef="#br0" timeOffset="656">55 55 10,'0'0'15,"0"0"-2,0 0 1,0 0 0,13-8-2,8 7-1,2 0-3,15 0 0,10 0-2,12-2-3,12-2-1,13-2-1,9 3-3,1-2-4,2 0-2,-4 2-4,-14-1-5,0 8-3,-30-11-2,10 19-3</inkml:trace>
  <inkml:trace contextRef="#ctx0" brushRef="#br0" timeOffset="1250">1021 19 11,'0'0'14,"0"0"1,0 0-1,0 0-1,0 0 0,0 0 1,9 28-3,-12-1 1,7 17-2,-5 11-1,5 21-3,-8 7-2,4 20-1,-4 3-1,1 6-2,1 0 0,-2-1-2,2-6 0,1-9-1,2-6-1,-2-16-3,7-4-2,-5-16-6,1-16-5,8-1-10,-10-37 4,7 22-1</inkml:trace>
  <inkml:trace contextRef="#ctx0" brushRef="#br0" timeOffset="1968">173 1464 14,'0'0'14,"0"0"1,0 0-1,0 0-2,0 0-2,0 0 0,0 0-2,0 0-1,14 4-2,-1-1 0,9-2-1,4 4-1,9 0 0,9-4-1,11-6-1,1 4-2,8 1-2,-2-5-6,4-1-3,0 2-7,-10-8-3,7 12-5,-25-15 1</inkml:trace>
  <inkml:trace contextRef="#ctx0" brushRef="#br0" timeOffset="2953">258 238 4,'14'12'19,"-14"-12"-4,0 0-1,0 0-2,27 0-1,-10-1 1,8 1-2,7 1-3,6-4-1,8 5-2,2 1-2,6 3-5,-4 0-5,4 6-8,-16-14-10,15 16 1,-25-20-1</inkml:trace>
  <inkml:trace contextRef="#ctx0" brushRef="#br0" timeOffset="3609">264 427 10,'0'0'15,"-1"15"0,1-15 0,0 0-2,22 0-2,-1 1 0,7-2-3,10 0-2,7 1-2,2 0-3,6 1-6,-3-4-7,10 8-10,-22-10-2,12 13-1</inkml:trace>
  <inkml:trace contextRef="#ctx0" brushRef="#br0" timeOffset="4187">303 636 8,'-14'-7'23,"14"7"-4,0 0-3,9 12-1,-9-12 0,0 0-4,26 6-2,-7-6-2,7 4-2,-2-7-2,7 3 1,2 0-2,3 0-2,1 3-3,-3-3-3,3 2-7,-1 4-12,-11-11-3,14 16 0,-22-14 1</inkml:trace>
  <inkml:trace contextRef="#ctx0" brushRef="#br0" timeOffset="5047">495 1012 7,'0'0'12,"0"0"1,0 0-3,0-14-1,0 14-1,-5-17 1,5 17-2,-5-17-1,5 17 1,-12-10-2,12 10-2,-13 0 0,13 0-1,-17 10 0,17-10-1,-18 12 0,18-12-1,-8 16 1,8-16-1,4 15 0,-4-15-1,17 9-1,-4-8 0,0-1-1,-13 0 0,25-5 0,-25 5 0,19-6 1,-19 6 0,0 0-1,0-12 3,0 12-1,-18-8 2,5 7-1,0 0 0,-4 1 0,4 2-3,-2-2-5,8 14-10,-7-17-2,19 18-1</inkml:trace>
</inkml:ink>
</file>

<file path=ppt/ink/ink270.xml><?xml version="1.0" encoding="utf-8"?>
<inkml:ink xmlns:inkml="http://www.w3.org/2003/InkML">
  <inkml:definitions>
    <inkml:context xml:id="ctx0">
      <inkml:inkSource xml:id="inkSrc0">
        <inkml:traceFormat>
          <inkml:channel name="X" type="integer" max="14719" units="in"/>
          <inkml:channel name="Y" type="integer" max="9199" units="in"/>
          <inkml:channel name="F" type="integer" max="32767" units="dev"/>
        </inkml:traceFormat>
        <inkml:channelProperties>
          <inkml:channelProperty channel="X" name="resolution" value="2540.38647" units="1/in"/>
          <inkml:channelProperty channel="Y" name="resolution" value="2540.45825" units="1/in"/>
          <inkml:channelProperty channel="F" name="resolution" value="0" units="1/dev"/>
        </inkml:channelProperties>
      </inkml:inkSource>
      <inkml:timestamp xml:id="ts0" timeString="2012-07-03T16:56:12.286"/>
    </inkml:context>
    <inkml:brush xml:id="br0">
      <inkml:brushProperty name="width" value="0.03528" units="cm"/>
      <inkml:brushProperty name="height" value="0.03528" units="cm"/>
      <inkml:brushProperty name="color" value="#FF0000"/>
      <inkml:brushProperty name="fitToCurve" value="1"/>
    </inkml:brush>
  </inkml:definitions>
  <inkml:trace contextRef="#ctx0" brushRef="#br0">-4 2069 192,'0'26'224,"0"-26"288,0 0-159,0 0 63,0 0-160,0 0-63,0 0 127,0 0 32,0 0 161,0 0-161,0 0 64,0 0-191,0 0 255,0 0-480,0 0 96,0 0-128,0 0 32,0 0 32,0 0 0,0 0 256,0 0-63,0 0 383,0 0-416,0 0 225,0 0-321,0 0 160,0 0-64,0 0 1,0 0 63,0 0-128,0 0 256,0 0-288,0 0 481,0 0-449,0 0 256,0 0-159,0 0 31,0 0-32,0 0 0,0 0 32,0 0-159,0 0 255,0 0-128,0 0 225,0 0-257,0 0 128,0 0-64,0 0 33,0 0-33,0 0-96,0 0 224,0 0-256,0 0 385,0 0-417,0 0 224,0 0-160,0 0 33,0 0-65,0 0 0,0 0 32,0 0-224,0 0 416,0 0-320,0 0 289,0 0-353,0 0 192,0 0 32,0 0 0,0 0 64,0 0-160,0 0 289,0 0-353,0 0 416,0 0-512,0 0 256,0 0-192,0 0 64,0 0-32,0 0-32,0 0 65,0 0-162,0 0 354,0 0-417,0 0 352,0 0-320,26 0 192,-26 0-32,0 0-32,25 0 0,-25 0-96,0 0 288,29 0-320,-29 0 448,0 0-512,0 0 288,0 0-192,0 0 96,26 0 64,-26 0-160,0 0 160,26 0-192,-26 0 320,0 0-288,0 0 224,0 0-288,0 0 192,0 0-64,0 0-32,0 0 32,0 0-128,26 0 256,-26 0-192,0 0 416,0 0-448,0 0 192,0 0-128,26 0 96,-26 0-32,0 0-64,0 0 128,0 0-256,29 0 448,-29 0-352,0 0 256,0 0-288,26-26 160,-26 26-32,26 0 0,-26 0 0,0 0-96,0 0 160,0 0-224,0 0 512,0 0-512,25 0 256,-25 0-192,0 0 96,0 0 32,26 0-96,-26 0 160,0 0-256,29 0 416,-29 0-352,0-26 224,26 26-256,-26 0 128,0 0 0,26 0 32,-26 0-64,0 0-64,26 0 192,-26 0-256,0 0 512,26 0-544,-26 0 288,29 0-224,-29 0 192,0 0-96,26 0 0,-26 0 96,26 0-192,-26 0 384,25 0-416,-25 0 320,0 0-288,0 0 96,26 0 32,-26-26 0,29 26 32,-29 0-160,0 0 288,26 0-352,-26 0 512,26 0-480,-26 0 256,26 0-192,-26-28 128,26 28-32,-26 0-96,0 0 192,0 0-224,29 0 384,-29 0-384,0 0 224,0 0-224,0 0 128,0 0 0,26 0 0,-26 0 32,0 0-160,0 0 288,0 0-352,26 0 512,-26 0-480,0 0 192,0 0-64,0 0 0,0 0 64,25 0-128,-25 0 160,0 0-160,0 0 352,0 0-416,26 0 320,-26 0-288,0-26 96,0 26 32,0 0 32,0 0 0,0 0-160,0 0 224,0 0-224,29 0 480,-29 0-512,0 0 192,26 0-64,-26 0 32,0 0 0,26 0-64,-26 0 160,0 0-224,26 0 416,-26-26-448,26 26 288,-26 0-256,0 0 160,29 0-32,-29 0 0,0 0 32,26 0-96,-26-26 128,25 26-160,-25 0 512,26 0-672,3 0 384,-29-26-224,0 26 32,26 0 96,-26 0-160,0 0 288,26 0-288,-26 0 480,26 0-608,-26-28 512,0 28-480,0 0 320,26 0-192,-26 0 96,0 0 96,29 0-256,-29 0 352,0 0-384,26 0 544,-26-26-448,0 26 128,26 0-64,-26 0 64,0 0-32,25 0-64,-25 0 160,0-26-224,0 26 449,0 0-450,0 0 258,26 0-226,-26 0 33,0 0 128,0 0-96,29 0 32,-29 0-128,0-26 288,26 26-320,-26 0 481,0 0-450,0 0 162,26 0-98,-26 0 97,0-29 1,26 29-130,-26 0 161,0 0-128,0 0 289,0 0-386,26 0 290,-26 0-225,0 0 96,0 0 32,0 0-32,0 0 0,0 0-129,0 0 258,0 0-258,29-26 418,-29 26-449,0 0 192,26 0-64,-26 0 32,0 0 32,0 0-129,0 0 194,0 0-194,0 0 354,25 0-385,-25 0 256,0 0-288,0-26 192,26 26-32,-26 0 0,0 0 64,26 0-192,-26 0 288,0 0-320,0 0 448,29 0-416,-29 0 128,0 0 0,0-26 64,0 26-64,0 0-128,0 0 256,26 0-192,-26 0 352,0 0-480,0 0 352,26 0-320,-26 0 96,0 0 96,0 0 0,0 0-64,26-28-64,-26 28 256,0 0-224,0 0 320,0 0-448,26 0 256,-26 0-160,0 0 64,0 0 96,0 0-192,0 0 256,0 0-224,29 0 448,-29 0-544,0 0 288,0 0-288,26 0 224,-26 0-96,0-26 96,25 26-32,-25 0-192,0 0 480,26 0-416,-26 0 352,26 0-384,-26 0 128,0 0 0,0 0 96,29 0-96,-29 0-32,0 0 160,26 0-192,-26 0 416,0-26-544,26 26 384,-26 0-352,0 0 320,26 0-128,-26 0-32,0 0 96,0 0-256,26 0 416,-26 0-320,0-26 288,0 26-320,29 0 160,-29 0 32,0 0-32,0 0-32,25 0-96,-25 0 224,0 0-256,0 0 416,26-26-416,-26 26 224,0 0-192,0 0 96,0 0 96,26 0-64,-26 0 64,0-28-256,29 28 384,-29 0-224,0 0 129,0 0-258,26 0 161,-26 0-32,0 0 0,0-26 64,26 26-160,-26 0 192,0 0-256,0 0 545,0 0-610,0 0 418,0 0-321,26 0 128,-26-26 32,0 26-96,0 0 224,0 0-417,26 0 610,-26 0-545,0 0 480,0 0-480,0 0 192,0 0 0,0 0 32,0 0 0,0 0-256,0 0 384,0 0-256,0 0 480,0 0-608,0 0 384,0 0-288,29-26 96,-29 26 64,0 0-128,0 0 192,26 0-288,-26 0 512,0 0-448,0-29 288,0 29-320,25 0 160,-25 0 0,0 0-32,0 0 32,26 0-96,-26 0 224,0-25-320,26 25 576,-26 0-576,0 0 288,29 0-224,-29 0 160,0 0-32,26-26-96,-26 26 256,0 0-416,0 0 608,26 0-512,-26 0 352,0 0-384,0 0 192,26 0 0,-26 0 0,0-26-32,0 26-64,26 0 224,-26 0-320,0 0 608,0 0-640,29 0 416,-29-29-320,0 29 128,25 0-64,-25 0 32,0 0 160,26 0-320,-26 0 512,0 0-480,0 0 352,0-26-320,26 26 128,-26 0 0,0 0 0,26 0-32,-26 0-64,0 0 256,0-26-352,29 26 608,-29 0-608,0 0 288,0 0-192,26 0 64,-26-26 96,0 26-192,26 0 224,-26 0-224,0-28 448,26 28-448,-26 0 288,26 0-320,-26 0 160,0-26 0,29 26 0,-29 0 0,0 0-160,25 0 320,-25-26-352,0 26 576,26 0-544,-26 0 256,0 0-224,0-26 160,26 26-64,-26 0-64,0 0 192,26-26-224,-26 26 416,0 0-416,29 0 288,-29 0-288,26-28 128,-26 28 0,0 0 32,26 0 0,-26-26-160,0 26 256,0 0-256,0 0 448,26 0-512,-26-26 256,0 26-96,26 0 32,-26-26 32,0 26-128,28 0 192,-28 0-224,0 0 480,0 0-512,26-29 320,-26 29-320,0 0 192,0 0-96,0 0 128,26 0-32,-26-26-192,0 26 352,0 0-448,26-25 672,-26 25-640,0 0 320,0 0-128,29 0 0,-29-26 32,0 26-96,0 0 192,0 0-224,26-29 448,-26 29-512,0 0 384,0 0-384,26 0 192,-26-26 32,0 26-64,0 0 64,26 0-128,-26-26 192,0 26-256,0 0 513,0 0-514,26-26 225,-26 26-128,0 0 64,29-26 0,-29 26-96,25 0 160,-25-28-160,0 28 385,26 0-450,-26-26 289,0 26-256,0 0 160,26 0-32,-26-26-32,0 26 96,0 0-192,0 0 256,26-26-288,-26 26 513,0 0-546,0 0 290,0-28-130,29 28 66,-29 0 95,0-26-128,0 26 96,0 0-192,26 0 416,-26-26-512,0 26 352,0 0-288,0 0 128,26-26 0,-26 26-32,0 0 64,0 0-160,0-29 384,0 29-448,0 0 544,26-26-512,-26 26 192,0 0-64,0-26 64,0 26 0,0 0-96,0 0 224,0-26-320,0 26 448,0 0-448,26-25 288,-26 25-224,0 0 96,0 0 0,0 0 0,0 0 0,0-29-96,0 29 224,0 0-256,0 0 416,28 0-448,-28-26 224,0 26-96,0 0 32,0-26 32,0 26-96,0 0 192,0 0-224,0-26 352,0 26-384,0 0 256,26-28-192,-26 28 96,0 0 0,0 0-32,0 0 0,0 0-160,0-26 320,0 26-288,0 0 449,0 0-514,0 0 257,0 0-128,0 0 0,0-26 128,0 26-192,0 0 224,0 0-192,0 0 417,26-26-546,-26 26 418,0 0-290,0 0 33,0 0 128,0-29-160,0 29 96,0 0-128,0 0 288,0 0-256,0 0 417,0 0-578,0 0 289,0 0-64,0-25 32,0 25 32,0 0-128,0 0 192,0 0-224,0 0 449,0 0-514,0 0 321,0 0-256,26-26 96,-26 26 64,0 0-64,0 0 64,0 0-160,0 0 320,0 0-320,0 0 417,0 0-546,0 0 289,0 0-32,0 0-32,0 0 64,0 0-160,0-26 256,0 26-256,0 0 481,0 0-514,0 0 290,0 0-322,0 0 257,0 0-64,0 0-96,0 0 192,0 0-256,0 0 417,0-29-418,0 29 354,0 0-290,0 0 1,0 0 192,0 0-192,0 0 160,0 0-192,0 0 256,0 0-256,0 0 449,0 0-514,0 0 322,0-26-226,0 26 65,0 0 32,0 0-64,0 0 192,0 0-320,0 0 417,0 0-322,0 0 258,0 0-290,0 0 129,0-26 0,0 26 0,0 0 0,0 0-128,0 0 256,0 0-256,0 0 481,0 0-546,0 0 258,0 0-130,0 0 65,0 0 0,0 0-64,0 0 96,0 0-160,0 0 353,0 0-354,0 0 322,0 0-386,0 0 225,0 0-128,0 0 96,0 0-32,0 0-96,0 0 256,0 0-288,0 0 480,0 0-544,0 0 384,0 0-320,0 0 160,0 0 0,0 0-64,0 0 128,0 0-192,0 0 320,0 0-256,0 0 160,0 0-224,0 0 128,0 0-32,0 0-32,0 0 32,0 0-96,0 0 224,0 0-288,0 0 480,0 0-512,0 0 320,0 0-224,0 0 96,0 0 32,0 0-96,0 0 160,0 0-192,0 0 384,0 26-384,0-26 288,0 0-288,0 0 128,0 0 32,0 26-32,0-26 32,-26 0-128,26 0 224,0 29-288,0-29 480,0 0-480,0 0 256,-26 26-192,26-26 96,0 0 0,0 0-64,0 0 128,0 0-192,0 0 384,0 26-384,-26-26 256,26 0-224,0 0 96,0 0 0,0 0-32,0 0 64,0 0-160,0 25 256,0-25-288,-28 0 480,28 0-480,0 0 224,0 0-160,0 0 96,0 29 32,0-29-128,0 0 192,-26 0-256,26 0 448,0 0-448,0 0 288,0 26-288,0-26 192,0 0-64,0 0 0,0 0 32,-26 0-128,26 0 256,0 0-320,0 0 512,0 26-480,0-26 224,0 0-160,0 0 96,0 0 0,0 0-96,0 0 192,0 0-224,0 0 448,0 0-448,0 0 256,0 0-256,0 0 160,0 0 0,0 0-32,0 0 64,0 0-128,0 0 256,0 0-256,0 0 513,0 0-546,0 0 258,0 0-193,0 0 64,0 0-32,0 0-96,0 0 192,0 0-192,0 0 384,0 0-416,0 0 288,0 0-224,0 0 192,0 0 0,0 0-64,0 0 0,0 0-192,26 0 288,-26-26-352,0 26 544,0 0-512,0 0 256,0 0-192,0-26 96,0 26 32,26 0-160,-26 0 224,0 0-256,0-29 416,0 29-416,28 0 320,-28-25-320,0 25 160,0 0-32,26 0 96,-26 0-96,0-26-160,0 26 352,0 0-384,0 0 576,0 0-512,0 0 224,0-26-160,26 26 128,-26 0 0,0 0-64,0 0 64,0 0-192,0 0 480,0 0-480,0 0 320,0-29-288,0 29 128,0 0 0,0 0 0,0 0 32,0 0-192,0-26 288,0 26-320,0 0 576,0 0-576,0 0 256,0 0-96,0 0 0,0 0 64,0 0-96,0 0 192,0 0-256,0 0 416,0 0-448,0 0 320,0 0-256,0 0 96,0 0 0,0 0 0,0 0 0,26 0-128,-26 0 256,0 0-288,0 0 480,0 0-512,0 0 224,0 0-96,0 0 32,0 0 32,0 0-128,0 0 256,0 0-384,0 0 544,0 0-576,0 0 352,0 0-288,0 0 128,0 0 0,0 0-1,0 0 33,0 0-160,0 0 320,0 0-256,0 0 448,0 0-512,0 0 192,0 0-32,0 0 32,0 0 32,0 0-160,0 0 224,0 0-224,0 0 416,0 0-480,0 0 352,0 0-256,0 0 128,0 0 32,0 0-64,0 0 32,0 0-128,0 26 288,0-26-288,0 0 416,0 0-416,0 29 128,0-29 0,0 0 0,0 0 32,0 0-128,0 0 192,0 0-224,0 0 416,0 26-448,0-26 288,0 0-224,0 0 64,0 0 32,0 0 0,0 0 0,0 0-96,0 26 224,0-26-224,0 0 352,0 0-416,0 0 160,0 0 0,0 0-32,0 0 64,0 0-128,0 0 224,0 0-192,0 0 288,0 25-320,0-25 192,0 0-256,0 0 160,0 0 0,0 0 0,0 0 0,0 0-128,0 29 288,0-29-256,0 0 320,0 0-352,0 0 128,0 0 32,0 0-32,0 0 0,0 0-96,0 0 224,0 0-256,0 0 416,0 0-384,0 26 160,0-26-160,0 0 160,0 0-64,0 0-64,0 0 96,0 0-192,0 0 352,0 0-224,0 0 224,0 0-384,0 26 224,0-26-32,0 0 0,0 0 32,0 0-96,0 0 160,0 0-128,0 0 385,0 26-578,0-26 386,26 0-226,-26 0 65,0 0-32,0 0 32,0 0 64,0 0-224,0 28 353,0-28-290,0 0 354,0 0-385,0 0 63,0 0 162,0 0-97,0 0-32,0 0-97,0 0 258,0 0-194,0 0 354,0 0-449,0 0 288,0 0-192,0 0 64,0 0 0,0 0-64,0 0 96,0 0-128,0 0 320,0 0-320,0 0 288,0 0-416,0 0 288,0 0-96,0 0 32,0 0 32,0 0-192,0 0 256,0 0-160,29 26 320,-29-26-448,0 0 352,0 0-320,0 0 224,0 0-32,0 0-32,0 0 64,0 0-160,0 0 320,0 0-320,0 0 192,0 0-288,0 0 256,0 0-128,0 0 32,0 0 32,0 0-128,0 0 288,0 0-256,0 0 352,0 0-448,0 0 160,0 0-128,0 0-289,0 0-544,0 0-704,0 0-1635,0 0-2785</inkml:trace>
</inkml:ink>
</file>

<file path=ppt/ink/ink271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in"/>
          <inkml:channel name="Y" type="integer" max="32767" units="in"/>
          <inkml:channel name="F" type="integer" max="32767" units="dev"/>
        </inkml:traceFormat>
        <inkml:channelProperties>
          <inkml:channelProperty channel="X" name="resolution" value="3971.75757" units="1/in"/>
          <inkml:channelProperty channel="Y" name="resolution" value="5295.24854" units="1/in"/>
          <inkml:channelProperty channel="F" name="resolution" value="0" units="1/dev"/>
        </inkml:channelProperties>
      </inkml:inkSource>
      <inkml:timestamp xml:id="ts0" timeString="2011-11-21T22:43:29.986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fitToCurve" value="1"/>
    </inkml:brush>
  </inkml:definitions>
  <inkml:trace contextRef="#ctx0" brushRef="#br0">702 196 576,'0'0'833,"0"0"192,0 0-160,0 0-513,0 0 225,0 0-289,0 0 256,0 0-159,0 0 31,0 0-32,0 0-127,0 0-65,0 0-192,0 0 256,0 0-320,0 0 192,0 0-160,0 0 160,0 0-128,0 0 32,0 0 32,0 0-32,0 0 161,0 0-161,0 0 448,0 0-416,0 0 160,0 0-128,0 0 193,0 0-97,0 0 64,0 0 96,0 0 1,0 0 63,0 0-384,0 0 288,0 0-95,0 0 127,0 0-160,0 0 64,0 0-95,0 0-1,0 0 64,0 0-160,0 0 352,0 0-416,0 0 129,0 0-65,0 0 96,0 0-64,0 0-96,0 0 96,0 0-128,0 0 160,0 0-256,0 0 384,0 0-256,0 0 96,0 0-96,0 0 64,0 0 0,0 0-64,0 0 161,0 0-322,0 0 386,0 0-322,0 0 194,0 0-97,0 0 128,0 0-96,0 0-32,0 0 96,0 0-96,0 0 192,0 0-384,0 0 384,0 0-192,0 0 96,0 0-96,0 0-32,0 0 0,0 0 0,0 0 32,0 0-160,0 0 288,0 0-320,-29 0 128,29-31-128,-27 31 127,27 0-95,0 0 64,-29 0 0,29 0-64,-27-32 224,27 32-352,0 0 320,0 0-96,-29 0 96,29 0-96,0 0 96,0 0-32,0 0-32,0 0 64,-27 0-192,27 0 352,0 0-416,0 0 224,0 0-129,0 0 129,0 0-64,-29 0 0,29 0 64,0 0-96,0 0 192,-28 0-288,28 0 320,0 0-160,0 0 32,-28 0-32,28 0 64,0 0-32,0 0-64,-28 0 96,28 0-192,0 0 320,-28 0-320,28 0 192,0 0-64,-28 0 64,28 0-64,0 32 32,0-32 32,0 0-64,0 0 160,0 0-320,-28 0 288,28 0-160,0 0 192,0 0-224,0 0 192,0 31-96,0-31-64,-28 0 192,28 0-256,0 0 288,0 0-320,0 31 224,0-31-64,-29 0 32,29 0-64,0 0 64,0 0-32,0 32 0,0-32 64,0 0-224,-27 0 320,27 0-256,0 31 128,0-31-128,0 0 96,0 0 0,0 32-32,0-32 160,0 0-256,0 31 352,0-31-320,0 0 160,0 32-96,0-32 64,0 0-64,0 0 64,0 0 0,0 30-64,0-30 128,0 0-192,0 0 320,0 0-288,0 0 160,0 0-128,0 0 129,0 0-33,0 32 32,0-32 0,0 0-96,27 0 224,-27 0-288,0 0 192,29 0-160,-29 0 224,0 0-160,0 0 32,28 0 64,-28 0-96,0 0 97,0 0-226,0 0 354,0 0-385,28 0 256,-28 0-96,0 0 0,0 0-32,0 0 32,0 0 0,0 0-96,0 0 192,0 0-288,0 0 288,0 0-128,0 0 32,0 0-64,0 0 64,0 0 64,0 0-128,0 0 160,0 0-256,0 0 384,0 0-320,0 0 192,0 0-192,0 0 160,0 0-64,0 0 32,0 0-32,0 0-64,0 0 289,0 0-450,0 0 386,0 0-193,0 0 96,0 0-96,0 0 32,0 0 0,0 0-32,0 0 128,0 0-320,0 0 416,0 0-480,0 0 288,0 0-160,0 0 224,0 0-96,0 0-64,0 0 96,0 0-128,0 0 288,0 0-448,0 0 384,0 0-256,0 0 128,0 0-97,0 0 1,0 0 32,0 0-64,0 0 192,0 0-256,0 0 352,-28 0-320,28 0 224,0 0-160,0 0 96,-28 0-32,28 0-64,-29 0 128,29 0-128,0 0 256,0 31-384,-27-31 384,27 0-192,-29 0 64,29 0-96,0 0 96,0 0-64,0 0 0,0 0 128,-27 31-224,27-31 256,0 0-256,0 0 160,0 0-64,0 0 64,0 0-64,0 0 0,0 0 96,-29 0-160,29 0 256,0 0-320,0 0 256,-27 32-160,27-32 128,0 0-128,0 0 64,0 0 0,0 0-32,0 0 96,0 0-224,0 0 384,-29 0-384,29 0 224,0 0-96,0 31 64,0-31-64,-27 0 32,27 0-32,0 0-64,0 32 288,0-32-416,0 0 352,-29 0-224,29 0 96,0 31-64,0-31 32,0 0 96,0 0-128,0 32 128,-27-32-193,27 0 290,0 0-290,0 0 226,0 31-161,0-31 64,0 0 0,0 32 0,0-32 64,0 0-128,0 31 192,0-31-289,0 31 322,-29-31-193,29 0 64,0 0-32,0 32 64,0-32-32,0 31-64,0-31 160,0 0-256,0 31 352,0-31-320,0 0 128,0 31-64,0-31 96,0 0-64,0 32 0,0-32 128,0 0-128,29 0 192,-29 31-288,0-31 320,0 0-256,0 0 160,0 0-128,27 0 64,-27 32-64,0-32-32,0 0 129,0 0-162,0 0 258,0 0-257,29 0 160,-29 31-64,0-31 64,0 0 0,27 0 0,-27 0 32,0 0-128,29 0 192,-29 0-320,0 0 352,27 0-192,-27 0 97,0 0-33,29 0 64,-29 0-64,27 0-32,-27 0 96,29 0-224,-29 0 288,27 0-352,-27 0 224,0 0-128,29-31 128,-29 31-96,0 0 128,0 0-32,0 0-64,28 0 161,-28-32-193,0 32 224,0 0-288,0 0 224,0 0-160,0-31 96,0 31-32,0 0 0,28 0 0,-28 0-128,0 0 192,0 0-256,0 0 224,0-32-160,0 32 160,0 0-160,0 0 64,0 0 32,0 0-64,0 0 160,0 0-256,0 0 352,0 0-320,0 0 160,0 0-32,0 0 0,0 0 33,0 0-97,0 0 128,0 0-192,0 0 320,0 0-384,0 0 288,0 0-224,0 0 160,0 0-128,0 0 0,0 0 192,0 0-224,0 0 224,0 0-288,0 0 384,0 0-384,0 0 224,0 0-160,0 0 128,0 0-96,0 0 32,0 0 32,0 0-129,0 0 225,0 0-256,0 0 192,0 0-64,0 0 64,0 0-128,0 0 64,0 0 32,0 0-64,0 0 96,0 0-288,0 0 320,0 0-320,0 0 128,0 0-97,0 0 97,0 0-64,0 0 32,0 0 96,0 0-96,0 0 320,0 0-384,0 0 352,0 0-224,0 0 128,0 32-96,0-32 96,0 0-32,28 0 0,-28 0 96,0 0-224,0 31 352,0-31-384,0 0 192,0 0-32,0 0 32,28 0 32,-28 32-64,0-32 64,0 0-192,0 0 320,0 31-384,28-31 320,-28 0-128,0 0 64,28 32-64,-28-32 32,0 0 0,0 0-64,0 0 128,28 0-256,-28 0 384,0 31-352,0-31 160,0 0-64,29 0 96,-29 0-32,0 0-64,0 31 96,27-31-128,-27 0 288,0 0-384,29 0 352,-29 0-224,0 32 96,0-32-96,27 0 64,-27 0 32,0 0-96,0 0 193,29 0-193,-29 0 320,0 0-320,27 0 128,-27 0-64,29 0 96,-29 0-96,27 0 0,-27 0 96,0 0-160,29 0 256,-29 0-352,0 0 320,0 0-192,0 0 65,0 0-1,0 0 32,0 0-32,0 0-64,0 0 128,27 0-256,-27 0 352,0 0-320,29 0 160,-29 0-96,0 0 128,0-32-96,0 32 32,27 0 0,-27 0-96,0 0 192,0 0-288,0 0 320,29-31-224,-29 31 128,0 0-96,0 0 160,28-31-128,-28 31 0,0 0 96,0-32-192,0 32 320,0 0-352,28 0 224,-28-31-128,0 31 128,0 0-96,0 0 32,0-32 33,0 32-65,0 0 128,0 0-353,0-31 354,0 31-193,0 0 128,0 0-96,0-32 64,0 32 32,0 0-96,0-31 128,0 31-256,0 0 384,0-31-352,0 31 160,0 0-96,0 0 64,0 0 0,0-31-32,0 31 64,0 0-128,0 0 192,0 0-321,0-32 354,0 32-226,0 0 129,0 0-96,0-31 64,-28 31 0,28 0-96,0 0 160,0-31-224,0 31 352,0 0-320,0 0 160,-28 0-96,28 0 96,0 0-64,0 0 64,0-32 0,0 32-96,0 0 192,0 0-288,0 0 352,0 0-256,0 0 128,0 0-96,0 0 96,0 0-64,0 0-32,0 0 96,0 0-192,0 0 288,0 0-288,0 0 160,0 0-128,0 0 128,0 0-64,0 0 32,0 0 32,0 0-128,0 0 224,0 0-384,0 0 416,0 0-224,0 0 96,0 0-64,0 0 32,0 0 0,0 0-96,0 0 224,0 0-288,0 0 384,0 0-448,0 0 384,0 0-320,0 0 288,0 0-224,0 0 64,0 0 64,0 0-128,0 0 160,0 0-256,0 0 320,0 0-320,0 0 224,0 0-96,0 0 128,0 0-128,0 0 32,0 0 64,0 0-128,0 0 224,0 0-288,0 0 192,0 0-96,0 0 64,0 0-64,0 0 32,0 0 64,0 0-96,0 0 128,0 0-225,0 0 322,0 0-290,0 0 162,28 0-98,-28 0 97,0 0-32,0 0 0,28 0 65,-28 0-162,0 0 258,0 32-290,28-32 194,-28 0-97,0 0 96,28 0-96,-28 0 0,0 0 64,0 0-32,28 0 128,-28 0-321,0 0 418,0 0-385,0 0 224,29 0-128,-29 0 128,0 0-64,0 0-32,27 0 64,-27 0-96,0 0 256,0 0-352,0 0 288,29 0-224,-29 0 224,0 0-128,0 0 0,0 0 64,0 0-96,0 0 160,0 0-256,27 0 352,-27 0-288,0 0 128,0 0-32,0 0 32,0 0-32,0 0-32,0 0 128,29 0-256,-29 0 352,0 0-448,27 0 416,-27 0-224,0 0 96,0-32-32,0 32 0,29 0 32,-29 0-128,0 0 225,0 0-322,0-31 354,0 31-322,0 0 226,27 0-162,-27-32 130,0 32-65,0 0 0,0-31 32,0 31-161,0 0 290,0-32-354,29 32 322,-29 0-162,0-31 98,0 31-97,0 0 32,0 0 64,0 0-128,0-32 192,0 32-289,0 0 354,0 0-386,0-31 290,0 31-129,0 0 96,0 0-96,0-31 0,0 31 128,0 0-224,0-32 288,0 32-353,0 0 258,0-30-162,0 30 162,0 0-130,0-32 1,0 32 128,0 0-128,0-31 128,0 31-224,0 0 385,0-32-450,0 32 257,-29 0-160,29 0 128,0 0-128,0-31 32,0 31 64,-27 0-96,27 0 224,0 0-352,0 0 384,0 0-224,0-32 128,-29 32-128,29 0 32,0 0 32,0 0-32,0 0 128,-27 0-225,27 0 290,0 0-322,-29 0 257,29 0-160,0 0 160,0 0-32,0 0-96,0 0 128,-27 0-192,27 0 288,0 0-416,0 0 384,0 0-192,0 0 96,0 0-64,0 0 32,0 0 64,0 0-96,0 0 96,0 0-224,0 0 384,0 0-384,0 0 192,0 0-128,0 0 96,0 0-32,0 0-96,0 0 160,0 0-128,0 0 288,0 0-448,0 0 384,0 0-160,0 0 64,0 0-32,0 0 0,0 0-32,0 0 32,0 0 32,0 0-192,0 0 352,0 0-352,0 0 160,0 0-32,0 0 64,0 0 0,0 0 0,0 0 64,0 0-128,0 0 320,0 0-448,0 0 416,0 0-288,0 0 128,0 0-128,0 0 64,0 0 1,0 0-33,0 0 64,0 0-193,0 0 386,0 0-417,0 0 192,0 0-32,0 0 128,0 0-160,0 0 64,0 0 32,0 0-160,0 0 224,0 0-256,0 0 288,0 0-256,0 0 160,0 0-128,0 0 128,0 0 0,0 0-96,0-31 160,0 31-224,0 0 320,0 0-416,0 0 160,0 0-64,0-31 128,0 31-128,0 0 0,-29 0 64,29-32-32,0 32 128,0 0-225,0-31 290,0 31-226,-27 0 162,27 0-130,0 0 97,0-32-32,0 32-64,0 0 128,0 0-224,0 0 288,0 0-256,-29 0 96,29 0-96,0 0 192,0-31-128,0 31-32,0 0 64,-28 0-64,28 0 224,0 0-384,0 0 352,0 0-224,0 0 128,-28-32-160,28 32 96,0 0 32,0 0-97,-28 0 129,28 0-128,0 0 288,-28 0-416,28 0 352,-28 0-224,28 0 160,0 0-64,-29 0 32,29 0 0,0 0-64,-27 0 224,27 0-352,0 0 384,-29 0-320,29 0 192,0 0-96,-27 0 64,27 0-32,0 0-64,0 0 128,-29 0-192,29 0 320,0 0-448,0 0 384,0 0-224,-27 0 128,27 0-96,0 0-32,0 0 96,0 0-64,0 0 128,0 0-256,0 0 384,0 0-352,-29 0 160,29 0-64,0 0 128,0 32-96,0-32-32,0 0 64,0 0-96,0 0 256,0 0-384,0 0 352,-27 0-192,27 31 96,0-31-96,0 0 64,0 0 32,0 0-64,0 32 160,0-32-352,0 0 448,0 0-384,-29 31 224,29-31-128,0 0 128,0 0-32,0 0-64,0 0 128,0 0-224,0 0 320,0 0-416,0 0 416,0 0-224,0 0 64,0 0-64,0 0 96,0 0 0,0 0-64,0 0 160,0 0-320,0 0 448,0 0-416,0 0 224,0 0-32,0 0 96,0 0-32,0 0-96,0 0 193,0 0-225,0 0 288,0 0-416,0 0 320,0 0-288,0 0 160,0 0-160,0 0 0,0 0-128,0 0-289,0 0-288,0 0-832,0 0-673,0 0-289,0 0 1,0 32-2499</inkml:trace>
</inkml:ink>
</file>

<file path=ppt/ink/ink272.xml><?xml version="1.0" encoding="utf-8"?>
<inkml:ink xmlns:inkml="http://www.w3.org/2003/InkML">
  <inkml:definitions>
    <inkml:context xml:id="ctx0">
      <inkml:inkSource xml:id="inkSrc0">
        <inkml:traceFormat>
          <inkml:channel name="X" type="integer" max="14719" units="in"/>
          <inkml:channel name="Y" type="integer" max="9199" units="in"/>
          <inkml:channel name="F" type="integer" max="32767" units="dev"/>
        </inkml:traceFormat>
        <inkml:channelProperties>
          <inkml:channelProperty channel="X" name="resolution" value="2540.38647" units="1/in"/>
          <inkml:channelProperty channel="Y" name="resolution" value="2540.45825" units="1/in"/>
          <inkml:channelProperty channel="F" name="resolution" value="0" units="1/dev"/>
        </inkml:channelProperties>
      </inkml:inkSource>
      <inkml:timestamp xml:id="ts0" timeString="2012-07-03T16:55:15.892"/>
    </inkml:context>
    <inkml:brush xml:id="br0">
      <inkml:brushProperty name="width" value="0.03528" units="cm"/>
      <inkml:brushProperty name="height" value="0.03528" units="cm"/>
      <inkml:brushProperty name="color" value="#FF0000"/>
      <inkml:brushProperty name="fitToCurve" value="1"/>
    </inkml:brush>
  </inkml:definitions>
  <inkml:trace contextRef="#ctx0" brushRef="#br0">-11 2041 320,'0'0'512,"0"0"-95,0 0-97,0 0 64,0 0-384,0 0 257,0 0-321,0 0 192,0-26-128,0 26 128,0 0 352,0 0 33,0 0-289,0 0-32,0 0 321,0 0-193,0 0 321,0 0-577,0 0 288,0 0-160,0 0 96,0 0 97,0 0-65,0 0 96,0 0-255,0 0 415,0 0-416,0 0 257,0 0-225,0 0 64,0 0 0,0 0 65,0 0 191,0 0-192,0 0 97,0 0-353,0 0 544,0 0-511,0 0 223,0 0-192,0 0-32,0 0 0,0 0-96,0 0 64,0 0-128,0 0 416,0 0-384,0 0 289,0 0-225,0 0 0,0 0 64,0 0 32,0 0 64,0 0-192,0 0 224,0 0-224,0 0 577,0 0-513,0 0 96,0 0-160,0 0 96,0 0 64,0 0-192,0 0 128,0 0-256,0 0 417,0 0-322,0 0 130,0 0-130,0 0 130,0 0-1,0 0 32,0 0 32,0 0-160,0 0 256,0 0-416,0 0 576,0 0-544,0 0 256,0 0-192,0 0 0,0 0 64,0 0-64,0 0 64,0 0-128,0 0 480,0 0-352,0 0 192,0 0-256,0 0 160,0 0-32,0 0 0,0 0 0,0 0-128,0 0 192,0 0-192,0 0 352,0 0-448,0 0 288,0 0-32,0 0-32,0 0 32,0 0-128,0 0 256,0 0-192,0 0 225,0 0-450,0 0 386,0 0-290,0 0 161,26 0 65,-26 0-65,0 0 64,0 0-160,0 0 224,26 0-224,-26 0 416,0 0-480,0 0 224,0 0-64,0 0-64,0 0 32,0 0-96,0 0 224,0 0-224,29 0 352,-29 0-416,0 0 320,0 0-256,0 0 96,0 0 32,26 0 0,-26 0 32,0 0-224,0 0 256,0 0-192,0 0 448,0 0-480,26 0 128,-26 0 0,0 0-64,0 0 64,26 0-32,-26 0 128,0 0-192,0 0 352,0 0-352,0 0 321,26 0-418,-26 0 225,0 0 0,0 0 0,29 0-32,-29 0-128,0 0 256,0 0-224,26-26 481,-26 26-417,0 0 64,26 0 0,-26 0-32,26 0-32,-26 0 0,0-26 64,0 26-128,26 0 448,-26 0-448,0 0 256,0 0-256,29 0 64,-29-28 128,0 28-96,0 0 32,26 0-96,-26 0 288,0 0-320,26-26 513,-26 26-450,0 0 130,26-26-65,-26 26 96,0 0-32,26 0-128,-26-26 160,0 26-192,29 0 352,-29 0-448,0-26 320,0 26-320,26 0 192,-26-28 0,0 28-32,26 0 64,-26-26-192,0 26 416,0 0-320,27 0 320,-27-26-416,0 26 224,0 0-64,0 0 33,26 0 31,-26-26-160,0 26 224,0 0-288,0 0 480,0 0-512,0-28 416,0 28-288,29 0 32,-29 0 0,0 0 0,0 0 64,0-26-160,0 26 192,26 0-192,-26 0 352,0 0-384,0-26 160,0 26-32,0 0 0,0 0 32,0 0-96,0 0 192,0-26-192,0 26 384,26 0-416,-26 0 224,0 0-224,0-29 96,0 29 0,0 0-32,0 0 32,26-26-160,-26 26 352,0 0-320,0-25 385,0 25-418,26 0 193,-26-26-32,0 26 0,0 0 0,0 0-128,0 0 288,0-26-256,29 26 449,-29 0-610,0 0 418,0-29-258,0 29 194,0 0-129,0 0 64,0-26 64,0 26-289,26 0 546,-26 0-481,0-26 384,0 26-448,0 0 192,0-25 0,26 25-64,-26 0 96,0-29-96,0 29 160,0 0-224,0-26 512,0 26-640,26 0 352,-26 0-224,0-26 128,0 26 32,0 0-128,0-26 160,0 26-256,29 0 512,-29 0-448,0-28 352,0 28-416,0 0 192,0 0 0,0 0-32,0-26 32,26 26-96,-26 0 288,0 0-320,0 0 448,0-26-480,0 26 256,0 0-192,0 0 96,0-26 32,0 26-96,0 0 128,0 0-256,26 0 448,-26-28-384,0 28 352,0 0-416,0 0 192,0-26 32,26 26 0,-26 0-64,0 0-32,0 0 256,0-26-288,0 26 448,0 0-576,0 0 320,0 0-160,0 0 32,0-26 32,0 26-64,0 0 96,26-26-192,-26 26 416,0 0-384,0-28 288,0 28-352,0-26 224,0 26-64,0 0 0,0-26 96,0 26-192,29 0 288,-29-26-352,0 26 512,0 0-512,0-29 320,0 29-224,0 0 32,26-25 128,-26 25-192,0-26 192,0 26-224,0 0 448,26-26-384,-26 26 224,0-29-352,0 29 224,0-26 0,26 26 0,-26-26 32,0 26-192,0 0 352,26-25-416,-26 25 608,0 0-576,0 0 256,0-26-96,0 26 0,0 0 32,0 0-128,0 0 256,0 0-288,0-29 480,29 29-448,-29 0 256,0 0-256,0-26 96,0 26 32,0 0 32,0-26-96,0 26-64,26 0 256,-26-26-320,0 26 512,0 0-448,0-28 160,0 28-96,0 0 64,0-26-64,0 26 32,0 0 160,26-26-288,-26 26 416,0-26-480,0 26 416,0-28-352,0 28 96,0-26 64,0 26-128,0-26 192,0 26-128,0 0 224,26-26-384,-26 26 640,0 0-608,0-26 320,0 26-288,0-28 224,0 28-96,0 0-32,0-26 160,26 26-224,-26 0 384,0-26-416,0 26 352,0 0-352,0-26 160,0 26-32,0-29 0,0 29 96,0 0-160,0-25 256,0 25-320,29-26 512,-29 26-480,0-26 160,0 26-32,0 0 32,0 0 64,0-29-160,0 29 128,0 0-224,0 0 416,0 0-448,0 0 320,0 0-224,0 0 32,0 0 96,0 0-128,0 0 128,0 0-160,0 0 224,0 0-288,0 0 512,0 0-448,0 0 160,0 0-192,26 0 256,-26-26-96,0 26-128,0 0 256,0 0-256,0 0 480,0 0-512,0 0 320,0 0-256,0 0 96,0 0 32,0 0 0,0 0 0,0 0-128,0 0 160,0-26-192,0 26 416,0 0-448,0 0 192,0 0-32,0 0 0,0 0 32,0 0-64,0 0 32,0 0-128,0 0 384,0 0-384,0-25 224,0 25-160,0 0 32,0 0 64,0 0-32,0 0 64,0 0-224,0 0 224,0 0-192,0 0 448,0 0-448,0 0 128,0 0 0,0 0-32,0 0 96,0 0-192,0 0 224,0 0-192,0 0 352,0 0-416,0 0 256,0 0-192,0 0 64,0 0 64,0 0-64,0 0 64,0 0-128,0 0 224,0 0-256,0 0 416,0 0-416,0 0 128,0 0 0,0 0 0,0 0 0,0 0-64,0 0 160,0 0-224,0 0 416,0 0-480,0 0 320,0 0-224,0 0 96,0 0 0,0 0 0,0 0 32,0 0-128,0 0 224,0 0-192,0 0 288,0 0-352,0 0 128,0 0 32,0 0-96,0 0 96,0 0-128,0 0 96,0 0-64,0 0 256,0 0-352,0 0 224,0 0-224,0 0 160,0 0-32,0 0 0,0 0 64,0 0-224,0 0 288,0 0-192,0 0 288,0 0-352,0 0 128,0 0-64,0 0 64,0 0 32,0 0-96,0 0 96,0 0-225,0 0 514,0 0-546,0 0 354,0 0-226,0 0 65,0 0 64,0 0-64,0 0 96,0 0-192,0 0 288,0 0-224,0 0 320,0 0-320,0 0 96,0 0-32,0 0 0,0 25 96,0-25-128,0 0 160,0 0-192,0 0 320,0 0-384,-26 26 224,26-26-128,0 0 96,0 0-32,0 0-64,0 0 160,0 0-192,0 26 224,0-26-192,0 0 225,0 0-290,0 0 161,-29 0-32,29 29-32,0-29 64,0 0-128,0 0 224,0 26-192,-26-26 353,26 0-449,0 0 288,0 26-224,0-26 31,-26 0 98,26 0-66,0 0 66,0 0-162,0 25 290,0-25-226,-26 0 226,26 0-289,0 0 128,0 29 32,0-29-32,0 0 32,0 0-129,0 0 162,0 0-162,0 0 482,0 0-641,-26 0 384,26 0-256,0 0 128,0 0 0,0 26 0,0-26 96,0 0-256,-29 0 416,29 0-320,0 0 224,0 0-288,0 0 96,0 0 32,0 0 64,0 0-96,0 0-64,0 0 288,0 0-352,0 0 576,0 0-544,0 0 288,0 0-160,0 0 128,0 0 0,0 0-64,0 0 161,0 0-386,0 0 482,0 0-385,0 0 288,0 0-320,0 0 96,0 0-32,0 0 128,0 0-160,0 0-96,0 0 352,29 0-352,-29 0 448,0-26-416,0 26 192,0 0-128,0 0 32,26-29-32,-26 29-32,0 0 96,0 0-160,0 0 352,26-25-384,-26 25 384,0 0-417,0 0 161,0-26 0,26 26-128,-26 0 128,0 0-64,26 0 224,-26-26-224,0 26 416,0 0-448,0 0 224,0 0-96,0 0 0,0-29 64,0 29-128,29 0 192,-29 0-192,0 0 288,0 0-288,0 0 256,0 0-256,0 0 96,0 0 0,0 0 32,0 0 32,0 0-224,0 0 320,0 0-320,0-26 512,0 26-512,0 0 224,0 0-160,0 0 128,0 0-64,0 0 0,0 0 64,0 0-128,0 0 320,0 0-352,26-26 224,-26 26-320,0 0 128,0 0 64,0 0-32,0-25 32,0 25-64,0 0 224,0 0-352,0 0 576,0 0-576,0 0 288,0 0-192,0 0 160,0 0-32,0 0-128,0 0 256,0 0-256,0 0 384,0 0-416,0 0 320,26 0-288,-26-29 160,0 29-64,0 0 64,0 0 0,0 0-96,0 0 128,0 0-224,0 0 480,0 0-512,0 0 256,0 0-128,0 0 64,0 0 32,0 0-192,0 0 256,0 0-224,0 0 384,0 0-480,0 0 384,0 0-320,0 0 160,0 0 0,0 0 0,0 0 0,0 0-96,0 0 192,0 0-288,0 0 512,0 0-512,0 0 352,0 0-288,0 0 160,0 0-32,0 0-96,0 0 192,0 0-288,0 0 544,0 0-576,0 0 288,0 0-128,0 0-64,0 0 96,0 0 0,0 0 32,0 0-129,0 0 225,0 0-256,0 0 320,0 0-416,0 0 192,0 0-64,0 0 96,0 0-32,0 0 0,0 0 96,0 29-224,0-29 480,0 0-416,0 0 224,0 0-160,0 0 96,0 0-32,0 0-32,0 0 64,0 0-224,0 25 352,0-25-352,0 0 544,0 0-576,0 0 288,0 0-96,0 0 32,0 26 64,0-26-160,0 0 160,0 0-192,0 0 416,0 0-416,0 0 192,0 26-160,0-26 160,0 0-96,0 0 96,0 0-64,0 29-96,0-29 192,0 0-160,0 0 288,0 0-352,0 0 128,0 0 0,0 26 0,0-26 64,0 0-192,0 0 224,0 0-192,0 0 352,0 0-416,0 0 288,0 0-224,0 26 64,0-26 64,0 0 32,0 0-32,0 0-192,0 0 352,0 0-352,0 0 384,0 0-352,0 0 160,0 0-32,0 0-32,0 0 32,0 25-64,0-25 160,0 0-224,0 0 352,0 0-384,0 0 256,0 29-160,0-29 0,0 0 64,0 0 0,26 0 32,-26 0-128,0 0 192,0 0-224,0 26 352,0-26-320,0 0 128,0 0-32,0 0 32,0 0-96,0 0 32,0 0 160,0 0-192,27 0 320,-27 0-416,0 0 320,0 0-256,0 0 96,0 0-32,0 0 64,0 26 0,0-26-96,0 0 192,0 0-160,0 0 289,0 0-418,0 0 161,0 0 33,0 0-1,0 0-32,0 0-65,0 0 290,0 0-353,0 0 480,0 0-448,0 0 256,0 0-224,0 0 64,0 0 96,0 0-96,0 0 32,0 0-256,0 0 256,0 0-417,0 0-127,0 0-1218,0 0-1953,0 0 672,0 0 385,28 0-1763</inkml:trace>
</inkml:ink>
</file>

<file path=ppt/ink/ink273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256" units="dev"/>
        </inkml:traceFormat>
        <inkml:channelProperties>
          <inkml:channelProperty channel="X" name="resolution" value="367.8161" units="1/cm"/>
          <inkml:channelProperty channel="Y" name="resolution" value="440.36697" units="1/cm"/>
          <inkml:channelProperty channel="F" name="resolution" value="0" units="1/dev"/>
        </inkml:channelProperties>
      </inkml:inkSource>
      <inkml:timestamp xml:id="ts0" timeString="2010-10-27T17:09:09.002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fitToCurve" value="1"/>
      <inkml:brushProperty name="ignorePressure" value="1"/>
    </inkml:brush>
  </inkml:definitions>
  <inkml:trace contextRef="#ctx0" brushRef="#br0">10 178 31,'0'0'1,"0"0"1,0 0-1,0 0 0,0 0 0,0 0 0,0-12 0,0 12-1,0 0 0,0 0 0,0 0 0,0 0 0,0 0 0,0 0 0,0 0 0,0 0 0,0 0 1,0 0-1,0 0 1,0 0-1,0 13 0,-2-2 1,2-11 0,-2 13 0,0 1 1,2-14-1,-2 14-1,2 0 1,0-4-1,0-1 1,0 3 0,0-12-1,0 14 0,0-14 2,0 12-2,0-12 1,-2 13 8,2 2-1,0-1 0,-2 0-1,4-1-2,-2 0 0,0-2 1,2-1-5,-4 2 0,2-1 0,0-1 1,-2 1-2,2-11 0,0 12 2,0 3-2,2-5-1,-2-10 1,0 14 1,4-3-1,-4 0 0,2 0 1,-2-11 1,2 13-2,-2-13 2,2 10-2,-2-10 1,2 12 0,-2-12-1,2 10 1,-2-10-2,2 13 0,0-3 1,-2-10 0,0 14 1,2-5 0,-2 1-2,0 0 0,0 0 1,0 0 1,0-10-1,-2 12 1,4-2-2,-2 1 3,0-11-4,0 0 3,0 0-1,-2 14-1,2-4 1,2 0 1,-2-10-1,-2 11-1,2 2 1,0-13 1,0 12-3,2-2 3,-2 1-1,0-11 0,0 12-1,0-12 2,0 0-1,1 14 1,1-3-2,-2-11 1,0 12 1,0-12-2,0 13 1,0-13 1,0 0-2,0 10 1,0-10 1,0 0-2,0 10 1,0-10 2,0 0-3,0 0 2,0 9 0,0-9 0,0 0 1,0 0-1,0 0 1,0 0 0,0 10-1,0-10-1,0 0 0,0 0 0,0 0 1,0 0 0,0 0-1,0 0 1,0 0-1,0 0 0,0 0 0,0 0 1,0 0-1,0 0-1,0 0 1,0 0-1,0 0 0,0 0 1,0 0 1,0 0-1,0 0 1,0 0 0,0 0 0,0 0-1,0 0-1,0 0 1,0 0 1,0 0-1,0 0-1,0 0 2,16-7-1,-16 7 0,15-5 1,-15 5-1,16-7 0,-16 7 0,15-6-1,1 3 1,-16 3 2,15-3-2,-2 1-1,-13 2 1,0 0 1,14-5-2,-14 5 1,13-4 0,1 1-1,-14 3 1,15-5 0,-1 5 0,-14 0 1,13 1-1,1 1 1,-14-2-1,17 0 0,-3 0 1,-14 0-1,17 0-1,-17 0 1,16-6 0,-16 6 1,13-3-1,-13 3 0,0 0 0,14 4 0,1-2 0,-15-2 0,15 3 1,-15-3-1,16 1 0,-1 2 0,-15-3 0,16 1 1,-1 2-1,-1-2 0,1 1 1,-15-2 0,0 0-1,15 3 1,-1-3-1,-14 0 0,17-2 1,-3 2 0,-1-1 0,-13 1-1,14 0 1,-14 0-1,0 0 1,17 3 0,-3-2-1,-1 0 1,-13-1-1,0 0 0,14 3 0,-14-3 0,15 0 0,-15 0 0,14-1 0,-14 1-1,15 0 1,-15 0 0,13 3 0,-13-3 1,14 1-1,-14-1 1,0 0-1,15 3 0,1-2 0,-16-1 0,0 0 0,19 4 1,-3 1 0,-3-5 0,-13 0-2,15 2 2,-15-2-1,0 0 0,16 5 0,-16-5 1,13 4 0,-13-4-1,16 5-1,-3 0 2,-13-5-2,14 4 2,-14-4-1,17 3 1,-17-3 0,14 1 0,-14-1-1,13 3 0,-13-3 0,0 0 1,14-2-1,-14 2 0,0 0 0,0 0 0,13 7 0,-13-7 1,0 0-1,14 3 0,-14-3 1,0 0-1,13 2 0,-13-2 1,14 2 0,-14-2-1,0 0 0,13 3 0,-13-3 0,16 2 0,-16-2 0,15 1 0,-15-1 0,14 4 0,-14-4 0,0 0 0,13 3 0,2 0 0,-15-3 0,14 4 0,-14-4 0,15 3 0,-15-3 1,0 0 0,14-3-1,-14 3 0,0 0 1,13-1 0,-13 1-1,0 0 0,0 0 1,0 0 0,14 0-1,-14 0 0,0 0 0,15 1 0,-15-1 0,0 0 0,0 0 0,14-1 0,-14 1 0,13 1 0,-13-1-1,0 0 1,16 1 0,-16-1 0,0 0 0,15-1 0,-15 1 0,14-1 0,-14 1 0,0 0 0,13 1 0,-13-1 1,0 0-2,0 0 1,0 0 0,0 0 0,0 0 1,14 0-1,-14 0 0,0 0 0,0 0 0,0 0 0,0 0-1,0 0 1,13 1 0,-13-1 0,0 0 0,0 0 0,0 0 0,0 0 0,0 0 0,0 0 0,0 0 0,0 0 0,0 0 0,0 0 0,0 0 1,0 0-1,0 0 0,0 0 0,0 0 0,0 0 1,0 0-1,0 0 0,0 0 0,0 0 0,0 0 1,0 0-1,0 0 0,0 0 0,0 0 1,0 0-1,0 0 1,0 0 0,0 0-1,0 0 0,0 0 0,0 0 0,0 0 0,0 0 1,0 0-1,0 0 0,14-1 0,-14 1 1,0 0-1,0 0 0,0 0 1,0 0-1,0 0 0,0 0 0,0 0 0,0 0 0,9-11 0,-9 11 0,8-13 1,-8 13-1,6-12 0,-2 2 1,-2 0-1,-2 10 0,2-13 0,-1 4 0,-1 9 0,0-13 0,0 13 1,0 0-1,0-10 0,0 0 0,0 1 0,0 9 0,0-12 0,-1 1 0,1 0 0,0-2 0,0 1 0,0 2 0,0 0 0,0-1 0,-2 1 0,2 10 0,-2-10 0,2 10 0,-4-12 0,4 2 0,-2-1 0,2 11 0,-4-13 0,4 3 0,-2-1 0,2 1 0,0 0 0,2 1 0,-2 9 0,2-13 0,-2 2 0,0 11 0,0 0 0,4-13 0,-2 3 0,0-1-1,-2 11 1,0-11 0,0 0 0,0 11 0,0-14 0,0 3 0,-2-1 0,2 3 0,0-3 0,2 3 0,-2 9 0,0-13 0,2 3 0,-2 0 0,0-1 0,0 11 0,2-11 0,-2-3 0,0 3 0,1 1 0,1-1 0,0-2 1,-2 2-1,-2 0 0,2 11 0,0 0 0,2-10 0,-2 10 0,0 0 0,-2-10 0,2 0 0,0 10 0,0-12 0,0 2 0,-2 0 0,1 0 0,-1-1 0,2 0 0,0 11 0,-2-11 0,2 1 0,0 0 0,0 10 0,0-11 0,0 11 0,0-14 0,0 14 0,2-14 0,0 1 0,-2 1 0,0 2 0,1 0 0,-1 10 0,0 0 0,2-11 0,-2 11 0,0 0 1,-2-11-1,4-1 0,-2 12 0,0-11 0,0 11 0,0 0 0,0 0 0,0 0 0,0-10 0,0 10 0,0 0 0,0 0 0,0 0 0,0 0 0,0 0 0,0 0 0,0 0 0,0 0 0,0 0 0,0 0 0,0 0 0,0 0 0,0 0 0,0 0 0,0 0 0,0 0 0,0 0-1,0 0-3,0 0-9,0 0-11</inkml:trace>
  <inkml:trace contextRef="#ctx0" brushRef="#br0" timeOffset="4415">10 194 31,'0'0'1,"0"0"0,0 0-1,0 0 0,0 0 0,0 0 0,0 0-1,-4 10 0,4-10 1,0 0 0,0 0 1,0 0 0,0 0-2,0 0 0,0 0 2,0 0-2,0 0 2,0 0 0,-4 11-1,4-11 2,0 0-1,0 0 0,0 0 0,0 0 0,0 0-1,0 0 0,0 0 0,0 0 0,0 0 0,0 0 0,0 0 0,0 0 1,0 0-1,0 0 0,0 0 0,2-9 0,-2 9 1,0 0-1,0-12 1,0 12 0,0 0 0,0 0-1,0 0 0,0 0 0,0 0 0,0 0 0,0 0 0,0 0 0,0 0 0,0 0 2,2-9-1,-2 9 0,0 0 0,0 0 0,-2-10-2,2 10 2,0 0-1,0-14 0,0 14 0,0 0 2,0 0-2,2-11 1,-2 11 11,0-13-5,0 13-1,0 0 0,-2-11 0,2 11-1,0 0-1,0 0-2,0 0 1,0 0-3,0 0 1,0 0 0,0 0-11,0 0 13,0 0-1,0 0-1,0 0 1,0 0 0,0 0-2,0 0 0,-2-11 1,2 11 2,0 0-1,2-12 0,-2 12-2,0 0 1,0 0 0,0 0-1,0 0 1,0 0-2,0 0 0,0 0 1,0 0 1,0 0-1,0 0-1,0 0 2,0 0 0,0 0-1,0 0 0,0 0 0,14-11 0,-14 11 0,13-5-2,-13 5 3,14-3-2,-14 3 3,13-3-2,1 0 1,-14 3 2,15-3-1,0-1 0,-1-1 0,-14 5 0,15-3-1,1 0 1,-16 3 0,13-1-1,-13 1 1,16-2-2,-3 1 1,-13 1 0,16 0 1,-16 0-1,17-2 0,-3 2 1,-1-2 0,1 3 0,-14-1 0,15 0 0,-2 1 0,-13-1 0,14 0-1,-14 0 1,15-1-1,-1 1 0,-1 0 0,-13 0 0,14 0-1,-1-1 1,1-1-1,-1 1 1,-13 1-1,18-2 0,-5 2 0,-13 0 0,16 0 1,-16 0 0,0 0-1,0 0 1,19-1 0,-4-2-1,1 3 0,-16 0 0,13 0 0,-13 0 0,18 2 1,-18-2 0,17-2-1,-3 2 0,-14 0 1,15 0-1,-15 0 0,13-1 0,-13 1 1,14-2-1,-14 2 0,0 0 1,13 0-1,-13 0 0,0 0 0,14 2 0,-14-2 0,0 0 0,13 3 0,-13-3 0,16 1 0,-16-1 0,15 0 0,-15 0 0,16 1 0,-16-1 0,13 0 0,-13 0 0,14 0 0,-14 0 1,0 0-1,13 0 0,-13 0 0,0 0 1,14 0-2,-14 0 1,0 0 0,0 0-1,13 2 1,-13-2 0,16 0 1,-16 0 0,15-2-1,-15 2 0,14-1 0,-1 1 1,-13 0-1,0 0 0,15 1 0,-15-1 0,14 2 1,-1-5 1,-13 3-2,16 0 1,-16 0 2,15-3 0,1-1-1,-16 4-1,15-4 0,-1-2 0,-1 3 0,-13 3-1,19-2 1,-1-3 0,-1 1-1,1 1 0,-3-1 1,0 3-1,-1-2 1,-14 3 0,15-3-1,-1 2 1,-14 1-1,13-2 0,-13 2 0,0 0 0,0 0-1,14 5 1,-14-5 0,0 0 1,0 0-2,13 4 1,-13-4 0,0 0 0,0 0 0,14 5 0,-14-5 1,0 0-1,0 0 0,0 0 0,0 0 0,15 6-1,-15-6 1,0 0 0,14 7 0,-14-7 0,0 0 0,13 7 0,-13-7 1,0 0-1,0 0 0,14 6 0,-14-6 0,0 0 0,15 5 0,-15-5-1,0 0 1,0 0 0,14 3 0,-14-3 0,0 0 0,0 0 0,0 0 0,0 0 0,0 0 0,0 0 0,13 3 0,-13-3 0,0 0 0,0 0 0,0 0 0,0 0 0,0 0 0,14 3 0,-14-3 0,0 0 0,0 0 0,0 0 1,0 0-1,13 2 0,-13-2 0,0 0 0,0 0-1,0 0 1,0 0 0,0 0 0,0 0 0,0 0 1,0 0-1,0 0 0,0 0 0,0 0-4,0 0-4,0 0-4,0 0-15</inkml:trace>
  <inkml:trace contextRef="#ctx0" brushRef="#br0" timeOffset="8205">160 246 43,'0'0'3,"0"0"-2,0 0 0,0 0 1,0 0 8,0 0-2,0 0-1,20 0-10,-3-1 0,0 2 9,3-4 1,-5 2-3,-1 0 0,-1 2 0,-13-1-2,17-1 0,-3-1 0,-14 2 0,13-4-1,-13 4 0,0 0 0,0 0-12,14-1 1,-14 1 1,0 0 1,0 0-1</inkml:trace>
  <inkml:trace contextRef="#ctx0" brushRef="#br0" timeOffset="8658">79 372 43,'0'0'0,"0"0"0,0 0 0,0 0 0,0 0 0,0 0 0,18 3 1,-3 1-1,-15-4 2,17 0-1,-17 0 0,18 2 0,-1-5 9,1-1-11,-5 1 0,2-1 0,-1 0 0,-1 4-2,-13 0 1,14-7 0,-14 7-3</inkml:trace>
  <inkml:trace contextRef="#ctx0" brushRef="#br0" timeOffset="8985">156 406 43,'0'0'1,"0"0"-2,0 0 2,2 11-1,-2-11 0,0 0-1,0 0 1,20 6 1,-3-5-2,-3 3 2,3-4-1,-17 0-1,19-1 2,-19 1-2,16 1-1,-16-1 0</inkml:trace>
  <inkml:trace contextRef="#ctx0" brushRef="#br0" timeOffset="9297">183 540 43,'0'0'0,"0"0"0,0 0 0,22 9 0,-9 1 1,3-9-2,-16-1 2,13 3-2,-13-3 1,14 1 0,-14-1-4</inkml:trace>
  <inkml:trace contextRef="#ctx0" brushRef="#br0" timeOffset="9594">199 631 43,'0'0'0,"0"0"0,0 0 0,21 5 1,2-4-2,-9-2 1,-14 1 0,0 0 0,0 0-2,0 0-2</inkml:trace>
  <inkml:trace contextRef="#ctx0" brushRef="#br0" timeOffset="9906">264 739 48,'0'0'0,"0"0"-1,0 0 2,0 0-2,0 0 1,0 0 0,16 5 0,-3-4 0,1 0 0,-14-1 0,0 0 0,19 2 0,-3-5-1,-1 0-1</inkml:trace>
  <inkml:trace contextRef="#ctx0" brushRef="#br0" timeOffset="12823">577 172 31,'0'0'1,"0"0"0,0 0-1,0 0 0,0 0 0,0 0 2,0 0-1,0 0 0,0 0 0,0 0 0,0 0-1,0 0 0,0 0 0,0 0 0,0 0 0,0 0 0,0 0 0,0 0 0,0 0 0,0 0 0,0 0 1,0 0 0,4 11-1,-4-11 1,0 13 0,0-2 0,2-1 1,-2 1-2,0-11 1,2 14 0,0-3 0,-2-11 0,0 13 1,1-2-2,-1-11 1,2 13 0,-2-4 0,0-9-2,0 13 2,2-2 0,-4 1-1,0-1 0,2-1 0,0 1 0,2-1 0,-2-10 0,2 12 0,-2-12 0,4 13 0,-6-2 0,2-11 0,2 11 0,-2-11 0,4 13 11,-4-13-3,2 10-2,-2-10-1,2 11 0,-2-11-2,0 0 1,4 10 0,-4-10-2,2 12 0,-2-12-1,2 11 0,-2-11 2,0 0-1,0 0 0,0 12 0,0-12-1,3 14 1,-3-14 0,2 9-2,-2-9 0,0 0-1,0 0 1,4 12 0,-4-12 0,6 9 1,-6-9-1,0 0 0,0 0 1,0 0-1,0 0 1,0 0 1,0 0-1,4 10 0,-4-10 0,0 0 0,8 11 0,-5 2 0,-3-13 0,0 0-1,0 0 0,2 11 0,-2-11 1,4 10-1,-4-10 0,0 0 0,0 0 0,0 0 1,0 0-1,0 0 1,0 0-1,4 10 0,-4-10 0,0 0 0,0 0 1,0 0-1,0 0 0,0 0 1,0 0-1,0 0 1,0 0 0,0 0-1,0 0 0,0 0 0,0 0 0,14 1 0,-14-1 0,0 0 0,13 0 0,-13 0 0,0 0 0,15-3 0,-15 3 1,18 0-1,-18 0 0,13 0-1,1-1 2,-14 1-2,13-1 1,-13 1 3,0 0-4,0 0 1,0 0 0,16 0 0,-16 0 0,0 0 0,15 1 0,1 2 0,-16-3 0,13-2-1,-13 2 1,16 0 0,-3 0 1,-13 0 0,0 0 0,15-2-2,-15 2 1,0 0 0,16 0 0,-16 0 0,0 0 0,13 2 1,-13-2-1,0 0 1,0 0 0,14 5-1,-14-5 0,0 0 0,0 0 1,0 0 0,13 1-1,-13-1 0,0 0 0,0 0 1,14 1 0,-14-1 0,0 0-1,0 0 0,13 2 1,-13-2-1,0 0 0,0 0 0,14 1 0,-14-1 0,0 0 0,0 0 1,0 0-2,13 2 1,-13-2 0,0 0 1,0 0-1,14 0 1,-14 0-1,0 0 0,0 0 0,13 1 1,-13-1-1,14-1 1,-14 1-1,0 0 1,15-3-1,-15 3 0,0 0 0,14-3 0,-14 3 1,0 0 0,0 0-1,15 1 0,-15-1-1,0 0 1,0 0 1,0 0-1,0 0 0,0 0 1,0 0 0,16 2-1,-16-2 0,0 0 0,13-3 1,-13 3-1,0 0 0,0 0 0,0 0 0,14 0-1,-14 0 2,0 0-1,0 0 0,0 0 0,0 0-1,0 0-4,0 0-16</inkml:trace>
  <inkml:trace contextRef="#ctx0" brushRef="#br0" timeOffset="15272">617 187 37,'0'0'0,"0"0"1,0 0 0,0 0-1,0 0 0,0 0 0,0 0 0,0 0 0,0 0 0,0 0 0,0 0 0,0 0 0,0 0 1,0 0-1,0 0 2,0 0-1,0 0-1,0 0 1,0 0-1,0 0 0,18 3 2,-18-3-1,0 0 9,0 0-1,15 2 0,-15-2-3,14-3-1,-1 4-1,-13-1 1,14 2-1,-14-2 1,15-2-2,-15 2-2,15 0 1,1-1 0,-16 1-1,0 0 2,13-2-1,3 1 0,-3 1-1,-13 0-1,14-1 2,-14 1-1,13-2-1,-13 2 0,0 0 0,16 0 2,-16 0-2,13 2 1,-13-2-2,0 0-1,14 0 2,-14 0 2,0 0-1,13 2 0,-13-2-1,0 0-1,0 0 2,0 0-1,0 0 1,16 0-3,-16 0 3,0 0 0,15-1 0,-15 1-1,0 0 0,0 0 0,14 3 0,-14-3 0,0 0-1,0 0 2,0 0-1,13 5 1,-13-5 0,0 0 0,14 0 0,-14 0 0,0 0-1,0 0 1,0 0-1,13-1 0,-13 1 0,0 0 0,14-1 1,-14 1 0,0 0 0,13-2 0,-13 2 0,16 0-2,-16 0 2,0 0 0,13-1-1,-13 1-1,0 0 2,14 0 0,-14 0 0,0 0-1,13 3 0,-13-3 0,0 0 1,0 0-2,14 1 1,-14-1 0,0 0 0,0 0 1,0 0-1,13 1 0,-13-1 1,0 0-2,0 0 3,14 0-1,-14 0-2,0 0 2,13 0-1,-13 0 0,0 0-1,0 0 0,14 3 1,-14-3 0,13 2 0,-13-2 0,0 0-1,0 0 2,0 0 0,14 5-2,-14-5 1,0 0 0,13 2 0,-13-2 0,0 0 0,0 0 0,0 0 0,0 0 0,0 0 0,14 1 0,-14-1 0,0 0 0,0 0 0,0 0 0,0 0 0,13 1 0,-13-1 0,0 0 0,0 0 0,0 0 0,0 0 0,0 0 0,0 0 0,0 0 0,0 0 1,0 0 0,0 0-2,0 0 1,0 0 0,0 0 0,0 0-1,0 0 1,0 0 0,0 0 1,0 0 0,0 0 0,0 0-1,0 0 0,0 0 1,0 0-1,0 0 1,0 0-2,0 0 1,0 0-1,6 12 2,-6-12-1,2 12 0,-2-12 0,0 11 1,2-1-2,-4 3 0,2-13 2,-4 10-1,4-10-1,-2 9 1,2-9-1,-2 10 1,2-10 0,0 0 0,0 12 0,0-1 0,0-11 0,0 12 0,2 1-1,0-2 2,0 0-1,0-1 0,-2 0 0,0-10 0,0 10 1,0 0-2,0-10 1,-2 11 1,2-11-1,0 12-1,0-12 1,0 0 0,2 12 0,0-3 0,-2-9 0,0 0-1,2 12 1,-2-12 0,3 9 1,-3-9-1,0 10 0,0-10 0,0 0 0,2 13 0,-2-3 0,0-10 0,0 9 0,0 1 0,0-10 0,0 0 0,0 0 0,0 10 0,0-10 0,0 0 0,0 0 0,-2 10 0,2-10 0,0 0-1,0 0 2,-1 10-1,1-10 0,0 0 0,0 0 0,0 0 0,0 0 0,0 0 0,0 0 0,-4 9-1,4-9 1,0 0 0,0 0 0,0 0 0,0 0 1,-2 12-1,2-12 0,-2 11 0,2-11 0,0 0 1,0 0-1,0 0 0,0 0 1,0 10-1,0-10 1,0 0-1,0 0-1,0 0 2,0 0-1,0 0 0,-2 9 0,2-9-1,0 0 1,0 0 0,0 0 0,-2 10 0,2-10 0,0 0 1,0 0-1,0 0 0,0 0 0,0 0-1,0 0 2,0 0-2,0 0 0,0 0 1,0 0 0,0 0-1,0 0 1,0 0 0,0 0 0,0 0 0,0 0 0,0 0 0,0 0 0,0 0 0,0 0 1,0 0 0,0 0 0,0 0-2,0 0 2,0 0 0,0 0-1,0 0 0,0 0 1,0 0-1,0 0 0,0 0 0,0 0 1,0 0-1,0 0 1,0 0-1,0 0 0,0 0-1,0 0 1,0 0 0,0 0 0,0 0 0,0 0 1,0 0-1,0 0 0,0 0 0,0 0 0,0 0-1,0 0-2,-14 2-3,14-2-3,0 0-9,0 0 3,0 0 3,0 0 1,0 0 1,-13 0 2</inkml:trace>
  <inkml:trace contextRef="#ctx0" brushRef="#br0" timeOffset="18189">708 567 31,'0'0'1,"0"0"1,0 0-1,0 0 0,0 0 0,0 0 0,0 0 1,0 0-1,0 0 0,10-10 0,-10 10 1,0 0-1,7-10 0,-7 10 0,8-11 0,-8 11 13,8-11-2,-2 0-4,-6 11-1,5-11-3,1 1 2,0-1-2,-6 11-1,0 0-1,4-10 0,-4 10 0,0 0-1,0 0 2,0 0-2,0 0-1,0 0 2,0 0 0,0 0-2,0 0 1,0 0 0,15-2 1,-15 2 1,0 0-1,0 0 1,0 0-1,0 0 2,14 10-1,-5 1-2,-9-11-1,8 12 0,2-3 1,-10-9 0,0 0-1,5 12 0,-5-12 0,0 0 0,0 0 0,0 0 1,0 0 0,0 0-1,0 0 0,0 0 1,0 0-1,0 0 1,0 0-1,0 0 1,0 0-1,0 0 1,16-9 0,-5-1-1,-1 1 1,0-3-2,-3 3 2,-7 9-1,8-12 0,-8 12 0,0 0 0,8-11 0,-2 1 0,-6 10 0,0 0 0,0 0 0,0 0 0,0 0 0,0 0 0,9-9 0,-9 9 0,0 0 0,0 0-1,0 0 2,0 0 0,0 0 0,0 0-1,0 0 0,0 0 0,0 0 0,0 0 1,0 0-1,0 0 0,0 0 0,12 9 0,-4 1 0,-8-10 0,0 0 0,7 11 1,-7-11-1,0 0 0,6 10 0,-6-10 0,0 0 0,0 0 1,0 0-1,0 0 1,0 0 0,0 0-1,0 0 0,0 0 0,0 0 0,0 0 1,0 0-1,6-11 0,-2-2 0,0 4 0,-4 9 0,2-12 0,-2 12 0,5-9 0,-5 9 0,0 0 0,0 0 0,10-12 0,-10 12 0,8-9 0,-1-1 0,-7 10 0,10-10 0,-10 10 0,10-10 0,-10 10 0,0 0 0,9-10 0,-9 10 0,0 0 0,0 0 0,0 0 1,0 0-1,0 0 1,0 0-1,0 0 0,0 0 0,0 0 0,0 0 0,0 0 0,0 0-1,0 0 1,0 0-1,0 0 1,0 0 0,0 0 0,0 0 0,0 0 0,0 0 0,0 0 0,0 0 0,0 0 0,0 0 0,0 0 0,0 0 0,0 0-1,0 0-2,0 0-2,0 0-1,0 0-12,0 0 3,0 0 0,0 0 2</inkml:trace>
  <inkml:trace contextRef="#ctx0" brushRef="#br0" timeOffset="19640">966 364 31,'0'0'1,"0"0"0,0 0 1,0 0-1,0 0 0,0 0 1,0 0-1,0 0 1,0 0 0,4-10 0,-4 10 0,0 0 9,12-10-11,-12 10 12,15-12-4,-15 12 1,18-10-3,-5 3 1,-13 7-1,0 0-2,0 0 0,0 0-2,0 0 1,0 0 1,0 0-2,14-3 1,-14 3-2,0 0 0,0 0 1,0 0-1,0 0-1,0 0 3,0 0-1,0 0-1,0 0 1,0 0-2,0 0 1,0 0 1,5 11-1,-1-1 1,-4-10-1,4 13 0,0-3 0,-4-10 0,4 11-1,-4-11 1,4 11-1,-4-11 1,2 10 0,-2-10-1,0 0 0,5 11 1,-5-11-1,0 0 0,0 0-4,0 0-15,0 0 1</inkml:trace>
  <inkml:trace contextRef="#ctx0" brushRef="#br0" timeOffset="20841">766 276 54,'0'0'0,"0"0"1,0 0-2,0 0 2,0 0-2,0 0 1,0 0 1,0 0-2,0 0 1,0 0 0,0 0 0,0 0 0,0 0 1,0 0 0,0 0 10,0 0 1,0 0-4,0 0-1,0 0-1,0 0-1,0 0-1,0 0 0,0 0-1,0 0-2,0 0 0,0 0 1,0 0-1,0 0-1,0 0 0,0 0 2,0 0-3,0 0 2,0 0 0,0 0 1,0 0-2,0 0-1,0 0-1,0 0 2,0 0 1,0 0-2,0 0 1,0 0 1,0 0-1,0 0 2,0 0-3,0 0 2,0 0-5,0 0 5,0 0-2,0 0 2,0 0-1,17 0 1,-17 0-1,0 0-2,16 2 5,-16-2-4,0 0 1,0 0 0,13-1 1,-13 1 0,0 0 0,0 0-1,0 0 0,0 0 0,0 0 0,0 0 1,0 0 0,0 0-2,0 0 2,0 0 0,0 0-2,0 0 0,0 0 1,0 0-1,0 0 3,0 0-2,0 0 1,0 0-1,0 0 2,0 0 0,0 0-1,0 0-1,0 0-1,0 0 1,0 0 0,0 0 0,0 0 0,0 0 0,0 0-1,0 0 1,8 13-1,-8-13 1,0 0 0,4 9 0,-4-9-2,0 0 1,2 12 1,-2-12 0,2 10-1,-2-10 2,1 9-2,-1-9-1,2 10 1,-2-10 1,0 11 1,0-11 0,2 10-1,-2-10 0,0 0 1,4 11 0,-4-11 1,0 0-1,2 10-1,-2-10 2,0 0-2,0 0 0,2 10 0,-2-10 0,4 11 0,-4-11 0,0 0 0,0 0 0,0 0 0,2 11 1,-2-11 0,4 10-1,-4-10 0,0 0 1,0 11-1,0-11 0,0 0 0,0 0 0,0 0-1,0 0 1,0 0 0,0 0-1,0 0 2,0 13-2,0-13 1,0 10 1,2 0-3,-2-10 2,0 0 0,2 11-1,-2-11-2,0 0-2,0 0-11,0 0 2,0 0 1</inkml:trace>
  <inkml:trace contextRef="#ctx0" brushRef="#br0" timeOffset="22448">750 363 54,'0'0'0,"0"0"0,0 0 1,0 0-2,0 0 1,0 0 1,2 14-2,2-5 2,-4-9-2,0 0 1,0 12 1,0-12 0,0 14-1,0-14-1,2 12 0,-2-12 2,0 13 0,0-2-3,0-11 3,0 0 9,0 10-11,0-10 0,0 0-1,0 0-2,0 0 0</inkml:trace>
</inkml:ink>
</file>

<file path=ppt/ink/ink274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256" units="dev"/>
        </inkml:traceFormat>
        <inkml:channelProperties>
          <inkml:channelProperty channel="X" name="resolution" value="367.8161" units="1/cm"/>
          <inkml:channelProperty channel="Y" name="resolution" value="440.36697" units="1/cm"/>
          <inkml:channelProperty channel="F" name="resolution" value="0" units="1/dev"/>
        </inkml:channelProperties>
      </inkml:inkSource>
      <inkml:timestamp xml:id="ts0" timeString="2010-10-27T17:09:17.145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fitToCurve" value="1"/>
      <inkml:brushProperty name="ignorePressure" value="1"/>
    </inkml:brush>
  </inkml:definitions>
  <inkml:trace contextRef="#ctx0" brushRef="#br0">-2147483648-2147483648 43,'0'0'0,"0"0"0,0 0 0,0 0 0,0 0 0,0 0 0,0 0 0</inkml:trace>
</inkml:ink>
</file>

<file path=ppt/ink/ink275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256" units="dev"/>
        </inkml:traceFormat>
        <inkml:channelProperties>
          <inkml:channelProperty channel="X" name="resolution" value="367.8161" units="1/cm"/>
          <inkml:channelProperty channel="Y" name="resolution" value="440.36697" units="1/cm"/>
          <inkml:channelProperty channel="F" name="resolution" value="0" units="1/dev"/>
        </inkml:channelProperties>
      </inkml:inkSource>
      <inkml:timestamp xml:id="ts0" timeString="2010-10-27T17:09:18.533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fitToCurve" value="1"/>
      <inkml:brushProperty name="ignorePressure" value="1"/>
    </inkml:brush>
  </inkml:definitions>
  <inkml:trace contextRef="#ctx0" brushRef="#br0">0 355 43</inkml:trace>
  <inkml:trace contextRef="#ctx0" brushRef="#br0" timeOffset="16">0 355 54,'0'0'-3,"0"0"3,0 0-2</inkml:trace>
  <inkml:trace contextRef="#ctx0" brushRef="#br0" timeOffset="11201">566 0 37,'0'0'0,"0"0"0,0 0 1</inkml:trace>
  <inkml:trace contextRef="#ctx0" brushRef="#br0" timeOffset="12808">547 60 37,'0'0'0,"0"0"1,0 0 0,0 0-1,0 0 0,2-10 0,-2 10 0,0 0 0</inkml:trace>
  <inkml:trace contextRef="#ctx0" brushRef="#br0" timeOffset="12886">549 50 48,'0'0'0,"0"0"0,0 0-1</inkml:trace>
</inkml:ink>
</file>

<file path=ppt/ink/ink276.xml><?xml version="1.0" encoding="utf-8"?>
<inkml:ink xmlns:inkml="http://www.w3.org/2003/InkML">
  <inkml:definitions>
    <inkml:context xml:id="ctx0">
      <inkml:inkSource xml:id="inkSrc0">
        <inkml:traceFormat>
          <inkml:channel name="X" type="integer" max="1600" units="cm"/>
          <inkml:channel name="Y" type="integer" max="900" units="cm"/>
        </inkml:traceFormat>
        <inkml:channelProperties>
          <inkml:channelProperty channel="X" name="resolution" value="28.36879" units="1/cm"/>
          <inkml:channelProperty channel="Y" name="resolution" value="28.30189" units="1/cm"/>
        </inkml:channelProperties>
      </inkml:inkSource>
      <inkml:timestamp xml:id="ts0" timeString="2012-11-21T13:51:30.921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fitToCurve" value="1"/>
    </inkml:brush>
  </inkml:definitions>
  <inkml:trace contextRef="#ctx0" brushRef="#br0">846 0,'-35'0,"35"35,-35-35,-1 36,36-36,-35 35,35-35,-35 35,35-35,0 35,-35-35,35 0,-36 0,36 35,0 1,-35-36,35 0,0 0,-35 35,-1-35,36 0,0 35,-35 0,0-35,35 0,-71 35,36-35,35 0,-35 0,35 0,-35 0,35 36,-36-36,1 0,35 35,-35-35,35 0,-36 0,1 35,0-35,0 0,35 0,0 0</inkml:trace>
</inkml:ink>
</file>

<file path=ppt/ink/ink277.xml><?xml version="1.0" encoding="utf-8"?>
<inkml:ink xmlns:inkml="http://www.w3.org/2003/InkML">
  <inkml:definitions>
    <inkml:context xml:id="ctx0">
      <inkml:inkSource xml:id="inkSrc0">
        <inkml:traceFormat>
          <inkml:channel name="X" type="integer" max="1600" units="cm"/>
          <inkml:channel name="Y" type="integer" max="900" units="cm"/>
        </inkml:traceFormat>
        <inkml:channelProperties>
          <inkml:channelProperty channel="X" name="resolution" value="28.36879" units="1/cm"/>
          <inkml:channelProperty channel="Y" name="resolution" value="28.30189" units="1/cm"/>
        </inkml:channelProperties>
      </inkml:inkSource>
      <inkml:timestamp xml:id="ts0" timeString="2012-11-21T13:51:34.268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fitToCurve" value="1"/>
    </inkml:brush>
  </inkml:definitions>
  <inkml:trace contextRef="#ctx0" brushRef="#br0">1232 0,'0'0,"35"0,35 0,-70 0,36 0,34 0,-70 0,70 0,-70 0,36 0,-36 0,35 0,0 0,-35 36,35-36,-35 0,0 35,36-35,-36 0,35 0,-35 35,35-35,-35 0,0 35,0-35,70 0,-70 35,0 1,36-36,-36 0,0 35,0-35,35 0,-35 0,0 35,0-35,35 35,-35-35,35 35,-35-35,0 36,0-36,0 35,35-35,-35 35</inkml:trace>
  <inkml:trace contextRef="#ctx0" brushRef="#br0" timeOffset="8592">0 2042,'0'0,"0"0,0 35,0-35,0 35,0-35,35 0,-35 35,0-35,35 0,0 0,-35 36,35-36,-35 0,36 0,-36 0,35 0,0 0,-35 0,35 0,-35 0</inkml:trace>
</inkml:ink>
</file>

<file path=ppt/ink/ink278.xml><?xml version="1.0" encoding="utf-8"?>
<inkml:ink xmlns:inkml="http://www.w3.org/2003/InkML">
  <inkml:definitions>
    <inkml:context xml:id="ctx0">
      <inkml:inkSource xml:id="inkSrc0">
        <inkml:traceFormat>
          <inkml:channel name="X" type="integer" max="1600" units="cm"/>
          <inkml:channel name="Y" type="integer" max="900" units="cm"/>
        </inkml:traceFormat>
        <inkml:channelProperties>
          <inkml:channelProperty channel="X" name="resolution" value="28.36879" units="1/cm"/>
          <inkml:channelProperty channel="Y" name="resolution" value="28.30189" units="1/cm"/>
        </inkml:channelProperties>
      </inkml:inkSource>
      <inkml:timestamp xml:id="ts0" timeString="2012-11-21T13:51:39.256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fitToCurve" value="1"/>
    </inkml:brush>
  </inkml:definitions>
  <inkml:trace contextRef="#ctx0" brushRef="#br0">105 0,'0'0,"0"0,-33 0,33 0,-33 36,33-1,0-35,0 35,0-35,0 35,0-35,0 35,0 1,0-36,0 35,0-35,0 35,-32 0,32-35,0 35,0-35,0 35,0-35,0 0,32 0,1 0,-33 0,0 0</inkml:trace>
</inkml:ink>
</file>

<file path=ppt/ink/ink279.xml><?xml version="1.0" encoding="utf-8"?>
<inkml:ink xmlns:inkml="http://www.w3.org/2003/InkML">
  <inkml:definitions>
    <inkml:context xml:id="ctx0">
      <inkml:inkSource xml:id="inkSrc0">
        <inkml:traceFormat>
          <inkml:channel name="X" type="integer" max="14719" units="in"/>
          <inkml:channel name="Y" type="integer" max="9199" units="in"/>
          <inkml:channel name="F" type="integer" max="32767" units="dev"/>
        </inkml:traceFormat>
        <inkml:channelProperties>
          <inkml:channelProperty channel="X" name="resolution" value="2540.38647" units="1/in"/>
          <inkml:channelProperty channel="Y" name="resolution" value="2540.45825" units="1/in"/>
          <inkml:channelProperty channel="F" name="resolution" value="0" units="1/dev"/>
        </inkml:channelProperties>
      </inkml:inkSource>
      <inkml:timestamp xml:id="ts0" timeString="2012-07-03T16:56:12.021"/>
    </inkml:context>
    <inkml:brush xml:id="br0">
      <inkml:brushProperty name="width" value="0.03528" units="cm"/>
      <inkml:brushProperty name="height" value="0.03528" units="cm"/>
      <inkml:brushProperty name="fitToCurve" value="1"/>
    </inkml:brush>
  </inkml:definitions>
  <inkml:trace contextRef="#ctx0" brushRef="#br0">-2147483648-2147483648 64,'0'0'128,"0"0"128,0 0-128,0 0-96,0 0 128,0 0 0,0 0 321,0 0-449,0 0 128,0 0-288,0 0 192,0 0-64,0 0-96,0 0 0,0 0-160,0 0 191,0 0-31,0 0 96,0 0-192,0 0 128,0 0-32,0 0-288,0 0 193</inkml:trace>
</inkml:ink>
</file>

<file path=ppt/ink/ink28.xml><?xml version="1.0" encoding="utf-8"?>
<inkml:ink xmlns:inkml="http://www.w3.org/2003/InkML">
  <inkml:definitions>
    <inkml:context xml:id="ctx0">
      <inkml:inkSource xml:id="inkSrc0">
        <inkml:traceFormat>
          <inkml:channel name="X" type="integer" max="14719" units="in"/>
          <inkml:channel name="Y" type="integer" max="9199" units="in"/>
          <inkml:channel name="F" type="integer" max="32767" units="dev"/>
        </inkml:traceFormat>
        <inkml:channelProperties>
          <inkml:channelProperty channel="X" name="resolution" value="2540.38647" units="1/in"/>
          <inkml:channelProperty channel="Y" name="resolution" value="2540.45825" units="1/in"/>
          <inkml:channelProperty channel="F" name="resolution" value="0" units="1/dev"/>
        </inkml:channelProperties>
      </inkml:inkSource>
      <inkml:timestamp xml:id="ts0" timeString="2012-07-03T16:55:15.892"/>
    </inkml:context>
    <inkml:brush xml:id="br0">
      <inkml:brushProperty name="width" value="0.03528" units="cm"/>
      <inkml:brushProperty name="height" value="0.03528" units="cm"/>
      <inkml:brushProperty name="color" value="#FF0000"/>
      <inkml:brushProperty name="fitToCurve" value="1"/>
    </inkml:brush>
  </inkml:definitions>
  <inkml:trace contextRef="#ctx0" brushRef="#br0">-11 2041 320,'0'0'512,"0"0"-95,0 0-97,0 0 64,0 0-384,0 0 257,0 0-321,0 0 192,0-26-128,0 26 128,0 0 352,0 0 33,0 0-289,0 0-32,0 0 321,0 0-193,0 0 321,0 0-577,0 0 288,0 0-160,0 0 96,0 0 97,0 0-65,0 0 96,0 0-255,0 0 415,0 0-416,0 0 257,0 0-225,0 0 64,0 0 0,0 0 65,0 0 191,0 0-192,0 0 97,0 0-353,0 0 544,0 0-511,0 0 223,0 0-192,0 0-32,0 0 0,0 0-96,0 0 64,0 0-128,0 0 416,0 0-384,0 0 289,0 0-225,0 0 0,0 0 64,0 0 32,0 0 64,0 0-192,0 0 224,0 0-224,0 0 577,0 0-513,0 0 96,0 0-160,0 0 96,0 0 64,0 0-192,0 0 128,0 0-256,0 0 417,0 0-322,0 0 130,0 0-130,0 0 130,0 0-1,0 0 32,0 0 32,0 0-160,0 0 256,0 0-416,0 0 576,0 0-544,0 0 256,0 0-192,0 0 0,0 0 64,0 0-64,0 0 64,0 0-128,0 0 480,0 0-352,0 0 192,0 0-256,0 0 160,0 0-32,0 0 0,0 0 0,0 0-128,0 0 192,0 0-192,0 0 352,0 0-448,0 0 288,0 0-32,0 0-32,0 0 32,0 0-128,0 0 256,0 0-192,0 0 225,0 0-450,0 0 386,0 0-290,0 0 161,26 0 65,-26 0-65,0 0 64,0 0-160,0 0 224,26 0-224,-26 0 416,0 0-480,0 0 224,0 0-64,0 0-64,0 0 32,0 0-96,0 0 224,0 0-224,29 0 352,-29 0-416,0 0 320,0 0-256,0 0 96,0 0 32,26 0 0,-26 0 32,0 0-224,0 0 256,0 0-192,0 0 448,0 0-480,26 0 128,-26 0 0,0 0-64,0 0 64,26 0-32,-26 0 128,0 0-192,0 0 352,0 0-352,0 0 321,26 0-418,-26 0 225,0 0 0,0 0 0,29 0-32,-29 0-128,0 0 256,0 0-224,26-26 481,-26 26-417,0 0 64,26 0 0,-26 0-32,26 0-32,-26 0 0,0-26 64,0 26-128,26 0 448,-26 0-448,0 0 256,0 0-256,29 0 64,-29-28 128,0 28-96,0 0 32,26 0-96,-26 0 288,0 0-320,26-26 513,-26 26-450,0 0 130,26-26-65,-26 26 96,0 0-32,26 0-128,-26-26 160,0 26-192,29 0 352,-29 0-448,0-26 320,0 26-320,26 0 192,-26-28 0,0 28-32,26 0 64,-26-26-192,0 26 416,0 0-320,27 0 320,-27-26-416,0 26 224,0 0-64,0 0 33,26 0 31,-26-26-160,0 26 224,0 0-288,0 0 480,0 0-512,0-28 416,0 28-288,29 0 32,-29 0 0,0 0 0,0 0 64,0-26-160,0 26 192,26 0-192,-26 0 352,0 0-384,0-26 160,0 26-32,0 0 0,0 0 32,0 0-96,0 0 192,0-26-192,0 26 384,26 0-416,-26 0 224,0 0-224,0-29 96,0 29 0,0 0-32,0 0 32,26-26-160,-26 26 352,0 0-320,0-25 385,0 25-418,26 0 193,-26-26-32,0 26 0,0 0 0,0 0-128,0 0 288,0-26-256,29 26 449,-29 0-610,0 0 418,0-29-258,0 29 194,0 0-129,0 0 64,0-26 64,0 26-289,26 0 546,-26 0-481,0-26 384,0 26-448,0 0 192,0-25 0,26 25-64,-26 0 96,0-29-96,0 29 160,0 0-224,0-26 512,0 26-640,26 0 352,-26 0-224,0-26 128,0 26 32,0 0-128,0-26 160,0 26-256,29 0 512,-29 0-448,0-28 352,0 28-416,0 0 192,0 0 0,0 0-32,0-26 32,26 26-96,-26 0 288,0 0-320,0 0 448,0-26-480,0 26 256,0 0-192,0 0 96,0-26 32,0 26-96,0 0 128,0 0-256,26 0 448,-26-28-384,0 28 352,0 0-416,0 0 192,0-26 32,26 26 0,-26 0-64,0 0-32,0 0 256,0-26-288,0 26 448,0 0-576,0 0 320,0 0-160,0 0 32,0-26 32,0 26-64,0 0 96,26-26-192,-26 26 416,0 0-384,0-28 288,0 28-352,0-26 224,0 26-64,0 0 0,0-26 96,0 26-192,29 0 288,-29-26-352,0 26 512,0 0-512,0-29 320,0 29-224,0 0 32,26-25 128,-26 25-192,0-26 192,0 26-224,0 0 448,26-26-384,-26 26 224,0-29-352,0 29 224,0-26 0,26 26 0,-26-26 32,0 26-192,0 0 352,26-25-416,-26 25 608,0 0-576,0 0 256,0-26-96,0 26 0,0 0 32,0 0-128,0 0 256,0 0-288,0-29 480,29 29-448,-29 0 256,0 0-256,0-26 96,0 26 32,0 0 32,0-26-96,0 26-64,26 0 256,-26-26-320,0 26 512,0 0-448,0-28 160,0 28-96,0 0 64,0-26-64,0 26 32,0 0 160,26-26-288,-26 26 416,0-26-480,0 26 416,0-28-352,0 28 96,0-26 64,0 26-128,0-26 192,0 26-128,0 0 224,26-26-384,-26 26 640,0 0-608,0-26 320,0 26-288,0-28 224,0 28-96,0 0-32,0-26 160,26 26-224,-26 0 384,0-26-416,0 26 352,0 0-352,0-26 160,0 26-32,0-29 0,0 29 96,0 0-160,0-25 256,0 25-320,29-26 512,-29 26-480,0-26 160,0 26-32,0 0 32,0 0 64,0-29-160,0 29 128,0 0-224,0 0 416,0 0-448,0 0 320,0 0-224,0 0 32,0 0 96,0 0-128,0 0 128,0 0-160,0 0 224,0 0-288,0 0 512,0 0-448,0 0 160,0 0-192,26 0 256,-26-26-96,0 26-128,0 0 256,0 0-256,0 0 480,0 0-512,0 0 320,0 0-256,0 0 96,0 0 32,0 0 0,0 0 0,0 0-128,0 0 160,0-26-192,0 26 416,0 0-448,0 0 192,0 0-32,0 0 0,0 0 32,0 0-64,0 0 32,0 0-128,0 0 384,0 0-384,0-25 224,0 25-160,0 0 32,0 0 64,0 0-32,0 0 64,0 0-224,0 0 224,0 0-192,0 0 448,0 0-448,0 0 128,0 0 0,0 0-32,0 0 96,0 0-192,0 0 224,0 0-192,0 0 352,0 0-416,0 0 256,0 0-192,0 0 64,0 0 64,0 0-64,0 0 64,0 0-128,0 0 224,0 0-256,0 0 416,0 0-416,0 0 128,0 0 0,0 0 0,0 0 0,0 0-64,0 0 160,0 0-224,0 0 416,0 0-480,0 0 320,0 0-224,0 0 96,0 0 0,0 0 0,0 0 32,0 0-128,0 0 224,0 0-192,0 0 288,0 0-352,0 0 128,0 0 32,0 0-96,0 0 96,0 0-128,0 0 96,0 0-64,0 0 256,0 0-352,0 0 224,0 0-224,0 0 160,0 0-32,0 0 0,0 0 64,0 0-224,0 0 288,0 0-192,0 0 288,0 0-352,0 0 128,0 0-64,0 0 64,0 0 32,0 0-96,0 0 96,0 0-225,0 0 514,0 0-546,0 0 354,0 0-226,0 0 65,0 0 64,0 0-64,0 0 96,0 0-192,0 0 288,0 0-224,0 0 320,0 0-320,0 0 96,0 0-32,0 0 0,0 25 96,0-25-128,0 0 160,0 0-192,0 0 320,0 0-384,-26 26 224,26-26-128,0 0 96,0 0-32,0 0-64,0 0 160,0 0-192,0 26 224,0-26-192,0 0 225,0 0-290,0 0 161,-29 0-32,29 29-32,0-29 64,0 0-128,0 0 224,0 26-192,-26-26 353,26 0-449,0 0 288,0 26-224,0-26 31,-26 0 98,26 0-66,0 0 66,0 0-162,0 25 290,0-25-226,-26 0 226,26 0-289,0 0 128,0 29 32,0-29-32,0 0 32,0 0-129,0 0 162,0 0-162,0 0 482,0 0-641,-26 0 384,26 0-256,0 0 128,0 0 0,0 26 0,0-26 96,0 0-256,-29 0 416,29 0-320,0 0 224,0 0-288,0 0 96,0 0 32,0 0 64,0 0-96,0 0-64,0 0 288,0 0-352,0 0 576,0 0-544,0 0 288,0 0-160,0 0 128,0 0 0,0 0-64,0 0 161,0 0-386,0 0 482,0 0-385,0 0 288,0 0-320,0 0 96,0 0-32,0 0 128,0 0-160,0 0-96,0 0 352,29 0-352,-29 0 448,0-26-416,0 26 192,0 0-128,0 0 32,26-29-32,-26 29-32,0 0 96,0 0-160,0 0 352,26-25-384,-26 25 384,0 0-417,0 0 161,0-26 0,26 26-128,-26 0 128,0 0-64,26 0 224,-26-26-224,0 26 416,0 0-448,0 0 224,0 0-96,0 0 0,0-29 64,0 29-128,29 0 192,-29 0-192,0 0 288,0 0-288,0 0 256,0 0-256,0 0 96,0 0 0,0 0 32,0 0 32,0 0-224,0 0 320,0 0-320,0-26 512,0 26-512,0 0 224,0 0-160,0 0 128,0 0-64,0 0 0,0 0 64,0 0-128,0 0 320,0 0-352,26-26 224,-26 26-320,0 0 128,0 0 64,0 0-32,0-25 32,0 25-64,0 0 224,0 0-352,0 0 576,0 0-576,0 0 288,0 0-192,0 0 160,0 0-32,0 0-128,0 0 256,0 0-256,0 0 384,0 0-416,0 0 320,26 0-288,-26-29 160,0 29-64,0 0 64,0 0 0,0 0-96,0 0 128,0 0-224,0 0 480,0 0-512,0 0 256,0 0-128,0 0 64,0 0 32,0 0-192,0 0 256,0 0-224,0 0 384,0 0-480,0 0 384,0 0-320,0 0 160,0 0 0,0 0 0,0 0 0,0 0-96,0 0 192,0 0-288,0 0 512,0 0-512,0 0 352,0 0-288,0 0 160,0 0-32,0 0-96,0 0 192,0 0-288,0 0 544,0 0-576,0 0 288,0 0-128,0 0-64,0 0 96,0 0 0,0 0 32,0 0-129,0 0 225,0 0-256,0 0 320,0 0-416,0 0 192,0 0-64,0 0 96,0 0-32,0 0 0,0 0 96,0 29-224,0-29 480,0 0-416,0 0 224,0 0-160,0 0 96,0 0-32,0 0-32,0 0 64,0 0-224,0 25 352,0-25-352,0 0 544,0 0-576,0 0 288,0 0-96,0 0 32,0 26 64,0-26-160,0 0 160,0 0-192,0 0 416,0 0-416,0 0 192,0 26-160,0-26 160,0 0-96,0 0 96,0 0-64,0 29-96,0-29 192,0 0-160,0 0 288,0 0-352,0 0 128,0 0 0,0 26 0,0-26 64,0 0-192,0 0 224,0 0-192,0 0 352,0 0-416,0 0 288,0 0-224,0 26 64,0-26 64,0 0 32,0 0-32,0 0-192,0 0 352,0 0-352,0 0 384,0 0-352,0 0 160,0 0-32,0 0-32,0 0 32,0 25-64,0-25 160,0 0-224,0 0 352,0 0-384,0 0 256,0 29-160,0-29 0,0 0 64,0 0 0,26 0 32,-26 0-128,0 0 192,0 0-224,0 26 352,0-26-320,0 0 128,0 0-32,0 0 32,0 0-96,0 0 32,0 0 160,0 0-192,27 0 320,-27 0-416,0 0 320,0 0-256,0 0 96,0 0-32,0 0 64,0 26 0,0-26-96,0 0 192,0 0-160,0 0 289,0 0-418,0 0 161,0 0 33,0 0-1,0 0-32,0 0-65,0 0 290,0 0-353,0 0 480,0 0-448,0 0 256,0 0-224,0 0 64,0 0 96,0 0-96,0 0 32,0 0-256,0 0 256,0 0-417,0 0-127,0 0-1218,0 0-1953,0 0 672,0 0 385,28 0-1763</inkml:trace>
</inkml:ink>
</file>

<file path=ppt/ink/ink280.xml><?xml version="1.0" encoding="utf-8"?>
<inkml:ink xmlns:inkml="http://www.w3.org/2003/InkML">
  <inkml:definitions>
    <inkml:context xml:id="ctx0">
      <inkml:inkSource xml:id="inkSrc0">
        <inkml:traceFormat>
          <inkml:channel name="X" type="integer" max="1600" units="cm"/>
          <inkml:channel name="Y" type="integer" max="900" units="cm"/>
        </inkml:traceFormat>
        <inkml:channelProperties>
          <inkml:channelProperty channel="X" name="resolution" value="28.36879" units="1/cm"/>
          <inkml:channelProperty channel="Y" name="resolution" value="28.30189" units="1/cm"/>
        </inkml:channelProperties>
      </inkml:inkSource>
      <inkml:timestamp xml:id="ts0" timeString="2015-09-08T19:41:07.221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fitToCurve" value="1"/>
    </inkml:brush>
  </inkml:definitions>
  <inkml:trace contextRef="#ctx0" brushRef="#br0">356 1059,'0'0,"0"35,-35-35</inkml:trace>
  <inkml:trace contextRef="#ctx0" brushRef="#br0" timeOffset="1">39 1446,'0'0,"-35"0,35 36</inkml:trace>
  <inkml:trace contextRef="#ctx0" brushRef="#br0" timeOffset="2">3422 0,'0'36,"0"-36,35 35,-35-35,0 0,35 0</inkml:trace>
  <inkml:trace contextRef="#ctx0" brushRef="#br0" timeOffset="3">5008 3633</inkml:trace>
  <inkml:trace contextRef="#ctx0" brushRef="#br0" timeOffset="4">1977 5079</inkml:trace>
</inkml:ink>
</file>

<file path=ppt/ink/ink281.xml><?xml version="1.0" encoding="utf-8"?>
<inkml:ink xmlns:inkml="http://www.w3.org/2003/InkML">
  <inkml:definitions>
    <inkml:context xml:id="ctx0">
      <inkml:inkSource xml:id="inkSrc0">
        <inkml:traceFormat>
          <inkml:channel name="X" type="integer" max="1600" units="cm"/>
          <inkml:channel name="Y" type="integer" max="900" units="cm"/>
        </inkml:traceFormat>
        <inkml:channelProperties>
          <inkml:channelProperty channel="X" name="resolution" value="28.36879" units="1/cm"/>
          <inkml:channelProperty channel="Y" name="resolution" value="28.30189" units="1/cm"/>
        </inkml:channelProperties>
      </inkml:inkSource>
      <inkml:timestamp xml:id="ts0" timeString="2015-09-08T19:41:07.232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fitToCurve" value="1"/>
    </inkml:brush>
  </inkml:definitions>
  <inkml:trace contextRef="#ctx0" brushRef="#br0">356 1059,'0'0,"0"35,-35-35</inkml:trace>
  <inkml:trace contextRef="#ctx0" brushRef="#br0" timeOffset="1">39 1446,'0'0,"-35"0,35 36</inkml:trace>
  <inkml:trace contextRef="#ctx0" brushRef="#br0" timeOffset="2">3422 0,'0'36,"0"-36,35 35,-35-35,0 0,35 0</inkml:trace>
  <inkml:trace contextRef="#ctx0" brushRef="#br0" timeOffset="3">5008 3633</inkml:trace>
  <inkml:trace contextRef="#ctx0" brushRef="#br0" timeOffset="4">1977 5079</inkml:trace>
</inkml:ink>
</file>

<file path=ppt/ink/ink282.xml><?xml version="1.0" encoding="utf-8"?>
<inkml:ink xmlns:inkml="http://www.w3.org/2003/InkML">
  <inkml:definitions>
    <inkml:context xml:id="ctx0">
      <inkml:inkSource xml:id="inkSrc0">
        <inkml:traceFormat>
          <inkml:channel name="X" type="integer" max="14719" units="in"/>
          <inkml:channel name="Y" type="integer" max="9199" units="in"/>
          <inkml:channel name="F" type="integer" max="32767" units="dev"/>
        </inkml:traceFormat>
        <inkml:channelProperties>
          <inkml:channelProperty channel="X" name="resolution" value="2540.38647" units="1/in"/>
          <inkml:channelProperty channel="Y" name="resolution" value="2540.45825" units="1/in"/>
          <inkml:channelProperty channel="F" name="resolution" value="0" units="1/dev"/>
        </inkml:channelProperties>
      </inkml:inkSource>
      <inkml:timestamp xml:id="ts0" timeString="2015-09-18T15:05:32.185"/>
    </inkml:context>
    <inkml:brush xml:id="br0">
      <inkml:brushProperty name="width" value="0.03528" units="cm"/>
      <inkml:brushProperty name="height" value="0.03528" units="cm"/>
      <inkml:brushProperty name="fitToCurve" value="1"/>
    </inkml:brush>
  </inkml:definitions>
  <inkml:trace contextRef="#ctx0" brushRef="#br0">-2147483648 0 64,'0'0'128,"0"0"128,0 0-128,0 0-96,0 0 128,0 0 0,0 0 321,0 0-449,0 0 128,0 0-288,0 0 192,0 0-64,0 0-96,0 0 0,0 0-160,0 0 191,0 0-31,0 0 96,0 0-192,0 0 128,0 0-32,0 0-288,0 0 193</inkml:trace>
</inkml:ink>
</file>

<file path=ppt/ink/ink283.xml><?xml version="1.0" encoding="utf-8"?>
<inkml:ink xmlns:inkml="http://www.w3.org/2003/InkML">
  <inkml:definitions>
    <inkml:context xml:id="ctx0">
      <inkml:inkSource xml:id="inkSrc0">
        <inkml:traceFormat>
          <inkml:channel name="X" type="integer" max="14719" units="in"/>
          <inkml:channel name="Y" type="integer" max="9199" units="in"/>
          <inkml:channel name="F" type="integer" max="32767" units="dev"/>
        </inkml:traceFormat>
        <inkml:channelProperties>
          <inkml:channelProperty channel="X" name="resolution" value="2540.38647" units="1/in"/>
          <inkml:channelProperty channel="Y" name="resolution" value="2540.45825" units="1/in"/>
          <inkml:channelProperty channel="F" name="resolution" value="0" units="1/dev"/>
        </inkml:channelProperties>
      </inkml:inkSource>
      <inkml:timestamp xml:id="ts0" timeString="2015-09-18T15:05:32.186"/>
    </inkml:context>
    <inkml:brush xml:id="br0">
      <inkml:brushProperty name="width" value="0.03528" units="cm"/>
      <inkml:brushProperty name="height" value="0.03528" units="cm"/>
      <inkml:brushProperty name="fitToCurve" value="1"/>
    </inkml:brush>
  </inkml:definitions>
  <inkml:trace contextRef="#ctx0" brushRef="#br0">-2147483648 0 64,'0'0'128,"0"0"128,0 0-128,0 0-96,0 0 128,0 0 0,0 0 321,0 0-449,0 0 128,0 0-288,0 0 192,0 0-64,0 0-96,0 0 0,0 0-160,0 0 191,0 0-31,0 0 96,0 0-192,0 0 128,0 0-32,0 0-288,0 0 193</inkml:trace>
</inkml:ink>
</file>

<file path=ppt/ink/ink284.xml><?xml version="1.0" encoding="utf-8"?>
<inkml:ink xmlns:inkml="http://www.w3.org/2003/InkML">
  <inkml:definitions>
    <inkml:context xml:id="ctx0">
      <inkml:inkSource xml:id="inkSrc0">
        <inkml:traceFormat>
          <inkml:channel name="X" type="integer" max="1600" units="cm"/>
          <inkml:channel name="Y" type="integer" max="900" units="cm"/>
        </inkml:traceFormat>
        <inkml:channelProperties>
          <inkml:channelProperty channel="X" name="resolution" value="28.36879" units="1/cm"/>
          <inkml:channelProperty channel="Y" name="resolution" value="28.30189" units="1/cm"/>
        </inkml:channelProperties>
      </inkml:inkSource>
      <inkml:timestamp xml:id="ts0" timeString="2016-09-30T19:36:30.351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fitToCurve" value="1"/>
    </inkml:brush>
  </inkml:definitions>
  <inkml:trace contextRef="#ctx0" brushRef="#br0">730 0,'0'0,"0"0,-131 0,131 0,-66 0,66 0,-63 0</inkml:trace>
  <inkml:trace contextRef="#ctx0" brushRef="#br0" timeOffset="1">273 86,'-66'0,"66"43,0 2,0-45,-66 0,3 43,63-43,-66 0,66 0,0 0,0 43</inkml:trace>
</inkml:ink>
</file>

<file path=ppt/ink/ink285.xml><?xml version="1.0" encoding="utf-8"?>
<inkml:ink xmlns:inkml="http://www.w3.org/2003/InkML">
  <inkml:definitions>
    <inkml:context xml:id="ctx0">
      <inkml:inkSource xml:id="inkSrc0">
        <inkml:traceFormat>
          <inkml:channel name="X" type="integer" max="1600" units="cm"/>
          <inkml:channel name="Y" type="integer" max="900" units="cm"/>
        </inkml:traceFormat>
        <inkml:channelProperties>
          <inkml:channelProperty channel="X" name="resolution" value="28.36879" units="1/cm"/>
          <inkml:channelProperty channel="Y" name="resolution" value="28.30189" units="1/cm"/>
        </inkml:channelProperties>
      </inkml:inkSource>
      <inkml:timestamp xml:id="ts0" timeString="2016-09-30T19:36:30.353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fitToCurve" value="1"/>
    </inkml:brush>
  </inkml:definitions>
  <inkml:trace contextRef="#ctx0" brushRef="#br0">262 0,'0'0,"-65"0,65 0,-64 0,-3 43,1-43,66 0,0 43</inkml:trace>
</inkml:ink>
</file>

<file path=ppt/ink/ink286.xml><?xml version="1.0" encoding="utf-8"?>
<inkml:ink xmlns:inkml="http://www.w3.org/2003/InkML">
  <inkml:definitions>
    <inkml:context xml:id="ctx0">
      <inkml:inkSource xml:id="inkSrc0">
        <inkml:traceFormat>
          <inkml:channel name="X" type="integer" max="1600" units="cm"/>
          <inkml:channel name="Y" type="integer" max="900" units="cm"/>
        </inkml:traceFormat>
        <inkml:channelProperties>
          <inkml:channelProperty channel="X" name="resolution" value="28.36879" units="1/cm"/>
          <inkml:channelProperty channel="Y" name="resolution" value="28.30189" units="1/cm"/>
        </inkml:channelProperties>
      </inkml:inkSource>
      <inkml:timestamp xml:id="ts0" timeString="2016-09-30T19:36:30.354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fitToCurve" value="1"/>
    </inkml:brush>
  </inkml:definitions>
  <inkml:trace contextRef="#ctx0" brushRef="#br0">131 0,'0'43,"-66"1,66-44,0 0,-65 43</inkml:trace>
</inkml:ink>
</file>

<file path=ppt/ink/ink287.xml><?xml version="1.0" encoding="utf-8"?>
<inkml:ink xmlns:inkml="http://www.w3.org/2003/InkML">
  <inkml:definitions>
    <inkml:context xml:id="ctx0">
      <inkml:inkSource xml:id="inkSrc0">
        <inkml:traceFormat>
          <inkml:channel name="X" type="integer" max="1600" units="cm"/>
          <inkml:channel name="Y" type="integer" max="900" units="cm"/>
        </inkml:traceFormat>
        <inkml:channelProperties>
          <inkml:channelProperty channel="X" name="resolution" value="28.36879" units="1/cm"/>
          <inkml:channelProperty channel="Y" name="resolution" value="28.30189" units="1/cm"/>
        </inkml:channelProperties>
      </inkml:inkSource>
      <inkml:timestamp xml:id="ts0" timeString="2016-09-30T19:36:30.355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fitToCurve" value="1"/>
    </inkml:brush>
  </inkml:definitions>
  <inkml:trace contextRef="#ctx0" brushRef="#br0">131 0,'0'43,"0"-43,-66 0,66 0,-65 43,65-43,0 0</inkml:trace>
</inkml:ink>
</file>

<file path=ppt/ink/ink288.xml><?xml version="1.0" encoding="utf-8"?>
<inkml:ink xmlns:inkml="http://www.w3.org/2003/InkML">
  <inkml:definitions>
    <inkml:context xml:id="ctx0">
      <inkml:inkSource xml:id="inkSrc0">
        <inkml:traceFormat>
          <inkml:channel name="X" type="integer" max="1600" units="cm"/>
          <inkml:channel name="Y" type="integer" max="900" units="cm"/>
        </inkml:traceFormat>
        <inkml:channelProperties>
          <inkml:channelProperty channel="X" name="resolution" value="28.36879" units="1/cm"/>
          <inkml:channelProperty channel="Y" name="resolution" value="28.30189" units="1/cm"/>
        </inkml:channelProperties>
      </inkml:inkSource>
      <inkml:timestamp xml:id="ts0" timeString="2016-09-30T19:36:30.356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fitToCurve" value="1"/>
    </inkml:brush>
  </inkml:definitions>
  <inkml:trace contextRef="#ctx0" brushRef="#br0">197 0,'-66'0,"66"43,0-43,-65 0,-1 44,66-1,0-43</inkml:trace>
</inkml:ink>
</file>

<file path=ppt/ink/ink289.xml><?xml version="1.0" encoding="utf-8"?>
<inkml:ink xmlns:inkml="http://www.w3.org/2003/InkML">
  <inkml:definitions>
    <inkml:context xml:id="ctx0">
      <inkml:inkSource xml:id="inkSrc0">
        <inkml:traceFormat>
          <inkml:channel name="X" type="integer" max="1600" units="cm"/>
          <inkml:channel name="Y" type="integer" max="900" units="cm"/>
        </inkml:traceFormat>
        <inkml:channelProperties>
          <inkml:channelProperty channel="X" name="resolution" value="28.36879" units="1/cm"/>
          <inkml:channelProperty channel="Y" name="resolution" value="28.30189" units="1/cm"/>
        </inkml:channelProperties>
      </inkml:inkSource>
      <inkml:timestamp xml:id="ts0" timeString="2016-09-30T19:36:30.357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fitToCurve" value="1"/>
    </inkml:brush>
  </inkml:definitions>
  <inkml:trace contextRef="#ctx0" brushRef="#br0">0 0,'0'0,"0"0,0 0,0 0,0 29,38-29,1 0</inkml:trace>
</inkml:ink>
</file>

<file path=ppt/ink/ink29.xml><?xml version="1.0" encoding="utf-8"?>
<inkml:ink xmlns:inkml="http://www.w3.org/2003/InkML">
  <inkml:definitions>
    <inkml:context xml:id="ctx0">
      <inkml:inkSource xml:id="inkSrc0">
        <inkml:traceFormat>
          <inkml:channel name="X" type="integer" max="14719" units="in"/>
          <inkml:channel name="Y" type="integer" max="9199" units="in"/>
          <inkml:channel name="F" type="integer" max="32767" units="dev"/>
        </inkml:traceFormat>
        <inkml:channelProperties>
          <inkml:channelProperty channel="X" name="resolution" value="2540.38647" units="1/in"/>
          <inkml:channelProperty channel="Y" name="resolution" value="2540.45825" units="1/in"/>
          <inkml:channelProperty channel="F" name="resolution" value="0" units="1/dev"/>
        </inkml:channelProperties>
      </inkml:inkSource>
      <inkml:timestamp xml:id="ts0" timeString="2012-07-03T16:56:12.021"/>
    </inkml:context>
    <inkml:brush xml:id="br0">
      <inkml:brushProperty name="width" value="0.03528" units="cm"/>
      <inkml:brushProperty name="height" value="0.03528" units="cm"/>
      <inkml:brushProperty name="fitToCurve" value="1"/>
    </inkml:brush>
  </inkml:definitions>
  <inkml:trace contextRef="#ctx0" brushRef="#br0">-2147483648 0 64,'0'0'128,"0"0"128,0 0-128,0 0-96,0 0 128,0 0 0,0 0 321,0 0-449,0 0 128,0 0-288,0 0 192,0 0-64,0 0-96,0 0 0,0 0-160,0 0 191,0 0-31,0 0 96,0 0-192,0 0 128,0 0-32,0 0-288,0 0 193</inkml:trace>
</inkml:ink>
</file>

<file path=ppt/ink/ink290.xml><?xml version="1.0" encoding="utf-8"?>
<inkml:ink xmlns:inkml="http://www.w3.org/2003/InkML">
  <inkml:definitions>
    <inkml:context xml:id="ctx0">
      <inkml:inkSource xml:id="inkSrc0">
        <inkml:traceFormat>
          <inkml:channel name="X" type="integer" max="1600" units="cm"/>
          <inkml:channel name="Y" type="integer" max="900" units="cm"/>
        </inkml:traceFormat>
        <inkml:channelProperties>
          <inkml:channelProperty channel="X" name="resolution" value="28.36879" units="1/cm"/>
          <inkml:channelProperty channel="Y" name="resolution" value="28.30189" units="1/cm"/>
        </inkml:channelProperties>
      </inkml:inkSource>
      <inkml:timestamp xml:id="ts0" timeString="2016-09-30T19:36:30.358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fitToCurve" value="1"/>
    </inkml:brush>
  </inkml:definitions>
  <inkml:trace contextRef="#ctx0" brushRef="#br0">0 0,'39'0,"-39"34,0-34,38 0,-38 34,39-34</inkml:trace>
</inkml:ink>
</file>

<file path=ppt/ink/ink291.xml><?xml version="1.0" encoding="utf-8"?>
<inkml:ink xmlns:inkml="http://www.w3.org/2003/InkML">
  <inkml:definitions>
    <inkml:context xml:id="ctx0">
      <inkml:inkSource xml:id="inkSrc0">
        <inkml:traceFormat>
          <inkml:channel name="X" type="integer" max="1600" units="cm"/>
          <inkml:channel name="Y" type="integer" max="900" units="cm"/>
        </inkml:traceFormat>
        <inkml:channelProperties>
          <inkml:channelProperty channel="X" name="resolution" value="28.36879" units="1/cm"/>
          <inkml:channelProperty channel="Y" name="resolution" value="28.30189" units="1/cm"/>
        </inkml:channelProperties>
      </inkml:inkSource>
      <inkml:timestamp xml:id="ts0" timeString="2016-09-30T19:36:30.359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fitToCurve" value="1"/>
    </inkml:brush>
  </inkml:definitions>
  <inkml:trace contextRef="#ctx0" brushRef="#br0">0 0,'0'0,"39"0,0 0,0 34,39 0,-78-34</inkml:trace>
</inkml:ink>
</file>

<file path=ppt/ink/ink292.xml><?xml version="1.0" encoding="utf-8"?>
<inkml:ink xmlns:inkml="http://www.w3.org/2003/InkML">
  <inkml:definitions>
    <inkml:context xml:id="ctx0">
      <inkml:inkSource xml:id="inkSrc0">
        <inkml:traceFormat>
          <inkml:channel name="X" type="integer" max="1600" units="cm"/>
          <inkml:channel name="Y" type="integer" max="900" units="cm"/>
        </inkml:traceFormat>
        <inkml:channelProperties>
          <inkml:channelProperty channel="X" name="resolution" value="28.36879" units="1/cm"/>
          <inkml:channelProperty channel="Y" name="resolution" value="28.30189" units="1/cm"/>
        </inkml:channelProperties>
      </inkml:inkSource>
      <inkml:timestamp xml:id="ts0" timeString="2016-09-30T19:36:30.360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fitToCurve" value="1"/>
    </inkml:brush>
  </inkml:definitions>
  <inkml:trace contextRef="#ctx0" brushRef="#br0">0 0,'0'0,"39"34,0-34,1 34,-40 1,77-1,-77-34,39 0,-39 34,40-34,-40 34,0-34</inkml:trace>
  <inkml:trace contextRef="#ctx0" brushRef="#br0" timeOffset="1">469 342,'39'0,"0"0,-39 0,40 35,-40-35,39 0,-39 34</inkml:trace>
  <inkml:trace contextRef="#ctx0" brushRef="#br0" timeOffset="2">742 582,'0'0,"40"0,-1 35,-39-35,39 34,-39 0,38-34,2 0,-40 0,39 0,-39 0</inkml:trace>
</inkml:ink>
</file>

<file path=ppt/ink/ink293.xml><?xml version="1.0" encoding="utf-8"?>
<inkml:ink xmlns:inkml="http://www.w3.org/2003/InkML">
  <inkml:definitions>
    <inkml:context xml:id="ctx0">
      <inkml:inkSource xml:id="inkSrc0">
        <inkml:traceFormat>
          <inkml:channel name="X" type="integer" max="1600" units="cm"/>
          <inkml:channel name="Y" type="integer" max="900" units="cm"/>
        </inkml:traceFormat>
        <inkml:channelProperties>
          <inkml:channelProperty channel="X" name="resolution" value="28.36879" units="1/cm"/>
          <inkml:channelProperty channel="Y" name="resolution" value="28.30189" units="1/cm"/>
        </inkml:channelProperties>
      </inkml:inkSource>
      <inkml:timestamp xml:id="ts0" timeString="2016-09-30T19:36:30.363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fitToCurve" value="1"/>
    </inkml:brush>
  </inkml:definitions>
  <inkml:trace contextRef="#ctx0" brushRef="#br0">724 0,'0'0,"-71"45,71-45,-36 46,36-46,-37 0,1 0,36 0,0 44</inkml:trace>
  <inkml:trace contextRef="#ctx0" brushRef="#br0" timeOffset="1">435 271,'0'45,"0"-45,0 43,0 3,-36-46,36 0,-36 0,36 0</inkml:trace>
  <inkml:trace contextRef="#ctx0" brushRef="#br0" timeOffset="2">217 539,'0'46,"-72"-46,36 0,-1 45,1-45,0 45,36-45</inkml:trace>
</inkml:ink>
</file>

<file path=ppt/ink/ink294.xml><?xml version="1.0" encoding="utf-8"?>
<inkml:ink xmlns:inkml="http://www.w3.org/2003/InkML">
  <inkml:definitions>
    <inkml:context xml:id="ctx0">
      <inkml:inkSource xml:id="inkSrc0">
        <inkml:traceFormat>
          <inkml:channel name="X" type="integer" max="1600" units="cm"/>
          <inkml:channel name="Y" type="integer" max="900" units="cm"/>
        </inkml:traceFormat>
        <inkml:channelProperties>
          <inkml:channelProperty channel="X" name="resolution" value="28.36879" units="1/cm"/>
          <inkml:channelProperty channel="Y" name="resolution" value="28.30189" units="1/cm"/>
        </inkml:channelProperties>
      </inkml:inkSource>
      <inkml:timestamp xml:id="ts0" timeString="2016-09-30T19:36:30.366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fitToCurve" value="1"/>
    </inkml:brush>
  </inkml:definitions>
  <inkml:trace contextRef="#ctx0" brushRef="#br0">651 0,'0'46,"0"-46,0 45,-36-45,0 45,36-45,0 0</inkml:trace>
  <inkml:trace contextRef="#ctx0" brushRef="#br0" timeOffset="1">398 315,'0'46,"-72"-46,36 44,0-44,-1 0,37 0,-36 0,36 45,0-45,0 0,0 0,0 0</inkml:trace>
  <inkml:trace contextRef="#ctx0" brushRef="#br0" timeOffset="2">109 585,'-36'0,"36"0,-37 0,1 44,36 2</inkml:trace>
</inkml:ink>
</file>

<file path=ppt/ink/ink295.xml><?xml version="1.0" encoding="utf-8"?>
<inkml:ink xmlns:inkml="http://www.w3.org/2003/InkML">
  <inkml:definitions>
    <inkml:context xml:id="ctx0">
      <inkml:inkSource xml:id="inkSrc0">
        <inkml:traceFormat>
          <inkml:channel name="X" type="integer" max="1600" units="cm"/>
          <inkml:channel name="Y" type="integer" max="900" units="cm"/>
        </inkml:traceFormat>
        <inkml:channelProperties>
          <inkml:channelProperty channel="X" name="resolution" value="28.36879" units="1/cm"/>
          <inkml:channelProperty channel="Y" name="resolution" value="28.30189" units="1/cm"/>
        </inkml:channelProperties>
      </inkml:inkSource>
      <inkml:timestamp xml:id="ts0" timeString="2016-09-30T19:36:30.369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fitToCurve" value="1"/>
    </inkml:brush>
  </inkml:definitions>
  <inkml:trace contextRef="#ctx0" brushRef="#br0">615 0,'0'45,"0"-45,0 45,0-45,0 44,0 1,0-45</inkml:trace>
  <inkml:trace contextRef="#ctx0" brushRef="#br0" timeOffset="1">470 269,'0'0,"-36"0,0 45,36-45,-36 0,-1 44,37-44,-35 0</inkml:trace>
  <inkml:trace contextRef="#ctx0" brushRef="#br0" timeOffset="2">254 536,'-37'0,"-35"0,36 0,-1 0,37 0,-36 45,36 0,-36-45</inkml:trace>
</inkml:ink>
</file>

<file path=ppt/ink/ink296.xml><?xml version="1.0" encoding="utf-8"?>
<inkml:ink xmlns:inkml="http://www.w3.org/2003/InkML">
  <inkml:definitions>
    <inkml:context xml:id="ctx0">
      <inkml:inkSource xml:id="inkSrc0">
        <inkml:traceFormat>
          <inkml:channel name="X" type="integer" max="1600" units="cm"/>
          <inkml:channel name="Y" type="integer" max="900" units="cm"/>
        </inkml:traceFormat>
        <inkml:channelProperties>
          <inkml:channelProperty channel="X" name="resolution" value="28.36879" units="1/cm"/>
          <inkml:channelProperty channel="Y" name="resolution" value="28.30189" units="1/cm"/>
        </inkml:channelProperties>
      </inkml:inkSource>
      <inkml:timestamp xml:id="ts0" timeString="2016-09-30T19:36:30.372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fitToCurve" value="1"/>
    </inkml:brush>
  </inkml:definitions>
  <inkml:trace contextRef="#ctx0" brushRef="#br0">0 0,'0'0,"0"22,0 1,19-23,-19 0,0 23,19-23,-19 23,0-23</inkml:trace>
  <inkml:trace contextRef="#ctx0" brushRef="#br0" timeOffset="1">112 158,'0'0,"19"23,-19 0,19-23,-19 0,0 23,19-23,-19 0</inkml:trace>
</inkml:ink>
</file>

<file path=ppt/ink/ink297.xml><?xml version="1.0" encoding="utf-8"?>
<inkml:ink xmlns:inkml="http://www.w3.org/2003/InkML">
  <inkml:definitions>
    <inkml:context xml:id="ctx0">
      <inkml:inkSource xml:id="inkSrc0">
        <inkml:traceFormat>
          <inkml:channel name="X" type="integer" max="1600" units="cm"/>
          <inkml:channel name="Y" type="integer" max="900" units="cm"/>
        </inkml:traceFormat>
        <inkml:channelProperties>
          <inkml:channelProperty channel="X" name="resolution" value="28.36879" units="1/cm"/>
          <inkml:channelProperty channel="Y" name="resolution" value="28.30189" units="1/cm"/>
        </inkml:channelProperties>
      </inkml:inkSource>
      <inkml:timestamp xml:id="ts0" timeString="2016-09-30T19:36:30.374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fitToCurve" value="1"/>
    </inkml:brush>
  </inkml:definitions>
  <inkml:trace contextRef="#ctx0" brushRef="#br0">0 0,'0'0,"38"0,-38 23,0-1,19-22,-19 0</inkml:trace>
  <inkml:trace contextRef="#ctx0" brushRef="#br0" timeOffset="1">131 159,'0'0,"19"22,0-22,-19 0,18 23,-18-23,0 0,0 22,38 1,-38-23,0 0,19 0,-19 0</inkml:trace>
</inkml:ink>
</file>

<file path=ppt/ink/ink298.xml><?xml version="1.0" encoding="utf-8"?>
<inkml:ink xmlns:inkml="http://www.w3.org/2003/InkML">
  <inkml:definitions>
    <inkml:context xml:id="ctx0">
      <inkml:inkSource xml:id="inkSrc0">
        <inkml:traceFormat>
          <inkml:channel name="X" type="integer" max="1600" units="cm"/>
          <inkml:channel name="Y" type="integer" max="900" units="cm"/>
        </inkml:traceFormat>
        <inkml:channelProperties>
          <inkml:channelProperty channel="X" name="resolution" value="28.36879" units="1/cm"/>
          <inkml:channelProperty channel="Y" name="resolution" value="28.30189" units="1/cm"/>
        </inkml:channelProperties>
      </inkml:inkSource>
      <inkml:timestamp xml:id="ts0" timeString="2016-09-30T19:36:30.376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fitToCurve" value="1"/>
    </inkml:brush>
  </inkml:definitions>
  <inkml:trace contextRef="#ctx0" brushRef="#br0">0 0,'18'0,"1"22,-19-22,0 0,19 0,-19 22,0-22</inkml:trace>
</inkml:ink>
</file>

<file path=ppt/ink/ink299.xml><?xml version="1.0" encoding="utf-8"?>
<inkml:ink xmlns:inkml="http://www.w3.org/2003/InkML">
  <inkml:definitions>
    <inkml:context xml:id="ctx0">
      <inkml:inkSource xml:id="inkSrc0">
        <inkml:traceFormat>
          <inkml:channel name="X" type="integer" max="1600" units="cm"/>
          <inkml:channel name="Y" type="integer" max="900" units="cm"/>
        </inkml:traceFormat>
        <inkml:channelProperties>
          <inkml:channelProperty channel="X" name="resolution" value="28.36879" units="1/cm"/>
          <inkml:channelProperty channel="Y" name="resolution" value="28.30189" units="1/cm"/>
        </inkml:channelProperties>
      </inkml:inkSource>
      <inkml:timestamp xml:id="ts0" timeString="2016-09-30T19:36:30.377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fitToCurve" value="1"/>
    </inkml:brush>
  </inkml:definitions>
  <inkml:trace contextRef="#ctx0" brushRef="#br0">0 0,'0'0,"0"0,18 0,1 22,-19-22,19 0,-19 0,19 22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in"/>
          <inkml:channel name="Y" type="integer" max="32767" units="in"/>
          <inkml:channel name="F" type="integer" max="32767" units="dev"/>
        </inkml:traceFormat>
        <inkml:channelProperties>
          <inkml:channelProperty channel="X" name="resolution" value="3971.75757" units="1/in"/>
          <inkml:channelProperty channel="Y" name="resolution" value="5295.24854" units="1/in"/>
          <inkml:channelProperty channel="F" name="resolution" value="0" units="1/dev"/>
        </inkml:channelProperties>
      </inkml:inkSource>
      <inkml:timestamp xml:id="ts0" timeString="2011-11-21T22:43:29.986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fitToCurve" value="1"/>
    </inkml:brush>
  </inkml:definitions>
  <inkml:trace contextRef="#ctx0" brushRef="#br0">702 196 576,'0'0'833,"0"0"192,0 0-160,0 0-513,0 0 225,0 0-289,0 0 256,0 0-159,0 0 31,0 0-32,0 0-127,0 0-65,0 0-192,0 0 256,0 0-320,0 0 192,0 0-160,0 0 160,0 0-128,0 0 32,0 0 32,0 0-32,0 0 161,0 0-161,0 0 448,0 0-416,0 0 160,0 0-128,0 0 193,0 0-97,0 0 64,0 0 96,0 0 1,0 0 63,0 0-384,0 0 288,0 0-95,0 0 127,0 0-160,0 0 64,0 0-95,0 0-1,0 0 64,0 0-160,0 0 352,0 0-416,0 0 129,0 0-65,0 0 96,0 0-64,0 0-96,0 0 96,0 0-128,0 0 160,0 0-256,0 0 384,0 0-256,0 0 96,0 0-96,0 0 64,0 0 0,0 0-64,0 0 161,0 0-322,0 0 386,0 0-322,0 0 194,0 0-97,0 0 128,0 0-96,0 0-32,0 0 96,0 0-96,0 0 192,0 0-384,0 0 384,0 0-192,0 0 96,0 0-96,0 0-32,0 0 0,0 0 0,0 0 32,0 0-160,0 0 288,0 0-320,-29 0 128,29-31-128,-27 31 127,27 0-95,0 0 64,-29 0 0,29 0-64,-27-32 224,27 32-352,0 0 320,0 0-96,-29 0 96,29 0-96,0 0 96,0 0-32,0 0-32,0 0 64,-27 0-192,27 0 352,0 0-416,0 0 224,0 0-129,0 0 129,0 0-64,-29 0 0,29 0 64,0 0-96,0 0 192,-28 0-288,28 0 320,0 0-160,0 0 32,-28 0-32,28 0 64,0 0-32,0 0-64,-28 0 96,28 0-192,0 0 320,-28 0-320,28 0 192,0 0-64,-28 0 64,28 0-64,0 32 32,0-32 32,0 0-64,0 0 160,0 0-320,-28 0 288,28 0-160,0 0 192,0 0-224,0 0 192,0 31-96,0-31-64,-28 0 192,28 0-256,0 0 288,0 0-320,0 31 224,0-31-64,-29 0 32,29 0-64,0 0 64,0 0-32,0 32 0,0-32 64,0 0-224,-27 0 320,27 0-256,0 31 128,0-31-128,0 0 96,0 0 0,0 32-32,0-32 160,0 0-256,0 31 352,0-31-320,0 0 160,0 32-96,0-32 64,0 0-64,0 0 64,0 0 0,0 30-64,0-30 128,0 0-192,0 0 320,0 0-288,0 0 160,0 0-128,0 0 129,0 0-33,0 32 32,0-32 0,0 0-96,27 0 224,-27 0-288,0 0 192,29 0-160,-29 0 224,0 0-160,0 0 32,28 0 64,-28 0-96,0 0 97,0 0-226,0 0 354,0 0-385,28 0 256,-28 0-96,0 0 0,0 0-32,0 0 32,0 0 0,0 0-96,0 0 192,0 0-288,0 0 288,0 0-128,0 0 32,0 0-64,0 0 64,0 0 64,0 0-128,0 0 160,0 0-256,0 0 384,0 0-320,0 0 192,0 0-192,0 0 160,0 0-64,0 0 32,0 0-32,0 0-64,0 0 289,0 0-450,0 0 386,0 0-193,0 0 96,0 0-96,0 0 32,0 0 0,0 0-32,0 0 128,0 0-320,0 0 416,0 0-480,0 0 288,0 0-160,0 0 224,0 0-96,0 0-64,0 0 96,0 0-128,0 0 288,0 0-448,0 0 384,0 0-256,0 0 128,0 0-97,0 0 1,0 0 32,0 0-64,0 0 192,0 0-256,0 0 352,-28 0-320,28 0 224,0 0-160,0 0 96,-28 0-32,28 0-64,-29 0 128,29 0-128,0 0 256,0 31-384,-27-31 384,27 0-192,-29 0 64,29 0-96,0 0 96,0 0-64,0 0 0,0 0 128,-27 31-224,27-31 256,0 0-256,0 0 160,0 0-64,0 0 64,0 0-64,0 0 0,0 0 96,-29 0-160,29 0 256,0 0-320,0 0 256,-27 32-160,27-32 128,0 0-128,0 0 64,0 0 0,0 0-32,0 0 96,0 0-224,0 0 384,-29 0-384,29 0 224,0 0-96,0 31 64,0-31-64,-27 0 32,27 0-32,0 0-64,0 32 288,0-32-416,0 0 352,-29 0-224,29 0 96,0 31-64,0-31 32,0 0 96,0 0-128,0 32 128,-27-32-193,27 0 290,0 0-290,0 0 226,0 31-161,0-31 64,0 0 0,0 32 0,0-32 64,0 0-128,0 31 192,0-31-289,0 31 322,-29-31-193,29 0 64,0 0-32,0 32 64,0-32-32,0 31-64,0-31 160,0 0-256,0 31 352,0-31-320,0 0 128,0 31-64,0-31 96,0 0-64,0 32 0,0-32 128,0 0-128,29 0 192,-29 31-288,0-31 320,0 0-256,0 0 160,0 0-128,27 0 64,-27 32-64,0-32-32,0 0 129,0 0-162,0 0 258,0 0-257,29 0 160,-29 31-64,0-31 64,0 0 0,27 0 0,-27 0 32,0 0-128,29 0 192,-29 0-320,0 0 352,27 0-192,-27 0 97,0 0-33,29 0 64,-29 0-64,27 0-32,-27 0 96,29 0-224,-29 0 288,27 0-352,-27 0 224,0 0-128,29-31 128,-29 31-96,0 0 128,0 0-32,0 0-64,28 0 161,-28-32-193,0 32 224,0 0-288,0 0 224,0 0-160,0-31 96,0 31-32,0 0 0,28 0 0,-28 0-128,0 0 192,0 0-256,0 0 224,0-32-160,0 32 160,0 0-160,0 0 64,0 0 32,0 0-64,0 0 160,0 0-256,0 0 352,0 0-320,0 0 160,0 0-32,0 0 0,0 0 33,0 0-97,0 0 128,0 0-192,0 0 320,0 0-384,0 0 288,0 0-224,0 0 160,0 0-128,0 0 0,0 0 192,0 0-224,0 0 224,0 0-288,0 0 384,0 0-384,0 0 224,0 0-160,0 0 128,0 0-96,0 0 32,0 0 32,0 0-129,0 0 225,0 0-256,0 0 192,0 0-64,0 0 64,0 0-128,0 0 64,0 0 32,0 0-64,0 0 96,0 0-288,0 0 320,0 0-320,0 0 128,0 0-97,0 0 97,0 0-64,0 0 32,0 0 96,0 0-96,0 0 320,0 0-384,0 0 352,0 0-224,0 0 128,0 32-96,0-32 96,0 0-32,28 0 0,-28 0 96,0 0-224,0 31 352,0-31-384,0 0 192,0 0-32,0 0 32,28 0 32,-28 32-64,0-32 64,0 0-192,0 0 320,0 31-384,28-31 320,-28 0-128,0 0 64,28 32-64,-28-32 32,0 0 0,0 0-64,0 0 128,28 0-256,-28 0 384,0 31-352,0-31 160,0 0-64,29 0 96,-29 0-32,0 0-64,0 31 96,27-31-128,-27 0 288,0 0-384,29 0 352,-29 0-224,0 32 96,0-32-96,27 0 64,-27 0 32,0 0-96,0 0 193,29 0-193,-29 0 320,0 0-320,27 0 128,-27 0-64,29 0 96,-29 0-96,27 0 0,-27 0 96,0 0-160,29 0 256,-29 0-352,0 0 320,0 0-192,0 0 65,0 0-1,0 0 32,0 0-32,0 0-64,0 0 128,27 0-256,-27 0 352,0 0-320,29 0 160,-29 0-96,0 0 128,0-32-96,0 32 32,27 0 0,-27 0-96,0 0 192,0 0-288,0 0 320,29-31-224,-29 31 128,0 0-96,0 0 160,28-31-128,-28 31 0,0 0 96,0-32-192,0 32 320,0 0-352,28 0 224,-28-31-128,0 31 128,0 0-96,0 0 32,0-32 33,0 32-65,0 0 128,0 0-353,0-31 354,0 31-193,0 0 128,0 0-96,0-32 64,0 32 32,0 0-96,0-31 128,0 31-256,0 0 384,0-31-352,0 31 160,0 0-96,0 0 64,0 0 0,0-31-32,0 31 64,0 0-128,0 0 192,0 0-321,0-32 354,0 32-226,0 0 129,0 0-96,0-31 64,-28 31 0,28 0-96,0 0 160,0-31-224,0 31 352,0 0-320,0 0 160,-28 0-96,28 0 96,0 0-64,0 0 64,0-32 0,0 32-96,0 0 192,0 0-288,0 0 352,0 0-256,0 0 128,0 0-96,0 0 96,0 0-64,0 0-32,0 0 96,0 0-192,0 0 288,0 0-288,0 0 160,0 0-128,0 0 128,0 0-64,0 0 32,0 0 32,0 0-128,0 0 224,0 0-384,0 0 416,0 0-224,0 0 96,0 0-64,0 0 32,0 0 0,0 0-96,0 0 224,0 0-288,0 0 384,0 0-448,0 0 384,0 0-320,0 0 288,0 0-224,0 0 64,0 0 64,0 0-128,0 0 160,0 0-256,0 0 320,0 0-320,0 0 224,0 0-96,0 0 128,0 0-128,0 0 32,0 0 64,0 0-128,0 0 224,0 0-288,0 0 192,0 0-96,0 0 64,0 0-64,0 0 32,0 0 64,0 0-96,0 0 128,0 0-225,0 0 322,0 0-290,0 0 162,28 0-98,-28 0 97,0 0-32,0 0 0,28 0 65,-28 0-162,0 0 258,0 32-290,28-32 194,-28 0-97,0 0 96,28 0-96,-28 0 0,0 0 64,0 0-32,28 0 128,-28 0-321,0 0 418,0 0-385,0 0 224,29 0-128,-29 0 128,0 0-64,0 0-32,27 0 64,-27 0-96,0 0 256,0 0-352,0 0 288,29 0-224,-29 0 224,0 0-128,0 0 0,0 0 64,0 0-96,0 0 160,0 0-256,27 0 352,-27 0-288,0 0 128,0 0-32,0 0 32,0 0-32,0 0-32,0 0 128,29 0-256,-29 0 352,0 0-448,27 0 416,-27 0-224,0 0 96,0-32-32,0 32 0,29 0 32,-29 0-128,0 0 225,0 0-322,0-31 354,0 31-322,0 0 226,27 0-162,-27-32 130,0 32-65,0 0 0,0-31 32,0 31-161,0 0 290,0-32-354,29 32 322,-29 0-162,0-31 98,0 31-97,0 0 32,0 0 64,0 0-128,0-32 192,0 32-289,0 0 354,0 0-386,0-31 290,0 31-129,0 0 96,0 0-96,0-31 0,0 31 128,0 0-224,0-32 288,0 32-353,0 0 258,0-30-162,0 30 162,0 0-130,0-32 1,0 32 128,0 0-128,0-31 128,0 31-224,0 0 385,0-32-450,0 32 257,-29 0-160,29 0 128,0 0-128,0-31 32,0 31 64,-27 0-96,27 0 224,0 0-352,0 0 384,0 0-224,0-32 128,-29 32-128,29 0 32,0 0 32,0 0-32,0 0 128,-27 0-225,27 0 290,0 0-322,-29 0 257,29 0-160,0 0 160,0 0-32,0 0-96,0 0 128,-27 0-192,27 0 288,0 0-416,0 0 384,0 0-192,0 0 96,0 0-64,0 0 32,0 0 64,0 0-96,0 0 96,0 0-224,0 0 384,0 0-384,0 0 192,0 0-128,0 0 96,0 0-32,0 0-96,0 0 160,0 0-128,0 0 288,0 0-448,0 0 384,0 0-160,0 0 64,0 0-32,0 0 0,0 0-32,0 0 32,0 0 32,0 0-192,0 0 352,0 0-352,0 0 160,0 0-32,0 0 64,0 0 0,0 0 0,0 0 64,0 0-128,0 0 320,0 0-448,0 0 416,0 0-288,0 0 128,0 0-128,0 0 64,0 0 1,0 0-33,0 0 64,0 0-193,0 0 386,0 0-417,0 0 192,0 0-32,0 0 128,0 0-160,0 0 64,0 0 32,0 0-160,0 0 224,0 0-256,0 0 288,0 0-256,0 0 160,0 0-128,0 0 128,0 0 0,0 0-96,0-31 160,0 31-224,0 0 320,0 0-416,0 0 160,0 0-64,0-31 128,0 31-128,0 0 0,-29 0 64,29-32-32,0 32 128,0 0-225,0-31 290,0 31-226,-27 0 162,27 0-130,0 0 97,0-32-32,0 32-64,0 0 128,0 0-224,0 0 288,0 0-256,-29 0 96,29 0-96,0 0 192,0-31-128,0 31-32,0 0 64,-28 0-64,28 0 224,0 0-384,0 0 352,0 0-224,0 0 128,-28-32-160,28 32 96,0 0 32,0 0-97,-28 0 129,28 0-128,0 0 288,-28 0-416,28 0 352,-28 0-224,28 0 160,0 0-64,-29 0 32,29 0 0,0 0-64,-27 0 224,27 0-352,0 0 384,-29 0-320,29 0 192,0 0-96,-27 0 64,27 0-32,0 0-64,0 0 128,-29 0-192,29 0 320,0 0-448,0 0 384,0 0-224,-27 0 128,27 0-96,0 0-32,0 0 96,0 0-64,0 0 128,0 0-256,0 0 384,0 0-352,-29 0 160,29 0-64,0 0 128,0 32-96,0-32-32,0 0 64,0 0-96,0 0 256,0 0-384,0 0 352,-27 0-192,27 31 96,0-31-96,0 0 64,0 0 32,0 0-64,0 32 160,0-32-352,0 0 448,0 0-384,-29 31 224,29-31-128,0 0 128,0 0-32,0 0-64,0 0 128,0 0-224,0 0 320,0 0-416,0 0 416,0 0-224,0 0 64,0 0-64,0 0 96,0 0 0,0 0-64,0 0 160,0 0-320,0 0 448,0 0-416,0 0 224,0 0-32,0 0 96,0 0-32,0 0-96,0 0 193,0 0-225,0 0 288,0 0-416,0 0 320,0 0-288,0 0 160,0 0-160,0 0 0,0 0-128,0 0-289,0 0-288,0 0-832,0 0-673,0 0-289,0 0 1,0 32-2499</inkml:trace>
</inkml:ink>
</file>

<file path=ppt/ink/ink30.xml><?xml version="1.0" encoding="utf-8"?>
<inkml:ink xmlns:inkml="http://www.w3.org/2003/InkML">
  <inkml:definitions>
    <inkml:context xml:id="ctx0">
      <inkml:inkSource xml:id="inkSrc0">
        <inkml:traceFormat>
          <inkml:channel name="X" type="integer" max="14719" units="in"/>
          <inkml:channel name="Y" type="integer" max="9199" units="in"/>
          <inkml:channel name="F" type="integer" max="32767" units="dev"/>
        </inkml:traceFormat>
        <inkml:channelProperties>
          <inkml:channelProperty channel="X" name="resolution" value="2540.38647" units="1/in"/>
          <inkml:channelProperty channel="Y" name="resolution" value="2540.45825" units="1/in"/>
          <inkml:channelProperty channel="F" name="resolution" value="0" units="1/dev"/>
        </inkml:channelProperties>
      </inkml:inkSource>
      <inkml:timestamp xml:id="ts0" timeString="2012-07-03T16:56:12.286"/>
    </inkml:context>
    <inkml:brush xml:id="br0">
      <inkml:brushProperty name="width" value="0.03528" units="cm"/>
      <inkml:brushProperty name="height" value="0.03528" units="cm"/>
      <inkml:brushProperty name="color" value="#FF0000"/>
      <inkml:brushProperty name="fitToCurve" value="1"/>
    </inkml:brush>
  </inkml:definitions>
  <inkml:trace contextRef="#ctx0" brushRef="#br0">-4 2069 192,'0'26'224,"0"-26"288,0 0-159,0 0 63,0 0-160,0 0-63,0 0 127,0 0 32,0 0 161,0 0-161,0 0 64,0 0-191,0 0 255,0 0-480,0 0 96,0 0-128,0 0 32,0 0 32,0 0 0,0 0 256,0 0-63,0 0 383,0 0-416,0 0 225,0 0-321,0 0 160,0 0-64,0 0 1,0 0 63,0 0-128,0 0 256,0 0-288,0 0 481,0 0-449,0 0 256,0 0-159,0 0 31,0 0-32,0 0 0,0 0 32,0 0-159,0 0 255,0 0-128,0 0 225,0 0-257,0 0 128,0 0-64,0 0 33,0 0-33,0 0-96,0 0 224,0 0-256,0 0 385,0 0-417,0 0 224,0 0-160,0 0 33,0 0-65,0 0 0,0 0 32,0 0-224,0 0 416,0 0-320,0 0 289,0 0-353,0 0 192,0 0 32,0 0 0,0 0 64,0 0-160,0 0 289,0 0-353,0 0 416,0 0-512,0 0 256,0 0-192,0 0 64,0 0-32,0 0-32,0 0 65,0 0-162,0 0 354,0 0-417,0 0 352,0 0-320,26 0 192,-26 0-32,0 0-32,25 0 0,-25 0-96,0 0 288,29 0-320,-29 0 448,0 0-512,0 0 288,0 0-192,0 0 96,26 0 64,-26 0-160,0 0 160,26 0-192,-26 0 320,0 0-288,0 0 224,0 0-288,0 0 192,0 0-64,0 0-32,0 0 32,0 0-128,26 0 256,-26 0-192,0 0 416,0 0-448,0 0 192,0 0-128,26 0 96,-26 0-32,0 0-64,0 0 128,0 0-256,29 0 448,-29 0-352,0 0 256,0 0-288,26-26 160,-26 26-32,26 0 0,-26 0 0,0 0-96,0 0 160,0 0-224,0 0 512,0 0-512,25 0 256,-25 0-192,0 0 96,0 0 32,26 0-96,-26 0 160,0 0-256,29 0 416,-29 0-352,0-26 224,26 26-256,-26 0 128,0 0 0,26 0 32,-26 0-64,0 0-64,26 0 192,-26 0-256,0 0 512,26 0-544,-26 0 288,29 0-224,-29 0 192,0 0-96,26 0 0,-26 0 96,26 0-192,-26 0 384,25 0-416,-25 0 320,0 0-288,0 0 96,26 0 32,-26-26 0,29 26 32,-29 0-160,0 0 288,26 0-352,-26 0 512,26 0-480,-26 0 256,26 0-192,-26-28 128,26 28-32,-26 0-96,0 0 192,0 0-224,29 0 384,-29 0-384,0 0 224,0 0-224,0 0 128,0 0 0,26 0 0,-26 0 32,0 0-160,0 0 288,0 0-352,26 0 512,-26 0-480,0 0 192,0 0-64,0 0 0,0 0 64,25 0-128,-25 0 160,0 0-160,0 0 352,0 0-416,26 0 320,-26 0-288,0-26 96,0 26 32,0 0 32,0 0 0,0 0-160,0 0 224,0 0-224,29 0 480,-29 0-512,0 0 192,26 0-64,-26 0 32,0 0 0,26 0-64,-26 0 160,0 0-224,26 0 416,-26-26-448,26 26 288,-26 0-256,0 0 160,29 0-32,-29 0 0,0 0 32,26 0-96,-26-26 128,25 26-160,-25 0 512,26 0-672,3 0 384,-29-26-224,0 26 32,26 0 96,-26 0-160,0 0 288,26 0-288,-26 0 480,26 0-608,-26-28 512,0 28-480,0 0 320,26 0-192,-26 0 96,0 0 96,29 0-256,-29 0 352,0 0-384,26 0 544,-26-26-448,0 26 128,26 0-64,-26 0 64,0 0-32,25 0-64,-25 0 160,0-26-224,0 26 449,0 0-450,0 0 258,26 0-226,-26 0 33,0 0 128,0 0-96,29 0 32,-29 0-128,0-26 288,26 26-320,-26 0 481,0 0-450,0 0 162,26 0-98,-26 0 97,0-29 1,26 29-130,-26 0 161,0 0-128,0 0 289,0 0-386,26 0 290,-26 0-225,0 0 96,0 0 32,0 0-32,0 0 0,0 0-129,0 0 258,0 0-258,29-26 418,-29 26-449,0 0 192,26 0-64,-26 0 32,0 0 32,0 0-129,0 0 194,0 0-194,0 0 354,25 0-385,-25 0 256,0 0-288,0-26 192,26 26-32,-26 0 0,0 0 64,26 0-192,-26 0 288,0 0-320,0 0 448,29 0-416,-29 0 128,0 0 0,0-26 64,0 26-64,0 0-128,0 0 256,26 0-192,-26 0 352,0 0-480,0 0 352,26 0-320,-26 0 96,0 0 96,0 0 0,0 0-64,26-28-64,-26 28 256,0 0-224,0 0 320,0 0-448,26 0 256,-26 0-160,0 0 64,0 0 96,0 0-192,0 0 256,0 0-224,29 0 448,-29 0-544,0 0 288,0 0-288,26 0 224,-26 0-96,0-26 96,25 26-32,-25 0-192,0 0 480,26 0-416,-26 0 352,26 0-384,-26 0 128,0 0 0,0 0 96,29 0-96,-29 0-32,0 0 160,26 0-192,-26 0 416,0-26-544,26 26 384,-26 0-352,0 0 320,26 0-128,-26 0-32,0 0 96,0 0-256,26 0 416,-26 0-320,0-26 288,0 26-320,29 0 160,-29 0 32,0 0-32,0 0-32,25 0-96,-25 0 224,0 0-256,0 0 416,26-26-416,-26 26 224,0 0-192,0 0 96,0 0 96,26 0-64,-26 0 64,0-28-256,29 28 384,-29 0-224,0 0 129,0 0-258,26 0 161,-26 0-32,0 0 0,0-26 64,26 26-160,-26 0 192,0 0-256,0 0 545,0 0-610,0 0 418,0 0-321,26 0 128,-26-26 32,0 26-96,0 0 224,0 0-417,26 0 610,-26 0-545,0 0 480,0 0-480,0 0 192,0 0 0,0 0 32,0 0 0,0 0-256,0 0 384,0 0-256,0 0 480,0 0-608,0 0 384,0 0-288,29-26 96,-29 26 64,0 0-128,0 0 192,26 0-288,-26 0 512,0 0-448,0-29 288,0 29-320,25 0 160,-25 0 0,0 0-32,0 0 32,26 0-96,-26 0 224,0-25-320,26 25 576,-26 0-576,0 0 288,29 0-224,-29 0 160,0 0-32,26-26-96,-26 26 256,0 0-416,0 0 608,26 0-512,-26 0 352,0 0-384,0 0 192,26 0 0,-26 0 0,0-26-32,0 26-64,26 0 224,-26 0-320,0 0 608,0 0-640,29 0 416,-29-29-320,0 29 128,25 0-64,-25 0 32,0 0 160,26 0-320,-26 0 512,0 0-480,0 0 352,0-26-320,26 26 128,-26 0 0,0 0 0,26 0-32,-26 0-64,0 0 256,0-26-352,29 26 608,-29 0-608,0 0 288,0 0-192,26 0 64,-26-26 96,0 26-192,26 0 224,-26 0-224,0-28 448,26 28-448,-26 0 288,26 0-320,-26 0 160,0-26 0,29 26 0,-29 0 0,0 0-160,25 0 320,-25-26-352,0 26 576,26 0-544,-26 0 256,0 0-224,0-26 160,26 26-64,-26 0-64,0 0 192,26-26-224,-26 26 416,0 0-416,29 0 288,-29 0-288,26-28 128,-26 28 0,0 0 32,26 0 0,-26-26-160,0 26 256,0 0-256,0 0 448,26 0-512,-26-26 256,0 26-96,26 0 32,-26-26 32,0 26-128,28 0 192,-28 0-224,0 0 480,0 0-512,26-29 320,-26 29-320,0 0 192,0 0-96,0 0 128,26 0-32,-26-26-192,0 26 352,0 0-448,26-25 672,-26 25-640,0 0 320,0 0-128,29 0 0,-29-26 32,0 26-96,0 0 192,0 0-224,26-29 448,-26 29-512,0 0 384,0 0-384,26 0 192,-26-26 32,0 26-64,0 0 64,26 0-128,-26-26 192,0 26-256,0 0 513,0 0-514,26-26 225,-26 26-128,0 0 64,29-26 0,-29 26-96,25 0 160,-25-28-160,0 28 385,26 0-450,-26-26 289,0 26-256,0 0 160,26 0-32,-26-26-32,0 26 96,0 0-192,0 0 256,26-26-288,-26 26 513,0 0-546,0 0 290,0-28-130,29 28 66,-29 0 95,0-26-128,0 26 96,0 0-192,26 0 416,-26-26-512,0 26 352,0 0-288,0 0 128,26-26 0,-26 26-32,0 0 64,0 0-160,0-29 384,0 29-448,0 0 544,26-26-512,-26 26 192,0 0-64,0-26 64,0 26 0,0 0-96,0 0 224,0-26-320,0 26 448,0 0-448,26-25 288,-26 25-224,0 0 96,0 0 0,0 0 0,0 0 0,0-29-96,0 29 224,0 0-256,0 0 416,28 0-448,-28-26 224,0 26-96,0 0 32,0-26 32,0 26-96,0 0 192,0 0-224,0-26 352,0 26-384,0 0 256,26-28-192,-26 28 96,0 0 0,0 0-32,0 0 0,0 0-160,0-26 320,0 26-288,0 0 449,0 0-514,0 0 257,0 0-128,0 0 0,0-26 128,0 26-192,0 0 224,0 0-192,0 0 417,26-26-546,-26 26 418,0 0-290,0 0 33,0 0 128,0-29-160,0 29 96,0 0-128,0 0 288,0 0-256,0 0 417,0 0-578,0 0 289,0 0-64,0-25 32,0 25 32,0 0-128,0 0 192,0 0-224,0 0 449,0 0-514,0 0 321,0 0-256,26-26 96,-26 26 64,0 0-64,0 0 64,0 0-160,0 0 320,0 0-320,0 0 417,0 0-546,0 0 289,0 0-32,0 0-32,0 0 64,0 0-160,0-26 256,0 26-256,0 0 481,0 0-514,0 0 290,0 0-322,0 0 257,0 0-64,0 0-96,0 0 192,0 0-256,0 0 417,0-29-418,0 29 354,0 0-290,0 0 1,0 0 192,0 0-192,0 0 160,0 0-192,0 0 256,0 0-256,0 0 449,0 0-514,0 0 322,0-26-226,0 26 65,0 0 32,0 0-64,0 0 192,0 0-320,0 0 417,0 0-322,0 0 258,0 0-290,0 0 129,0-26 0,0 26 0,0 0 0,0 0-128,0 0 256,0 0-256,0 0 481,0 0-546,0 0 258,0 0-130,0 0 65,0 0 0,0 0-64,0 0 96,0 0-160,0 0 353,0 0-354,0 0 322,0 0-386,0 0 225,0 0-128,0 0 96,0 0-32,0 0-96,0 0 256,0 0-288,0 0 480,0 0-544,0 0 384,0 0-320,0 0 160,0 0 0,0 0-64,0 0 128,0 0-192,0 0 320,0 0-256,0 0 160,0 0-224,0 0 128,0 0-32,0 0-32,0 0 32,0 0-96,0 0 224,0 0-288,0 0 480,0 0-512,0 0 320,0 0-224,0 0 96,0 0 32,0 0-96,0 0 160,0 0-192,0 0 384,0 26-384,0-26 288,0 0-288,0 0 128,0 0 32,0 26-32,0-26 32,-26 0-128,26 0 224,0 29-288,0-29 480,0 0-480,0 0 256,-26 26-192,26-26 96,0 0 0,0 0-64,0 0 128,0 0-192,0 0 384,0 26-384,-26-26 256,26 0-224,0 0 96,0 0 0,0 0-32,0 0 64,0 0-160,0 25 256,0-25-288,-28 0 480,28 0-480,0 0 224,0 0-160,0 0 96,0 29 32,0-29-128,0 0 192,-26 0-256,26 0 448,0 0-448,0 0 288,0 26-288,0-26 192,0 0-64,0 0 0,0 0 32,-26 0-128,26 0 256,0 0-320,0 0 512,0 26-480,0-26 224,0 0-160,0 0 96,0 0 0,0 0-96,0 0 192,0 0-224,0 0 448,0 0-448,0 0 256,0 0-256,0 0 160,0 0 0,0 0-32,0 0 64,0 0-128,0 0 256,0 0-256,0 0 513,0 0-546,0 0 258,0 0-193,0 0 64,0 0-32,0 0-96,0 0 192,0 0-192,0 0 384,0 0-416,0 0 288,0 0-224,0 0 192,0 0 0,0 0-64,0 0 0,0 0-192,26 0 288,-26-26-352,0 26 544,0 0-512,0 0 256,0 0-192,0-26 96,0 26 32,26 0-160,-26 0 224,0 0-256,0-29 416,0 29-416,28 0 320,-28-25-320,0 25 160,0 0-32,26 0 96,-26 0-96,0-26-160,0 26 352,0 0-384,0 0 576,0 0-512,0 0 224,0-26-160,26 26 128,-26 0 0,0 0-64,0 0 64,0 0-192,0 0 480,0 0-480,0 0 320,0-29-288,0 29 128,0 0 0,0 0 0,0 0 32,0 0-192,0-26 288,0 26-320,0 0 576,0 0-576,0 0 256,0 0-96,0 0 0,0 0 64,0 0-96,0 0 192,0 0-256,0 0 416,0 0-448,0 0 320,0 0-256,0 0 96,0 0 0,0 0 0,0 0 0,26 0-128,-26 0 256,0 0-288,0 0 480,0 0-512,0 0 224,0 0-96,0 0 32,0 0 32,0 0-128,0 0 256,0 0-384,0 0 544,0 0-576,0 0 352,0 0-288,0 0 128,0 0 0,0 0-1,0 0 33,0 0-160,0 0 320,0 0-256,0 0 448,0 0-512,0 0 192,0 0-32,0 0 32,0 0 32,0 0-160,0 0 224,0 0-224,0 0 416,0 0-480,0 0 352,0 0-256,0 0 128,0 0 32,0 0-64,0 0 32,0 0-128,0 26 288,0-26-288,0 0 416,0 0-416,0 29 128,0-29 0,0 0 0,0 0 32,0 0-128,0 0 192,0 0-224,0 0 416,0 26-448,0-26 288,0 0-224,0 0 64,0 0 32,0 0 0,0 0 0,0 0-96,0 26 224,0-26-224,0 0 352,0 0-416,0 0 160,0 0 0,0 0-32,0 0 64,0 0-128,0 0 224,0 0-192,0 0 288,0 25-320,0-25 192,0 0-256,0 0 160,0 0 0,0 0 0,0 0 0,0 0-128,0 29 288,0-29-256,0 0 320,0 0-352,0 0 128,0 0 32,0 0-32,0 0 0,0 0-96,0 0 224,0 0-256,0 0 416,0 0-384,0 26 160,0-26-160,0 0 160,0 0-64,0 0-64,0 0 96,0 0-192,0 0 352,0 0-224,0 0 224,0 0-384,0 26 224,0-26-32,0 0 0,0 0 32,0 0-96,0 0 160,0 0-128,0 0 385,0 26-578,0-26 386,26 0-226,-26 0 65,0 0-32,0 0 32,0 0 64,0 0-224,0 28 353,0-28-290,0 0 354,0 0-385,0 0 63,0 0 162,0 0-97,0 0-32,0 0-97,0 0 258,0 0-194,0 0 354,0 0-449,0 0 288,0 0-192,0 0 64,0 0 0,0 0-64,0 0 96,0 0-128,0 0 320,0 0-320,0 0 288,0 0-416,0 0 288,0 0-96,0 0 32,0 0 32,0 0-192,0 0 256,0 0-160,29 26 320,-29-26-448,0 0 352,0 0-320,0 0 224,0 0-32,0 0-32,0 0 64,0 0-160,0 0 320,0 0-320,0 0 192,0 0-288,0 0 256,0 0-128,0 0 32,0 0 32,0 0-128,0 0 288,0 0-256,0 0 352,0 0-448,0 0 160,0 0-128,0 0-289,0 0-544,0 0-704,0 0-1635,0 0-2785</inkml:trace>
</inkml:ink>
</file>

<file path=ppt/ink/ink300.xml><?xml version="1.0" encoding="utf-8"?>
<inkml:ink xmlns:inkml="http://www.w3.org/2003/InkML">
  <inkml:definitions>
    <inkml:context xml:id="ctx0">
      <inkml:inkSource xml:id="inkSrc0">
        <inkml:traceFormat>
          <inkml:channel name="X" type="integer" max="1600" units="cm"/>
          <inkml:channel name="Y" type="integer" max="900" units="cm"/>
        </inkml:traceFormat>
        <inkml:channelProperties>
          <inkml:channelProperty channel="X" name="resolution" value="28.36879" units="1/cm"/>
          <inkml:channelProperty channel="Y" name="resolution" value="28.30189" units="1/cm"/>
        </inkml:channelProperties>
      </inkml:inkSource>
      <inkml:timestamp xml:id="ts0" timeString="2016-09-30T19:36:30.378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fitToCurve" value="1"/>
    </inkml:brush>
  </inkml:definitions>
  <inkml:trace contextRef="#ctx0" brushRef="#br0">0 0,'0'0,"19"0,-19 0,18 23,-18-1,0-22,18 0,1 0,-19 0</inkml:trace>
</inkml:ink>
</file>

<file path=ppt/ink/ink301.xml><?xml version="1.0" encoding="utf-8"?>
<inkml:ink xmlns:inkml="http://www.w3.org/2003/InkML">
  <inkml:definitions>
    <inkml:context xml:id="ctx0">
      <inkml:inkSource xml:id="inkSrc0">
        <inkml:traceFormat>
          <inkml:channel name="X" type="integer" max="1600" units="cm"/>
          <inkml:channel name="Y" type="integer" max="900" units="cm"/>
        </inkml:traceFormat>
        <inkml:channelProperties>
          <inkml:channelProperty channel="X" name="resolution" value="28.36879" units="1/cm"/>
          <inkml:channelProperty channel="Y" name="resolution" value="28.30189" units="1/cm"/>
        </inkml:channelProperties>
      </inkml:inkSource>
      <inkml:timestamp xml:id="ts0" timeString="2016-10-04T13:19:11.984"/>
    </inkml:context>
    <inkml:brush xml:id="br0">
      <inkml:brushProperty name="width" value="0.07938" units="cm"/>
      <inkml:brushProperty name="height" value="0.05292" units="cm"/>
      <inkml:brushProperty name="color" value="#008000"/>
      <inkml:brushProperty name="fitToCurve" value="1"/>
    </inkml:brush>
  </inkml:definitions>
  <inkml:trace contextRef="#ctx0" brushRef="#br0">0 0,'0'0,"0"0,0 0,71 71,-36-71,0 0,-35 35,35-35,-35 35,36 1,-36-1,35-35,-35 0,35 0,-35 35,35-35,1 35,-1 1,-35-36,35 0,-35 35,35-35,1 0,-1 70,-35-70,35 36,0-36,-35 0,0 35,0 0,36-35,-1 35,0 1,36-36,-36 70,-35-70,35 0,-35 0,36 71,-1-71,-35 35,35 0,-35-35,35 0,1 35,-1 36,0-71,-35 0,35 35,-35-35,71 35,-71-35,35 36,0-1,36-35,-36 35,0 0,-35-35,36 36,-36-36,35 0,0 0,1 70,-1-70,0 0,-35 35,0-35,35 36,1-1,-1-35,-35 0,35 70,0-70,-35 0,36 0,-36 0,0 0,70 106,-35-106,1 35,-36-35,35 36</inkml:trace>
</inkml:ink>
</file>

<file path=ppt/ink/ink302.xml><?xml version="1.0" encoding="utf-8"?>
<inkml:ink xmlns:inkml="http://www.w3.org/2003/InkML">
  <inkml:definitions>
    <inkml:context xml:id="ctx0">
      <inkml:inkSource xml:id="inkSrc0">
        <inkml:traceFormat>
          <inkml:channel name="X" type="integer" max="1600" units="cm"/>
          <inkml:channel name="Y" type="integer" max="900" units="cm"/>
        </inkml:traceFormat>
        <inkml:channelProperties>
          <inkml:channelProperty channel="X" name="resolution" value="28.36879" units="1/cm"/>
          <inkml:channelProperty channel="Y" name="resolution" value="28.30189" units="1/cm"/>
        </inkml:channelProperties>
      </inkml:inkSource>
      <inkml:timestamp xml:id="ts0" timeString="2016-10-04T13:19:36.944"/>
    </inkml:context>
    <inkml:brush xml:id="br0">
      <inkml:brushProperty name="width" value="0.07938" units="cm"/>
      <inkml:brushProperty name="height" value="0.05292" units="cm"/>
      <inkml:brushProperty name="color" value="#008000"/>
      <inkml:brushProperty name="fitToCurve" value="1"/>
    </inkml:brush>
  </inkml:definitions>
  <inkml:trace contextRef="#ctx0" brushRef="#br0">0 0,'0'0,"0"0,0 0,112 112,-56-112,-1 0,-55 56,55-56,-55 55,57 2,-57-2,55-55,-55 0,56 0,-56 55,55-55,2 56,-2 1,-55-57,55 0,-55 55,56-55,1 0,-2 111,-55-111,55 57,1-57,-56 0,0 55,0 0,56-55,0 56,-1 1,57-57,-56 110,-56-110,55 0,-55 0,57 112,-2-112,-55 56,55-2,-55-54,56 0,1 55,-2 57,0-112,-55 0,56 56,-56-56,112 55,-112-55,55 57,0-2,58-55,-58 55,0 1,-55-56,57 57,-57-57,55 0,1 0,1 110,-2-110,0 0,-55 56,0-56,56 57,0-2,0-55,-56 0,55 111,0-111,-55 0,57 0,-57 0,0 0,111 167,-56-167,2 56,-57-56,55 56</inkml:trace>
</inkml:ink>
</file>

<file path=ppt/ink/ink303.xml><?xml version="1.0" encoding="utf-8"?>
<inkml:ink xmlns:inkml="http://www.w3.org/2003/InkML">
  <inkml:definitions>
    <inkml:context xml:id="ctx0">
      <inkml:inkSource xml:id="inkSrc0">
        <inkml:traceFormat>
          <inkml:channel name="X" type="integer" max="1600" units="cm"/>
          <inkml:channel name="Y" type="integer" max="900" units="cm"/>
        </inkml:traceFormat>
        <inkml:channelProperties>
          <inkml:channelProperty channel="X" name="resolution" value="28.36879" units="1/cm"/>
          <inkml:channelProperty channel="Y" name="resolution" value="28.30189" units="1/cm"/>
        </inkml:channelProperties>
      </inkml:inkSource>
      <inkml:timestamp xml:id="ts0" timeString="2016-10-04T13:21:39.436"/>
    </inkml:context>
    <inkml:brush xml:id="br0">
      <inkml:brushProperty name="width" value="0.07938" units="cm"/>
      <inkml:brushProperty name="height" value="0.05292" units="cm"/>
      <inkml:brushProperty name="color" value="#008000"/>
      <inkml:brushProperty name="fitToCurve" value="1"/>
    </inkml:brush>
  </inkml:definitions>
  <inkml:trace contextRef="#ctx0" brushRef="#br0">1905 0,'-43'43,"43"0,-43-43,-1 0,44 44,-43-44,43 0,-43 43,0-43,43 43,-87-43,87 0,0 43,0 1,-87-1,87-43,0 0,-43 0,43 43,-43 0,0 1,43-44,-44 0,44 43,0-43,-43 43,0-43,-1 43,44 1,0-44,0 43,-43-43,43 0,-43 43,43-43,0 43,-43-43,43 44,-44-44,-42 43,42 0,1 44,0-87,43 43,0-43,-44 43,1-43,0 43,43 1,-43-44,-1 43,44-43,-43 43,0-43,43 43,0 1,-44-44,44 43,-43-43,43 43,0-43,-86 43,86 1,0-1,-44-43,1 0,43 43,0-43,-43 87,43-87,0 43,-44-43,1 43,43 0,-43-43,43 0,-43 0,43 44,0-44,0 0</inkml:trace>
</inkml:ink>
</file>

<file path=ppt/ink/ink304.xml><?xml version="1.0" encoding="utf-8"?>
<inkml:ink xmlns:inkml="http://www.w3.org/2003/InkML">
  <inkml:definitions>
    <inkml:context xml:id="ctx0">
      <inkml:inkSource xml:id="inkSrc0">
        <inkml:traceFormat>
          <inkml:channel name="X" type="integer" max="1600" units="cm"/>
          <inkml:channel name="Y" type="integer" max="900" units="cm"/>
        </inkml:traceFormat>
        <inkml:channelProperties>
          <inkml:channelProperty channel="X" name="resolution" value="28.36879" units="1/cm"/>
          <inkml:channelProperty channel="Y" name="resolution" value="28.30189" units="1/cm"/>
        </inkml:channelProperties>
      </inkml:inkSource>
      <inkml:timestamp xml:id="ts0" timeString="2016-10-04T13:21:52.087"/>
    </inkml:context>
    <inkml:brush xml:id="br0">
      <inkml:brushProperty name="width" value="0.07938" units="cm"/>
      <inkml:brushProperty name="height" value="0.05292" units="cm"/>
      <inkml:brushProperty name="color" value="#008000"/>
      <inkml:brushProperty name="fitToCurve" value="1"/>
    </inkml:brush>
  </inkml:definitions>
  <inkml:trace contextRef="#ctx0" brushRef="#br0">3153 0,'-71'71,"71"0,-71-71,-2 0,73 73,-71-73,71 0,-71 71,0-71,71 71,-144-71,144 0,0 72,0 0,-145 0,145-72,0 0,-71 0,71 71,-71 0,0 2,71-73,-73 0,73 71,0-71,-71 71,0-71,-2 71,73 2,0-73,0 71,-71-71,71 0,-72 71,72-71,0 72,-71-72,71 72,-73-72,-69 72,69-1,2 73,0-144,71 71,0-71,-73 71,2-71,0 71,71 2,-72-73,-1 71,73-71,-71 71,0-71,71 72,0 0,-73-72,73 72,-71-72,71 71,0-71,-142 71,142 2,0-2,-73-71,2 0,71 71,0-71,-72 144,72-144,0 71,-72-71,0 71,72 1,-71-72,71 0,-71 0,71 72,0-72,0 0</inkml:trace>
</inkml:ink>
</file>

<file path=ppt/ink/ink305.xml><?xml version="1.0" encoding="utf-8"?>
<inkml:ink xmlns:inkml="http://www.w3.org/2003/InkML">
  <inkml:definitions>
    <inkml:context xml:id="ctx0">
      <inkml:inkSource xml:id="inkSrc0">
        <inkml:traceFormat>
          <inkml:channel name="X" type="integer" max="1600" units="cm"/>
          <inkml:channel name="Y" type="integer" max="900" units="cm"/>
        </inkml:traceFormat>
        <inkml:channelProperties>
          <inkml:channelProperty channel="X" name="resolution" value="28.36879" units="1/cm"/>
          <inkml:channelProperty channel="Y" name="resolution" value="28.30189" units="1/cm"/>
        </inkml:channelProperties>
      </inkml:inkSource>
      <inkml:timestamp xml:id="ts0" timeString="2016-10-04T13:28:39.003"/>
    </inkml:context>
    <inkml:brush xml:id="br0">
      <inkml:brushProperty name="width" value="0.10583" units="cm"/>
      <inkml:brushProperty name="height" value="0.05292" units="cm"/>
      <inkml:brushProperty name="color" value="#008000"/>
      <inkml:brushProperty name="fitToCurve" value="1"/>
    </inkml:brush>
  </inkml:definitions>
  <inkml:trace contextRef="#ctx0" brushRef="#br0">1058 0,'-44'0,"44"47,-43-47,-3 47,46-47,-44 46,44-46,-43 47,43-47,0 45,-44-45,44 0,-46 0,46 47,0 1,-43-48,43 0,0 0,-44 46,0-46,44 0,0 46,-44 0,-1-46,45 0,-88 47,45-47,43 0,-44 0,44 0,-45 0,45 47,-44-47,0 0,44 46,-44-46,44 0,-44 0,-1 47,2-47,-1 0,44 0,0 0</inkml:trace>
</inkml:ink>
</file>

<file path=ppt/ink/ink306.xml><?xml version="1.0" encoding="utf-8"?>
<inkml:ink xmlns:inkml="http://www.w3.org/2003/InkML">
  <inkml:definitions>
    <inkml:context xml:id="ctx0">
      <inkml:inkSource xml:id="inkSrc0">
        <inkml:traceFormat>
          <inkml:channel name="X" type="integer" max="1600" units="cm"/>
          <inkml:channel name="Y" type="integer" max="900" units="cm"/>
        </inkml:traceFormat>
        <inkml:channelProperties>
          <inkml:channelProperty channel="X" name="resolution" value="28.36879" units="1/cm"/>
          <inkml:channelProperty channel="Y" name="resolution" value="28.30189" units="1/cm"/>
        </inkml:channelProperties>
      </inkml:inkSource>
      <inkml:timestamp xml:id="ts0" timeString="2016-10-04T13:28:39.004"/>
    </inkml:context>
    <inkml:brush xml:id="br0">
      <inkml:brushProperty name="width" value="0.10583" units="cm"/>
      <inkml:brushProperty name="height" value="0.05292" units="cm"/>
      <inkml:brushProperty name="color" value="#008000"/>
      <inkml:brushProperty name="fitToCurve" value="1"/>
    </inkml:brush>
  </inkml:definitions>
  <inkml:trace contextRef="#ctx0" brushRef="#br0">1540-3246,'0'0,"44"0,44 0,-88 0,45 0,42 0,-87 0,88 0,-88 0,45 0,-45 0,43 0,2 0,-45 48,43-48,-43 0,0 47,45-47,-45 0,44 0,-44 45,43-45,-43 0,0 47,0-47,88 0,-88 46,0 2,45-48,-45 0,0 47,0-47,44 0,-44 0,0 45,0-45,44 47,-44-47,44 46,-44-46,0 48,0-48,0 45,43-45,-43 47</inkml:trace>
  <inkml:trace contextRef="#ctx0" brushRef="#br0" timeOffset="1">0-545,'0'0,"0"0,0 45,0-45,0 47,0-47,44 0,-44 46,0-46,43 0,2 0,-45 48,43-48,-43 0,45 0,-45 0,43 0,2 0,-45 0,44 0,-44 0</inkml:trace>
</inkml:ink>
</file>

<file path=ppt/ink/ink307.xml><?xml version="1.0" encoding="utf-8"?>
<inkml:ink xmlns:inkml="http://www.w3.org/2003/InkML">
  <inkml:definitions>
    <inkml:context xml:id="ctx0">
      <inkml:inkSource xml:id="inkSrc0">
        <inkml:traceFormat>
          <inkml:channel name="X" type="integer" max="1600" units="cm"/>
          <inkml:channel name="Y" type="integer" max="900" units="cm"/>
        </inkml:traceFormat>
        <inkml:channelProperties>
          <inkml:channelProperty channel="X" name="resolution" value="28.36879" units="1/cm"/>
          <inkml:channelProperty channel="Y" name="resolution" value="28.30189" units="1/cm"/>
        </inkml:channelProperties>
      </inkml:inkSource>
      <inkml:timestamp xml:id="ts0" timeString="2016-10-04T13:28:39.006"/>
    </inkml:context>
    <inkml:brush xml:id="br0">
      <inkml:brushProperty name="width" value="0.10583" units="cm"/>
      <inkml:brushProperty name="height" value="0.05292" units="cm"/>
      <inkml:brushProperty name="color" value="#008000"/>
      <inkml:brushProperty name="fitToCurve" value="1"/>
    </inkml:brush>
  </inkml:definitions>
  <inkml:trace contextRef="#ctx0" brushRef="#br0">-3020 0,'0'0,"0"0,-41 0,41 0,-42 48,42-2,0-46,0 46,0-46,0 46,0-46,0 47,0 0,0-47,0 47,0-47,0 46,-40 0,40-46,0 46,0-46,0 47,0-47,0 0,40 0,2 0,-42 0,0 0</inkml:trace>
</inkml:ink>
</file>

<file path=ppt/ink/ink30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978.90918" units="1/in"/>
          <inkml:channelProperty channel="Y" name="resolution" value="2978.66846" units="1/in"/>
          <inkml:channelProperty channel="F" name="resolution" value="INF" units="1/dev"/>
        </inkml:channelProperties>
      </inkml:inkSource>
      <inkml:timestamp xml:id="ts0" timeString="2016-10-05T15:08:42.794"/>
    </inkml:context>
    <inkml:brush xml:id="br0">
      <inkml:brushProperty name="width" value="0.05292" units="cm"/>
      <inkml:brushProperty name="height" value="0.05292" units="cm"/>
      <inkml:brushProperty name="color" value="#008000"/>
      <inkml:brushProperty name="fitToCurve" value="1"/>
    </inkml:brush>
  </inkml:definitions>
  <inkml:trace contextRef="#ctx0" brushRef="#br0">61 179 41,'0'0'26,"0"0"-3,0 0-1,-4-17-4,4 17-3,0 0-2,0 0-3,0 0-1,0 0-2,0 0-2,0 0-1,0 0-1,-4 18 0,4-18-1,-6 31-1,0-14 0,1 9 0,0 3 0,0 3-1,-1-1 2,1 2-2,-1-5 1,1-3 0,2-3 0,2-5 0,1-17 0,0 0-1,0 0 1,0 0-1,0 0 0,16-6 1,-16 6-1,18-24 0,-8 6-1,6-1 2,3-5-1,7-4 1,3-6-2,10-4 3,4-1-3,7-3 2,2 2 0,4 2-1,-3 5-1,-8 5-1,2 12-3,-19-6-6,10 11-24,-16 5-2,-22 6 0,14-6-2</inkml:trace>
</inkml:ink>
</file>

<file path=ppt/ink/ink30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978.90918" units="1/in"/>
          <inkml:channelProperty channel="Y" name="resolution" value="2978.66846" units="1/in"/>
          <inkml:channelProperty channel="F" name="resolution" value="INF" units="1/dev"/>
        </inkml:channelProperties>
      </inkml:inkSource>
      <inkml:timestamp xml:id="ts0" timeString="2016-10-05T15:08:55.508"/>
    </inkml:context>
    <inkml:brush xml:id="br0">
      <inkml:brushProperty name="width" value="0.05292" units="cm"/>
      <inkml:brushProperty name="height" value="0.05292" units="cm"/>
      <inkml:brushProperty name="color" value="#008000"/>
      <inkml:brushProperty name="fitToCurve" value="1"/>
    </inkml:brush>
  </inkml:definitions>
  <inkml:trace contextRef="#ctx0" brushRef="#br0">61 179 41,'0'0'26,"0"0"-3,0 0-1,-4-17-4,4 17-3,0 0-2,0 0-3,0 0-1,0 0-2,0 0-2,0 0-1,0 0-1,-4 18 0,4-18-1,-6 31-1,0-14 0,1 9 0,0 3 0,0 3-1,-1-1 2,1 2-2,-1-5 1,1-3 0,2-3 0,2-5 0,1-17 0,0 0-1,0 0 1,0 0-1,0 0 0,16-6 1,-16 6-1,18-24 0,-8 6-1,6-1 2,3-5-1,7-4 1,3-6-2,10-4 3,4-1-3,7-3 2,1 2 0,5 2-1,-3 5-1,-8 5-1,2 12-3,-19-6-6,10 11-24,-16 5-2,-22 6 0,14-6-2</inkml:trace>
</inkml:ink>
</file>

<file path=ppt/ink/ink31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in"/>
          <inkml:channel name="Y" type="integer" max="32767" units="in"/>
          <inkml:channel name="F" type="integer" max="32767" units="dev"/>
        </inkml:traceFormat>
        <inkml:channelProperties>
          <inkml:channelProperty channel="X" name="resolution" value="3971.75757" units="1/in"/>
          <inkml:channelProperty channel="Y" name="resolution" value="5295.24854" units="1/in"/>
          <inkml:channelProperty channel="F" name="resolution" value="0" units="1/dev"/>
        </inkml:channelProperties>
      </inkml:inkSource>
      <inkml:timestamp xml:id="ts0" timeString="2011-11-21T22:43:29.986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fitToCurve" value="1"/>
    </inkml:brush>
  </inkml:definitions>
  <inkml:trace contextRef="#ctx0" brushRef="#br0">702 196 576,'0'0'833,"0"0"192,0 0-160,0 0-513,0 0 225,0 0-289,0 0 256,0 0-159,0 0 31,0 0-32,0 0-127,0 0-65,0 0-192,0 0 256,0 0-320,0 0 192,0 0-160,0 0 160,0 0-128,0 0 32,0 0 32,0 0-32,0 0 161,0 0-161,0 0 448,0 0-416,0 0 160,0 0-128,0 0 193,0 0-97,0 0 64,0 0 96,0 0 1,0 0 63,0 0-384,0 0 288,0 0-95,0 0 127,0 0-160,0 0 64,0 0-95,0 0-1,0 0 64,0 0-160,0 0 352,0 0-416,0 0 129,0 0-65,0 0 96,0 0-64,0 0-96,0 0 96,0 0-128,0 0 160,0 0-256,0 0 384,0 0-256,0 0 96,0 0-96,0 0 64,0 0 0,0 0-64,0 0 161,0 0-322,0 0 386,0 0-322,0 0 194,0 0-97,0 0 128,0 0-96,0 0-32,0 0 96,0 0-96,0 0 192,0 0-384,0 0 384,0 0-192,0 0 96,0 0-96,0 0-32,0 0 0,0 0 0,0 0 32,0 0-160,0 0 288,0 0-320,-29 0 128,29-31-128,-27 31 127,27 0-95,0 0 64,-29 0 0,29 0-64,-27-32 224,27 32-352,0 0 320,0 0-96,-29 0 96,29 0-96,0 0 96,0 0-32,0 0-32,0 0 64,-27 0-192,27 0 352,0 0-416,0 0 224,0 0-129,0 0 129,0 0-64,-29 0 0,29 0 64,0 0-96,0 0 192,-28 0-288,28 0 320,0 0-160,0 0 32,-28 0-32,28 0 64,0 0-32,0 0-64,-28 0 96,28 0-192,0 0 320,-28 0-320,28 0 192,0 0-64,-28 0 64,28 0-64,0 32 32,0-32 32,0 0-64,0 0 160,0 0-320,-28 0 288,28 0-160,0 0 192,0 0-224,0 0 192,0 31-96,0-31-64,-28 0 192,28 0-256,0 0 288,0 0-320,0 31 224,0-31-64,-29 0 32,29 0-64,0 0 64,0 0-32,0 32 0,0-32 64,0 0-224,-27 0 320,27 0-256,0 31 128,0-31-128,0 0 96,0 0 0,0 32-32,0-32 160,0 0-256,0 31 352,0-31-320,0 0 160,0 32-96,0-32 64,0 0-64,0 0 64,0 0 0,0 30-64,0-30 128,0 0-192,0 0 320,0 0-288,0 0 160,0 0-128,0 0 129,0 0-33,0 32 32,0-32 0,0 0-96,27 0 224,-27 0-288,0 0 192,29 0-160,-29 0 224,0 0-160,0 0 32,28 0 64,-28 0-96,0 0 97,0 0-226,0 0 354,0 0-385,28 0 256,-28 0-96,0 0 0,0 0-32,0 0 32,0 0 0,0 0-96,0 0 192,0 0-288,0 0 288,0 0-128,0 0 32,0 0-64,0 0 64,0 0 64,0 0-128,0 0 160,0 0-256,0 0 384,0 0-320,0 0 192,0 0-192,0 0 160,0 0-64,0 0 32,0 0-32,0 0-64,0 0 289,0 0-450,0 0 386,0 0-193,0 0 96,0 0-96,0 0 32,0 0 0,0 0-32,0 0 128,0 0-320,0 0 416,0 0-480,0 0 288,0 0-160,0 0 224,0 0-96,0 0-64,0 0 96,0 0-128,0 0 288,0 0-448,0 0 384,0 0-256,0 0 128,0 0-97,0 0 1,0 0 32,0 0-64,0 0 192,0 0-256,0 0 352,-28 0-320,28 0 224,0 0-160,0 0 96,-28 0-32,28 0-64,-29 0 128,29 0-128,0 0 256,0 31-384,-27-31 384,27 0-192,-29 0 64,29 0-96,0 0 96,0 0-64,0 0 0,0 0 128,-27 31-224,27-31 256,0 0-256,0 0 160,0 0-64,0 0 64,0 0-64,0 0 0,0 0 96,-29 0-160,29 0 256,0 0-320,0 0 256,-27 32-160,27-32 128,0 0-128,0 0 64,0 0 0,0 0-32,0 0 96,0 0-224,0 0 384,-29 0-384,29 0 224,0 0-96,0 31 64,0-31-64,-27 0 32,27 0-32,0 0-64,0 32 288,0-32-416,0 0 352,-29 0-224,29 0 96,0 31-64,0-31 32,0 0 96,0 0-128,0 32 128,-27-32-193,27 0 290,0 0-290,0 0 226,0 31-161,0-31 64,0 0 0,0 32 0,0-32 64,0 0-128,0 31 192,0-31-289,0 31 322,-29-31-193,29 0 64,0 0-32,0 32 64,0-32-32,0 31-64,0-31 160,0 0-256,0 31 352,0-31-320,0 0 128,0 31-64,0-31 96,0 0-64,0 32 0,0-32 128,0 0-128,29 0 192,-29 31-288,0-31 320,0 0-256,0 0 160,0 0-128,27 0 64,-27 32-64,0-32-32,0 0 129,0 0-162,0 0 258,0 0-257,29 0 160,-29 31-64,0-31 64,0 0 0,27 0 0,-27 0 32,0 0-128,29 0 192,-29 0-320,0 0 352,27 0-192,-27 0 97,0 0-33,29 0 64,-29 0-64,27 0-32,-27 0 96,29 0-224,-29 0 288,27 0-352,-27 0 224,0 0-128,29-31 128,-29 31-96,0 0 128,0 0-32,0 0-64,28 0 161,-28-32-193,0 32 224,0 0-288,0 0 224,0 0-160,0-31 96,0 31-32,0 0 0,28 0 0,-28 0-128,0 0 192,0 0-256,0 0 224,0-32-160,0 32 160,0 0-160,0 0 64,0 0 32,0 0-64,0 0 160,0 0-256,0 0 352,0 0-320,0 0 160,0 0-32,0 0 0,0 0 33,0 0-97,0 0 128,0 0-192,0 0 320,0 0-384,0 0 288,0 0-224,0 0 160,0 0-128,0 0 0,0 0 192,0 0-224,0 0 224,0 0-288,0 0 384,0 0-384,0 0 224,0 0-160,0 0 128,0 0-96,0 0 32,0 0 32,0 0-129,0 0 225,0 0-256,0 0 192,0 0-64,0 0 64,0 0-128,0 0 64,0 0 32,0 0-64,0 0 96,0 0-288,0 0 320,0 0-320,0 0 128,0 0-97,0 0 97,0 0-64,0 0 32,0 0 96,0 0-96,0 0 320,0 0-384,0 0 352,0 0-224,0 0 128,0 32-96,0-32 96,0 0-32,28 0 0,-28 0 96,0 0-224,0 31 352,0-31-384,0 0 192,0 0-32,0 0 32,28 0 32,-28 32-64,0-32 64,0 0-192,0 0 320,0 31-384,28-31 320,-28 0-128,0 0 64,28 32-64,-28-32 32,0 0 0,0 0-64,0 0 128,28 0-256,-28 0 384,0 31-352,0-31 160,0 0-64,29 0 96,-29 0-32,0 0-64,0 31 96,27-31-128,-27 0 288,0 0-384,29 0 352,-29 0-224,0 32 96,0-32-96,27 0 64,-27 0 32,0 0-96,0 0 193,29 0-193,-29 0 320,0 0-320,27 0 128,-27 0-64,29 0 96,-29 0-96,27 0 0,-27 0 96,0 0-160,29 0 256,-29 0-352,0 0 320,0 0-192,0 0 65,0 0-1,0 0 32,0 0-32,0 0-64,0 0 128,27 0-256,-27 0 352,0 0-320,29 0 160,-29 0-96,0 0 128,0-32-96,0 32 32,27 0 0,-27 0-96,0 0 192,0 0-288,0 0 320,29-31-224,-29 31 128,0 0-96,0 0 160,28-31-128,-28 31 0,0 0 96,0-32-192,0 32 320,0 0-352,28 0 224,-28-31-128,0 31 128,0 0-96,0 0 32,0-32 33,0 32-65,0 0 128,0 0-353,0-31 354,0 31-193,0 0 128,0 0-96,0-32 64,0 32 32,0 0-96,0-31 128,0 31-256,0 0 384,0-31-352,0 31 160,0 0-96,0 0 64,0 0 0,0-31-32,0 31 64,0 0-128,0 0 192,0 0-321,0-32 354,0 32-226,0 0 129,0 0-96,0-31 64,-28 31 0,28 0-96,0 0 160,0-31-224,0 31 352,0 0-320,0 0 160,-28 0-96,28 0 96,0 0-64,0 0 64,0-32 0,0 32-96,0 0 192,0 0-288,0 0 352,0 0-256,0 0 128,0 0-96,0 0 96,0 0-64,0 0-32,0 0 96,0 0-192,0 0 288,0 0-288,0 0 160,0 0-128,0 0 128,0 0-64,0 0 32,0 0 32,0 0-128,0 0 224,0 0-384,0 0 416,0 0-224,0 0 96,0 0-64,0 0 32,0 0 0,0 0-96,0 0 224,0 0-288,0 0 384,0 0-448,0 0 384,0 0-320,0 0 288,0 0-224,0 0 64,0 0 64,0 0-128,0 0 160,0 0-256,0 0 320,0 0-320,0 0 224,0 0-96,0 0 128,0 0-128,0 0 32,0 0 64,0 0-128,0 0 224,0 0-288,0 0 192,0 0-96,0 0 64,0 0-64,0 0 32,0 0 64,0 0-96,0 0 128,0 0-225,0 0 322,0 0-290,0 0 162,28 0-98,-28 0 97,0 0-32,0 0 0,28 0 65,-28 0-162,0 0 258,0 32-290,28-32 194,-28 0-97,0 0 96,28 0-96,-28 0 0,0 0 64,0 0-32,28 0 128,-28 0-321,0 0 418,0 0-385,0 0 224,29 0-128,-29 0 128,0 0-64,0 0-32,27 0 64,-27 0-96,0 0 256,0 0-352,0 0 288,29 0-224,-29 0 224,0 0-128,0 0 0,0 0 64,0 0-96,0 0 160,0 0-256,27 0 352,-27 0-288,0 0 128,0 0-32,0 0 32,0 0-32,0 0-32,0 0 128,29 0-256,-29 0 352,0 0-448,27 0 416,-27 0-224,0 0 96,0-32-32,0 32 0,29 0 32,-29 0-128,0 0 225,0 0-322,0-31 354,0 31-322,0 0 226,27 0-162,-27-32 130,0 32-65,0 0 0,0-31 32,0 31-161,0 0 290,0-32-354,29 32 322,-29 0-162,0-31 98,0 31-97,0 0 32,0 0 64,0 0-128,0-32 192,0 32-289,0 0 354,0 0-386,0-31 290,0 31-129,0 0 96,0 0-96,0-31 0,0 31 128,0 0-224,0-32 288,0 32-353,0 0 258,0-30-162,0 30 162,0 0-130,0-32 1,0 32 128,0 0-128,0-31 128,0 31-224,0 0 385,0-32-450,0 32 257,-29 0-160,29 0 128,0 0-128,0-31 32,0 31 64,-27 0-96,27 0 224,0 0-352,0 0 384,0 0-224,0-32 128,-29 32-128,29 0 32,0 0 32,0 0-32,0 0 128,-27 0-225,27 0 290,0 0-322,-29 0 257,29 0-160,0 0 160,0 0-32,0 0-96,0 0 128,-27 0-192,27 0 288,0 0-416,0 0 384,0 0-192,0 0 96,0 0-64,0 0 32,0 0 64,0 0-96,0 0 96,0 0-224,0 0 384,0 0-384,0 0 192,0 0-128,0 0 96,0 0-32,0 0-96,0 0 160,0 0-128,0 0 288,0 0-448,0 0 384,0 0-160,0 0 64,0 0-32,0 0 0,0 0-32,0 0 32,0 0 32,0 0-192,0 0 352,0 0-352,0 0 160,0 0-32,0 0 64,0 0 0,0 0 0,0 0 64,0 0-128,0 0 320,0 0-448,0 0 416,0 0-288,0 0 128,0 0-128,0 0 64,0 0 1,0 0-33,0 0 64,0 0-193,0 0 386,0 0-417,0 0 192,0 0-32,0 0 128,0 0-160,0 0 64,0 0 32,0 0-160,0 0 224,0 0-256,0 0 288,0 0-256,0 0 160,0 0-128,0 0 128,0 0 0,0 0-96,0-31 160,0 31-224,0 0 320,0 0-416,0 0 160,0 0-64,0-31 128,0 31-128,0 0 0,-29 0 64,29-32-32,0 32 128,0 0-225,0-31 290,0 31-226,-27 0 162,27 0-130,0 0 97,0-32-32,0 32-64,0 0 128,0 0-224,0 0 288,0 0-256,-29 0 96,29 0-96,0 0 192,0-31-128,0 31-32,0 0 64,-28 0-64,28 0 224,0 0-384,0 0 352,0 0-224,0 0 128,-28-32-160,28 32 96,0 0 32,0 0-97,-28 0 129,28 0-128,0 0 288,-28 0-416,28 0 352,-28 0-224,28 0 160,0 0-64,-29 0 32,29 0 0,0 0-64,-27 0 224,27 0-352,0 0 384,-29 0-320,29 0 192,0 0-96,-27 0 64,27 0-32,0 0-64,0 0 128,-29 0-192,29 0 320,0 0-448,0 0 384,0 0-224,-27 0 128,27 0-96,0 0-32,0 0 96,0 0-64,0 0 128,0 0-256,0 0 384,0 0-352,-29 0 160,29 0-64,0 0 128,0 32-96,0-32-32,0 0 64,0 0-96,0 0 256,0 0-384,0 0 352,-27 0-192,27 31 96,0-31-96,0 0 64,0 0 32,0 0-64,0 32 160,0-32-352,0 0 448,0 0-384,-29 31 224,29-31-128,0 0 128,0 0-32,0 0-64,0 0 128,0 0-224,0 0 320,0 0-416,0 0 416,0 0-224,0 0 64,0 0-64,0 0 96,0 0 0,0 0-64,0 0 160,0 0-320,0 0 448,0 0-416,0 0 224,0 0-32,0 0 96,0 0-32,0 0-96,0 0 193,0 0-225,0 0 288,0 0-416,0 0 320,0 0-288,0 0 160,0 0-160,0 0 0,0 0-128,0 0-289,0 0-288,0 0-832,0 0-673,0 0-289,0 0 1,0 32-2499</inkml:trace>
</inkml:ink>
</file>

<file path=ppt/ink/ink32.xml><?xml version="1.0" encoding="utf-8"?>
<inkml:ink xmlns:inkml="http://www.w3.org/2003/InkML">
  <inkml:definitions>
    <inkml:context xml:id="ctx0">
      <inkml:inkSource xml:id="inkSrc0">
        <inkml:traceFormat>
          <inkml:channel name="X" type="integer" max="14719" units="in"/>
          <inkml:channel name="Y" type="integer" max="9199" units="in"/>
          <inkml:channel name="F" type="integer" max="32767" units="dev"/>
        </inkml:traceFormat>
        <inkml:channelProperties>
          <inkml:channelProperty channel="X" name="resolution" value="2540.38647" units="1/in"/>
          <inkml:channelProperty channel="Y" name="resolution" value="2540.45825" units="1/in"/>
          <inkml:channelProperty channel="F" name="resolution" value="0" units="1/dev"/>
        </inkml:channelProperties>
      </inkml:inkSource>
      <inkml:timestamp xml:id="ts0" timeString="2012-07-03T16:55:15.892"/>
    </inkml:context>
    <inkml:brush xml:id="br0">
      <inkml:brushProperty name="width" value="0.03528" units="cm"/>
      <inkml:brushProperty name="height" value="0.03528" units="cm"/>
      <inkml:brushProperty name="color" value="#FF0000"/>
      <inkml:brushProperty name="fitToCurve" value="1"/>
    </inkml:brush>
  </inkml:definitions>
  <inkml:trace contextRef="#ctx0" brushRef="#br0">-11 2041 320,'0'0'512,"0"0"-95,0 0-97,0 0 64,0 0-384,0 0 257,0 0-321,0 0 192,0-26-128,0 26 128,0 0 352,0 0 33,0 0-289,0 0-32,0 0 321,0 0-193,0 0 321,0 0-577,0 0 288,0 0-160,0 0 96,0 0 97,0 0-65,0 0 96,0 0-255,0 0 415,0 0-416,0 0 257,0 0-225,0 0 64,0 0 0,0 0 65,0 0 191,0 0-192,0 0 97,0 0-353,0 0 544,0 0-511,0 0 223,0 0-192,0 0-32,0 0 0,0 0-96,0 0 64,0 0-128,0 0 416,0 0-384,0 0 289,0 0-225,0 0 0,0 0 64,0 0 32,0 0 64,0 0-192,0 0 224,0 0-224,0 0 577,0 0-513,0 0 96,0 0-160,0 0 96,0 0 64,0 0-192,0 0 128,0 0-256,0 0 417,0 0-322,0 0 130,0 0-130,0 0 130,0 0-1,0 0 32,0 0 32,0 0-160,0 0 256,0 0-416,0 0 576,0 0-544,0 0 256,0 0-192,0 0 0,0 0 64,0 0-64,0 0 64,0 0-128,0 0 480,0 0-352,0 0 192,0 0-256,0 0 160,0 0-32,0 0 0,0 0 0,0 0-128,0 0 192,0 0-192,0 0 352,0 0-448,0 0 288,0 0-32,0 0-32,0 0 32,0 0-128,0 0 256,0 0-192,0 0 225,0 0-450,0 0 386,0 0-290,0 0 161,26 0 65,-26 0-65,0 0 64,0 0-160,0 0 224,26 0-224,-26 0 416,0 0-480,0 0 224,0 0-64,0 0-64,0 0 32,0 0-96,0 0 224,0 0-224,29 0 352,-29 0-416,0 0 320,0 0-256,0 0 96,0 0 32,26 0 0,-26 0 32,0 0-224,0 0 256,0 0-192,0 0 448,0 0-480,26 0 128,-26 0 0,0 0-64,0 0 64,26 0-32,-26 0 128,0 0-192,0 0 352,0 0-352,0 0 321,26 0-418,-26 0 225,0 0 0,0 0 0,29 0-32,-29 0-128,0 0 256,0 0-224,26-26 481,-26 26-417,0 0 64,26 0 0,-26 0-32,26 0-32,-26 0 0,0-26 64,0 26-128,26 0 448,-26 0-448,0 0 256,0 0-256,29 0 64,-29-28 128,0 28-96,0 0 32,26 0-96,-26 0 288,0 0-320,26-26 513,-26 26-450,0 0 130,26-26-65,-26 26 96,0 0-32,26 0-128,-26-26 160,0 26-192,29 0 352,-29 0-448,0-26 320,0 26-320,26 0 192,-26-28 0,0 28-32,26 0 64,-26-26-192,0 26 416,0 0-320,27 0 320,-27-26-416,0 26 224,0 0-64,0 0 33,26 0 31,-26-26-160,0 26 224,0 0-288,0 0 480,0 0-512,0-28 416,0 28-288,29 0 32,-29 0 0,0 0 0,0 0 64,0-26-160,0 26 192,26 0-192,-26 0 352,0 0-384,0-26 160,0 26-32,0 0 0,0 0 32,0 0-96,0 0 192,0-26-192,0 26 384,26 0-416,-26 0 224,0 0-224,0-29 96,0 29 0,0 0-32,0 0 32,26-26-160,-26 26 352,0 0-320,0-25 385,0 25-418,26 0 193,-26-26-32,0 26 0,0 0 0,0 0-128,0 0 288,0-26-256,29 26 449,-29 0-610,0 0 418,0-29-258,0 29 194,0 0-129,0 0 64,0-26 64,0 26-289,26 0 546,-26 0-481,0-26 384,0 26-448,0 0 192,0-25 0,26 25-64,-26 0 96,0-29-96,0 29 160,0 0-224,0-26 512,0 26-640,26 0 352,-26 0-224,0-26 128,0 26 32,0 0-128,0-26 160,0 26-256,29 0 512,-29 0-448,0-28 352,0 28-416,0 0 192,0 0 0,0 0-32,0-26 32,26 26-96,-26 0 288,0 0-320,0 0 448,0-26-480,0 26 256,0 0-192,0 0 96,0-26 32,0 26-96,0 0 128,0 0-256,26 0 448,-26-28-384,0 28 352,0 0-416,0 0 192,0-26 32,26 26 0,-26 0-64,0 0-32,0 0 256,0-26-288,0 26 448,0 0-576,0 0 320,0 0-160,0 0 32,0-26 32,0 26-64,0 0 96,26-26-192,-26 26 416,0 0-384,0-28 288,0 28-352,0-26 224,0 26-64,0 0 0,0-26 96,0 26-192,29 0 288,-29-26-352,0 26 512,0 0-512,0-29 320,0 29-224,0 0 32,26-25 128,-26 25-192,0-26 192,0 26-224,0 0 448,26-26-384,-26 26 224,0-29-352,0 29 224,0-26 0,26 26 0,-26-26 32,0 26-192,0 0 352,26-25-416,-26 25 608,0 0-576,0 0 256,0-26-96,0 26 0,0 0 32,0 0-128,0 0 256,0 0-288,0-29 480,29 29-448,-29 0 256,0 0-256,0-26 96,0 26 32,0 0 32,0-26-96,0 26-64,26 0 256,-26-26-320,0 26 512,0 0-448,0-28 160,0 28-96,0 0 64,0-26-64,0 26 32,0 0 160,26-26-288,-26 26 416,0-26-480,0 26 416,0-28-352,0 28 96,0-26 64,0 26-128,0-26 192,0 26-128,0 0 224,26-26-384,-26 26 640,0 0-608,0-26 320,0 26-288,0-28 224,0 28-96,0 0-32,0-26 160,26 26-224,-26 0 384,0-26-416,0 26 352,0 0-352,0-26 160,0 26-32,0-29 0,0 29 96,0 0-160,0-25 256,0 25-320,29-26 512,-29 26-480,0-26 160,0 26-32,0 0 32,0 0 64,0-29-160,0 29 128,0 0-224,0 0 416,0 0-448,0 0 320,0 0-224,0 0 32,0 0 96,0 0-128,0 0 128,0 0-160,0 0 224,0 0-288,0 0 512,0 0-448,0 0 160,0 0-192,26 0 256,-26-26-96,0 26-128,0 0 256,0 0-256,0 0 480,0 0-512,0 0 320,0 0-256,0 0 96,0 0 32,0 0 0,0 0 0,0 0-128,0 0 160,0-26-192,0 26 416,0 0-448,0 0 192,0 0-32,0 0 0,0 0 32,0 0-64,0 0 32,0 0-128,0 0 384,0 0-384,0-25 224,0 25-160,0 0 32,0 0 64,0 0-32,0 0 64,0 0-224,0 0 224,0 0-192,0 0 448,0 0-448,0 0 128,0 0 0,0 0-32,0 0 96,0 0-192,0 0 224,0 0-192,0 0 352,0 0-416,0 0 256,0 0-192,0 0 64,0 0 64,0 0-64,0 0 64,0 0-128,0 0 224,0 0-256,0 0 416,0 0-416,0 0 128,0 0 0,0 0 0,0 0 0,0 0-64,0 0 160,0 0-224,0 0 416,0 0-480,0 0 320,0 0-224,0 0 96,0 0 0,0 0 0,0 0 32,0 0-128,0 0 224,0 0-192,0 0 288,0 0-352,0 0 128,0 0 32,0 0-96,0 0 96,0 0-128,0 0 96,0 0-64,0 0 256,0 0-352,0 0 224,0 0-224,0 0 160,0 0-32,0 0 0,0 0 64,0 0-224,0 0 288,0 0-192,0 0 288,0 0-352,0 0 128,0 0-64,0 0 64,0 0 32,0 0-96,0 0 96,0 0-225,0 0 514,0 0-546,0 0 354,0 0-226,0 0 65,0 0 64,0 0-64,0 0 96,0 0-192,0 0 288,0 0-224,0 0 320,0 0-320,0 0 96,0 0-32,0 0 0,0 25 96,0-25-128,0 0 160,0 0-192,0 0 320,0 0-384,-26 26 224,26-26-128,0 0 96,0 0-32,0 0-64,0 0 160,0 0-192,0 26 224,0-26-192,0 0 225,0 0-290,0 0 161,-29 0-32,29 29-32,0-29 64,0 0-128,0 0 224,0 26-192,-26-26 353,26 0-449,0 0 288,0 26-224,0-26 31,-26 0 98,26 0-66,0 0 66,0 0-162,0 25 290,0-25-226,-26 0 226,26 0-289,0 0 128,0 29 32,0-29-32,0 0 32,0 0-129,0 0 162,0 0-162,0 0 482,0 0-641,-26 0 384,26 0-256,0 0 128,0 0 0,0 26 0,0-26 96,0 0-256,-29 0 416,29 0-320,0 0 224,0 0-288,0 0 96,0 0 32,0 0 64,0 0-96,0 0-64,0 0 288,0 0-352,0 0 576,0 0-544,0 0 288,0 0-160,0 0 128,0 0 0,0 0-64,0 0 161,0 0-386,0 0 482,0 0-385,0 0 288,0 0-320,0 0 96,0 0-32,0 0 128,0 0-160,0 0-96,0 0 352,29 0-352,-29 0 448,0-26-416,0 26 192,0 0-128,0 0 32,26-29-32,-26 29-32,0 0 96,0 0-160,0 0 352,26-25-384,-26 25 384,0 0-417,0 0 161,0-26 0,26 26-128,-26 0 128,0 0-64,26 0 224,-26-26-224,0 26 416,0 0-448,0 0 224,0 0-96,0 0 0,0-29 64,0 29-128,29 0 192,-29 0-192,0 0 288,0 0-288,0 0 256,0 0-256,0 0 96,0 0 0,0 0 32,0 0 32,0 0-224,0 0 320,0 0-320,0-26 512,0 26-512,0 0 224,0 0-160,0 0 128,0 0-64,0 0 0,0 0 64,0 0-128,0 0 320,0 0-352,26-26 224,-26 26-320,0 0 128,0 0 64,0 0-32,0-25 32,0 25-64,0 0 224,0 0-352,0 0 576,0 0-576,0 0 288,0 0-192,0 0 160,0 0-32,0 0-128,0 0 256,0 0-256,0 0 384,0 0-416,0 0 320,26 0-288,-26-29 160,0 29-64,0 0 64,0 0 0,0 0-96,0 0 128,0 0-224,0 0 480,0 0-512,0 0 256,0 0-128,0 0 64,0 0 32,0 0-192,0 0 256,0 0-224,0 0 384,0 0-480,0 0 384,0 0-320,0 0 160,0 0 0,0 0 0,0 0 0,0 0-96,0 0 192,0 0-288,0 0 512,0 0-512,0 0 352,0 0-288,0 0 160,0 0-32,0 0-96,0 0 192,0 0-288,0 0 544,0 0-576,0 0 288,0 0-128,0 0-64,0 0 96,0 0 0,0 0 32,0 0-129,0 0 225,0 0-256,0 0 320,0 0-416,0 0 192,0 0-64,0 0 96,0 0-32,0 0 0,0 0 96,0 29-224,0-29 480,0 0-416,0 0 224,0 0-160,0 0 96,0 0-32,0 0-32,0 0 64,0 0-224,0 25 352,0-25-352,0 0 544,0 0-576,0 0 288,0 0-96,0 0 32,0 26 64,0-26-160,0 0 160,0 0-192,0 0 416,0 0-416,0 0 192,0 26-160,0-26 160,0 0-96,0 0 96,0 0-64,0 29-96,0-29 192,0 0-160,0 0 288,0 0-352,0 0 128,0 0 0,0 26 0,0-26 64,0 0-192,0 0 224,0 0-192,0 0 352,0 0-416,0 0 288,0 0-224,0 26 64,0-26 64,0 0 32,0 0-32,0 0-192,0 0 352,0 0-352,0 0 384,0 0-352,0 0 160,0 0-32,0 0-32,0 0 32,0 25-64,0-25 160,0 0-224,0 0 352,0 0-384,0 0 256,0 29-160,0-29 0,0 0 64,0 0 0,26 0 32,-26 0-128,0 0 192,0 0-224,0 26 352,0-26-320,0 0 128,0 0-32,0 0 32,0 0-96,0 0 32,0 0 160,0 0-192,27 0 320,-27 0-416,0 0 320,0 0-256,0 0 96,0 0-32,0 0 64,0 26 0,0-26-96,0 0 192,0 0-160,0 0 289,0 0-418,0 0 161,0 0 33,0 0-1,0 0-32,0 0-65,0 0 290,0 0-353,0 0 480,0 0-448,0 0 256,0 0-224,0 0 64,0 0 96,0 0-96,0 0 32,0 0-256,0 0 256,0 0-417,0 0-127,0 0-1218,0 0-1953,0 0 672,0 0 385,28 0-1763</inkml:trace>
</inkml:ink>
</file>

<file path=ppt/ink/ink33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256" units="dev"/>
        </inkml:traceFormat>
        <inkml:channelProperties>
          <inkml:channelProperty channel="X" name="resolution" value="367.8161" units="1/cm"/>
          <inkml:channelProperty channel="Y" name="resolution" value="440.36697" units="1/cm"/>
          <inkml:channelProperty channel="F" name="resolution" value="0" units="1/dev"/>
        </inkml:channelProperties>
      </inkml:inkSource>
      <inkml:timestamp xml:id="ts0" timeString="2010-10-27T17:09:09.002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fitToCurve" value="1"/>
      <inkml:brushProperty name="ignorePressure" value="1"/>
    </inkml:brush>
  </inkml:definitions>
  <inkml:trace contextRef="#ctx0" brushRef="#br0">10 178 31,'0'0'1,"0"0"1,0 0-1,0 0 0,0 0 0,0 0 0,0-12 0,0 12-1,0 0 0,0 0 0,0 0 0,0 0 0,0 0 0,0 0 0,0 0 0,0 0 0,0 0 1,0 0-1,0 0 1,0 0-1,0 13 0,-2-2 1,2-11 0,-2 13 0,0 1 1,2-14-1,-2 14-1,2 0 1,0-4-1,0-1 1,0 3 0,0-12-1,0 14 0,0-14 2,0 12-2,0-12 1,-2 13 8,2 2-1,0-1 0,-2 0-1,4-1-2,-2 0 0,0-2 1,2-1-5,-4 2 0,2-1 0,0-1 1,-2 1-2,2-11 0,0 12 2,0 3-2,2-5-1,-2-10 1,0 14 1,4-3-1,-4 0 0,2 0 1,-2-11 1,2 13-2,-2-13 2,2 10-2,-2-10 1,2 12 0,-2-12-1,2 10 1,-2-10-2,2 13 0,0-3 1,-2-10 0,0 14 1,2-5 0,-2 1-2,0 0 0,0 0 1,0 0 1,0-10-1,-2 12 1,4-2-2,-2 1 3,0-11-4,0 0 3,0 0-1,-2 14-1,2-4 1,2 0 1,-2-10-1,-2 11-1,2 2 1,0-13 1,0 12-3,2-2 3,-2 1-1,0-11 0,0 12-1,0-12 2,0 0-1,1 14 1,1-3-2,-2-11 1,0 12 1,0-12-2,0 13 1,0-13 1,0 0-2,0 10 1,0-10 1,0 0-2,0 10 1,0-10 2,0 0-3,0 0 2,0 9 0,0-9 0,0 0 1,0 0-1,0 0 1,0 0 0,0 10-1,0-10-1,0 0 0,0 0 0,0 0 1,0 0 0,0 0-1,0 0 1,0 0-1,0 0 0,0 0 0,0 0 1,0 0-1,0 0-1,0 0 1,0 0-1,0 0 0,0 0 1,0 0 1,0 0-1,0 0 1,0 0 0,0 0 0,0 0-1,0 0-1,0 0 1,0 0 1,0 0-1,0 0-1,0 0 2,16-7-1,-16 7 0,15-5 1,-15 5-1,16-7 0,-16 7 0,15-6-1,1 3 1,-16 3 2,15-3-2,-2 1-1,-13 2 1,0 0 1,14-5-2,-14 5 1,13-4 0,1 1-1,-14 3 1,15-5 0,-1 5 0,-14 0 1,13 1-1,1 1 1,-14-2-1,17 0 0,-3 0 1,-14 0-1,17 0-1,-17 0 1,16-6 0,-16 6 1,13-3-1,-13 3 0,0 0 0,14 4 0,1-2 0,-15-2 0,15 3 1,-15-3-1,16 1 0,-1 2 0,-15-3 0,16 1 1,-1 2-1,-1-2 0,1 1 1,-15-2 0,0 0-1,15 3 1,-1-3-1,-14 0 0,17-2 1,-3 2 0,-1-1 0,-13 1-1,14 0 1,-14 0-1,0 0 1,17 3 0,-3-2-1,-1 0 1,-13-1-1,0 0 0,14 3 0,-14-3 0,15 0 0,-15 0 0,14-1 0,-14 1-1,15 0 1,-15 0 0,13 3 0,-13-3 1,14 1-1,-14-1 1,0 0-1,15 3 0,1-2 0,-16-1 0,0 0 0,19 4 1,-3 1 0,-3-5 0,-13 0-2,15 2 2,-15-2-1,0 0 0,16 5 0,-16-5 1,13 4 0,-13-4-1,16 5-1,-3 0 2,-13-5-2,14 4 2,-14-4-1,17 3 1,-17-3 0,14 1 0,-14-1-1,13 3 0,-13-3 0,0 0 1,14-2-1,-14 2 0,0 0 0,0 0 0,13 7 0,-13-7 1,0 0-1,14 3 0,-14-3 1,0 0-1,13 2 0,-13-2 1,14 2 0,-14-2-1,0 0 0,13 3 0,-13-3 0,16 2 0,-16-2 0,15 1 0,-15-1 0,14 4 0,-14-4 0,0 0 0,13 3 0,2 0 0,-15-3 0,14 4 0,-14-4 0,15 3 0,-15-3 1,0 0 0,14-3-1,-14 3 0,0 0 1,13-1 0,-13 1-1,0 0 0,0 0 1,0 0 0,14 0-1,-14 0 0,0 0 0,15 1 0,-15-1 0,0 0 0,0 0 0,14-1 0,-14 1 0,13 1 0,-13-1-1,0 0 1,16 1 0,-16-1 0,0 0 0,15-1 0,-15 1 0,14-1 0,-14 1 0,0 0 0,13 1 0,-13-1 1,0 0-2,0 0 1,0 0 0,0 0 0,0 0 1,14 0-1,-14 0 0,0 0 0,0 0 0,0 0 0,0 0-1,0 0 1,13 1 0,-13-1 0,0 0 0,0 0 0,0 0 0,0 0 0,0 0 0,0 0 0,0 0 0,0 0 0,0 0 0,0 0 0,0 0 1,0 0-1,0 0 0,0 0 0,0 0 0,0 0 1,0 0-1,0 0 0,0 0 0,0 0 0,0 0 1,0 0-1,0 0 0,0 0 0,0 0 1,0 0-1,0 0 1,0 0 0,0 0-1,0 0 0,0 0 0,0 0 0,0 0 0,0 0 1,0 0-1,0 0 0,14-1 0,-14 1 1,0 0-1,0 0 0,0 0 1,0 0-1,0 0 0,0 0 0,0 0 0,0 0 0,9-11 0,-9 11 0,8-13 1,-8 13-1,6-12 0,-2 2 1,-2 0-1,-2 10 0,2-13 0,-1 4 0,-1 9 0,0-13 0,0 13 1,0 0-1,0-10 0,0 0 0,0 1 0,0 9 0,0-12 0,-1 1 0,1 0 0,0-2 0,0 1 0,0 2 0,0 0 0,0-1 0,-2 1 0,2 10 0,-2-10 0,2 10 0,-4-12 0,4 2 0,-2-1 0,2 11 0,-4-13 0,4 3 0,-2-1 0,2 1 0,0 0 0,2 1 0,-2 9 0,2-13 0,-2 2 0,0 11 0,0 0 0,4-13 0,-2 3 0,0-1-1,-2 11 1,0-11 0,0 0 0,0 11 0,0-14 0,0 3 0,-2-1 0,2 3 0,0-3 0,2 3 0,-2 9 0,0-13 0,2 3 0,-2 0 0,0-1 0,0 11 0,2-11 0,-2-3 0,0 3 0,1 1 0,1-1 0,0-2 1,-2 2-1,-2 0 0,2 11 0,0 0 0,2-10 0,-2 10 0,0 0 0,-2-10 0,2 0 0,0 10 0,0-12 0,0 2 0,-2 0 0,1 0 0,-1-1 0,2 0 0,0 11 0,-2-11 0,2 1 0,0 0 0,0 10 0,0-11 0,0 11 0,0-14 0,0 14 0,2-14 0,0 1 0,-2 1 0,0 2 0,1 0 0,-1 10 0,0 0 0,2-11 0,-2 11 0,0 0 1,-2-11-1,4-1 0,-2 12 0,0-11 0,0 11 0,0 0 0,0 0 0,0 0 0,0-10 0,0 10 0,0 0 0,0 0 0,0 0 0,0 0 0,0 0 0,0 0 0,0 0 0,0 0 0,0 0 0,0 0 0,0 0 0,0 0 0,0 0 0,0 0 0,0 0 0,0 0 0,0 0-1,0 0-3,0 0-9,0 0-11</inkml:trace>
  <inkml:trace contextRef="#ctx0" brushRef="#br0" timeOffset="4415">10 194 31,'0'0'1,"0"0"0,0 0-1,0 0 0,0 0 0,0 0 0,0 0-1,-4 10 0,4-10 1,0 0 0,0 0 1,0 0 0,0 0-2,0 0 0,0 0 2,0 0-2,0 0 2,0 0 0,-4 11-1,4-11 2,0 0-1,0 0 0,0 0 0,0 0 0,0 0-1,0 0 0,0 0 0,0 0 0,0 0 0,0 0 0,0 0 0,0 0 1,0 0-1,0 0 0,0 0 0,2-9 0,-2 9 1,0 0-1,0-12 1,0 12 0,0 0 0,0 0-1,0 0 0,0 0 0,0 0 0,0 0 0,0 0 0,0 0 0,0 0 0,0 0 2,2-9-1,-2 9 0,0 0 0,0 0 0,-2-10-2,2 10 2,0 0-1,0-14 0,0 14 0,0 0 2,0 0-2,2-11 1,-2 11 11,0-13-5,0 13-1,0 0 0,-2-11 0,2 11-1,0 0-1,0 0-2,0 0 1,0 0-3,0 0 1,0 0 0,0 0-11,0 0 13,0 0-1,0 0-1,0 0 1,0 0 0,0 0-2,0 0 0,-2-11 1,2 11 2,0 0-1,2-12 0,-2 12-2,0 0 1,0 0 0,0 0-1,0 0 1,0 0-2,0 0 0,0 0 1,0 0 1,0 0-1,0 0-1,0 0 2,0 0 0,0 0-1,0 0 0,0 0 0,14-11 0,-14 11 0,13-5-2,-13 5 3,14-3-2,-14 3 3,13-3-2,1 0 1,-14 3 2,15-3-1,0-1 0,-1-1 0,-14 5 0,15-3-1,1 0 1,-16 3 0,13-1-1,-13 1 1,16-2-2,-3 1 1,-13 1 0,16 0 1,-16 0-1,17-2 0,-3 2 1,-1-2 0,1 3 0,-14-1 0,15 0 0,-2 1 0,-13-1 0,14 0-1,-14 0 1,15-1-1,-1 1 0,-1 0 0,-13 0 0,14 0-1,-1-1 1,1-1-1,-1 1 1,-13 1-1,18-2 0,-5 2 0,-13 0 0,16 0 1,-16 0 0,0 0-1,0 0 1,19-1 0,-4-2-1,1 3 0,-16 0 0,13 0 0,-13 0 0,18 2 1,-18-2 0,17-2-1,-3 2 0,-14 0 1,15 0-1,-15 0 0,13-1 0,-13 1 1,14-2-1,-14 2 0,0 0 1,13 0-1,-13 0 0,0 0 0,14 2 0,-14-2 0,0 0 0,13 3 0,-13-3 0,16 1 0,-16-1 0,15 0 0,-15 0 0,16 1 0,-16-1 0,13 0 0,-13 0 0,14 0 0,-14 0 1,0 0-1,13 0 0,-13 0 0,0 0 1,14 0-2,-14 0 1,0 0 0,0 0-1,13 2 1,-13-2 0,16 0 1,-16 0 0,15-2-1,-15 2 0,14-1 0,-1 1 1,-13 0-1,0 0 0,15 1 0,-15-1 0,14 2 1,-1-5 1,-13 3-2,16 0 1,-16 0 2,15-3 0,1-1-1,-16 4-1,15-4 0,-1-2 0,-1 3 0,-13 3-1,19-2 1,-1-3 0,-1 1-1,1 1 0,-3-1 1,0 3-1,-1-2 1,-14 3 0,15-3-1,-1 2 1,-14 1-1,13-2 0,-13 2 0,0 0 0,0 0-1,14 5 1,-14-5 0,0 0 1,0 0-2,13 4 1,-13-4 0,0 0 0,0 0 0,14 5 0,-14-5 1,0 0-1,0 0 0,0 0 0,0 0 0,15 6-1,-15-6 1,0 0 0,14 7 0,-14-7 0,0 0 0,13 7 0,-13-7 1,0 0-1,0 0 0,14 6 0,-14-6 0,0 0 0,15 5 0,-15-5-1,0 0 1,0 0 0,14 3 0,-14-3 0,0 0 0,0 0 0,0 0 0,0 0 0,0 0 0,0 0 0,13 3 0,-13-3 0,0 0 0,0 0 0,0 0 0,0 0 0,0 0 0,14 3 0,-14-3 0,0 0 0,0 0 0,0 0 1,0 0-1,13 2 0,-13-2 0,0 0 0,0 0-1,0 0 1,0 0 0,0 0 0,0 0 0,0 0 1,0 0-1,0 0 0,0 0 0,0 0-4,0 0-4,0 0-4,0 0-15</inkml:trace>
  <inkml:trace contextRef="#ctx0" brushRef="#br0" timeOffset="8205">160 246 43,'0'0'3,"0"0"-2,0 0 0,0 0 1,0 0 8,0 0-2,0 0-1,20 0-10,-3-1 0,0 2 9,3-4 1,-5 2-3,-1 0 0,-1 2 0,-13-1-2,17-1 0,-3-1 0,-14 2 0,13-4-1,-13 4 0,0 0 0,0 0-12,14-1 1,-14 1 1,0 0 1,0 0-1</inkml:trace>
  <inkml:trace contextRef="#ctx0" brushRef="#br0" timeOffset="8658">79 372 43,'0'0'0,"0"0"0,0 0 0,0 0 0,0 0 0,0 0 0,18 3 1,-3 1-1,-15-4 2,17 0-1,-17 0 0,18 2 0,-1-5 9,1-1-11,-5 1 0,2-1 0,-1 0 0,-1 4-2,-13 0 1,14-7 0,-14 7-3</inkml:trace>
  <inkml:trace contextRef="#ctx0" brushRef="#br0" timeOffset="8985">156 406 43,'0'0'1,"0"0"-2,0 0 2,2 11-1,-2-11 0,0 0-1,0 0 1,20 6 1,-3-5-2,-3 3 2,3-4-1,-17 0-1,19-1 2,-19 1-2,16 1-1,-16-1 0</inkml:trace>
  <inkml:trace contextRef="#ctx0" brushRef="#br0" timeOffset="9297">183 540 43,'0'0'0,"0"0"0,0 0 0,22 9 0,-9 1 1,3-9-2,-16-1 2,13 3-2,-13-3 1,14 1 0,-14-1-4</inkml:trace>
  <inkml:trace contextRef="#ctx0" brushRef="#br0" timeOffset="9594">199 631 43,'0'0'0,"0"0"0,0 0 0,21 5 1,2-4-2,-9-2 1,-14 1 0,0 0 0,0 0-2,0 0-2</inkml:trace>
  <inkml:trace contextRef="#ctx0" brushRef="#br0" timeOffset="9906">264 739 48,'0'0'0,"0"0"-1,0 0 2,0 0-2,0 0 1,0 0 0,16 5 0,-3-4 0,1 0 0,-14-1 0,0 0 0,19 2 0,-3-5-1,-1 0-1</inkml:trace>
  <inkml:trace contextRef="#ctx0" brushRef="#br0" timeOffset="12823">577 172 31,'0'0'1,"0"0"0,0 0-1,0 0 0,0 0 0,0 0 2,0 0-1,0 0 0,0 0 0,0 0 0,0 0-1,0 0 0,0 0 0,0 0 0,0 0 0,0 0 0,0 0 0,0 0 0,0 0 0,0 0 0,0 0 1,0 0 0,4 11-1,-4-11 1,0 13 0,0-2 0,2-1 1,-2 1-2,0-11 1,2 14 0,0-3 0,-2-11 0,0 13 1,1-2-2,-1-11 1,2 13 0,-2-4 0,0-9-2,0 13 2,2-2 0,-4 1-1,0-1 0,2-1 0,0 1 0,2-1 0,-2-10 0,2 12 0,-2-12 0,4 13 0,-6-2 0,2-11 0,2 11 0,-2-11 0,4 13 11,-4-13-3,2 10-2,-2-10-1,2 11 0,-2-11-2,0 0 1,4 10 0,-4-10-2,2 12 0,-2-12-1,2 11 0,-2-11 2,0 0-1,0 0 0,0 12 0,0-12-1,3 14 1,-3-14 0,2 9-2,-2-9 0,0 0-1,0 0 1,4 12 0,-4-12 0,6 9 1,-6-9-1,0 0 0,0 0 1,0 0-1,0 0 1,0 0 1,0 0-1,4 10 0,-4-10 0,0 0 0,8 11 0,-5 2 0,-3-13 0,0 0-1,0 0 0,2 11 0,-2-11 1,4 10-1,-4-10 0,0 0 0,0 0 0,0 0 1,0 0-1,0 0 1,0 0-1,4 10 0,-4-10 0,0 0 0,0 0 1,0 0-1,0 0 0,0 0 1,0 0-1,0 0 1,0 0 0,0 0-1,0 0 0,0 0 0,0 0 0,14 1 0,-14-1 0,0 0 0,13 0 0,-13 0 0,0 0 0,15-3 0,-15 3 1,18 0-1,-18 0 0,13 0-1,1-1 2,-14 1-2,13-1 1,-13 1 3,0 0-4,0 0 1,0 0 0,16 0 0,-16 0 0,0 0 0,15 1 0,1 2 0,-16-3 0,13-2-1,-13 2 1,16 0 0,-3 0 1,-13 0 0,0 0 0,15-2-2,-15 2 1,0 0 0,16 0 0,-16 0 0,0 0 0,13 2 1,-13-2-1,0 0 1,0 0 0,14 5-1,-14-5 0,0 0 0,0 0 1,0 0 0,13 1-1,-13-1 0,0 0 0,0 0 1,14 1 0,-14-1 0,0 0-1,0 0 0,13 2 1,-13-2-1,0 0 0,0 0 0,14 1 0,-14-1 0,0 0 0,0 0 1,0 0-2,13 2 1,-13-2 0,0 0 1,0 0-1,14 0 1,-14 0-1,0 0 0,0 0 0,13 1 1,-13-1-1,14-1 1,-14 1-1,0 0 1,15-3-1,-15 3 0,0 0 0,14-3 0,-14 3 1,0 0 0,0 0-1,15 1 0,-15-1-1,0 0 1,0 0 1,0 0-1,0 0 0,0 0 1,0 0 0,16 2-1,-16-2 0,0 0 0,13-3 1,-13 3-1,0 0 0,0 0 0,0 0 0,14 0-1,-14 0 2,0 0-1,0 0 0,0 0 0,0 0-1,0 0-4,0 0-16</inkml:trace>
  <inkml:trace contextRef="#ctx0" brushRef="#br0" timeOffset="15272">617 187 37,'0'0'0,"0"0"1,0 0 0,0 0-1,0 0 0,0 0 0,0 0 0,0 0 0,0 0 0,0 0 0,0 0 0,0 0 0,0 0 1,0 0-1,0 0 2,0 0-1,0 0-1,0 0 1,0 0-1,0 0 0,18 3 2,-18-3-1,0 0 9,0 0-1,15 2 0,-15-2-3,14-3-1,-1 4-1,-13-1 1,14 2-1,-14-2 1,15-2-2,-15 2-2,15 0 1,1-1 0,-16 1-1,0 0 2,13-2-1,3 1 0,-3 1-1,-13 0-1,14-1 2,-14 1-1,13-2-1,-13 2 0,0 0 0,16 0 2,-16 0-2,13 2 1,-13-2-2,0 0-1,14 0 2,-14 0 2,0 0-1,13 2 0,-13-2-1,0 0-1,0 0 2,0 0-1,0 0 1,16 0-3,-16 0 3,0 0 0,15-1 0,-15 1-1,0 0 0,0 0 0,14 3 0,-14-3 0,0 0-1,0 0 2,0 0-1,13 5 1,-13-5 0,0 0 0,14 0 0,-14 0 0,0 0-1,0 0 1,0 0-1,13-1 0,-13 1 0,0 0 0,14-1 1,-14 1 0,0 0 0,13-2 0,-13 2 0,16 0-2,-16 0 2,0 0 0,13-1-1,-13 1-1,0 0 2,14 0 0,-14 0 0,0 0-1,13 3 0,-13-3 0,0 0 1,0 0-2,14 1 1,-14-1 0,0 0 0,0 0 1,0 0-1,13 1 0,-13-1 1,0 0-2,0 0 3,14 0-1,-14 0-2,0 0 2,13 0-1,-13 0 0,0 0-1,0 0 0,14 3 1,-14-3 0,13 2 0,-13-2 0,0 0-1,0 0 2,0 0 0,14 5-2,-14-5 1,0 0 0,13 2 0,-13-2 0,0 0 0,0 0 0,0 0 0,0 0 0,0 0 0,14 1 0,-14-1 0,0 0 0,0 0 0,0 0 0,0 0 0,13 1 0,-13-1 0,0 0 0,0 0 0,0 0 0,0 0 0,0 0 0,0 0 0,0 0 0,0 0 1,0 0 0,0 0-2,0 0 1,0 0 0,0 0 0,0 0-1,0 0 1,0 0 0,0 0 1,0 0 0,0 0 0,0 0-1,0 0 0,0 0 1,0 0-1,0 0 1,0 0-2,0 0 1,0 0-1,6 12 2,-6-12-1,2 12 0,-2-12 0,0 11 1,2-1-2,-4 3 0,2-13 2,-4 10-1,4-10-1,-2 9 1,2-9-1,-2 10 1,2-10 0,0 0 0,0 12 0,0-1 0,0-11 0,0 12 0,2 1-1,0-2 2,0 0-1,0-1 0,-2 0 0,0-10 0,0 10 1,0 0-2,0-10 1,-2 11 1,2-11-1,0 12-1,0-12 1,0 0 0,2 12 0,0-3 0,-2-9 0,0 0-1,2 12 1,-2-12 0,3 9 1,-3-9-1,0 10 0,0-10 0,0 0 0,2 13 0,-2-3 0,0-10 0,0 9 0,0 1 0,0-10 0,0 0 0,0 0 0,0 10 0,0-10 0,0 0 0,0 0 0,-2 10 0,2-10 0,0 0-1,0 0 2,-1 10-1,1-10 0,0 0 0,0 0 0,0 0 0,0 0 0,0 0 0,0 0 0,-4 9-1,4-9 1,0 0 0,0 0 0,0 0 0,0 0 1,-2 12-1,2-12 0,-2 11 0,2-11 0,0 0 1,0 0-1,0 0 0,0 0 1,0 10-1,0-10 1,0 0-1,0 0-1,0 0 2,0 0-1,0 0 0,-2 9 0,2-9-1,0 0 1,0 0 0,0 0 0,-2 10 0,2-10 0,0 0 1,0 0-1,0 0 0,0 0 0,0 0-1,0 0 2,0 0-2,0 0 0,0 0 1,0 0 0,0 0-1,0 0 1,0 0 0,0 0 0,0 0 0,0 0 0,0 0 0,0 0 0,0 0 0,0 0 1,0 0 0,0 0 0,0 0-2,0 0 2,0 0 0,0 0-1,0 0 0,0 0 1,0 0-1,0 0 0,0 0 0,0 0 1,0 0-1,0 0 1,0 0-1,0 0 0,0 0-1,0 0 1,0 0 0,0 0 0,0 0 0,0 0 1,0 0-1,0 0 0,0 0 0,0 0 0,0 0-1,0 0-2,-14 2-3,14-2-3,0 0-9,0 0 3,0 0 3,0 0 1,0 0 1,-13 0 2</inkml:trace>
  <inkml:trace contextRef="#ctx0" brushRef="#br0" timeOffset="18189">708 567 31,'0'0'1,"0"0"1,0 0-1,0 0 0,0 0 0,0 0 0,0 0 1,0 0-1,0 0 0,10-10 0,-10 10 1,0 0-1,7-10 0,-7 10 0,8-11 0,-8 11 13,8-11-2,-2 0-4,-6 11-1,5-11-3,1 1 2,0-1-2,-6 11-1,0 0-1,4-10 0,-4 10 0,0 0-1,0 0 2,0 0-2,0 0-1,0 0 2,0 0 0,0 0-2,0 0 1,0 0 0,15-2 1,-15 2 1,0 0-1,0 0 1,0 0-1,0 0 2,14 10-1,-5 1-2,-9-11-1,8 12 0,2-3 1,-10-9 0,0 0-1,5 12 0,-5-12 0,0 0 0,0 0 0,0 0 1,0 0 0,0 0-1,0 0 0,0 0 1,0 0-1,0 0 1,0 0-1,0 0 1,0 0-1,0 0 1,16-9 0,-5-1-1,-1 1 1,0-3-2,-3 3 2,-7 9-1,8-12 0,-8 12 0,0 0 0,8-11 0,-2 1 0,-6 10 0,0 0 0,0 0 0,0 0 0,0 0 0,0 0 0,9-9 0,-9 9 0,0 0 0,0 0-1,0 0 2,0 0 0,0 0 0,0 0-1,0 0 0,0 0 0,0 0 0,0 0 1,0 0-1,0 0 0,0 0 0,12 9 0,-4 1 0,-8-10 0,0 0 0,7 11 1,-7-11-1,0 0 0,6 10 0,-6-10 0,0 0 0,0 0 1,0 0-1,0 0 1,0 0 0,0 0-1,0 0 0,0 0 0,0 0 0,0 0 1,0 0-1,6-11 0,-2-2 0,0 4 0,-4 9 0,2-12 0,-2 12 0,5-9 0,-5 9 0,0 0 0,0 0 0,10-12 0,-10 12 0,8-9 0,-1-1 0,-7 10 0,10-10 0,-10 10 0,10-10 0,-10 10 0,0 0 0,9-10 0,-9 10 0,0 0 0,0 0 0,0 0 1,0 0-1,0 0 1,0 0-1,0 0 0,0 0 0,0 0 0,0 0 0,0 0 0,0 0-1,0 0 1,0 0-1,0 0 1,0 0 0,0 0 0,0 0 0,0 0 0,0 0 0,0 0 0,0 0 0,0 0 0,0 0 0,0 0 0,0 0 0,0 0-1,0 0-2,0 0-2,0 0-1,0 0-12,0 0 3,0 0 0,0 0 2</inkml:trace>
  <inkml:trace contextRef="#ctx0" brushRef="#br0" timeOffset="19640">966 364 31,'0'0'1,"0"0"0,0 0 1,0 0-1,0 0 0,0 0 1,0 0-1,0 0 1,0 0 0,4-10 0,-4 10 0,0 0 9,12-10-11,-12 10 12,15-12-4,-15 12 1,18-10-3,-5 3 1,-13 7-1,0 0-2,0 0 0,0 0-2,0 0 1,0 0 1,0 0-2,14-3 1,-14 3-2,0 0 0,0 0 1,0 0-1,0 0-1,0 0 3,0 0-1,0 0-1,0 0 1,0 0-2,0 0 1,0 0 1,5 11-1,-1-1 1,-4-10-1,4 13 0,0-3 0,-4-10 0,4 11-1,-4-11 1,4 11-1,-4-11 1,2 10 0,-2-10-1,0 0 0,5 11 1,-5-11-1,0 0 0,0 0-4,0 0-15,0 0 1</inkml:trace>
  <inkml:trace contextRef="#ctx0" brushRef="#br0" timeOffset="20841">766 276 54,'0'0'0,"0"0"1,0 0-2,0 0 2,0 0-2,0 0 1,0 0 1,0 0-2,0 0 1,0 0 0,0 0 0,0 0 0,0 0 1,0 0 0,0 0 10,0 0 1,0 0-4,0 0-1,0 0-1,0 0-1,0 0-1,0 0 0,0 0-1,0 0-2,0 0 0,0 0 1,0 0-1,0 0-1,0 0 0,0 0 2,0 0-3,0 0 2,0 0 0,0 0 1,0 0-2,0 0-1,0 0-1,0 0 2,0 0 1,0 0-2,0 0 1,0 0 1,0 0-1,0 0 2,0 0-3,0 0 2,0 0-5,0 0 5,0 0-2,0 0 2,0 0-1,17 0 1,-17 0-1,0 0-2,16 2 5,-16-2-4,0 0 1,0 0 0,13-1 1,-13 1 0,0 0 0,0 0-1,0 0 0,0 0 0,0 0 0,0 0 1,0 0 0,0 0-2,0 0 2,0 0 0,0 0-2,0 0 0,0 0 1,0 0-1,0 0 3,0 0-2,0 0 1,0 0-1,0 0 2,0 0 0,0 0-1,0 0-1,0 0-1,0 0 1,0 0 0,0 0 0,0 0 0,0 0 0,0 0-1,0 0 1,8 13-1,-8-13 1,0 0 0,4 9 0,-4-9-2,0 0 1,2 12 1,-2-12 0,2 10-1,-2-10 2,1 9-2,-1-9-1,2 10 1,-2-10 1,0 11 1,0-11 0,2 10-1,-2-10 0,0 0 1,4 11 0,-4-11 1,0 0-1,2 10-1,-2-10 2,0 0-2,0 0 0,2 10 0,-2-10 0,4 11 0,-4-11 0,0 0 0,0 0 0,0 0 0,2 11 1,-2-11 0,4 10-1,-4-10 0,0 0 1,0 11-1,0-11 0,0 0 0,0 0 0,0 0-1,0 0 1,0 0 0,0 0-1,0 0 2,0 13-2,0-13 1,0 10 1,2 0-3,-2-10 2,0 0 0,2 11-1,-2-11-2,0 0-2,0 0-11,0 0 2,0 0 1</inkml:trace>
  <inkml:trace contextRef="#ctx0" brushRef="#br0" timeOffset="22448">750 363 54,'0'0'0,"0"0"0,0 0 1,0 0-2,0 0 1,0 0 1,2 14-2,2-5 2,-4-9-2,0 0 1,0 12 1,0-12 0,0 14-1,0-14-1,2 12 0,-2-12 2,0 13 0,0-2-3,0-11 3,0 0 9,0 10-11,0-10 0,0 0-1,0 0-2,0 0 0</inkml:trace>
</inkml:ink>
</file>

<file path=ppt/ink/ink34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256" units="dev"/>
        </inkml:traceFormat>
        <inkml:channelProperties>
          <inkml:channelProperty channel="X" name="resolution" value="367.8161" units="1/cm"/>
          <inkml:channelProperty channel="Y" name="resolution" value="440.36697" units="1/cm"/>
          <inkml:channelProperty channel="F" name="resolution" value="0" units="1/dev"/>
        </inkml:channelProperties>
      </inkml:inkSource>
      <inkml:timestamp xml:id="ts0" timeString="2010-10-27T17:09:17.145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fitToCurve" value="1"/>
      <inkml:brushProperty name="ignorePressure" value="1"/>
    </inkml:brush>
  </inkml:definitions>
  <inkml:trace contextRef="#ctx0" brushRef="#br0">-2147483648-2147483648 43,'0'0'0,"0"0"0,0 0 0,0 0 0,0 0 0,0 0 0,0 0 0</inkml:trace>
</inkml:ink>
</file>

<file path=ppt/ink/ink35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256" units="dev"/>
        </inkml:traceFormat>
        <inkml:channelProperties>
          <inkml:channelProperty channel="X" name="resolution" value="367.8161" units="1/cm"/>
          <inkml:channelProperty channel="Y" name="resolution" value="440.36697" units="1/cm"/>
          <inkml:channelProperty channel="F" name="resolution" value="0" units="1/dev"/>
        </inkml:channelProperties>
      </inkml:inkSource>
      <inkml:timestamp xml:id="ts0" timeString="2010-10-27T17:09:18.533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fitToCurve" value="1"/>
      <inkml:brushProperty name="ignorePressure" value="1"/>
    </inkml:brush>
  </inkml:definitions>
  <inkml:trace contextRef="#ctx0" brushRef="#br0">0 355 43</inkml:trace>
  <inkml:trace contextRef="#ctx0" brushRef="#br0" timeOffset="16">0 355 54,'0'0'-3,"0"0"3,0 0-2</inkml:trace>
  <inkml:trace contextRef="#ctx0" brushRef="#br0" timeOffset="11201">566 0 37,'0'0'0,"0"0"0,0 0 1</inkml:trace>
  <inkml:trace contextRef="#ctx0" brushRef="#br0" timeOffset="12808">547 60 37,'0'0'0,"0"0"1,0 0 0,0 0-1,0 0 0,2-10 0,-2 10 0,0 0 0</inkml:trace>
  <inkml:trace contextRef="#ctx0" brushRef="#br0" timeOffset="12886">549 50 48,'0'0'0,"0"0"0,0 0-1</inkml:trace>
</inkml:ink>
</file>

<file path=ppt/ink/ink36.xml><?xml version="1.0" encoding="utf-8"?>
<inkml:ink xmlns:inkml="http://www.w3.org/2003/InkML">
  <inkml:definitions>
    <inkml:context xml:id="ctx0">
      <inkml:inkSource xml:id="inkSrc0">
        <inkml:traceFormat>
          <inkml:channel name="X" type="integer" max="1600" units="cm"/>
          <inkml:channel name="Y" type="integer" max="900" units="cm"/>
        </inkml:traceFormat>
        <inkml:channelProperties>
          <inkml:channelProperty channel="X" name="resolution" value="28.36879" units="1/cm"/>
          <inkml:channelProperty channel="Y" name="resolution" value="28.30189" units="1/cm"/>
        </inkml:channelProperties>
      </inkml:inkSource>
      <inkml:timestamp xml:id="ts0" timeString="2012-11-21T13:51:30.921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fitToCurve" value="1"/>
    </inkml:brush>
  </inkml:definitions>
  <inkml:trace contextRef="#ctx0" brushRef="#br0">846 0,'-35'0,"35"35,-35-35,-1 36,36-36,-35 35,35-35,-35 35,35-35,0 35,-35-35,35 0,-36 0,36 35,0 1,-35-36,35 0,0 0,-35 35,-1-35,36 0,0 35,-35 0,0-35,35 0,-71 35,36-35,35 0,-35 0,35 0,-35 0,35 36,-36-36,1 0,35 35,-35-35,35 0,-36 0,1 35,0-35,0 0,35 0,0 0</inkml:trace>
</inkml:ink>
</file>

<file path=ppt/ink/ink37.xml><?xml version="1.0" encoding="utf-8"?>
<inkml:ink xmlns:inkml="http://www.w3.org/2003/InkML">
  <inkml:definitions>
    <inkml:context xml:id="ctx0">
      <inkml:inkSource xml:id="inkSrc0">
        <inkml:traceFormat>
          <inkml:channel name="X" type="integer" max="1600" units="cm"/>
          <inkml:channel name="Y" type="integer" max="900" units="cm"/>
        </inkml:traceFormat>
        <inkml:channelProperties>
          <inkml:channelProperty channel="X" name="resolution" value="28.36879" units="1/cm"/>
          <inkml:channelProperty channel="Y" name="resolution" value="28.30189" units="1/cm"/>
        </inkml:channelProperties>
      </inkml:inkSource>
      <inkml:timestamp xml:id="ts0" timeString="2012-11-21T13:51:34.268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fitToCurve" value="1"/>
    </inkml:brush>
  </inkml:definitions>
  <inkml:trace contextRef="#ctx0" brushRef="#br0">1232 0,'0'0,"35"0,35 0,-70 0,36 0,34 0,-70 0,70 0,-70 0,36 0,-36 0,35 0,0 0,-35 36,35-36,-35 0,0 35,36-35,-36 0,35 0,-35 35,35-35,-35 0,0 35,0-35,70 0,-70 35,0 1,36-36,-36 0,0 35,0-35,35 0,-35 0,0 35,0-35,35 35,-35-35,35 35,-35-35,0 36,0-36,0 35,35-35,-35 35</inkml:trace>
  <inkml:trace contextRef="#ctx0" brushRef="#br0" timeOffset="8592">0 2042,'0'0,"0"0,0 35,0-35,0 35,0-35,35 0,-35 35,0-35,35 0,0 0,-35 36,35-36,-35 0,36 0,-36 0,35 0,0 0,-35 0,35 0,-35 0</inkml:trace>
</inkml:ink>
</file>

<file path=ppt/ink/ink38.xml><?xml version="1.0" encoding="utf-8"?>
<inkml:ink xmlns:inkml="http://www.w3.org/2003/InkML">
  <inkml:definitions>
    <inkml:context xml:id="ctx0">
      <inkml:inkSource xml:id="inkSrc0">
        <inkml:traceFormat>
          <inkml:channel name="X" type="integer" max="1600" units="cm"/>
          <inkml:channel name="Y" type="integer" max="900" units="cm"/>
        </inkml:traceFormat>
        <inkml:channelProperties>
          <inkml:channelProperty channel="X" name="resolution" value="28.36879" units="1/cm"/>
          <inkml:channelProperty channel="Y" name="resolution" value="28.30189" units="1/cm"/>
        </inkml:channelProperties>
      </inkml:inkSource>
      <inkml:timestamp xml:id="ts0" timeString="2012-11-21T13:51:39.256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fitToCurve" value="1"/>
    </inkml:brush>
  </inkml:definitions>
  <inkml:trace contextRef="#ctx0" brushRef="#br0">105 0,'0'0,"0"0,-33 0,33 0,-33 36,33-1,0-35,0 35,0-35,0 35,0-35,0 35,0 1,0-36,0 35,0-35,0 35,-32 0,32-35,0 35,0-35,0 35,0-35,0 0,32 0,1 0,-33 0,0 0</inkml:trace>
</inkml:ink>
</file>

<file path=ppt/ink/ink39.xml><?xml version="1.0" encoding="utf-8"?>
<inkml:ink xmlns:inkml="http://www.w3.org/2003/InkML">
  <inkml:definitions>
    <inkml:context xml:id="ctx0">
      <inkml:inkSource xml:id="inkSrc0">
        <inkml:traceFormat>
          <inkml:channel name="X" type="integer" max="14719" units="in"/>
          <inkml:channel name="Y" type="integer" max="9199" units="in"/>
          <inkml:channel name="F" type="integer" max="32767" units="dev"/>
        </inkml:traceFormat>
        <inkml:channelProperties>
          <inkml:channelProperty channel="X" name="resolution" value="2540.38647" units="1/in"/>
          <inkml:channelProperty channel="Y" name="resolution" value="2540.45825" units="1/in"/>
          <inkml:channelProperty channel="F" name="resolution" value="0" units="1/dev"/>
        </inkml:channelProperties>
      </inkml:inkSource>
      <inkml:timestamp xml:id="ts0" timeString="2012-07-03T16:56:12.021"/>
    </inkml:context>
    <inkml:brush xml:id="br0">
      <inkml:brushProperty name="width" value="0.03528" units="cm"/>
      <inkml:brushProperty name="height" value="0.03528" units="cm"/>
      <inkml:brushProperty name="fitToCurve" value="1"/>
    </inkml:brush>
  </inkml:definitions>
  <inkml:trace contextRef="#ctx0" brushRef="#br0">-2147483648 0 64,'0'0'128,"0"0"128,0 0-128,0 0-96,0 0 128,0 0 0,0 0 321,0 0-449,0 0 128,0 0-288,0 0 192,0 0-64,0 0-96,0 0 0,0 0-160,0 0 191,0 0-31,0 0 96,0 0-192,0 0 128,0 0-32,0 0-288,0 0 193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256" units="dev"/>
        </inkml:traceFormat>
        <inkml:channelProperties>
          <inkml:channelProperty channel="X" name="resolution" value="367.8161" units="1/cm"/>
          <inkml:channelProperty channel="Y" name="resolution" value="440.36697" units="1/cm"/>
          <inkml:channelProperty channel="F" name="resolution" value="0" units="1/dev"/>
        </inkml:channelProperties>
      </inkml:inkSource>
      <inkml:timestamp xml:id="ts0" timeString="2010-10-27T17:09:09.002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fitToCurve" value="1"/>
      <inkml:brushProperty name="ignorePressure" value="1"/>
    </inkml:brush>
  </inkml:definitions>
  <inkml:trace contextRef="#ctx0" brushRef="#br0">10 178 31,'0'0'1,"0"0"1,0 0-1,0 0 0,0 0 0,0 0 0,0-12 0,0 12-1,0 0 0,0 0 0,0 0 0,0 0 0,0 0 0,0 0 0,0 0 0,0 0 0,0 0 1,0 0-1,0 0 1,0 0-1,0 13 0,-2-2 1,2-11 0,-2 13 0,0 1 1,2-14-1,-2 14-1,2 0 1,0-4-1,0-1 1,0 3 0,0-12-1,0 14 0,0-14 2,0 12-2,0-12 1,-2 13 8,2 2-1,0-1 0,-2 0-1,4-1-2,-2 0 0,0-2 1,2-1-5,-4 2 0,2-1 0,0-1 1,-2 1-2,2-11 0,0 12 2,0 3-2,2-5-1,-2-10 1,0 14 1,4-3-1,-4 0 0,2 0 1,-2-11 1,2 13-2,-2-13 2,2 10-2,-2-10 1,2 12 0,-2-12-1,2 10 1,-2-10-2,2 13 0,0-3 1,-2-10 0,0 14 1,2-5 0,-2 1-2,0 0 0,0 0 1,0 0 1,0-10-1,-2 12 1,4-2-2,-2 1 3,0-11-4,0 0 3,0 0-1,-2 14-1,2-4 1,2 0 1,-2-10-1,-2 11-1,2 2 1,0-13 1,0 12-3,2-2 3,-2 1-1,0-11 0,0 12-1,0-12 2,0 0-1,1 14 1,1-3-2,-2-11 1,0 12 1,0-12-2,0 13 1,0-13 1,0 0-2,0 10 1,0-10 1,0 0-2,0 10 1,0-10 2,0 0-3,0 0 2,0 9 0,0-9 0,0 0 1,0 0-1,0 0 1,0 0 0,0 10-1,0-10-1,0 0 0,0 0 0,0 0 1,0 0 0,0 0-1,0 0 1,0 0-1,0 0 0,0 0 0,0 0 1,0 0-1,0 0-1,0 0 1,0 0-1,0 0 0,0 0 1,0 0 1,0 0-1,0 0 1,0 0 0,0 0 0,0 0-1,0 0-1,0 0 1,0 0 1,0 0-1,0 0-1,0 0 2,16-7-1,-16 7 0,15-5 1,-15 5-1,16-7 0,-16 7 0,15-6-1,1 3 1,-16 3 2,15-3-2,-2 1-1,-13 2 1,0 0 1,14-5-2,-14 5 1,13-4 0,1 1-1,-14 3 1,15-5 0,-1 5 0,-14 0 1,13 1-1,1 1 1,-14-2-1,17 0 0,-3 0 1,-14 0-1,17 0-1,-17 0 1,16-6 0,-16 6 1,13-3-1,-13 3 0,0 0 0,14 4 0,1-2 0,-15-2 0,15 3 1,-15-3-1,16 1 0,-1 2 0,-15-3 0,16 1 1,-1 2-1,-1-2 0,1 1 1,-15-2 0,0 0-1,15 3 1,-1-3-1,-14 0 0,17-2 1,-3 2 0,-1-1 0,-13 1-1,14 0 1,-14 0-1,0 0 1,17 3 0,-3-2-1,-1 0 1,-13-1-1,0 0 0,14 3 0,-14-3 0,15 0 0,-15 0 0,14-1 0,-14 1-1,15 0 1,-15 0 0,13 3 0,-13-3 1,14 1-1,-14-1 1,0 0-1,15 3 0,1-2 0,-16-1 0,0 0 0,19 4 1,-3 1 0,-3-5 0,-13 0-2,15 2 2,-15-2-1,0 0 0,16 5 0,-16-5 1,13 4 0,-13-4-1,16 5-1,-3 0 2,-13-5-2,14 4 2,-14-4-1,17 3 1,-17-3 0,14 1 0,-14-1-1,13 3 0,-13-3 0,0 0 1,14-2-1,-14 2 0,0 0 0,0 0 0,13 7 0,-13-7 1,0 0-1,14 3 0,-14-3 1,0 0-1,13 2 0,-13-2 1,14 2 0,-14-2-1,0 0 0,13 3 0,-13-3 0,16 2 0,-16-2 0,15 1 0,-15-1 0,14 4 0,-14-4 0,0 0 0,13 3 0,2 0 0,-15-3 0,14 4 0,-14-4 0,15 3 0,-15-3 1,0 0 0,14-3-1,-14 3 0,0 0 1,13-1 0,-13 1-1,0 0 0,0 0 1,0 0 0,14 0-1,-14 0 0,0 0 0,15 1 0,-15-1 0,0 0 0,0 0 0,14-1 0,-14 1 0,13 1 0,-13-1-1,0 0 1,16 1 0,-16-1 0,0 0 0,15-1 0,-15 1 0,14-1 0,-14 1 0,0 0 0,13 1 0,-13-1 1,0 0-2,0 0 1,0 0 0,0 0 0,0 0 1,14 0-1,-14 0 0,0 0 0,0 0 0,0 0 0,0 0-1,0 0 1,13 1 0,-13-1 0,0 0 0,0 0 0,0 0 0,0 0 0,0 0 0,0 0 0,0 0 0,0 0 0,0 0 0,0 0 0,0 0 1,0 0-1,0 0 0,0 0 0,0 0 0,0 0 1,0 0-1,0 0 0,0 0 0,0 0 0,0 0 1,0 0-1,0 0 0,0 0 0,0 0 1,0 0-1,0 0 1,0 0 0,0 0-1,0 0 0,0 0 0,0 0 0,0 0 0,0 0 1,0 0-1,0 0 0,14-1 0,-14 1 1,0 0-1,0 0 0,0 0 1,0 0-1,0 0 0,0 0 0,0 0 0,0 0 0,9-11 0,-9 11 0,8-13 1,-8 13-1,6-12 0,-2 2 1,-2 0-1,-2 10 0,2-13 0,-1 4 0,-1 9 0,0-13 0,0 13 1,0 0-1,0-10 0,0 0 0,0 1 0,0 9 0,0-12 0,-1 1 0,1 0 0,0-2 0,0 1 0,0 2 0,0 0 0,0-1 0,-2 1 0,2 10 0,-2-10 0,2 10 0,-4-12 0,4 2 0,-2-1 0,2 11 0,-4-13 0,4 3 0,-2-1 0,2 1 0,0 0 0,2 1 0,-2 9 0,2-13 0,-2 2 0,0 11 0,0 0 0,4-13 0,-2 3 0,0-1-1,-2 11 1,0-11 0,0 0 0,0 11 0,0-14 0,0 3 0,-2-1 0,2 3 0,0-3 0,2 3 0,-2 9 0,0-13 0,2 3 0,-2 0 0,0-1 0,0 11 0,2-11 0,-2-3 0,0 3 0,1 1 0,1-1 0,0-2 1,-2 2-1,-2 0 0,2 11 0,0 0 0,2-10 0,-2 10 0,0 0 0,-2-10 0,2 0 0,0 10 0,0-12 0,0 2 0,-2 0 0,1 0 0,-1-1 0,2 0 0,0 11 0,-2-11 0,2 1 0,0 0 0,0 10 0,0-11 0,0 11 0,0-14 0,0 14 0,2-14 0,0 1 0,-2 1 0,0 2 0,1 0 0,-1 10 0,0 0 0,2-11 0,-2 11 0,0 0 1,-2-11-1,4-1 0,-2 12 0,0-11 0,0 11 0,0 0 0,0 0 0,0 0 0,0-10 0,0 10 0,0 0 0,0 0 0,0 0 0,0 0 0,0 0 0,0 0 0,0 0 0,0 0 0,0 0 0,0 0 0,0 0 0,0 0 0,0 0 0,0 0 0,0 0 0,0 0 0,0 0-1,0 0-3,0 0-9,0 0-11</inkml:trace>
  <inkml:trace contextRef="#ctx0" brushRef="#br0" timeOffset="4415">10 194 31,'0'0'1,"0"0"0,0 0-1,0 0 0,0 0 0,0 0 0,0 0-1,-4 10 0,4-10 1,0 0 0,0 0 1,0 0 0,0 0-2,0 0 0,0 0 2,0 0-2,0 0 2,0 0 0,-4 11-1,4-11 2,0 0-1,0 0 0,0 0 0,0 0 0,0 0-1,0 0 0,0 0 0,0 0 0,0 0 0,0 0 0,0 0 0,0 0 1,0 0-1,0 0 0,0 0 0,2-9 0,-2 9 1,0 0-1,0-12 1,0 12 0,0 0 0,0 0-1,0 0 0,0 0 0,0 0 0,0 0 0,0 0 0,0 0 0,0 0 0,0 0 2,2-9-1,-2 9 0,0 0 0,0 0 0,-2-10-2,2 10 2,0 0-1,0-14 0,0 14 0,0 0 2,0 0-2,2-11 1,-2 11 11,0-13-5,0 13-1,0 0 0,-2-11 0,2 11-1,0 0-1,0 0-2,0 0 1,0 0-3,0 0 1,0 0 0,0 0-11,0 0 13,0 0-1,0 0-1,0 0 1,0 0 0,0 0-2,0 0 0,-2-11 1,2 11 2,0 0-1,2-12 0,-2 12-2,0 0 1,0 0 0,0 0-1,0 0 1,0 0-2,0 0 0,0 0 1,0 0 1,0 0-1,0 0-1,0 0 2,0 0 0,0 0-1,0 0 0,0 0 0,14-11 0,-14 11 0,13-5-2,-13 5 3,14-3-2,-14 3 3,13-3-2,1 0 1,-14 3 2,15-3-1,0-1 0,-1-1 0,-14 5 0,15-3-1,1 0 1,-16 3 0,13-1-1,-13 1 1,16-2-2,-3 1 1,-13 1 0,16 0 1,-16 0-1,17-2 0,-3 2 1,-1-2 0,1 3 0,-14-1 0,15 0 0,-2 1 0,-13-1 0,14 0-1,-14 0 1,15-1-1,-1 1 0,-1 0 0,-13 0 0,14 0-1,-1-1 1,1-1-1,-1 1 1,-13 1-1,18-2 0,-5 2 0,-13 0 0,16 0 1,-16 0 0,0 0-1,0 0 1,19-1 0,-4-2-1,1 3 0,-16 0 0,13 0 0,-13 0 0,18 2 1,-18-2 0,17-2-1,-3 2 0,-14 0 1,15 0-1,-15 0 0,13-1 0,-13 1 1,14-2-1,-14 2 0,0 0 1,13 0-1,-13 0 0,0 0 0,14 2 0,-14-2 0,0 0 0,13 3 0,-13-3 0,16 1 0,-16-1 0,15 0 0,-15 0 0,16 1 0,-16-1 0,13 0 0,-13 0 0,14 0 0,-14 0 1,0 0-1,13 0 0,-13 0 0,0 0 1,14 0-2,-14 0 1,0 0 0,0 0-1,13 2 1,-13-2 0,16 0 1,-16 0 0,15-2-1,-15 2 0,14-1 0,-1 1 1,-13 0-1,0 0 0,15 1 0,-15-1 0,14 2 1,-1-5 1,-13 3-2,16 0 1,-16 0 2,15-3 0,1-1-1,-16 4-1,15-4 0,-1-2 0,-1 3 0,-13 3-1,19-2 1,-1-3 0,-1 1-1,1 1 0,-3-1 1,0 3-1,-1-2 1,-14 3 0,15-3-1,-1 2 1,-14 1-1,13-2 0,-13 2 0,0 0 0,0 0-1,14 5 1,-14-5 0,0 0 1,0 0-2,13 4 1,-13-4 0,0 0 0,0 0 0,14 5 0,-14-5 1,0 0-1,0 0 0,0 0 0,0 0 0,15 6-1,-15-6 1,0 0 0,14 7 0,-14-7 0,0 0 0,13 7 0,-13-7 1,0 0-1,0 0 0,14 6 0,-14-6 0,0 0 0,15 5 0,-15-5-1,0 0 1,0 0 0,14 3 0,-14-3 0,0 0 0,0 0 0,0 0 0,0 0 0,0 0 0,0 0 0,13 3 0,-13-3 0,0 0 0,0 0 0,0 0 0,0 0 0,0 0 0,14 3 0,-14-3 0,0 0 0,0 0 0,0 0 1,0 0-1,13 2 0,-13-2 0,0 0 0,0 0-1,0 0 1,0 0 0,0 0 0,0 0 0,0 0 1,0 0-1,0 0 0,0 0 0,0 0-4,0 0-4,0 0-4,0 0-15</inkml:trace>
  <inkml:trace contextRef="#ctx0" brushRef="#br0" timeOffset="8205">160 246 43,'0'0'3,"0"0"-2,0 0 0,0 0 1,0 0 8,0 0-2,0 0-1,20 0-10,-3-1 0,0 2 9,3-4 1,-5 2-3,-1 0 0,-1 2 0,-13-1-2,17-1 0,-3-1 0,-14 2 0,13-4-1,-13 4 0,0 0 0,0 0-12,14-1 1,-14 1 1,0 0 1,0 0-1</inkml:trace>
  <inkml:trace contextRef="#ctx0" brushRef="#br0" timeOffset="8658">79 372 43,'0'0'0,"0"0"0,0 0 0,0 0 0,0 0 0,0 0 0,18 3 1,-3 1-1,-15-4 2,17 0-1,-17 0 0,18 2 0,-1-5 9,1-1-11,-5 1 0,2-1 0,-1 0 0,-1 4-2,-13 0 1,14-7 0,-14 7-3</inkml:trace>
  <inkml:trace contextRef="#ctx0" brushRef="#br0" timeOffset="8985">156 406 43,'0'0'1,"0"0"-2,0 0 2,2 11-1,-2-11 0,0 0-1,0 0 1,20 6 1,-3-5-2,-3 3 2,3-4-1,-17 0-1,19-1 2,-19 1-2,16 1-1,-16-1 0</inkml:trace>
  <inkml:trace contextRef="#ctx0" brushRef="#br0" timeOffset="9297">183 540 43,'0'0'0,"0"0"0,0 0 0,22 9 0,-9 1 1,3-9-2,-16-1 2,13 3-2,-13-3 1,14 1 0,-14-1-4</inkml:trace>
  <inkml:trace contextRef="#ctx0" brushRef="#br0" timeOffset="9594">199 631 43,'0'0'0,"0"0"0,0 0 0,21 5 1,2-4-2,-9-2 1,-14 1 0,0 0 0,0 0-2,0 0-2</inkml:trace>
  <inkml:trace contextRef="#ctx0" brushRef="#br0" timeOffset="9906">264 739 48,'0'0'0,"0"0"-1,0 0 2,0 0-2,0 0 1,0 0 0,16 5 0,-3-4 0,1 0 0,-14-1 0,0 0 0,19 2 0,-3-5-1,-1 0-1</inkml:trace>
  <inkml:trace contextRef="#ctx0" brushRef="#br0" timeOffset="12823">577 172 31,'0'0'1,"0"0"0,0 0-1,0 0 0,0 0 0,0 0 2,0 0-1,0 0 0,0 0 0,0 0 0,0 0-1,0 0 0,0 0 0,0 0 0,0 0 0,0 0 0,0 0 0,0 0 0,0 0 0,0 0 0,0 0 1,0 0 0,4 11-1,-4-11 1,0 13 0,0-2 0,2-1 1,-2 1-2,0-11 1,2 14 0,0-3 0,-2-11 0,0 13 1,1-2-2,-1-11 1,2 13 0,-2-4 0,0-9-2,0 13 2,2-2 0,-4 1-1,0-1 0,2-1 0,0 1 0,2-1 0,-2-10 0,2 12 0,-2-12 0,4 13 0,-6-2 0,2-11 0,2 11 0,-2-11 0,4 13 11,-4-13-3,2 10-2,-2-10-1,2 11 0,-2-11-2,0 0 1,4 10 0,-4-10-2,2 12 0,-2-12-1,2 11 0,-2-11 2,0 0-1,0 0 0,0 12 0,0-12-1,3 14 1,-3-14 0,2 9-2,-2-9 0,0 0-1,0 0 1,4 12 0,-4-12 0,6 9 1,-6-9-1,0 0 0,0 0 1,0 0-1,0 0 1,0 0 1,0 0-1,4 10 0,-4-10 0,0 0 0,8 11 0,-5 2 0,-3-13 0,0 0-1,0 0 0,2 11 0,-2-11 1,4 10-1,-4-10 0,0 0 0,0 0 0,0 0 1,0 0-1,0 0 1,0 0-1,4 10 0,-4-10 0,0 0 0,0 0 1,0 0-1,0 0 0,0 0 1,0 0-1,0 0 1,0 0 0,0 0-1,0 0 0,0 0 0,0 0 0,14 1 0,-14-1 0,0 0 0,13 0 0,-13 0 0,0 0 0,15-3 0,-15 3 1,18 0-1,-18 0 0,13 0-1,1-1 2,-14 1-2,13-1 1,-13 1 3,0 0-4,0 0 1,0 0 0,16 0 0,-16 0 0,0 0 0,15 1 0,1 2 0,-16-3 0,13-2-1,-13 2 1,16 0 0,-3 0 1,-13 0 0,0 0 0,15-2-2,-15 2 1,0 0 0,16 0 0,-16 0 0,0 0 0,13 2 1,-13-2-1,0 0 1,0 0 0,14 5-1,-14-5 0,0 0 0,0 0 1,0 0 0,13 1-1,-13-1 0,0 0 0,0 0 1,14 1 0,-14-1 0,0 0-1,0 0 0,13 2 1,-13-2-1,0 0 0,0 0 0,14 1 0,-14-1 0,0 0 0,0 0 1,0 0-2,13 2 1,-13-2 0,0 0 1,0 0-1,14 0 1,-14 0-1,0 0 0,0 0 0,13 1 1,-13-1-1,14-1 1,-14 1-1,0 0 1,15-3-1,-15 3 0,0 0 0,14-3 0,-14 3 1,0 0 0,0 0-1,15 1 0,-15-1-1,0 0 1,0 0 1,0 0-1,0 0 0,0 0 1,0 0 0,16 2-1,-16-2 0,0 0 0,13-3 1,-13 3-1,0 0 0,0 0 0,0 0 0,14 0-1,-14 0 2,0 0-1,0 0 0,0 0 0,0 0-1,0 0-4,0 0-16</inkml:trace>
  <inkml:trace contextRef="#ctx0" brushRef="#br0" timeOffset="15272">617 187 37,'0'0'0,"0"0"1,0 0 0,0 0-1,0 0 0,0 0 0,0 0 0,0 0 0,0 0 0,0 0 0,0 0 0,0 0 0,0 0 1,0 0-1,0 0 2,0 0-1,0 0-1,0 0 1,0 0-1,0 0 0,18 3 2,-18-3-1,0 0 9,0 0-1,15 2 0,-15-2-3,14-3-1,-1 4-1,-13-1 1,14 2-1,-14-2 1,15-2-2,-15 2-2,15 0 1,1-1 0,-16 1-1,0 0 2,13-2-1,3 1 0,-3 1-1,-13 0-1,14-1 2,-14 1-1,13-2-1,-13 2 0,0 0 0,16 0 2,-16 0-2,13 2 1,-13-2-2,0 0-1,14 0 2,-14 0 2,0 0-1,13 2 0,-13-2-1,0 0-1,0 0 2,0 0-1,0 0 1,16 0-3,-16 0 3,0 0 0,15-1 0,-15 1-1,0 0 0,0 0 0,14 3 0,-14-3 0,0 0-1,0 0 2,0 0-1,13 5 1,-13-5 0,0 0 0,14 0 0,-14 0 0,0 0-1,0 0 1,0 0-1,13-1 0,-13 1 0,0 0 0,14-1 1,-14 1 0,0 0 0,13-2 0,-13 2 0,16 0-2,-16 0 2,0 0 0,13-1-1,-13 1-1,0 0 2,14 0 0,-14 0 0,0 0-1,13 3 0,-13-3 0,0 0 1,0 0-2,14 1 1,-14-1 0,0 0 0,0 0 1,0 0-1,13 1 0,-13-1 1,0 0-2,0 0 3,14 0-1,-14 0-2,0 0 2,13 0-1,-13 0 0,0 0-1,0 0 0,14 3 1,-14-3 0,13 2 0,-13-2 0,0 0-1,0 0 2,0 0 0,14 5-2,-14-5 1,0 0 0,13 2 0,-13-2 0,0 0 0,0 0 0,0 0 0,0 0 0,0 0 0,14 1 0,-14-1 0,0 0 0,0 0 0,0 0 0,0 0 0,13 1 0,-13-1 0,0 0 0,0 0 0,0 0 0,0 0 0,0 0 0,0 0 0,0 0 0,0 0 1,0 0 0,0 0-2,0 0 1,0 0 0,0 0 0,0 0-1,0 0 1,0 0 0,0 0 1,0 0 0,0 0 0,0 0-1,0 0 0,0 0 1,0 0-1,0 0 1,0 0-2,0 0 1,0 0-1,6 12 2,-6-12-1,2 12 0,-2-12 0,0 11 1,2-1-2,-4 3 0,2-13 2,-4 10-1,4-10-1,-2 9 1,2-9-1,-2 10 1,2-10 0,0 0 0,0 12 0,0-1 0,0-11 0,0 12 0,2 1-1,0-2 2,0 0-1,0-1 0,-2 0 0,0-10 0,0 10 1,0 0-2,0-10 1,-2 11 1,2-11-1,0 12-1,0-12 1,0 0 0,2 12 0,0-3 0,-2-9 0,0 0-1,2 12 1,-2-12 0,3 9 1,-3-9-1,0 10 0,0-10 0,0 0 0,2 13 0,-2-3 0,0-10 0,0 9 0,0 1 0,0-10 0,0 0 0,0 0 0,0 10 0,0-10 0,0 0 0,0 0 0,-2 10 0,2-10 0,0 0-1,0 0 2,-1 10-1,1-10 0,0 0 0,0 0 0,0 0 0,0 0 0,0 0 0,0 0 0,-4 9-1,4-9 1,0 0 0,0 0 0,0 0 0,0 0 1,-2 12-1,2-12 0,-2 11 0,2-11 0,0 0 1,0 0-1,0 0 0,0 0 1,0 10-1,0-10 1,0 0-1,0 0-1,0 0 2,0 0-1,0 0 0,-2 9 0,2-9-1,0 0 1,0 0 0,0 0 0,-2 10 0,2-10 0,0 0 1,0 0-1,0 0 0,0 0 0,0 0-1,0 0 2,0 0-2,0 0 0,0 0 1,0 0 0,0 0-1,0 0 1,0 0 0,0 0 0,0 0 0,0 0 0,0 0 0,0 0 0,0 0 0,0 0 1,0 0 0,0 0 0,0 0-2,0 0 2,0 0 0,0 0-1,0 0 0,0 0 1,0 0-1,0 0 0,0 0 0,0 0 1,0 0-1,0 0 1,0 0-1,0 0 0,0 0-1,0 0 1,0 0 0,0 0 0,0 0 0,0 0 1,0 0-1,0 0 0,0 0 0,0 0 0,0 0-1,0 0-2,-14 2-3,14-2-3,0 0-9,0 0 3,0 0 3,0 0 1,0 0 1,-13 0 2</inkml:trace>
  <inkml:trace contextRef="#ctx0" brushRef="#br0" timeOffset="18189">708 567 31,'0'0'1,"0"0"1,0 0-1,0 0 0,0 0 0,0 0 0,0 0 1,0 0-1,0 0 0,10-10 0,-10 10 1,0 0-1,7-10 0,-7 10 0,8-11 0,-8 11 13,8-11-2,-2 0-4,-6 11-1,5-11-3,1 1 2,0-1-2,-6 11-1,0 0-1,4-10 0,-4 10 0,0 0-1,0 0 2,0 0-2,0 0-1,0 0 2,0 0 0,0 0-2,0 0 1,0 0 0,15-2 1,-15 2 1,0 0-1,0 0 1,0 0-1,0 0 2,14 10-1,-5 1-2,-9-11-1,8 12 0,2-3 1,-10-9 0,0 0-1,5 12 0,-5-12 0,0 0 0,0 0 0,0 0 1,0 0 0,0 0-1,0 0 0,0 0 1,0 0-1,0 0 1,0 0-1,0 0 1,0 0-1,0 0 1,16-9 0,-5-1-1,-1 1 1,0-3-2,-3 3 2,-7 9-1,8-12 0,-8 12 0,0 0 0,8-11 0,-2 1 0,-6 10 0,0 0 0,0 0 0,0 0 0,0 0 0,0 0 0,9-9 0,-9 9 0,0 0 0,0 0-1,0 0 2,0 0 0,0 0 0,0 0-1,0 0 0,0 0 0,0 0 0,0 0 1,0 0-1,0 0 0,0 0 0,12 9 0,-4 1 0,-8-10 0,0 0 0,7 11 1,-7-11-1,0 0 0,6 10 0,-6-10 0,0 0 0,0 0 1,0 0-1,0 0 1,0 0 0,0 0-1,0 0 0,0 0 0,0 0 0,0 0 1,0 0-1,6-11 0,-2-2 0,0 4 0,-4 9 0,2-12 0,-2 12 0,5-9 0,-5 9 0,0 0 0,0 0 0,10-12 0,-10 12 0,8-9 0,-1-1 0,-7 10 0,10-10 0,-10 10 0,10-10 0,-10 10 0,0 0 0,9-10 0,-9 10 0,0 0 0,0 0 0,0 0 1,0 0-1,0 0 1,0 0-1,0 0 0,0 0 0,0 0 0,0 0 0,0 0 0,0 0-1,0 0 1,0 0-1,0 0 1,0 0 0,0 0 0,0 0 0,0 0 0,0 0 0,0 0 0,0 0 0,0 0 0,0 0 0,0 0 0,0 0 0,0 0-1,0 0-2,0 0-2,0 0-1,0 0-12,0 0 3,0 0 0,0 0 2</inkml:trace>
  <inkml:trace contextRef="#ctx0" brushRef="#br0" timeOffset="19640">966 364 31,'0'0'1,"0"0"0,0 0 1,0 0-1,0 0 0,0 0 1,0 0-1,0 0 1,0 0 0,4-10 0,-4 10 0,0 0 9,12-10-11,-12 10 12,15-12-4,-15 12 1,18-10-3,-5 3 1,-13 7-1,0 0-2,0 0 0,0 0-2,0 0 1,0 0 1,0 0-2,14-3 1,-14 3-2,0 0 0,0 0 1,0 0-1,0 0-1,0 0 3,0 0-1,0 0-1,0 0 1,0 0-2,0 0 1,0 0 1,5 11-1,-1-1 1,-4-10-1,4 13 0,0-3 0,-4-10 0,4 11-1,-4-11 1,4 11-1,-4-11 1,2 10 0,-2-10-1,0 0 0,5 11 1,-5-11-1,0 0 0,0 0-4,0 0-15,0 0 1</inkml:trace>
  <inkml:trace contextRef="#ctx0" brushRef="#br0" timeOffset="20841">766 276 54,'0'0'0,"0"0"1,0 0-2,0 0 2,0 0-2,0 0 1,0 0 1,0 0-2,0 0 1,0 0 0,0 0 0,0 0 0,0 0 1,0 0 0,0 0 10,0 0 1,0 0-4,0 0-1,0 0-1,0 0-1,0 0-1,0 0 0,0 0-1,0 0-2,0 0 0,0 0 1,0 0-1,0 0-1,0 0 0,0 0 2,0 0-3,0 0 2,0 0 0,0 0 1,0 0-2,0 0-1,0 0-1,0 0 2,0 0 1,0 0-2,0 0 1,0 0 1,0 0-1,0 0 2,0 0-3,0 0 2,0 0-5,0 0 5,0 0-2,0 0 2,0 0-1,17 0 1,-17 0-1,0 0-2,16 2 5,-16-2-4,0 0 1,0 0 0,13-1 1,-13 1 0,0 0 0,0 0-1,0 0 0,0 0 0,0 0 0,0 0 1,0 0 0,0 0-2,0 0 2,0 0 0,0 0-2,0 0 0,0 0 1,0 0-1,0 0 3,0 0-2,0 0 1,0 0-1,0 0 2,0 0 0,0 0-1,0 0-1,0 0-1,0 0 1,0 0 0,0 0 0,0 0 0,0 0 0,0 0-1,0 0 1,8 13-1,-8-13 1,0 0 0,4 9 0,-4-9-2,0 0 1,2 12 1,-2-12 0,2 10-1,-2-10 2,1 9-2,-1-9-1,2 10 1,-2-10 1,0 11 1,0-11 0,2 10-1,-2-10 0,0 0 1,4 11 0,-4-11 1,0 0-1,2 10-1,-2-10 2,0 0-2,0 0 0,2 10 0,-2-10 0,4 11 0,-4-11 0,0 0 0,0 0 0,0 0 0,2 11 1,-2-11 0,4 10-1,-4-10 0,0 0 1,0 11-1,0-11 0,0 0 0,0 0 0,0 0-1,0 0 1,0 0 0,0 0-1,0 0 2,0 13-2,0-13 1,0 10 1,2 0-3,-2-10 2,0 0 0,2 11-1,-2-11-2,0 0-2,0 0-11,0 0 2,0 0 1</inkml:trace>
  <inkml:trace contextRef="#ctx0" brushRef="#br0" timeOffset="22448">750 363 54,'0'0'0,"0"0"0,0 0 1,0 0-2,0 0 1,0 0 1,2 14-2,2-5 2,-4-9-2,0 0 1,0 12 1,0-12 0,0 14-1,0-14-1,2 12 0,-2-12 2,0 13 0,0-2-3,0-11 3,0 0 9,0 10-11,0-10 0,0 0-1,0 0-2,0 0 0</inkml:trace>
</inkml:ink>
</file>

<file path=ppt/ink/ink40.xml><?xml version="1.0" encoding="utf-8"?>
<inkml:ink xmlns:inkml="http://www.w3.org/2003/InkML">
  <inkml:definitions>
    <inkml:context xml:id="ctx0">
      <inkml:inkSource xml:id="inkSrc0">
        <inkml:traceFormat>
          <inkml:channel name="X" type="integer" max="1600" units="cm"/>
          <inkml:channel name="Y" type="integer" max="900" units="cm"/>
        </inkml:traceFormat>
        <inkml:channelProperties>
          <inkml:channelProperty channel="X" name="resolution" value="28.36879" units="1/cm"/>
          <inkml:channelProperty channel="Y" name="resolution" value="28.30189" units="1/cm"/>
        </inkml:channelProperties>
      </inkml:inkSource>
      <inkml:timestamp xml:id="ts0" timeString="2016-09-30T19:31:26.228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fitToCurve" value="1"/>
    </inkml:brush>
  </inkml:definitions>
  <inkml:trace contextRef="#ctx0" brushRef="#br0">551 0,'0'0,"0"0,-99 0,99 0,-50 0,50 0,-47 0</inkml:trace>
  <inkml:trace contextRef="#ctx0" brushRef="#br0" timeOffset="1">205 80,'-49'0,"49"40,0 1,0-41,-50 0,1 40,49-40,-49 0,49 0,0 0,0 40</inkml:trace>
</inkml:ink>
</file>

<file path=ppt/ink/ink41.xml><?xml version="1.0" encoding="utf-8"?>
<inkml:ink xmlns:inkml="http://www.w3.org/2003/InkML">
  <inkml:definitions>
    <inkml:context xml:id="ctx0">
      <inkml:inkSource xml:id="inkSrc0">
        <inkml:traceFormat>
          <inkml:channel name="X" type="integer" max="1600" units="cm"/>
          <inkml:channel name="Y" type="integer" max="900" units="cm"/>
        </inkml:traceFormat>
        <inkml:channelProperties>
          <inkml:channelProperty channel="X" name="resolution" value="28.36879" units="1/cm"/>
          <inkml:channelProperty channel="Y" name="resolution" value="28.30189" units="1/cm"/>
        </inkml:channelProperties>
      </inkml:inkSource>
      <inkml:timestamp xml:id="ts0" timeString="2016-09-30T19:31:26.230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fitToCurve" value="1"/>
    </inkml:brush>
  </inkml:definitions>
  <inkml:trace contextRef="#ctx0" brushRef="#br0">198 0,'0'0,"-50"0,50 0,-47 0,-5 41,3-41,49 0,0 39</inkml:trace>
</inkml:ink>
</file>

<file path=ppt/ink/ink42.xml><?xml version="1.0" encoding="utf-8"?>
<inkml:ink xmlns:inkml="http://www.w3.org/2003/InkML">
  <inkml:definitions>
    <inkml:context xml:id="ctx0">
      <inkml:inkSource xml:id="inkSrc0">
        <inkml:traceFormat>
          <inkml:channel name="X" type="integer" max="1600" units="cm"/>
          <inkml:channel name="Y" type="integer" max="900" units="cm"/>
        </inkml:traceFormat>
        <inkml:channelProperties>
          <inkml:channelProperty channel="X" name="resolution" value="28.36879" units="1/cm"/>
          <inkml:channelProperty channel="Y" name="resolution" value="28.30189" units="1/cm"/>
        </inkml:channelProperties>
      </inkml:inkSource>
      <inkml:timestamp xml:id="ts0" timeString="2016-09-30T19:31:26.231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fitToCurve" value="1"/>
    </inkml:brush>
  </inkml:definitions>
  <inkml:trace contextRef="#ctx0" brushRef="#br0">98 0,'0'40,"-49"1,49-41,0 0,-49 40</inkml:trace>
</inkml:ink>
</file>

<file path=ppt/ink/ink43.xml><?xml version="1.0" encoding="utf-8"?>
<inkml:ink xmlns:inkml="http://www.w3.org/2003/InkML">
  <inkml:definitions>
    <inkml:context xml:id="ctx0">
      <inkml:inkSource xml:id="inkSrc0">
        <inkml:traceFormat>
          <inkml:channel name="X" type="integer" max="1600" units="cm"/>
          <inkml:channel name="Y" type="integer" max="900" units="cm"/>
        </inkml:traceFormat>
        <inkml:channelProperties>
          <inkml:channelProperty channel="X" name="resolution" value="28.36879" units="1/cm"/>
          <inkml:channelProperty channel="Y" name="resolution" value="28.30189" units="1/cm"/>
        </inkml:channelProperties>
      </inkml:inkSource>
      <inkml:timestamp xml:id="ts0" timeString="2016-09-30T19:31:26.232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fitToCurve" value="1"/>
    </inkml:brush>
  </inkml:definitions>
  <inkml:trace contextRef="#ctx0" brushRef="#br0">98 0,'0'40,"0"-40,-49 0,49 0,-49 40,49-40,0 0</inkml:trace>
</inkml:ink>
</file>

<file path=ppt/ink/ink44.xml><?xml version="1.0" encoding="utf-8"?>
<inkml:ink xmlns:inkml="http://www.w3.org/2003/InkML">
  <inkml:definitions>
    <inkml:context xml:id="ctx0">
      <inkml:inkSource xml:id="inkSrc0">
        <inkml:traceFormat>
          <inkml:channel name="X" type="integer" max="1600" units="cm"/>
          <inkml:channel name="Y" type="integer" max="900" units="cm"/>
        </inkml:traceFormat>
        <inkml:channelProperties>
          <inkml:channelProperty channel="X" name="resolution" value="28.36879" units="1/cm"/>
          <inkml:channelProperty channel="Y" name="resolution" value="28.30189" units="1/cm"/>
        </inkml:channelProperties>
      </inkml:inkSource>
      <inkml:timestamp xml:id="ts0" timeString="2016-09-30T19:31:26.233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fitToCurve" value="1"/>
    </inkml:brush>
  </inkml:definitions>
  <inkml:trace contextRef="#ctx0" brushRef="#br0">148 0,'-49'0,"49"40,0-40,-50 0,1 41,49-1,0-40</inkml:trace>
</inkml:ink>
</file>

<file path=ppt/ink/ink45.xml><?xml version="1.0" encoding="utf-8"?>
<inkml:ink xmlns:inkml="http://www.w3.org/2003/InkML">
  <inkml:definitions>
    <inkml:context xml:id="ctx0">
      <inkml:inkSource xml:id="inkSrc0">
        <inkml:traceFormat>
          <inkml:channel name="X" type="integer" max="1600" units="cm"/>
          <inkml:channel name="Y" type="integer" max="900" units="cm"/>
        </inkml:traceFormat>
        <inkml:channelProperties>
          <inkml:channelProperty channel="X" name="resolution" value="28.36879" units="1/cm"/>
          <inkml:channelProperty channel="Y" name="resolution" value="28.30189" units="1/cm"/>
        </inkml:channelProperties>
      </inkml:inkSource>
      <inkml:timestamp xml:id="ts0" timeString="2016-09-30T19:31:26.234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fitToCurve" value="1"/>
    </inkml:brush>
  </inkml:definitions>
  <inkml:trace contextRef="#ctx0" brushRef="#br0">0 0,'0'0,"0"0,0 0,0 0,0 30,39-30,0 0</inkml:trace>
</inkml:ink>
</file>

<file path=ppt/ink/ink46.xml><?xml version="1.0" encoding="utf-8"?>
<inkml:ink xmlns:inkml="http://www.w3.org/2003/InkML">
  <inkml:definitions>
    <inkml:context xml:id="ctx0">
      <inkml:inkSource xml:id="inkSrc0">
        <inkml:traceFormat>
          <inkml:channel name="X" type="integer" max="1600" units="cm"/>
          <inkml:channel name="Y" type="integer" max="900" units="cm"/>
        </inkml:traceFormat>
        <inkml:channelProperties>
          <inkml:channelProperty channel="X" name="resolution" value="28.36879" units="1/cm"/>
          <inkml:channelProperty channel="Y" name="resolution" value="28.30189" units="1/cm"/>
        </inkml:channelProperties>
      </inkml:inkSource>
      <inkml:timestamp xml:id="ts0" timeString="2016-09-30T19:31:26.235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fitToCurve" value="1"/>
    </inkml:brush>
  </inkml:definitions>
  <inkml:trace contextRef="#ctx0" brushRef="#br0">0 0,'39'0,"-39"34,0-34,39 0,-39 33,38-33</inkml:trace>
</inkml:ink>
</file>

<file path=ppt/ink/ink47.xml><?xml version="1.0" encoding="utf-8"?>
<inkml:ink xmlns:inkml="http://www.w3.org/2003/InkML">
  <inkml:definitions>
    <inkml:context xml:id="ctx0">
      <inkml:inkSource xml:id="inkSrc0">
        <inkml:traceFormat>
          <inkml:channel name="X" type="integer" max="1600" units="cm"/>
          <inkml:channel name="Y" type="integer" max="900" units="cm"/>
        </inkml:traceFormat>
        <inkml:channelProperties>
          <inkml:channelProperty channel="X" name="resolution" value="28.36879" units="1/cm"/>
          <inkml:channelProperty channel="Y" name="resolution" value="28.30189" units="1/cm"/>
        </inkml:channelProperties>
      </inkml:inkSource>
      <inkml:timestamp xml:id="ts0" timeString="2016-09-30T19:31:26.236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fitToCurve" value="1"/>
    </inkml:brush>
  </inkml:definitions>
  <inkml:trace contextRef="#ctx0" brushRef="#br0">0 0,'0'0,"39"0,0 0,0 34,39 0,-78-34</inkml:trace>
</inkml:ink>
</file>

<file path=ppt/ink/ink48.xml><?xml version="1.0" encoding="utf-8"?>
<inkml:ink xmlns:inkml="http://www.w3.org/2003/InkML">
  <inkml:definitions>
    <inkml:context xml:id="ctx0">
      <inkml:inkSource xml:id="inkSrc0">
        <inkml:traceFormat>
          <inkml:channel name="X" type="integer" max="1600" units="cm"/>
          <inkml:channel name="Y" type="integer" max="900" units="cm"/>
        </inkml:traceFormat>
        <inkml:channelProperties>
          <inkml:channelProperty channel="X" name="resolution" value="28.36879" units="1/cm"/>
          <inkml:channelProperty channel="Y" name="resolution" value="28.30189" units="1/cm"/>
        </inkml:channelProperties>
      </inkml:inkSource>
      <inkml:timestamp xml:id="ts0" timeString="2016-09-30T19:31:26.237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fitToCurve" value="1"/>
    </inkml:brush>
  </inkml:definitions>
  <inkml:trace contextRef="#ctx0" brushRef="#br0">0 0,'0'0,"39"34,0-34,1 34,-40 1,77-1,-77-34,39 0,-39 34,40-34,-40 34,0-34</inkml:trace>
  <inkml:trace contextRef="#ctx0" brushRef="#br0" timeOffset="1">469 342,'38'0,"1"0,-39 0,40 34,-40-34,39 0,-39 34</inkml:trace>
  <inkml:trace contextRef="#ctx0" brushRef="#br0" timeOffset="2">741 581,'0'0,"40"0,-1 35,-39-35,39 34,-39 0,38-34,2 0,-40 0,39 0,-39 0</inkml:trace>
</inkml:ink>
</file>

<file path=ppt/ink/ink49.xml><?xml version="1.0" encoding="utf-8"?>
<inkml:ink xmlns:inkml="http://www.w3.org/2003/InkML">
  <inkml:definitions>
    <inkml:context xml:id="ctx0">
      <inkml:inkSource xml:id="inkSrc0">
        <inkml:traceFormat>
          <inkml:channel name="X" type="integer" max="1600" units="cm"/>
          <inkml:channel name="Y" type="integer" max="900" units="cm"/>
        </inkml:traceFormat>
        <inkml:channelProperties>
          <inkml:channelProperty channel="X" name="resolution" value="28.36879" units="1/cm"/>
          <inkml:channelProperty channel="Y" name="resolution" value="28.30189" units="1/cm"/>
        </inkml:channelProperties>
      </inkml:inkSource>
      <inkml:timestamp xml:id="ts0" timeString="2016-09-30T19:31:26.240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fitToCurve" value="1"/>
    </inkml:brush>
  </inkml:definitions>
  <inkml:trace contextRef="#ctx0" brushRef="#br0">724 0,'0'0,"-72"45,72-45,-36 46,36-46,-37 0,2 0,35 0,0 45</inkml:trace>
  <inkml:trace contextRef="#ctx0" brushRef="#br0" timeOffset="1">435 271,'0'45,"0"-45,0 43,0 3,-36-46,36 0,-36 0,36 0</inkml:trace>
  <inkml:trace contextRef="#ctx0" brushRef="#br0" timeOffset="2">217 539,'0'46,"-72"-46,36 0,-1 45,1-45,0 45,36-45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256" units="dev"/>
        </inkml:traceFormat>
        <inkml:channelProperties>
          <inkml:channelProperty channel="X" name="resolution" value="367.8161" units="1/cm"/>
          <inkml:channelProperty channel="Y" name="resolution" value="440.36697" units="1/cm"/>
          <inkml:channelProperty channel="F" name="resolution" value="0" units="1/dev"/>
        </inkml:channelProperties>
      </inkml:inkSource>
      <inkml:timestamp xml:id="ts0" timeString="2010-10-27T17:09:17.145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fitToCurve" value="1"/>
      <inkml:brushProperty name="ignorePressure" value="1"/>
    </inkml:brush>
  </inkml:definitions>
  <inkml:trace contextRef="#ctx0" brushRef="#br0">-2147483648-2147483648 43,'0'0'0,"0"0"0,0 0 0,0 0 0,0 0 0,0 0 0,0 0 0</inkml:trace>
</inkml:ink>
</file>

<file path=ppt/ink/ink50.xml><?xml version="1.0" encoding="utf-8"?>
<inkml:ink xmlns:inkml="http://www.w3.org/2003/InkML">
  <inkml:definitions>
    <inkml:context xml:id="ctx0">
      <inkml:inkSource xml:id="inkSrc0">
        <inkml:traceFormat>
          <inkml:channel name="X" type="integer" max="1600" units="cm"/>
          <inkml:channel name="Y" type="integer" max="900" units="cm"/>
        </inkml:traceFormat>
        <inkml:channelProperties>
          <inkml:channelProperty channel="X" name="resolution" value="28.36879" units="1/cm"/>
          <inkml:channelProperty channel="Y" name="resolution" value="28.30189" units="1/cm"/>
        </inkml:channelProperties>
      </inkml:inkSource>
      <inkml:timestamp xml:id="ts0" timeString="2016-09-30T19:31:26.243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fitToCurve" value="1"/>
    </inkml:brush>
  </inkml:definitions>
  <inkml:trace contextRef="#ctx0" brushRef="#br0">651 0,'0'46,"0"-46,0 45,-36-45,0 45,36-45,0 0</inkml:trace>
  <inkml:trace contextRef="#ctx0" brushRef="#br0" timeOffset="1">399 315,'0'46,"-73"-46,37 44,0-44,-1 0,37 0,-36 0,36 45,0-45,0 0,0 0,0 0</inkml:trace>
  <inkml:trace contextRef="#ctx0" brushRef="#br0" timeOffset="2">109 584,'-36'0,"36"0,-37 0,1 45,36 1</inkml:trace>
</inkml:ink>
</file>

<file path=ppt/ink/ink51.xml><?xml version="1.0" encoding="utf-8"?>
<inkml:ink xmlns:inkml="http://www.w3.org/2003/InkML">
  <inkml:definitions>
    <inkml:context xml:id="ctx0">
      <inkml:inkSource xml:id="inkSrc0">
        <inkml:traceFormat>
          <inkml:channel name="X" type="integer" max="1600" units="cm"/>
          <inkml:channel name="Y" type="integer" max="900" units="cm"/>
        </inkml:traceFormat>
        <inkml:channelProperties>
          <inkml:channelProperty channel="X" name="resolution" value="28.36879" units="1/cm"/>
          <inkml:channelProperty channel="Y" name="resolution" value="28.30189" units="1/cm"/>
        </inkml:channelProperties>
      </inkml:inkSource>
      <inkml:timestamp xml:id="ts0" timeString="2016-09-30T19:31:26.246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fitToCurve" value="1"/>
    </inkml:brush>
  </inkml:definitions>
  <inkml:trace contextRef="#ctx0" brushRef="#br0">616 0,'0'45,"0"-45,0 44,0-44,0 45,0 0,0-45</inkml:trace>
  <inkml:trace contextRef="#ctx0" brushRef="#br0" timeOffset="1">471 268,'0'0,"-36"0,0 45,36-45,-36 0,-1 45,37-45,-36 0</inkml:trace>
  <inkml:trace contextRef="#ctx0" brushRef="#br0" timeOffset="2">254 535,'-37'0,"-35"0,36 0,-1 0,37 0,-36 45,36 0,-36-45</inkml:trace>
</inkml:ink>
</file>

<file path=ppt/ink/ink52.xml><?xml version="1.0" encoding="utf-8"?>
<inkml:ink xmlns:inkml="http://www.w3.org/2003/InkML">
  <inkml:definitions>
    <inkml:context xml:id="ctx0">
      <inkml:inkSource xml:id="inkSrc0">
        <inkml:traceFormat>
          <inkml:channel name="X" type="integer" max="1600" units="cm"/>
          <inkml:channel name="Y" type="integer" max="900" units="cm"/>
        </inkml:traceFormat>
        <inkml:channelProperties>
          <inkml:channelProperty channel="X" name="resolution" value="28.36879" units="1/cm"/>
          <inkml:channelProperty channel="Y" name="resolution" value="28.30189" units="1/cm"/>
        </inkml:channelProperties>
      </inkml:inkSource>
      <inkml:timestamp xml:id="ts0" timeString="2016-09-30T19:31:26.249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fitToCurve" value="1"/>
    </inkml:brush>
  </inkml:definitions>
  <inkml:trace contextRef="#ctx0" brushRef="#br0">0 0,'0'0,"0"40,0 0,41-40,-41 0,0 41,43-41,-43 41,0-41</inkml:trace>
  <inkml:trace contextRef="#ctx0" brushRef="#br0" timeOffset="1">249 281,'0'0,"41"42,-41-2,43-40,-43 0,0 40,42-40,-42 0</inkml:trace>
</inkml:ink>
</file>

<file path=ppt/ink/ink53.xml><?xml version="1.0" encoding="utf-8"?>
<inkml:ink xmlns:inkml="http://www.w3.org/2003/InkML">
  <inkml:definitions>
    <inkml:context xml:id="ctx0">
      <inkml:inkSource xml:id="inkSrc0">
        <inkml:traceFormat>
          <inkml:channel name="X" type="integer" max="1600" units="cm"/>
          <inkml:channel name="Y" type="integer" max="900" units="cm"/>
        </inkml:traceFormat>
        <inkml:channelProperties>
          <inkml:channelProperty channel="X" name="resolution" value="28.36879" units="1/cm"/>
          <inkml:channelProperty channel="Y" name="resolution" value="28.30189" units="1/cm"/>
        </inkml:channelProperties>
      </inkml:inkSource>
      <inkml:timestamp xml:id="ts0" timeString="2016-09-30T19:31:26.251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fitToCurve" value="1"/>
    </inkml:brush>
  </inkml:definitions>
  <inkml:trace contextRef="#ctx0" brushRef="#br0">0 0,'0'0,"84"0,-84 40,0 0,42-40,-42 0</inkml:trace>
  <inkml:trace contextRef="#ctx0" brushRef="#br0" timeOffset="1">292 283,'0'0,"41"40,1-40,-42 0,41 40,-41-40,0 0,0 40,84 0,-84-40,0 0,42 0,-42 0</inkml:trace>
</inkml:ink>
</file>

<file path=ppt/ink/ink54.xml><?xml version="1.0" encoding="utf-8"?>
<inkml:ink xmlns:inkml="http://www.w3.org/2003/InkML">
  <inkml:definitions>
    <inkml:context xml:id="ctx0">
      <inkml:inkSource xml:id="inkSrc0">
        <inkml:traceFormat>
          <inkml:channel name="X" type="integer" max="1600" units="cm"/>
          <inkml:channel name="Y" type="integer" max="900" units="cm"/>
        </inkml:traceFormat>
        <inkml:channelProperties>
          <inkml:channelProperty channel="X" name="resolution" value="28.36879" units="1/cm"/>
          <inkml:channelProperty channel="Y" name="resolution" value="28.30189" units="1/cm"/>
        </inkml:channelProperties>
      </inkml:inkSource>
      <inkml:timestamp xml:id="ts0" timeString="2016-09-30T19:31:26.253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fitToCurve" value="1"/>
    </inkml:brush>
  </inkml:definitions>
  <inkml:trace contextRef="#ctx0" brushRef="#br0">0 0,'41'0,"1"40,-42-40,0 0,41 0,-41 40,0-40</inkml:trace>
</inkml:ink>
</file>

<file path=ppt/ink/ink55.xml><?xml version="1.0" encoding="utf-8"?>
<inkml:ink xmlns:inkml="http://www.w3.org/2003/InkML">
  <inkml:definitions>
    <inkml:context xml:id="ctx0">
      <inkml:inkSource xml:id="inkSrc0">
        <inkml:traceFormat>
          <inkml:channel name="X" type="integer" max="1600" units="cm"/>
          <inkml:channel name="Y" type="integer" max="900" units="cm"/>
        </inkml:traceFormat>
        <inkml:channelProperties>
          <inkml:channelProperty channel="X" name="resolution" value="28.36879" units="1/cm"/>
          <inkml:channelProperty channel="Y" name="resolution" value="28.30189" units="1/cm"/>
        </inkml:channelProperties>
      </inkml:inkSource>
      <inkml:timestamp xml:id="ts0" timeString="2016-09-30T19:31:26.254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fitToCurve" value="1"/>
    </inkml:brush>
  </inkml:definitions>
  <inkml:trace contextRef="#ctx0" brushRef="#br0">0 0,'0'0,"0"0,42 0,0 39,-42-39,41 0,-41 0,42 40</inkml:trace>
</inkml:ink>
</file>

<file path=ppt/ink/ink56.xml><?xml version="1.0" encoding="utf-8"?>
<inkml:ink xmlns:inkml="http://www.w3.org/2003/InkML">
  <inkml:definitions>
    <inkml:context xml:id="ctx0">
      <inkml:inkSource xml:id="inkSrc0">
        <inkml:traceFormat>
          <inkml:channel name="X" type="integer" max="1600" units="cm"/>
          <inkml:channel name="Y" type="integer" max="900" units="cm"/>
        </inkml:traceFormat>
        <inkml:channelProperties>
          <inkml:channelProperty channel="X" name="resolution" value="28.36879" units="1/cm"/>
          <inkml:channelProperty channel="Y" name="resolution" value="28.30189" units="1/cm"/>
        </inkml:channelProperties>
      </inkml:inkSource>
      <inkml:timestamp xml:id="ts0" timeString="2016-09-30T19:31:26.255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fitToCurve" value="1"/>
    </inkml:brush>
  </inkml:definitions>
  <inkml:trace contextRef="#ctx0" brushRef="#br0">0 0,'0'0,"41"0,-41 0,43 41,-43-2,0-39,40 0,2 0,-42 0</inkml:trace>
</inkml:ink>
</file>

<file path=ppt/ink/ink5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978.90918" units="1/in"/>
          <inkml:channelProperty channel="Y" name="resolution" value="2978.66846" units="1/in"/>
          <inkml:channelProperty channel="F" name="resolution" value="INF" units="1/dev"/>
        </inkml:channelProperties>
      </inkml:inkSource>
      <inkml:timestamp xml:id="ts0" timeString="2008-02-03T01:20:33.578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fitToCurve" value="1"/>
    </inkml:brush>
  </inkml:definitions>
  <inkml:trace contextRef="#ctx0" brushRef="#br0">11 97 16,'0'0'15,"-7"14"-1,10 7 1,-7 6-1,4 15 1,0 10-4,1 10 0,-1 8-4,3 9-1,-3 3-3,0 0-1,2-5-2,0-8-3,0-9-2,2-8-2,0-14-4,3-14-7,13-4-10,-16-28 3,20-3-1</inkml:trace>
  <inkml:trace contextRef="#ctx0" brushRef="#br0" timeOffset="656">52 38 10,'0'0'15,"0"0"-2,0 0 1,0 0 0,13-5-2,6 4-1,3 0-3,14 1 0,9-1-2,13-1-3,9-1-1,14-2-1,8 1-3,1 0-4,2 0-2,-4 2-4,-13-2-5,-1 6-3,-27-7-2,9 12-3</inkml:trace>
  <inkml:trace contextRef="#ctx0" brushRef="#br0" timeOffset="1250">967 13 11,'0'0'14,"0"0"1,0 0-1,0 0-1,0 0 0,0 0 1,9 20-3,-12-2 1,7 13-2,-5 8-1,5 14-3,-8 5-2,4 14-1,-5 2-1,3 4-2,0 1 0,-2-2-2,3-4 0,-1-6-1,4-4-1,-4-11-3,8-3-2,-5-11-6,1-12-5,7 0-10,-9-26 4,7 15-1</inkml:trace>
  <inkml:trace contextRef="#ctx0" brushRef="#br0" timeOffset="1968">164 1023 14,'0'0'14,"0"0"1,0 0-1,0 0-2,0 0-2,0 0 0,0 0-2,0 0-1,13 2-2,0 1 0,7-2-1,5 2-1,8 0 0,8-2-1,12-4-1,0 2-2,8 1-2,-2-3-6,2-2-3,3 2-7,-12-5-3,8 8-5,-24-10 1</inkml:trace>
  <inkml:trace contextRef="#ctx0" brushRef="#br0" timeOffset="2953">245 166 4,'12'9'19,"-12"-9"-4,0 0-1,0 0-2,26 0-1,-9-1 1,6 1-2,7 1-3,6-4-1,8 5-2,1 0-2,6 3-5,-3-1-5,3 4-8,-15-10-10,15 12 1,-25-14-1</inkml:trace>
  <inkml:trace contextRef="#ctx0" brushRef="#br0" timeOffset="3609">250 298 10,'0'0'15,"-1"11"0,1-11 0,0 0-2,21 0-2,-1 1 0,6-2-3,10 0-2,7 1-2,2 0-3,4 1-6,-1-4-7,9 8-10,-22-10-2,13 11-1</inkml:trace>
  <inkml:trace contextRef="#ctx0" brushRef="#br0" timeOffset="4187">287 445 8,'-13'-5'23,"13"5"-4,0 0-3,8 8-1,-8-8 0,0 0-4,25 4-2,-8-4-2,8 3-2,-1-5-2,4 2 1,4 0-2,2 0-2,1 2-3,-2-2-3,1 1-7,0 3-12,-10-7-3,13 11 0,-21-11 1</inkml:trace>
  <inkml:trace contextRef="#ctx0" brushRef="#br0" timeOffset="5047">469 707 7,'0'0'12,"0"0"1,0 0-3,0-10-1,0 10-1,-4-12 1,4 12-2,-6-11-1,6 11 1,-11-8-2,11 8-2,-12 0 0,12 0-1,-17 8 0,17-8-1,-16 8 0,16-8-1,-8 11 1,8-11-1,4 11 0,-4-11-1,16 6-1,-4-6 0,1 0-1,-13 0 0,23-3 0,-23 3 0,18-4 1,-18 4 0,0 0-1,0-8 3,0 8-1,-16-6 2,3 5-1,1 0 0,-5 1 0,5 2-3,-2-2-5,7 10-10,-6-13-2,18 14-1</inkml:trace>
</inkml:ink>
</file>

<file path=ppt/ink/ink5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978.90918" units="1/in"/>
          <inkml:channelProperty channel="Y" name="resolution" value="2978.66846" units="1/in"/>
          <inkml:channelProperty channel="F" name="resolution" value="INF" units="1/dev"/>
        </inkml:channelProperties>
      </inkml:inkSource>
      <inkml:timestamp xml:id="ts0" timeString="2008-02-03T01:20:33.578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fitToCurve" value="1"/>
    </inkml:brush>
  </inkml:definitions>
  <inkml:trace contextRef="#ctx0" brushRef="#br0">7 57 16,'0'0'15,"-4"9"-1,5 3 1,-3 4-1,2 8 1,0 7-4,1 6 0,-1 4-4,1 6-1,-1 0-3,0 1-1,1-2-2,1-6-3,-2-4-2,3-5-2,-1-9-4,2-8-7,9-2-10,-11-17 3,12-1-1</inkml:trace>
  <inkml:trace contextRef="#ctx0" brushRef="#br0" timeOffset="656">31 22 10,'0'0'15,"0"0"-2,0 0 1,0 0 0,7-2-2,5 1-1,1 1-3,8-1 0,5 1-2,8-1-3,6-1-1,8-1-1,5 1-3,-1-1-4,3 1-2,-3 0-4,-8 0-5,0 3-3,-16-4-2,5 8-3</inkml:trace>
  <inkml:trace contextRef="#ctx0" brushRef="#br0" timeOffset="1250">571 8 11,'0'0'14,"0"0"1,0 0-1,0 0-1,0 0 0,0 0 1,5 12-3,-7-2 1,5 9-2,-4 3-1,3 10-3,-4 2-2,2 8-1,-3 2-1,2 2-2,0-1 0,-2 1-2,3-3 0,-1-3-1,2-3-1,-2-7-3,4-1-2,-2-7-6,0-6-5,4-1-10,-5-15 4,4 9-1</inkml:trace>
  <inkml:trace contextRef="#ctx0" brushRef="#br0" timeOffset="1968">97 602 14,'0'0'14,"0"0"1,0 0-1,0 0-2,0 0-2,0 0 0,0 0-2,0 0-1,8 2-2,-1-1 0,5 0-1,3 1-1,4 0 0,6-2-1,5-2-1,2 2-2,4 0-2,-1-2-6,1-1-3,1 1-7,-6-3-3,5 5-5,-15-6 1</inkml:trace>
  <inkml:trace contextRef="#ctx0" brushRef="#br0" timeOffset="2953">144 98 4,'8'5'19,"-8"-5"-4,0 0-1,0 0-2,15 0-1,-5 0 1,4 0-2,4 0-3,3-1-1,5 2-2,0 0-2,4 1-5,-1 1-5,1 2-8,-9-6-10,9 7 1,-15-9-1</inkml:trace>
  <inkml:trace contextRef="#ctx0" brushRef="#br0" timeOffset="3609">148 176 10,'0'0'15,"-1"6"0,1-6 0,0 0-2,12 0-2,0 1 0,4-2-3,5 1-2,4 0-2,2 0-3,2 0-6,-1-1-7,5 3-10,-12-4-2,8 5-1</inkml:trace>
  <inkml:trace contextRef="#ctx0" brushRef="#br0" timeOffset="4187">170 262 8,'-8'-3'23,"8"3"-4,0 0-3,4 5-1,-4-5 0,0 0-4,15 3-2,-5-3-2,5 1-2,-1-2-2,3 1 1,2 0-2,1 0-2,0 1-3,0-1-3,0 1-7,0 2-12,-6-5-3,8 6 0,-13-5 1</inkml:trace>
  <inkml:trace contextRef="#ctx0" brushRef="#br0" timeOffset="5047">277 416 7,'0'0'12,"0"0"1,0 0-3,0-6-1,0 6-1,-3-7 1,3 7-2,-3-7-1,3 7 1,-7-4-2,7 4-2,-7 0 0,7 0-1,-10 4 0,10-4-1,-9 5 0,9-5-1,-5 7 1,5-7-1,2 6 0,-2-6-1,10 3-1,-3-2 0,1-1-1,-8 0 0,13-2 0,-13 2 0,11-2 1,-11 2 0,0 0-1,0-5 3,0 5-1,-10-4 2,3 4-1,0-1 0,-3 1 0,3 1-3,-2-1-5,5 6-10,-4-7-2,12 7-1</inkml:trace>
</inkml:ink>
</file>

<file path=ppt/ink/ink5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978.90918" units="1/in"/>
          <inkml:channelProperty channel="Y" name="resolution" value="2978.66846" units="1/in"/>
          <inkml:channelProperty channel="F" name="resolution" value="INF" units="1/dev"/>
        </inkml:channelProperties>
      </inkml:inkSource>
      <inkml:timestamp xml:id="ts0" timeString="2008-02-03T01:20:33.578"/>
    </inkml:context>
    <inkml:brush xml:id="br0">
      <inkml:brushProperty name="width" value="0.05292" units="cm"/>
      <inkml:brushProperty name="height" value="0.05292" units="cm"/>
      <inkml:brushProperty name="fitToCurve" value="1"/>
    </inkml:brush>
  </inkml:definitions>
  <inkml:trace contextRef="#ctx0" brushRef="#br0">12 139 16,'0'0'15,"-7"20"-1,10 10 1,-8 8-1,5 22 1,0 15-4,2 13 0,-2 14-4,3 10-1,-3 6-3,0-1-1,1-7-2,2-11-3,-2-14-2,4-9-2,-1-22-4,3-20-7,15-6-10,-18-38 3,21-6-1</inkml:trace>
  <inkml:trace contextRef="#ctx0" brushRef="#br0" timeOffset="656">55 55 10,'0'0'15,"0"0"-2,0 0 1,0 0 0,13-8-2,8 7-1,2 0-3,15 0 0,10 0-2,12-2-3,12-2-1,13-2-1,9 3-3,1-2-4,2 0-2,-4 2-4,-14-1-5,0 8-3,-30-11-2,10 19-3</inkml:trace>
  <inkml:trace contextRef="#ctx0" brushRef="#br0" timeOffset="1250">1021 19 11,'0'0'14,"0"0"1,0 0-1,0 0-1,0 0 0,0 0 1,9 28-3,-12-1 1,7 17-2,-5 11-1,5 21-3,-8 7-2,4 20-1,-4 3-1,1 6-2,1 0 0,-2-1-2,2-6 0,1-9-1,2-6-1,-2-16-3,7-4-2,-5-16-6,1-16-5,8-1-10,-10-37 4,7 22-1</inkml:trace>
  <inkml:trace contextRef="#ctx0" brushRef="#br0" timeOffset="1968">173 1464 14,'0'0'14,"0"0"1,0 0-1,0 0-2,0 0-2,0 0 0,0 0-2,0 0-1,14 4-2,-1-1 0,9-2-1,4 4-1,9 0 0,9-4-1,11-6-1,1 4-2,8 1-2,-2-5-6,4-1-3,0 2-7,-10-8-3,7 12-5,-25-15 1</inkml:trace>
  <inkml:trace contextRef="#ctx0" brushRef="#br0" timeOffset="2953">258 238 4,'14'12'19,"-14"-12"-4,0 0-1,0 0-2,27 0-1,-10-1 1,8 1-2,7 1-3,6-4-1,8 5-2,2 1-2,6 3-5,-4 0-5,4 6-8,-16-14-10,15 16 1,-25-20-1</inkml:trace>
  <inkml:trace contextRef="#ctx0" brushRef="#br0" timeOffset="3609">264 427 10,'0'0'15,"-1"15"0,1-15 0,0 0-2,22 0-2,-1 1 0,7-2-3,10 0-2,7 1-2,2 0-3,6 1-6,-3-4-7,10 8-10,-22-10-2,12 13-1</inkml:trace>
  <inkml:trace contextRef="#ctx0" brushRef="#br0" timeOffset="4187">303 636 8,'-14'-7'23,"14"7"-4,0 0-3,9 12-1,-9-12 0,0 0-4,26 6-2,-7-6-2,7 4-2,-2-7-2,7 3 1,2 0-2,3 0-2,1 3-3,-3-3-3,3 2-7,-1 4-12,-11-11-3,14 16 0,-22-14 1</inkml:trace>
  <inkml:trace contextRef="#ctx0" brushRef="#br0" timeOffset="5047">495 1012 7,'0'0'12,"0"0"1,0 0-3,0-14-1,0 14-1,-5-17 1,5 17-2,-5-17-1,5 17 1,-12-10-2,12 10-2,-13 0 0,13 0-1,-17 10 0,17-10-1,-18 12 0,18-12-1,-8 16 1,8-16-1,4 15 0,-4-15-1,17 9-1,-4-8 0,0-1-1,-13 0 0,25-5 0,-25 5 0,19-6 1,-19 6 0,0 0-1,0-12 3,0 12-1,-18-8 2,5 7-1,0 0 0,-4 1 0,4 2-3,-2-2-5,8 14-10,-7-17-2,19 18-1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256" units="dev"/>
        </inkml:traceFormat>
        <inkml:channelProperties>
          <inkml:channelProperty channel="X" name="resolution" value="367.8161" units="1/cm"/>
          <inkml:channelProperty channel="Y" name="resolution" value="440.36697" units="1/cm"/>
          <inkml:channelProperty channel="F" name="resolution" value="0" units="1/dev"/>
        </inkml:channelProperties>
      </inkml:inkSource>
      <inkml:timestamp xml:id="ts0" timeString="2010-10-27T17:09:18.533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fitToCurve" value="1"/>
      <inkml:brushProperty name="ignorePressure" value="1"/>
    </inkml:brush>
  </inkml:definitions>
  <inkml:trace contextRef="#ctx0" brushRef="#br0">0 355 43</inkml:trace>
  <inkml:trace contextRef="#ctx0" brushRef="#br0" timeOffset="16">0 355 54,'0'0'-3,"0"0"3,0 0-2</inkml:trace>
  <inkml:trace contextRef="#ctx0" brushRef="#br0" timeOffset="11201">566 0 37,'0'0'0,"0"0"0,0 0 1</inkml:trace>
  <inkml:trace contextRef="#ctx0" brushRef="#br0" timeOffset="12808">547 60 37,'0'0'0,"0"0"1,0 0 0,0 0-1,0 0 0,2-10 0,-2 10 0,0 0 0</inkml:trace>
  <inkml:trace contextRef="#ctx0" brushRef="#br0" timeOffset="12886">549 50 48,'0'0'0,"0"0"0,0 0-1</inkml:trace>
</inkml:ink>
</file>

<file path=ppt/ink/ink60.xml><?xml version="1.0" encoding="utf-8"?>
<inkml:ink xmlns:inkml="http://www.w3.org/2003/InkML">
  <inkml:definitions>
    <inkml:context xml:id="ctx0">
      <inkml:inkSource xml:id="inkSrc0">
        <inkml:traceFormat>
          <inkml:channel name="X" type="integer" max="14719" units="in"/>
          <inkml:channel name="Y" type="integer" max="9199" units="in"/>
          <inkml:channel name="F" type="integer" max="32767" units="dev"/>
        </inkml:traceFormat>
        <inkml:channelProperties>
          <inkml:channelProperty channel="X" name="resolution" value="2540.38647" units="1/in"/>
          <inkml:channelProperty channel="Y" name="resolution" value="2540.45825" units="1/in"/>
          <inkml:channelProperty channel="F" name="resolution" value="0" units="1/dev"/>
        </inkml:channelProperties>
      </inkml:inkSource>
      <inkml:timestamp xml:id="ts0" timeString="2012-07-03T16:55:15.892"/>
    </inkml:context>
    <inkml:brush xml:id="br0">
      <inkml:brushProperty name="width" value="0.03528" units="cm"/>
      <inkml:brushProperty name="height" value="0.03528" units="cm"/>
      <inkml:brushProperty name="color" value="#FF0000"/>
      <inkml:brushProperty name="fitToCurve" value="1"/>
    </inkml:brush>
  </inkml:definitions>
  <inkml:trace contextRef="#ctx0" brushRef="#br0">-11 2041 320,'0'0'512,"0"0"-95,0 0-97,0 0 64,0 0-384,0 0 257,0 0-321,0 0 192,0-26-128,0 26 128,0 0 352,0 0 33,0 0-289,0 0-32,0 0 321,0 0-193,0 0 321,0 0-577,0 0 288,0 0-160,0 0 96,0 0 97,0 0-65,0 0 96,0 0-255,0 0 415,0 0-416,0 0 257,0 0-225,0 0 64,0 0 0,0 0 65,0 0 191,0 0-192,0 0 97,0 0-353,0 0 544,0 0-511,0 0 223,0 0-192,0 0-32,0 0 0,0 0-96,0 0 64,0 0-128,0 0 416,0 0-384,0 0 289,0 0-225,0 0 0,0 0 64,0 0 32,0 0 64,0 0-192,0 0 224,0 0-224,0 0 577,0 0-513,0 0 96,0 0-160,0 0 96,0 0 64,0 0-192,0 0 128,0 0-256,0 0 417,0 0-322,0 0 130,0 0-130,0 0 130,0 0-1,0 0 32,0 0 32,0 0-160,0 0 256,0 0-416,0 0 576,0 0-544,0 0 256,0 0-192,0 0 0,0 0 64,0 0-64,0 0 64,0 0-128,0 0 480,0 0-352,0 0 192,0 0-256,0 0 160,0 0-32,0 0 0,0 0 0,0 0-128,0 0 192,0 0-192,0 0 352,0 0-448,0 0 288,0 0-32,0 0-32,0 0 32,0 0-128,0 0 256,0 0-192,0 0 225,0 0-450,0 0 386,0 0-290,0 0 161,26 0 65,-26 0-65,0 0 64,0 0-160,0 0 224,26 0-224,-26 0 416,0 0-480,0 0 224,0 0-64,0 0-64,0 0 32,0 0-96,0 0 224,0 0-224,29 0 352,-29 0-416,0 0 320,0 0-256,0 0 96,0 0 32,26 0 0,-26 0 32,0 0-224,0 0 256,0 0-192,0 0 448,0 0-480,26 0 128,-26 0 0,0 0-64,0 0 64,26 0-32,-26 0 128,0 0-192,0 0 352,0 0-352,0 0 321,26 0-418,-26 0 225,0 0 0,0 0 0,29 0-32,-29 0-128,0 0 256,0 0-224,26-26 481,-26 26-417,0 0 64,26 0 0,-26 0-32,26 0-32,-26 0 0,0-26 64,0 26-128,26 0 448,-26 0-448,0 0 256,0 0-256,29 0 64,-29-28 128,0 28-96,0 0 32,26 0-96,-26 0 288,0 0-320,26-26 513,-26 26-450,0 0 130,26-26-65,-26 26 96,0 0-32,26 0-128,-26-26 160,0 26-192,29 0 352,-29 0-448,0-26 320,0 26-320,26 0 192,-26-28 0,0 28-32,26 0 64,-26-26-192,0 26 416,0 0-320,27 0 320,-27-26-416,0 26 224,0 0-64,0 0 33,26 0 31,-26-26-160,0 26 224,0 0-288,0 0 480,0 0-512,0-28 416,0 28-288,29 0 32,-29 0 0,0 0 0,0 0 64,0-26-160,0 26 192,26 0-192,-26 0 352,0 0-384,0-26 160,0 26-32,0 0 0,0 0 32,0 0-96,0 0 192,0-26-192,0 26 384,26 0-416,-26 0 224,0 0-224,0-29 96,0 29 0,0 0-32,0 0 32,26-26-160,-26 26 352,0 0-320,0-25 385,0 25-418,26 0 193,-26-26-32,0 26 0,0 0 0,0 0-128,0 0 288,0-26-256,29 26 449,-29 0-610,0 0 418,0-29-258,0 29 194,0 0-129,0 0 64,0-26 64,0 26-289,26 0 546,-26 0-481,0-26 384,0 26-448,0 0 192,0-25 0,26 25-64,-26 0 96,0-29-96,0 29 160,0 0-224,0-26 512,0 26-640,26 0 352,-26 0-224,0-26 128,0 26 32,0 0-128,0-26 160,0 26-256,29 0 512,-29 0-448,0-28 352,0 28-416,0 0 192,0 0 0,0 0-32,0-26 32,26 26-96,-26 0 288,0 0-320,0 0 448,0-26-480,0 26 256,0 0-192,0 0 96,0-26 32,0 26-96,0 0 128,0 0-256,26 0 448,-26-28-384,0 28 352,0 0-416,0 0 192,0-26 32,26 26 0,-26 0-64,0 0-32,0 0 256,0-26-288,0 26 448,0 0-576,0 0 320,0 0-160,0 0 32,0-26 32,0 26-64,0 0 96,26-26-192,-26 26 416,0 0-384,0-28 288,0 28-352,0-26 224,0 26-64,0 0 0,0-26 96,0 26-192,29 0 288,-29-26-352,0 26 512,0 0-512,0-29 320,0 29-224,0 0 32,26-25 128,-26 25-192,0-26 192,0 26-224,0 0 448,26-26-384,-26 26 224,0-29-352,0 29 224,0-26 0,26 26 0,-26-26 32,0 26-192,0 0 352,26-25-416,-26 25 608,0 0-576,0 0 256,0-26-96,0 26 0,0 0 32,0 0-128,0 0 256,0 0-288,0-29 480,29 29-448,-29 0 256,0 0-256,0-26 96,0 26 32,0 0 32,0-26-96,0 26-64,26 0 256,-26-26-320,0 26 512,0 0-448,0-28 160,0 28-96,0 0 64,0-26-64,0 26 32,0 0 160,26-26-288,-26 26 416,0-26-480,0 26 416,0-28-352,0 28 96,0-26 64,0 26-128,0-26 192,0 26-128,0 0 224,26-26-384,-26 26 640,0 0-608,0-26 320,0 26-288,0-28 224,0 28-96,0 0-32,0-26 160,26 26-224,-26 0 384,0-26-416,0 26 352,0 0-352,0-26 160,0 26-32,0-29 0,0 29 96,0 0-160,0-25 256,0 25-320,29-26 512,-29 26-480,0-26 160,0 26-32,0 0 32,0 0 64,0-29-160,0 29 128,0 0-224,0 0 416,0 0-448,0 0 320,0 0-224,0 0 32,0 0 96,0 0-128,0 0 128,0 0-160,0 0 224,0 0-288,0 0 512,0 0-448,0 0 160,0 0-192,26 0 256,-26-26-96,0 26-128,0 0 256,0 0-256,0 0 480,0 0-512,0 0 320,0 0-256,0 0 96,0 0 32,0 0 0,0 0 0,0 0-128,0 0 160,0-26-192,0 26 416,0 0-448,0 0 192,0 0-32,0 0 0,0 0 32,0 0-64,0 0 32,0 0-128,0 0 384,0 0-384,0-25 224,0 25-160,0 0 32,0 0 64,0 0-32,0 0 64,0 0-224,0 0 224,0 0-192,0 0 448,0 0-448,0 0 128,0 0 0,0 0-32,0 0 96,0 0-192,0 0 224,0 0-192,0 0 352,0 0-416,0 0 256,0 0-192,0 0 64,0 0 64,0 0-64,0 0 64,0 0-128,0 0 224,0 0-256,0 0 416,0 0-416,0 0 128,0 0 0,0 0 0,0 0 0,0 0-64,0 0 160,0 0-224,0 0 416,0 0-480,0 0 320,0 0-224,0 0 96,0 0 0,0 0 0,0 0 32,0 0-128,0 0 224,0 0-192,0 0 288,0 0-352,0 0 128,0 0 32,0 0-96,0 0 96,0 0-128,0 0 96,0 0-64,0 0 256,0 0-352,0 0 224,0 0-224,0 0 160,0 0-32,0 0 0,0 0 64,0 0-224,0 0 288,0 0-192,0 0 288,0 0-352,0 0 128,0 0-64,0 0 64,0 0 32,0 0-96,0 0 96,0 0-225,0 0 514,0 0-546,0 0 354,0 0-226,0 0 65,0 0 64,0 0-64,0 0 96,0 0-192,0 0 288,0 0-224,0 0 320,0 0-320,0 0 96,0 0-32,0 0 0,0 25 96,0-25-128,0 0 160,0 0-192,0 0 320,0 0-384,-26 26 224,26-26-128,0 0 96,0 0-32,0 0-64,0 0 160,0 0-192,0 26 224,0-26-192,0 0 225,0 0-290,0 0 161,-29 0-32,29 29-32,0-29 64,0 0-128,0 0 224,0 26-192,-26-26 353,26 0-449,0 0 288,0 26-224,0-26 31,-26 0 98,26 0-66,0 0 66,0 0-162,0 25 290,0-25-226,-26 0 226,26 0-289,0 0 128,0 29 32,0-29-32,0 0 32,0 0-129,0 0 162,0 0-162,0 0 482,0 0-641,-26 0 384,26 0-256,0 0 128,0 0 0,0 26 0,0-26 96,0 0-256,-29 0 416,29 0-320,0 0 224,0 0-288,0 0 96,0 0 32,0 0 64,0 0-96,0 0-64,0 0 288,0 0-352,0 0 576,0 0-544,0 0 288,0 0-160,0 0 128,0 0 0,0 0-64,0 0 161,0 0-386,0 0 482,0 0-385,0 0 288,0 0-320,0 0 96,0 0-32,0 0 128,0 0-160,0 0-96,0 0 352,29 0-352,-29 0 448,0-26-416,0 26 192,0 0-128,0 0 32,26-29-32,-26 29-32,0 0 96,0 0-160,0 0 352,26-25-384,-26 25 384,0 0-417,0 0 161,0-26 0,26 26-128,-26 0 128,0 0-64,26 0 224,-26-26-224,0 26 416,0 0-448,0 0 224,0 0-96,0 0 0,0-29 64,0 29-128,29 0 192,-29 0-192,0 0 288,0 0-288,0 0 256,0 0-256,0 0 96,0 0 0,0 0 32,0 0 32,0 0-224,0 0 320,0 0-320,0-26 512,0 26-512,0 0 224,0 0-160,0 0 128,0 0-64,0 0 0,0 0 64,0 0-128,0 0 320,0 0-352,26-26 224,-26 26-320,0 0 128,0 0 64,0 0-32,0-25 32,0 25-64,0 0 224,0 0-352,0 0 576,0 0-576,0 0 288,0 0-192,0 0 160,0 0-32,0 0-128,0 0 256,0 0-256,0 0 384,0 0-416,0 0 320,26 0-288,-26-29 160,0 29-64,0 0 64,0 0 0,0 0-96,0 0 128,0 0-224,0 0 480,0 0-512,0 0 256,0 0-128,0 0 64,0 0 32,0 0-192,0 0 256,0 0-224,0 0 384,0 0-480,0 0 384,0 0-320,0 0 160,0 0 0,0 0 0,0 0 0,0 0-96,0 0 192,0 0-288,0 0 512,0 0-512,0 0 352,0 0-288,0 0 160,0 0-32,0 0-96,0 0 192,0 0-288,0 0 544,0 0-576,0 0 288,0 0-128,0 0-64,0 0 96,0 0 0,0 0 32,0 0-129,0 0 225,0 0-256,0 0 320,0 0-416,0 0 192,0 0-64,0 0 96,0 0-32,0 0 0,0 0 96,0 29-224,0-29 480,0 0-416,0 0 224,0 0-160,0 0 96,0 0-32,0 0-32,0 0 64,0 0-224,0 25 352,0-25-352,0 0 544,0 0-576,0 0 288,0 0-96,0 0 32,0 26 64,0-26-160,0 0 160,0 0-192,0 0 416,0 0-416,0 0 192,0 26-160,0-26 160,0 0-96,0 0 96,0 0-64,0 29-96,0-29 192,0 0-160,0 0 288,0 0-352,0 0 128,0 0 0,0 26 0,0-26 64,0 0-192,0 0 224,0 0-192,0 0 352,0 0-416,0 0 288,0 0-224,0 26 64,0-26 64,0 0 32,0 0-32,0 0-192,0 0 352,0 0-352,0 0 384,0 0-352,0 0 160,0 0-32,0 0-32,0 0 32,0 25-64,0-25 160,0 0-224,0 0 352,0 0-384,0 0 256,0 29-160,0-29 0,0 0 64,0 0 0,26 0 32,-26 0-128,0 0 192,0 0-224,0 26 352,0-26-320,0 0 128,0 0-32,0 0 32,0 0-96,0 0 32,0 0 160,0 0-192,27 0 320,-27 0-416,0 0 320,0 0-256,0 0 96,0 0-32,0 0 64,0 26 0,0-26-96,0 0 192,0 0-160,0 0 289,0 0-418,0 0 161,0 0 33,0 0-1,0 0-32,0 0-65,0 0 290,0 0-353,0 0 480,0 0-448,0 0 256,0 0-224,0 0 64,0 0 96,0 0-96,0 0 32,0 0-256,0 0 256,0 0-417,0 0-127,0 0-1218,0 0-1953,0 0 672,0 0 385,28 0-1763</inkml:trace>
</inkml:ink>
</file>

<file path=ppt/ink/ink61.xml><?xml version="1.0" encoding="utf-8"?>
<inkml:ink xmlns:inkml="http://www.w3.org/2003/InkML">
  <inkml:definitions>
    <inkml:context xml:id="ctx0">
      <inkml:inkSource xml:id="inkSrc0">
        <inkml:traceFormat>
          <inkml:channel name="X" type="integer" max="14719" units="in"/>
          <inkml:channel name="Y" type="integer" max="9199" units="in"/>
          <inkml:channel name="F" type="integer" max="32767" units="dev"/>
        </inkml:traceFormat>
        <inkml:channelProperties>
          <inkml:channelProperty channel="X" name="resolution" value="2540.38647" units="1/in"/>
          <inkml:channelProperty channel="Y" name="resolution" value="2540.45825" units="1/in"/>
          <inkml:channelProperty channel="F" name="resolution" value="0" units="1/dev"/>
        </inkml:channelProperties>
      </inkml:inkSource>
      <inkml:timestamp xml:id="ts0" timeString="2012-07-03T16:56:12.021"/>
    </inkml:context>
    <inkml:brush xml:id="br0">
      <inkml:brushProperty name="width" value="0.03528" units="cm"/>
      <inkml:brushProperty name="height" value="0.03528" units="cm"/>
      <inkml:brushProperty name="fitToCurve" value="1"/>
    </inkml:brush>
  </inkml:definitions>
  <inkml:trace contextRef="#ctx0" brushRef="#br0">-2147483648-2147483648 64,'0'0'128,"0"0"128,0 0-128,0 0-96,0 0 128,0 0 0,0 0 321,0 0-449,0 0 128,0 0-288,0 0 192,0 0-64,0 0-96,0 0 0,0 0-160,0 0 191,0 0-31,0 0 96,0 0-192,0 0 128,0 0-32,0 0-288,0 0 193</inkml:trace>
</inkml:ink>
</file>

<file path=ppt/ink/ink62.xml><?xml version="1.0" encoding="utf-8"?>
<inkml:ink xmlns:inkml="http://www.w3.org/2003/InkML">
  <inkml:definitions>
    <inkml:context xml:id="ctx0">
      <inkml:inkSource xml:id="inkSrc0">
        <inkml:traceFormat>
          <inkml:channel name="X" type="integer" max="14719" units="in"/>
          <inkml:channel name="Y" type="integer" max="9199" units="in"/>
          <inkml:channel name="F" type="integer" max="32767" units="dev"/>
        </inkml:traceFormat>
        <inkml:channelProperties>
          <inkml:channelProperty channel="X" name="resolution" value="2540.38647" units="1/in"/>
          <inkml:channelProperty channel="Y" name="resolution" value="2540.45825" units="1/in"/>
          <inkml:channelProperty channel="F" name="resolution" value="0" units="1/dev"/>
        </inkml:channelProperties>
      </inkml:inkSource>
      <inkml:timestamp xml:id="ts0" timeString="2012-07-03T16:56:12.286"/>
    </inkml:context>
    <inkml:brush xml:id="br0">
      <inkml:brushProperty name="width" value="0.03528" units="cm"/>
      <inkml:brushProperty name="height" value="0.03528" units="cm"/>
      <inkml:brushProperty name="color" value="#FF0000"/>
      <inkml:brushProperty name="fitToCurve" value="1"/>
    </inkml:brush>
  </inkml:definitions>
  <inkml:trace contextRef="#ctx0" brushRef="#br0">-4 2069 192,'0'26'224,"0"-26"288,0 0-159,0 0 63,0 0-160,0 0-63,0 0 127,0 0 32,0 0 161,0 0-161,0 0 64,0 0-191,0 0 255,0 0-480,0 0 96,0 0-128,0 0 32,0 0 32,0 0 0,0 0 256,0 0-63,0 0 383,0 0-416,0 0 225,0 0-321,0 0 160,0 0-64,0 0 1,0 0 63,0 0-128,0 0 256,0 0-288,0 0 481,0 0-449,0 0 256,0 0-159,0 0 31,0 0-32,0 0 0,0 0 32,0 0-159,0 0 255,0 0-128,0 0 225,0 0-257,0 0 128,0 0-64,0 0 33,0 0-33,0 0-96,0 0 224,0 0-256,0 0 385,0 0-417,0 0 224,0 0-160,0 0 33,0 0-65,0 0 0,0 0 32,0 0-224,0 0 416,0 0-320,0 0 289,0 0-353,0 0 192,0 0 32,0 0 0,0 0 64,0 0-160,0 0 289,0 0-353,0 0 416,0 0-512,0 0 256,0 0-192,0 0 64,0 0-32,0 0-32,0 0 65,0 0-162,0 0 354,0 0-417,0 0 352,0 0-320,26 0 192,-26 0-32,0 0-32,25 0 0,-25 0-96,0 0 288,29 0-320,-29 0 448,0 0-512,0 0 288,0 0-192,0 0 96,26 0 64,-26 0-160,0 0 160,26 0-192,-26 0 320,0 0-288,0 0 224,0 0-288,0 0 192,0 0-64,0 0-32,0 0 32,0 0-128,26 0 256,-26 0-192,0 0 416,0 0-448,0 0 192,0 0-128,26 0 96,-26 0-32,0 0-64,0 0 128,0 0-256,29 0 448,-29 0-352,0 0 256,0 0-288,26-26 160,-26 26-32,26 0 0,-26 0 0,0 0-96,0 0 160,0 0-224,0 0 512,0 0-512,25 0 256,-25 0-192,0 0 96,0 0 32,26 0-96,-26 0 160,0 0-256,29 0 416,-29 0-352,0-26 224,26 26-256,-26 0 128,0 0 0,26 0 32,-26 0-64,0 0-64,26 0 192,-26 0-256,0 0 512,26 0-544,-26 0 288,29 0-224,-29 0 192,0 0-96,26 0 0,-26 0 96,26 0-192,-26 0 384,25 0-416,-25 0 320,0 0-288,0 0 96,26 0 32,-26-26 0,29 26 32,-29 0-160,0 0 288,26 0-352,-26 0 512,26 0-480,-26 0 256,26 0-192,-26-28 128,26 28-32,-26 0-96,0 0 192,0 0-224,29 0 384,-29 0-384,0 0 224,0 0-224,0 0 128,0 0 0,26 0 0,-26 0 32,0 0-160,0 0 288,0 0-352,26 0 512,-26 0-480,0 0 192,0 0-64,0 0 0,0 0 64,25 0-128,-25 0 160,0 0-160,0 0 352,0 0-416,26 0 320,-26 0-288,0-26 96,0 26 32,0 0 32,0 0 0,0 0-160,0 0 224,0 0-224,29 0 480,-29 0-512,0 0 192,26 0-64,-26 0 32,0 0 0,26 0-64,-26 0 160,0 0-224,26 0 416,-26-26-448,26 26 288,-26 0-256,0 0 160,29 0-32,-29 0 0,0 0 32,26 0-96,-26-26 128,25 26-160,-25 0 512,26 0-672,3 0 384,-29-26-224,0 26 32,26 0 96,-26 0-160,0 0 288,26 0-288,-26 0 480,26 0-608,-26-28 512,0 28-480,0 0 320,26 0-192,-26 0 96,0 0 96,29 0-256,-29 0 352,0 0-384,26 0 544,-26-26-448,0 26 128,26 0-64,-26 0 64,0 0-32,25 0-64,-25 0 160,0-26-224,0 26 449,0 0-450,0 0 258,26 0-226,-26 0 33,0 0 128,0 0-96,29 0 32,-29 0-128,0-26 288,26 26-320,-26 0 481,0 0-450,0 0 162,26 0-98,-26 0 97,0-29 1,26 29-130,-26 0 161,0 0-128,0 0 289,0 0-386,26 0 290,-26 0-225,0 0 96,0 0 32,0 0-32,0 0 0,0 0-129,0 0 258,0 0-258,29-26 418,-29 26-449,0 0 192,26 0-64,-26 0 32,0 0 32,0 0-129,0 0 194,0 0-194,0 0 354,25 0-385,-25 0 256,0 0-288,0-26 192,26 26-32,-26 0 0,0 0 64,26 0-192,-26 0 288,0 0-320,0 0 448,29 0-416,-29 0 128,0 0 0,0-26 64,0 26-64,0 0-128,0 0 256,26 0-192,-26 0 352,0 0-480,0 0 352,26 0-320,-26 0 96,0 0 96,0 0 0,0 0-64,26-28-64,-26 28 256,0 0-224,0 0 320,0 0-448,26 0 256,-26 0-160,0 0 64,0 0 96,0 0-192,0 0 256,0 0-224,29 0 448,-29 0-544,0 0 288,0 0-288,26 0 224,-26 0-96,0-26 96,25 26-32,-25 0-192,0 0 480,26 0-416,-26 0 352,26 0-384,-26 0 128,0 0 0,0 0 96,29 0-96,-29 0-32,0 0 160,26 0-192,-26 0 416,0-26-544,26 26 384,-26 0-352,0 0 320,26 0-128,-26 0-32,0 0 96,0 0-256,26 0 416,-26 0-320,0-26 288,0 26-320,29 0 160,-29 0 32,0 0-32,0 0-32,25 0-96,-25 0 224,0 0-256,0 0 416,26-26-416,-26 26 224,0 0-192,0 0 96,0 0 96,26 0-64,-26 0 64,0-28-256,29 28 384,-29 0-224,0 0 129,0 0-258,26 0 161,-26 0-32,0 0 0,0-26 64,26 26-160,-26 0 192,0 0-256,0 0 545,0 0-610,0 0 418,0 0-321,26 0 128,-26-26 32,0 26-96,0 0 224,0 0-417,26 0 610,-26 0-545,0 0 480,0 0-480,0 0 192,0 0 0,0 0 32,0 0 0,0 0-256,0 0 384,0 0-256,0 0 480,0 0-608,0 0 384,0 0-288,29-26 96,-29 26 64,0 0-128,0 0 192,26 0-288,-26 0 512,0 0-448,0-29 288,0 29-320,25 0 160,-25 0 0,0 0-32,0 0 32,26 0-96,-26 0 224,0-25-320,26 25 576,-26 0-576,0 0 288,29 0-224,-29 0 160,0 0-32,26-26-96,-26 26 256,0 0-416,0 0 608,26 0-512,-26 0 352,0 0-384,0 0 192,26 0 0,-26 0 0,0-26-32,0 26-64,26 0 224,-26 0-320,0 0 608,0 0-640,29 0 416,-29-29-320,0 29 128,25 0-64,-25 0 32,0 0 160,26 0-320,-26 0 512,0 0-480,0 0 352,0-26-320,26 26 128,-26 0 0,0 0 0,26 0-32,-26 0-64,0 0 256,0-26-352,29 26 608,-29 0-608,0 0 288,0 0-192,26 0 64,-26-26 96,0 26-192,26 0 224,-26 0-224,0-28 448,26 28-448,-26 0 288,26 0-320,-26 0 160,0-26 0,29 26 0,-29 0 0,0 0-160,25 0 320,-25-26-352,0 26 576,26 0-544,-26 0 256,0 0-224,0-26 160,26 26-64,-26 0-64,0 0 192,26-26-224,-26 26 416,0 0-416,29 0 288,-29 0-288,26-28 128,-26 28 0,0 0 32,26 0 0,-26-26-160,0 26 256,0 0-256,0 0 448,26 0-512,-26-26 256,0 26-96,26 0 32,-26-26 32,0 26-128,28 0 192,-28 0-224,0 0 480,0 0-512,26-29 320,-26 29-320,0 0 192,0 0-96,0 0 128,26 0-32,-26-26-192,0 26 352,0 0-448,26-25 672,-26 25-640,0 0 320,0 0-128,29 0 0,-29-26 32,0 26-96,0 0 192,0 0-224,26-29 448,-26 29-512,0 0 384,0 0-384,26 0 192,-26-26 32,0 26-64,0 0 64,26 0-128,-26-26 192,0 26-256,0 0 513,0 0-514,26-26 225,-26 26-128,0 0 64,29-26 0,-29 26-96,25 0 160,-25-28-160,0 28 385,26 0-450,-26-26 289,0 26-256,0 0 160,26 0-32,-26-26-32,0 26 96,0 0-192,0 0 256,26-26-288,-26 26 513,0 0-546,0 0 290,0-28-130,29 28 66,-29 0 95,0-26-128,0 26 96,0 0-192,26 0 416,-26-26-512,0 26 352,0 0-288,0 0 128,26-26 0,-26 26-32,0 0 64,0 0-160,0-29 384,0 29-448,0 0 544,26-26-512,-26 26 192,0 0-64,0-26 64,0 26 0,0 0-96,0 0 224,0-26-320,0 26 448,0 0-448,26-25 288,-26 25-224,0 0 96,0 0 0,0 0 0,0 0 0,0-29-96,0 29 224,0 0-256,0 0 416,28 0-448,-28-26 224,0 26-96,0 0 32,0-26 32,0 26-96,0 0 192,0 0-224,0-26 352,0 26-384,0 0 256,26-28-192,-26 28 96,0 0 0,0 0-32,0 0 0,0 0-160,0-26 320,0 26-288,0 0 449,0 0-514,0 0 257,0 0-128,0 0 0,0-26 128,0 26-192,0 0 224,0 0-192,0 0 417,26-26-546,-26 26 418,0 0-290,0 0 33,0 0 128,0-29-160,0 29 96,0 0-128,0 0 288,0 0-256,0 0 417,0 0-578,0 0 289,0 0-64,0-25 32,0 25 32,0 0-128,0 0 192,0 0-224,0 0 449,0 0-514,0 0 321,0 0-256,26-26 96,-26 26 64,0 0-64,0 0 64,0 0-160,0 0 320,0 0-320,0 0 417,0 0-546,0 0 289,0 0-32,0 0-32,0 0 64,0 0-160,0-26 256,0 26-256,0 0 481,0 0-514,0 0 290,0 0-322,0 0 257,0 0-64,0 0-96,0 0 192,0 0-256,0 0 417,0-29-418,0 29 354,0 0-290,0 0 1,0 0 192,0 0-192,0 0 160,0 0-192,0 0 256,0 0-256,0 0 449,0 0-514,0 0 322,0-26-226,0 26 65,0 0 32,0 0-64,0 0 192,0 0-320,0 0 417,0 0-322,0 0 258,0 0-290,0 0 129,0-26 0,0 26 0,0 0 0,0 0-128,0 0 256,0 0-256,0 0 481,0 0-546,0 0 258,0 0-130,0 0 65,0 0 0,0 0-64,0 0 96,0 0-160,0 0 353,0 0-354,0 0 322,0 0-386,0 0 225,0 0-128,0 0 96,0 0-32,0 0-96,0 0 256,0 0-288,0 0 480,0 0-544,0 0 384,0 0-320,0 0 160,0 0 0,0 0-64,0 0 128,0 0-192,0 0 320,0 0-256,0 0 160,0 0-224,0 0 128,0 0-32,0 0-32,0 0 32,0 0-96,0 0 224,0 0-288,0 0 480,0 0-512,0 0 320,0 0-224,0 0 96,0 0 32,0 0-96,0 0 160,0 0-192,0 0 384,0 26-384,0-26 288,0 0-288,0 0 128,0 0 32,0 26-32,0-26 32,-26 0-128,26 0 224,0 29-288,0-29 480,0 0-480,0 0 256,-26 26-192,26-26 96,0 0 0,0 0-64,0 0 128,0 0-192,0 0 384,0 26-384,-26-26 256,26 0-224,0 0 96,0 0 0,0 0-32,0 0 64,0 0-160,0 25 256,0-25-288,-28 0 480,28 0-480,0 0 224,0 0-160,0 0 96,0 29 32,0-29-128,0 0 192,-26 0-256,26 0 448,0 0-448,0 0 288,0 26-288,0-26 192,0 0-64,0 0 0,0 0 32,-26 0-128,26 0 256,0 0-320,0 0 512,0 26-480,0-26 224,0 0-160,0 0 96,0 0 0,0 0-96,0 0 192,0 0-224,0 0 448,0 0-448,0 0 256,0 0-256,0 0 160,0 0 0,0 0-32,0 0 64,0 0-128,0 0 256,0 0-256,0 0 513,0 0-546,0 0 258,0 0-193,0 0 64,0 0-32,0 0-96,0 0 192,0 0-192,0 0 384,0 0-416,0 0 288,0 0-224,0 0 192,0 0 0,0 0-64,0 0 0,0 0-192,26 0 288,-26-26-352,0 26 544,0 0-512,0 0 256,0 0-192,0-26 96,0 26 32,26 0-160,-26 0 224,0 0-256,0-29 416,0 29-416,28 0 320,-28-25-320,0 25 160,0 0-32,26 0 96,-26 0-96,0-26-160,0 26 352,0 0-384,0 0 576,0 0-512,0 0 224,0-26-160,26 26 128,-26 0 0,0 0-64,0 0 64,0 0-192,0 0 480,0 0-480,0 0 320,0-29-288,0 29 128,0 0 0,0 0 0,0 0 32,0 0-192,0-26 288,0 26-320,0 0 576,0 0-576,0 0 256,0 0-96,0 0 0,0 0 64,0 0-96,0 0 192,0 0-256,0 0 416,0 0-448,0 0 320,0 0-256,0 0 96,0 0 0,0 0 0,0 0 0,26 0-128,-26 0 256,0 0-288,0 0 480,0 0-512,0 0 224,0 0-96,0 0 32,0 0 32,0 0-128,0 0 256,0 0-384,0 0 544,0 0-576,0 0 352,0 0-288,0 0 128,0 0 0,0 0-1,0 0 33,0 0-160,0 0 320,0 0-256,0 0 448,0 0-512,0 0 192,0 0-32,0 0 32,0 0 32,0 0-160,0 0 224,0 0-224,0 0 416,0 0-480,0 0 352,0 0-256,0 0 128,0 0 32,0 0-64,0 0 32,0 0-128,0 26 288,0-26-288,0 0 416,0 0-416,0 29 128,0-29 0,0 0 0,0 0 32,0 0-128,0 0 192,0 0-224,0 0 416,0 26-448,0-26 288,0 0-224,0 0 64,0 0 32,0 0 0,0 0 0,0 0-96,0 26 224,0-26-224,0 0 352,0 0-416,0 0 160,0 0 0,0 0-32,0 0 64,0 0-128,0 0 224,0 0-192,0 0 288,0 25-320,0-25 192,0 0-256,0 0 160,0 0 0,0 0 0,0 0 0,0 0-128,0 29 288,0-29-256,0 0 320,0 0-352,0 0 128,0 0 32,0 0-32,0 0 0,0 0-96,0 0 224,0 0-256,0 0 416,0 0-384,0 26 160,0-26-160,0 0 160,0 0-64,0 0-64,0 0 96,0 0-192,0 0 352,0 0-224,0 0 224,0 0-384,0 26 224,0-26-32,0 0 0,0 0 32,0 0-96,0 0 160,0 0-128,0 0 385,0 26-578,0-26 386,26 0-226,-26 0 65,0 0-32,0 0 32,0 0 64,0 0-224,0 28 353,0-28-290,0 0 354,0 0-385,0 0 63,0 0 162,0 0-97,0 0-32,0 0-97,0 0 258,0 0-194,0 0 354,0 0-449,0 0 288,0 0-192,0 0 64,0 0 0,0 0-64,0 0 96,0 0-128,0 0 320,0 0-320,0 0 288,0 0-416,0 0 288,0 0-96,0 0 32,0 0 32,0 0-192,0 0 256,0 0-160,29 26 320,-29-26-448,0 0 352,0 0-320,0 0 224,0 0-32,0 0-32,0 0 64,0 0-160,0 0 320,0 0-320,0 0 192,0 0-288,0 0 256,0 0-128,0 0 32,0 0 32,0 0-128,0 0 288,0 0-256,0 0 352,0 0-448,0 0 160,0 0-128,0 0-289,0 0-544,0 0-704,0 0-1635,0 0-2785</inkml:trace>
</inkml:ink>
</file>

<file path=ppt/ink/ink63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in"/>
          <inkml:channel name="Y" type="integer" max="32767" units="in"/>
          <inkml:channel name="F" type="integer" max="32767" units="dev"/>
        </inkml:traceFormat>
        <inkml:channelProperties>
          <inkml:channelProperty channel="X" name="resolution" value="3971.75757" units="1/in"/>
          <inkml:channelProperty channel="Y" name="resolution" value="5295.24854" units="1/in"/>
          <inkml:channelProperty channel="F" name="resolution" value="0" units="1/dev"/>
        </inkml:channelProperties>
      </inkml:inkSource>
      <inkml:timestamp xml:id="ts0" timeString="2011-11-21T22:43:29.986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fitToCurve" value="1"/>
    </inkml:brush>
  </inkml:definitions>
  <inkml:trace contextRef="#ctx0" brushRef="#br0">702 196 576,'0'0'833,"0"0"192,0 0-160,0 0-513,0 0 225,0 0-289,0 0 256,0 0-159,0 0 31,0 0-32,0 0-127,0 0-65,0 0-192,0 0 256,0 0-320,0 0 192,0 0-160,0 0 160,0 0-128,0 0 32,0 0 32,0 0-32,0 0 161,0 0-161,0 0 448,0 0-416,0 0 160,0 0-128,0 0 193,0 0-97,0 0 64,0 0 96,0 0 1,0 0 63,0 0-384,0 0 288,0 0-95,0 0 127,0 0-160,0 0 64,0 0-95,0 0-1,0 0 64,0 0-160,0 0 352,0 0-416,0 0 129,0 0-65,0 0 96,0 0-64,0 0-96,0 0 96,0 0-128,0 0 160,0 0-256,0 0 384,0 0-256,0 0 96,0 0-96,0 0 64,0 0 0,0 0-64,0 0 161,0 0-322,0 0 386,0 0-322,0 0 194,0 0-97,0 0 128,0 0-96,0 0-32,0 0 96,0 0-96,0 0 192,0 0-384,0 0 384,0 0-192,0 0 96,0 0-96,0 0-32,0 0 0,0 0 0,0 0 32,0 0-160,0 0 288,0 0-320,-29 0 128,29-31-128,-27 31 127,27 0-95,0 0 64,-29 0 0,29 0-64,-27-32 224,27 32-352,0 0 320,0 0-96,-29 0 96,29 0-96,0 0 96,0 0-32,0 0-32,0 0 64,-27 0-192,27 0 352,0 0-416,0 0 224,0 0-129,0 0 129,0 0-64,-29 0 0,29 0 64,0 0-96,0 0 192,-28 0-288,28 0 320,0 0-160,0 0 32,-28 0-32,28 0 64,0 0-32,0 0-64,-28 0 96,28 0-192,0 0 320,-28 0-320,28 0 192,0 0-64,-28 0 64,28 0-64,0 32 32,0-32 32,0 0-64,0 0 160,0 0-320,-28 0 288,28 0-160,0 0 192,0 0-224,0 0 192,0 31-96,0-31-64,-28 0 192,28 0-256,0 0 288,0 0-320,0 31 224,0-31-64,-29 0 32,29 0-64,0 0 64,0 0-32,0 32 0,0-32 64,0 0-224,-27 0 320,27 0-256,0 31 128,0-31-128,0 0 96,0 0 0,0 32-32,0-32 160,0 0-256,0 31 352,0-31-320,0 0 160,0 32-96,0-32 64,0 0-64,0 0 64,0 0 0,0 30-64,0-30 128,0 0-192,0 0 320,0 0-288,0 0 160,0 0-128,0 0 129,0 0-33,0 32 32,0-32 0,0 0-96,27 0 224,-27 0-288,0 0 192,29 0-160,-29 0 224,0 0-160,0 0 32,28 0 64,-28 0-96,0 0 97,0 0-226,0 0 354,0 0-385,28 0 256,-28 0-96,0 0 0,0 0-32,0 0 32,0 0 0,0 0-96,0 0 192,0 0-288,0 0 288,0 0-128,0 0 32,0 0-64,0 0 64,0 0 64,0 0-128,0 0 160,0 0-256,0 0 384,0 0-320,0 0 192,0 0-192,0 0 160,0 0-64,0 0 32,0 0-32,0 0-64,0 0 289,0 0-450,0 0 386,0 0-193,0 0 96,0 0-96,0 0 32,0 0 0,0 0-32,0 0 128,0 0-320,0 0 416,0 0-480,0 0 288,0 0-160,0 0 224,0 0-96,0 0-64,0 0 96,0 0-128,0 0 288,0 0-448,0 0 384,0 0-256,0 0 128,0 0-97,0 0 1,0 0 32,0 0-64,0 0 192,0 0-256,0 0 352,-28 0-320,28 0 224,0 0-160,0 0 96,-28 0-32,28 0-64,-29 0 128,29 0-128,0 0 256,0 31-384,-27-31 384,27 0-192,-29 0 64,29 0-96,0 0 96,0 0-64,0 0 0,0 0 128,-27 31-224,27-31 256,0 0-256,0 0 160,0 0-64,0 0 64,0 0-64,0 0 0,0 0 96,-29 0-160,29 0 256,0 0-320,0 0 256,-27 32-160,27-32 128,0 0-128,0 0 64,0 0 0,0 0-32,0 0 96,0 0-224,0 0 384,-29 0-384,29 0 224,0 0-96,0 31 64,0-31-64,-27 0 32,27 0-32,0 0-64,0 32 288,0-32-416,0 0 352,-29 0-224,29 0 96,0 31-64,0-31 32,0 0 96,0 0-128,0 32 128,-27-32-193,27 0 290,0 0-290,0 0 226,0 31-161,0-31 64,0 0 0,0 32 0,0-32 64,0 0-128,0 31 192,0-31-289,0 31 322,-29-31-193,29 0 64,0 0-32,0 32 64,0-32-32,0 31-64,0-31 160,0 0-256,0 31 352,0-31-320,0 0 128,0 31-64,0-31 96,0 0-64,0 32 0,0-32 128,0 0-128,29 0 192,-29 31-288,0-31 320,0 0-256,0 0 160,0 0-128,27 0 64,-27 32-64,0-32-32,0 0 129,0 0-162,0 0 258,0 0-257,29 0 160,-29 31-64,0-31 64,0 0 0,27 0 0,-27 0 32,0 0-128,29 0 192,-29 0-320,0 0 352,27 0-192,-27 0 97,0 0-33,29 0 64,-29 0-64,27 0-32,-27 0 96,29 0-224,-29 0 288,27 0-352,-27 0 224,0 0-128,29-31 128,-29 31-96,0 0 128,0 0-32,0 0-64,28 0 161,-28-32-193,0 32 224,0 0-288,0 0 224,0 0-160,0-31 96,0 31-32,0 0 0,28 0 0,-28 0-128,0 0 192,0 0-256,0 0 224,0-32-160,0 32 160,0 0-160,0 0 64,0 0 32,0 0-64,0 0 160,0 0-256,0 0 352,0 0-320,0 0 160,0 0-32,0 0 0,0 0 33,0 0-97,0 0 128,0 0-192,0 0 320,0 0-384,0 0 288,0 0-224,0 0 160,0 0-128,0 0 0,0 0 192,0 0-224,0 0 224,0 0-288,0 0 384,0 0-384,0 0 224,0 0-160,0 0 128,0 0-96,0 0 32,0 0 32,0 0-129,0 0 225,0 0-256,0 0 192,0 0-64,0 0 64,0 0-128,0 0 64,0 0 32,0 0-64,0 0 96,0 0-288,0 0 320,0 0-320,0 0 128,0 0-97,0 0 97,0 0-64,0 0 32,0 0 96,0 0-96,0 0 320,0 0-384,0 0 352,0 0-224,0 0 128,0 32-96,0-32 96,0 0-32,28 0 0,-28 0 96,0 0-224,0 31 352,0-31-384,0 0 192,0 0-32,0 0 32,28 0 32,-28 32-64,0-32 64,0 0-192,0 0 320,0 31-384,28-31 320,-28 0-128,0 0 64,28 32-64,-28-32 32,0 0 0,0 0-64,0 0 128,28 0-256,-28 0 384,0 31-352,0-31 160,0 0-64,29 0 96,-29 0-32,0 0-64,0 31 96,27-31-128,-27 0 288,0 0-384,29 0 352,-29 0-224,0 32 96,0-32-96,27 0 64,-27 0 32,0 0-96,0 0 193,29 0-193,-29 0 320,0 0-320,27 0 128,-27 0-64,29 0 96,-29 0-96,27 0 0,-27 0 96,0 0-160,29 0 256,-29 0-352,0 0 320,0 0-192,0 0 65,0 0-1,0 0 32,0 0-32,0 0-64,0 0 128,27 0-256,-27 0 352,0 0-320,29 0 160,-29 0-96,0 0 128,0-32-96,0 32 32,27 0 0,-27 0-96,0 0 192,0 0-288,0 0 320,29-31-224,-29 31 128,0 0-96,0 0 160,28-31-128,-28 31 0,0 0 96,0-32-192,0 32 320,0 0-352,28 0 224,-28-31-128,0 31 128,0 0-96,0 0 32,0-32 33,0 32-65,0 0 128,0 0-353,0-31 354,0 31-193,0 0 128,0 0-96,0-32 64,0 32 32,0 0-96,0-31 128,0 31-256,0 0 384,0-31-352,0 31 160,0 0-96,0 0 64,0 0 0,0-31-32,0 31 64,0 0-128,0 0 192,0 0-321,0-32 354,0 32-226,0 0 129,0 0-96,0-31 64,-28 31 0,28 0-96,0 0 160,0-31-224,0 31 352,0 0-320,0 0 160,-28 0-96,28 0 96,0 0-64,0 0 64,0-32 0,0 32-96,0 0 192,0 0-288,0 0 352,0 0-256,0 0 128,0 0-96,0 0 96,0 0-64,0 0-32,0 0 96,0 0-192,0 0 288,0 0-288,0 0 160,0 0-128,0 0 128,0 0-64,0 0 32,0 0 32,0 0-128,0 0 224,0 0-384,0 0 416,0 0-224,0 0 96,0 0-64,0 0 32,0 0 0,0 0-96,0 0 224,0 0-288,0 0 384,0 0-448,0 0 384,0 0-320,0 0 288,0 0-224,0 0 64,0 0 64,0 0-128,0 0 160,0 0-256,0 0 320,0 0-320,0 0 224,0 0-96,0 0 128,0 0-128,0 0 32,0 0 64,0 0-128,0 0 224,0 0-288,0 0 192,0 0-96,0 0 64,0 0-64,0 0 32,0 0 64,0 0-96,0 0 128,0 0-225,0 0 322,0 0-290,0 0 162,28 0-98,-28 0 97,0 0-32,0 0 0,28 0 65,-28 0-162,0 0 258,0 32-290,28-32 194,-28 0-97,0 0 96,28 0-96,-28 0 0,0 0 64,0 0-32,28 0 128,-28 0-321,0 0 418,0 0-385,0 0 224,29 0-128,-29 0 128,0 0-64,0 0-32,27 0 64,-27 0-96,0 0 256,0 0-352,0 0 288,29 0-224,-29 0 224,0 0-128,0 0 0,0 0 64,0 0-96,0 0 160,0 0-256,27 0 352,-27 0-288,0 0 128,0 0-32,0 0 32,0 0-32,0 0-32,0 0 128,29 0-256,-29 0 352,0 0-448,27 0 416,-27 0-224,0 0 96,0-32-32,0 32 0,29 0 32,-29 0-128,0 0 225,0 0-322,0-31 354,0 31-322,0 0 226,27 0-162,-27-32 130,0 32-65,0 0 0,0-31 32,0 31-161,0 0 290,0-32-354,29 32 322,-29 0-162,0-31 98,0 31-97,0 0 32,0 0 64,0 0-128,0-32 192,0 32-289,0 0 354,0 0-386,0-31 290,0 31-129,0 0 96,0 0-96,0-31 0,0 31 128,0 0-224,0-32 288,0 32-353,0 0 258,0-30-162,0 30 162,0 0-130,0-32 1,0 32 128,0 0-128,0-31 128,0 31-224,0 0 385,0-32-450,0 32 257,-29 0-160,29 0 128,0 0-128,0-31 32,0 31 64,-27 0-96,27 0 224,0 0-352,0 0 384,0 0-224,0-32 128,-29 32-128,29 0 32,0 0 32,0 0-32,0 0 128,-27 0-225,27 0 290,0 0-322,-29 0 257,29 0-160,0 0 160,0 0-32,0 0-96,0 0 128,-27 0-192,27 0 288,0 0-416,0 0 384,0 0-192,0 0 96,0 0-64,0 0 32,0 0 64,0 0-96,0 0 96,0 0-224,0 0 384,0 0-384,0 0 192,0 0-128,0 0 96,0 0-32,0 0-96,0 0 160,0 0-128,0 0 288,0 0-448,0 0 384,0 0-160,0 0 64,0 0-32,0 0 0,0 0-32,0 0 32,0 0 32,0 0-192,0 0 352,0 0-352,0 0 160,0 0-32,0 0 64,0 0 0,0 0 0,0 0 64,0 0-128,0 0 320,0 0-448,0 0 416,0 0-288,0 0 128,0 0-128,0 0 64,0 0 1,0 0-33,0 0 64,0 0-193,0 0 386,0 0-417,0 0 192,0 0-32,0 0 128,0 0-160,0 0 64,0 0 32,0 0-160,0 0 224,0 0-256,0 0 288,0 0-256,0 0 160,0 0-128,0 0 128,0 0 0,0 0-96,0-31 160,0 31-224,0 0 320,0 0-416,0 0 160,0 0-64,0-31 128,0 31-128,0 0 0,-29 0 64,29-32-32,0 32 128,0 0-225,0-31 290,0 31-226,-27 0 162,27 0-130,0 0 97,0-32-32,0 32-64,0 0 128,0 0-224,0 0 288,0 0-256,-29 0 96,29 0-96,0 0 192,0-31-128,0 31-32,0 0 64,-28 0-64,28 0 224,0 0-384,0 0 352,0 0-224,0 0 128,-28-32-160,28 32 96,0 0 32,0 0-97,-28 0 129,28 0-128,0 0 288,-28 0-416,28 0 352,-28 0-224,28 0 160,0 0-64,-29 0 32,29 0 0,0 0-64,-27 0 224,27 0-352,0 0 384,-29 0-320,29 0 192,0 0-96,-27 0 64,27 0-32,0 0-64,0 0 128,-29 0-192,29 0 320,0 0-448,0 0 384,0 0-224,-27 0 128,27 0-96,0 0-32,0 0 96,0 0-64,0 0 128,0 0-256,0 0 384,0 0-352,-29 0 160,29 0-64,0 0 128,0 32-96,0-32-32,0 0 64,0 0-96,0 0 256,0 0-384,0 0 352,-27 0-192,27 31 96,0-31-96,0 0 64,0 0 32,0 0-64,0 32 160,0-32-352,0 0 448,0 0-384,-29 31 224,29-31-128,0 0 128,0 0-32,0 0-64,0 0 128,0 0-224,0 0 320,0 0-416,0 0 416,0 0-224,0 0 64,0 0-64,0 0 96,0 0 0,0 0-64,0 0 160,0 0-320,0 0 448,0 0-416,0 0 224,0 0-32,0 0 96,0 0-32,0 0-96,0 0 193,0 0-225,0 0 288,0 0-416,0 0 320,0 0-288,0 0 160,0 0-160,0 0 0,0 0-128,0 0-289,0 0-288,0 0-832,0 0-673,0 0-289,0 0 1,0 32-2499</inkml:trace>
</inkml:ink>
</file>

<file path=ppt/ink/ink64.xml><?xml version="1.0" encoding="utf-8"?>
<inkml:ink xmlns:inkml="http://www.w3.org/2003/InkML">
  <inkml:definitions>
    <inkml:context xml:id="ctx0">
      <inkml:inkSource xml:id="inkSrc0">
        <inkml:traceFormat>
          <inkml:channel name="X" type="integer" max="14719" units="in"/>
          <inkml:channel name="Y" type="integer" max="9199" units="in"/>
          <inkml:channel name="F" type="integer" max="32767" units="dev"/>
        </inkml:traceFormat>
        <inkml:channelProperties>
          <inkml:channelProperty channel="X" name="resolution" value="2540.38647" units="1/in"/>
          <inkml:channelProperty channel="Y" name="resolution" value="2540.45825" units="1/in"/>
          <inkml:channelProperty channel="F" name="resolution" value="0" units="1/dev"/>
        </inkml:channelProperties>
      </inkml:inkSource>
      <inkml:timestamp xml:id="ts0" timeString="2012-07-03T16:55:15.892"/>
    </inkml:context>
    <inkml:brush xml:id="br0">
      <inkml:brushProperty name="width" value="0.03528" units="cm"/>
      <inkml:brushProperty name="height" value="0.03528" units="cm"/>
      <inkml:brushProperty name="color" value="#FF0000"/>
      <inkml:brushProperty name="fitToCurve" value="1"/>
    </inkml:brush>
  </inkml:definitions>
  <inkml:trace contextRef="#ctx0" brushRef="#br0">-11 2041 320,'0'0'512,"0"0"-95,0 0-97,0 0 64,0 0-384,0 0 257,0 0-321,0 0 192,0-26-128,0 26 128,0 0 352,0 0 33,0 0-289,0 0-32,0 0 321,0 0-193,0 0 321,0 0-577,0 0 288,0 0-160,0 0 96,0 0 97,0 0-65,0 0 96,0 0-255,0 0 415,0 0-416,0 0 257,0 0-225,0 0 64,0 0 0,0 0 65,0 0 191,0 0-192,0 0 97,0 0-353,0 0 544,0 0-511,0 0 223,0 0-192,0 0-32,0 0 0,0 0-96,0 0 64,0 0-128,0 0 416,0 0-384,0 0 289,0 0-225,0 0 0,0 0 64,0 0 32,0 0 64,0 0-192,0 0 224,0 0-224,0 0 577,0 0-513,0 0 96,0 0-160,0 0 96,0 0 64,0 0-192,0 0 128,0 0-256,0 0 417,0 0-322,0 0 130,0 0-130,0 0 130,0 0-1,0 0 32,0 0 32,0 0-160,0 0 256,0 0-416,0 0 576,0 0-544,0 0 256,0 0-192,0 0 0,0 0 64,0 0-64,0 0 64,0 0-128,0 0 480,0 0-352,0 0 192,0 0-256,0 0 160,0 0-32,0 0 0,0 0 0,0 0-128,0 0 192,0 0-192,0 0 352,0 0-448,0 0 288,0 0-32,0 0-32,0 0 32,0 0-128,0 0 256,0 0-192,0 0 225,0 0-450,0 0 386,0 0-290,0 0 161,26 0 65,-26 0-65,0 0 64,0 0-160,0 0 224,26 0-224,-26 0 416,0 0-480,0 0 224,0 0-64,0 0-64,0 0 32,0 0-96,0 0 224,0 0-224,29 0 352,-29 0-416,0 0 320,0 0-256,0 0 96,0 0 32,26 0 0,-26 0 32,0 0-224,0 0 256,0 0-192,0 0 448,0 0-480,26 0 128,-26 0 0,0 0-64,0 0 64,26 0-32,-26 0 128,0 0-192,0 0 352,0 0-352,0 0 321,26 0-418,-26 0 225,0 0 0,0 0 0,29 0-32,-29 0-128,0 0 256,0 0-224,26-26 481,-26 26-417,0 0 64,26 0 0,-26 0-32,26 0-32,-26 0 0,0-26 64,0 26-128,26 0 448,-26 0-448,0 0 256,0 0-256,29 0 64,-29-28 128,0 28-96,0 0 32,26 0-96,-26 0 288,0 0-320,26-26 513,-26 26-450,0 0 130,26-26-65,-26 26 96,0 0-32,26 0-128,-26-26 160,0 26-192,29 0 352,-29 0-448,0-26 320,0 26-320,26 0 192,-26-28 0,0 28-32,26 0 64,-26-26-192,0 26 416,0 0-320,27 0 320,-27-26-416,0 26 224,0 0-64,0 0 33,26 0 31,-26-26-160,0 26 224,0 0-288,0 0 480,0 0-512,0-28 416,0 28-288,29 0 32,-29 0 0,0 0 0,0 0 64,0-26-160,0 26 192,26 0-192,-26 0 352,0 0-384,0-26 160,0 26-32,0 0 0,0 0 32,0 0-96,0 0 192,0-26-192,0 26 384,26 0-416,-26 0 224,0 0-224,0-29 96,0 29 0,0 0-32,0 0 32,26-26-160,-26 26 352,0 0-320,0-25 385,0 25-418,26 0 193,-26-26-32,0 26 0,0 0 0,0 0-128,0 0 288,0-26-256,29 26 449,-29 0-610,0 0 418,0-29-258,0 29 194,0 0-129,0 0 64,0-26 64,0 26-289,26 0 546,-26 0-481,0-26 384,0 26-448,0 0 192,0-25 0,26 25-64,-26 0 96,0-29-96,0 29 160,0 0-224,0-26 512,0 26-640,26 0 352,-26 0-224,0-26 128,0 26 32,0 0-128,0-26 160,0 26-256,29 0 512,-29 0-448,0-28 352,0 28-416,0 0 192,0 0 0,0 0-32,0-26 32,26 26-96,-26 0 288,0 0-320,0 0 448,0-26-480,0 26 256,0 0-192,0 0 96,0-26 32,0 26-96,0 0 128,0 0-256,26 0 448,-26-28-384,0 28 352,0 0-416,0 0 192,0-26 32,26 26 0,-26 0-64,0 0-32,0 0 256,0-26-288,0 26 448,0 0-576,0 0 320,0 0-160,0 0 32,0-26 32,0 26-64,0 0 96,26-26-192,-26 26 416,0 0-384,0-28 288,0 28-352,0-26 224,0 26-64,0 0 0,0-26 96,0 26-192,29 0 288,-29-26-352,0 26 512,0 0-512,0-29 320,0 29-224,0 0 32,26-25 128,-26 25-192,0-26 192,0 26-224,0 0 448,26-26-384,-26 26 224,0-29-352,0 29 224,0-26 0,26 26 0,-26-26 32,0 26-192,0 0 352,26-25-416,-26 25 608,0 0-576,0 0 256,0-26-96,0 26 0,0 0 32,0 0-128,0 0 256,0 0-288,0-29 480,29 29-448,-29 0 256,0 0-256,0-26 96,0 26 32,0 0 32,0-26-96,0 26-64,26 0 256,-26-26-320,0 26 512,0 0-448,0-28 160,0 28-96,0 0 64,0-26-64,0 26 32,0 0 160,26-26-288,-26 26 416,0-26-480,0 26 416,0-28-352,0 28 96,0-26 64,0 26-128,0-26 192,0 26-128,0 0 224,26-26-384,-26 26 640,0 0-608,0-26 320,0 26-288,0-28 224,0 28-96,0 0-32,0-26 160,26 26-224,-26 0 384,0-26-416,0 26 352,0 0-352,0-26 160,0 26-32,0-29 0,0 29 96,0 0-160,0-25 256,0 25-320,29-26 512,-29 26-480,0-26 160,0 26-32,0 0 32,0 0 64,0-29-160,0 29 128,0 0-224,0 0 416,0 0-448,0 0 320,0 0-224,0 0 32,0 0 96,0 0-128,0 0 128,0 0-160,0 0 224,0 0-288,0 0 512,0 0-448,0 0 160,0 0-192,26 0 256,-26-26-96,0 26-128,0 0 256,0 0-256,0 0 480,0 0-512,0 0 320,0 0-256,0 0 96,0 0 32,0 0 0,0 0 0,0 0-128,0 0 160,0-26-192,0 26 416,0 0-448,0 0 192,0 0-32,0 0 0,0 0 32,0 0-64,0 0 32,0 0-128,0 0 384,0 0-384,0-25 224,0 25-160,0 0 32,0 0 64,0 0-32,0 0 64,0 0-224,0 0 224,0 0-192,0 0 448,0 0-448,0 0 128,0 0 0,0 0-32,0 0 96,0 0-192,0 0 224,0 0-192,0 0 352,0 0-416,0 0 256,0 0-192,0 0 64,0 0 64,0 0-64,0 0 64,0 0-128,0 0 224,0 0-256,0 0 416,0 0-416,0 0 128,0 0 0,0 0 0,0 0 0,0 0-64,0 0 160,0 0-224,0 0 416,0 0-480,0 0 320,0 0-224,0 0 96,0 0 0,0 0 0,0 0 32,0 0-128,0 0 224,0 0-192,0 0 288,0 0-352,0 0 128,0 0 32,0 0-96,0 0 96,0 0-128,0 0 96,0 0-64,0 0 256,0 0-352,0 0 224,0 0-224,0 0 160,0 0-32,0 0 0,0 0 64,0 0-224,0 0 288,0 0-192,0 0 288,0 0-352,0 0 128,0 0-64,0 0 64,0 0 32,0 0-96,0 0 96,0 0-225,0 0 514,0 0-546,0 0 354,0 0-226,0 0 65,0 0 64,0 0-64,0 0 96,0 0-192,0 0 288,0 0-224,0 0 320,0 0-320,0 0 96,0 0-32,0 0 0,0 25 96,0-25-128,0 0 160,0 0-192,0 0 320,0 0-384,-26 26 224,26-26-128,0 0 96,0 0-32,0 0-64,0 0 160,0 0-192,0 26 224,0-26-192,0 0 225,0 0-290,0 0 161,-29 0-32,29 29-32,0-29 64,0 0-128,0 0 224,0 26-192,-26-26 353,26 0-449,0 0 288,0 26-224,0-26 31,-26 0 98,26 0-66,0 0 66,0 0-162,0 25 290,0-25-226,-26 0 226,26 0-289,0 0 128,0 29 32,0-29-32,0 0 32,0 0-129,0 0 162,0 0-162,0 0 482,0 0-641,-26 0 384,26 0-256,0 0 128,0 0 0,0 26 0,0-26 96,0 0-256,-29 0 416,29 0-320,0 0 224,0 0-288,0 0 96,0 0 32,0 0 64,0 0-96,0 0-64,0 0 288,0 0-352,0 0 576,0 0-544,0 0 288,0 0-160,0 0 128,0 0 0,0 0-64,0 0 161,0 0-386,0 0 482,0 0-385,0 0 288,0 0-320,0 0 96,0 0-32,0 0 128,0 0-160,0 0-96,0 0 352,29 0-352,-29 0 448,0-26-416,0 26 192,0 0-128,0 0 32,26-29-32,-26 29-32,0 0 96,0 0-160,0 0 352,26-25-384,-26 25 384,0 0-417,0 0 161,0-26 0,26 26-128,-26 0 128,0 0-64,26 0 224,-26-26-224,0 26 416,0 0-448,0 0 224,0 0-96,0 0 0,0-29 64,0 29-128,29 0 192,-29 0-192,0 0 288,0 0-288,0 0 256,0 0-256,0 0 96,0 0 0,0 0 32,0 0 32,0 0-224,0 0 320,0 0-320,0-26 512,0 26-512,0 0 224,0 0-160,0 0 128,0 0-64,0 0 0,0 0 64,0 0-128,0 0 320,0 0-352,26-26 224,-26 26-320,0 0 128,0 0 64,0 0-32,0-25 32,0 25-64,0 0 224,0 0-352,0 0 576,0 0-576,0 0 288,0 0-192,0 0 160,0 0-32,0 0-128,0 0 256,0 0-256,0 0 384,0 0-416,0 0 320,26 0-288,-26-29 160,0 29-64,0 0 64,0 0 0,0 0-96,0 0 128,0 0-224,0 0 480,0 0-512,0 0 256,0 0-128,0 0 64,0 0 32,0 0-192,0 0 256,0 0-224,0 0 384,0 0-480,0 0 384,0 0-320,0 0 160,0 0 0,0 0 0,0 0 0,0 0-96,0 0 192,0 0-288,0 0 512,0 0-512,0 0 352,0 0-288,0 0 160,0 0-32,0 0-96,0 0 192,0 0-288,0 0 544,0 0-576,0 0 288,0 0-128,0 0-64,0 0 96,0 0 0,0 0 32,0 0-129,0 0 225,0 0-256,0 0 320,0 0-416,0 0 192,0 0-64,0 0 96,0 0-32,0 0 0,0 0 96,0 29-224,0-29 480,0 0-416,0 0 224,0 0-160,0 0 96,0 0-32,0 0-32,0 0 64,0 0-224,0 25 352,0-25-352,0 0 544,0 0-576,0 0 288,0 0-96,0 0 32,0 26 64,0-26-160,0 0 160,0 0-192,0 0 416,0 0-416,0 0 192,0 26-160,0-26 160,0 0-96,0 0 96,0 0-64,0 29-96,0-29 192,0 0-160,0 0 288,0 0-352,0 0 128,0 0 0,0 26 0,0-26 64,0 0-192,0 0 224,0 0-192,0 0 352,0 0-416,0 0 288,0 0-224,0 26 64,0-26 64,0 0 32,0 0-32,0 0-192,0 0 352,0 0-352,0 0 384,0 0-352,0 0 160,0 0-32,0 0-32,0 0 32,0 25-64,0-25 160,0 0-224,0 0 352,0 0-384,0 0 256,0 29-160,0-29 0,0 0 64,0 0 0,26 0 32,-26 0-128,0 0 192,0 0-224,0 26 352,0-26-320,0 0 128,0 0-32,0 0 32,0 0-96,0 0 32,0 0 160,0 0-192,27 0 320,-27 0-416,0 0 320,0 0-256,0 0 96,0 0-32,0 0 64,0 26 0,0-26-96,0 0 192,0 0-160,0 0 289,0 0-418,0 0 161,0 0 33,0 0-1,0 0-32,0 0-65,0 0 290,0 0-353,0 0 480,0 0-448,0 0 256,0 0-224,0 0 64,0 0 96,0 0-96,0 0 32,0 0-256,0 0 256,0 0-417,0 0-127,0 0-1218,0 0-1953,0 0 672,0 0 385,28 0-1763</inkml:trace>
</inkml:ink>
</file>

<file path=ppt/ink/ink65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256" units="dev"/>
        </inkml:traceFormat>
        <inkml:channelProperties>
          <inkml:channelProperty channel="X" name="resolution" value="367.8161" units="1/cm"/>
          <inkml:channelProperty channel="Y" name="resolution" value="440.36697" units="1/cm"/>
          <inkml:channelProperty channel="F" name="resolution" value="0" units="1/dev"/>
        </inkml:channelProperties>
      </inkml:inkSource>
      <inkml:timestamp xml:id="ts0" timeString="2010-10-27T17:09:09.002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fitToCurve" value="1"/>
      <inkml:brushProperty name="ignorePressure" value="1"/>
    </inkml:brush>
  </inkml:definitions>
  <inkml:trace contextRef="#ctx0" brushRef="#br0">10 178 31,'0'0'1,"0"0"1,0 0-1,0 0 0,0 0 0,0 0 0,0-12 0,0 12-1,0 0 0,0 0 0,0 0 0,0 0 0,0 0 0,0 0 0,0 0 0,0 0 0,0 0 1,0 0-1,0 0 1,0 0-1,0 13 0,-2-2 1,2-11 0,-2 13 0,0 1 1,2-14-1,-2 14-1,2 0 1,0-4-1,0-1 1,0 3 0,0-12-1,0 14 0,0-14 2,0 12-2,0-12 1,-2 13 8,2 2-1,0-1 0,-2 0-1,4-1-2,-2 0 0,0-2 1,2-1-5,-4 2 0,2-1 0,0-1 1,-2 1-2,2-11 0,0 12 2,0 3-2,2-5-1,-2-10 1,0 14 1,4-3-1,-4 0 0,2 0 1,-2-11 1,2 13-2,-2-13 2,2 10-2,-2-10 1,2 12 0,-2-12-1,2 10 1,-2-10-2,2 13 0,0-3 1,-2-10 0,0 14 1,2-5 0,-2 1-2,0 0 0,0 0 1,0 0 1,0-10-1,-2 12 1,4-2-2,-2 1 3,0-11-4,0 0 3,0 0-1,-2 14-1,2-4 1,2 0 1,-2-10-1,-2 11-1,2 2 1,0-13 1,0 12-3,2-2 3,-2 1-1,0-11 0,0 12-1,0-12 2,0 0-1,1 14 1,1-3-2,-2-11 1,0 12 1,0-12-2,0 13 1,0-13 1,0 0-2,0 10 1,0-10 1,0 0-2,0 10 1,0-10 2,0 0-3,0 0 2,0 9 0,0-9 0,0 0 1,0 0-1,0 0 1,0 0 0,0 10-1,0-10-1,0 0 0,0 0 0,0 0 1,0 0 0,0 0-1,0 0 1,0 0-1,0 0 0,0 0 0,0 0 1,0 0-1,0 0-1,0 0 1,0 0-1,0 0 0,0 0 1,0 0 1,0 0-1,0 0 1,0 0 0,0 0 0,0 0-1,0 0-1,0 0 1,0 0 1,0 0-1,0 0-1,0 0 2,16-7-1,-16 7 0,15-5 1,-15 5-1,16-7 0,-16 7 0,15-6-1,1 3 1,-16 3 2,15-3-2,-2 1-1,-13 2 1,0 0 1,14-5-2,-14 5 1,13-4 0,1 1-1,-14 3 1,15-5 0,-1 5 0,-14 0 1,13 1-1,1 1 1,-14-2-1,17 0 0,-3 0 1,-14 0-1,17 0-1,-17 0 1,16-6 0,-16 6 1,13-3-1,-13 3 0,0 0 0,14 4 0,1-2 0,-15-2 0,15 3 1,-15-3-1,16 1 0,-1 2 0,-15-3 0,16 1 1,-1 2-1,-1-2 0,1 1 1,-15-2 0,0 0-1,15 3 1,-1-3-1,-14 0 0,17-2 1,-3 2 0,-1-1 0,-13 1-1,14 0 1,-14 0-1,0 0 1,17 3 0,-3-2-1,-1 0 1,-13-1-1,0 0 0,14 3 0,-14-3 0,15 0 0,-15 0 0,14-1 0,-14 1-1,15 0 1,-15 0 0,13 3 0,-13-3 1,14 1-1,-14-1 1,0 0-1,15 3 0,1-2 0,-16-1 0,0 0 0,19 4 1,-3 1 0,-3-5 0,-13 0-2,15 2 2,-15-2-1,0 0 0,16 5 0,-16-5 1,13 4 0,-13-4-1,16 5-1,-3 0 2,-13-5-2,14 4 2,-14-4-1,17 3 1,-17-3 0,14 1 0,-14-1-1,13 3 0,-13-3 0,0 0 1,14-2-1,-14 2 0,0 0 0,0 0 0,13 7 0,-13-7 1,0 0-1,14 3 0,-14-3 1,0 0-1,13 2 0,-13-2 1,14 2 0,-14-2-1,0 0 0,13 3 0,-13-3 0,16 2 0,-16-2 0,15 1 0,-15-1 0,14 4 0,-14-4 0,0 0 0,13 3 0,2 0 0,-15-3 0,14 4 0,-14-4 0,15 3 0,-15-3 1,0 0 0,14-3-1,-14 3 0,0 0 1,13-1 0,-13 1-1,0 0 0,0 0 1,0 0 0,14 0-1,-14 0 0,0 0 0,15 1 0,-15-1 0,0 0 0,0 0 0,14-1 0,-14 1 0,13 1 0,-13-1-1,0 0 1,16 1 0,-16-1 0,0 0 0,15-1 0,-15 1 0,14-1 0,-14 1 0,0 0 0,13 1 0,-13-1 1,0 0-2,0 0 1,0 0 0,0 0 0,0 0 1,14 0-1,-14 0 0,0 0 0,0 0 0,0 0 0,0 0-1,0 0 1,13 1 0,-13-1 0,0 0 0,0 0 0,0 0 0,0 0 0,0 0 0,0 0 0,0 0 0,0 0 0,0 0 0,0 0 0,0 0 1,0 0-1,0 0 0,0 0 0,0 0 0,0 0 1,0 0-1,0 0 0,0 0 0,0 0 0,0 0 1,0 0-1,0 0 0,0 0 0,0 0 1,0 0-1,0 0 1,0 0 0,0 0-1,0 0 0,0 0 0,0 0 0,0 0 0,0 0 1,0 0-1,0 0 0,14-1 0,-14 1 1,0 0-1,0 0 0,0 0 1,0 0-1,0 0 0,0 0 0,0 0 0,0 0 0,9-11 0,-9 11 0,8-13 1,-8 13-1,6-12 0,-2 2 1,-2 0-1,-2 10 0,2-13 0,-1 4 0,-1 9 0,0-13 0,0 13 1,0 0-1,0-10 0,0 0 0,0 1 0,0 9 0,0-12 0,-1 1 0,1 0 0,0-2 0,0 1 0,0 2 0,0 0 0,0-1 0,-2 1 0,2 10 0,-2-10 0,2 10 0,-4-12 0,4 2 0,-2-1 0,2 11 0,-4-13 0,4 3 0,-2-1 0,2 1 0,0 0 0,2 1 0,-2 9 0,2-13 0,-2 2 0,0 11 0,0 0 0,4-13 0,-2 3 0,0-1-1,-2 11 1,0-11 0,0 0 0,0 11 0,0-14 0,0 3 0,-2-1 0,2 3 0,0-3 0,2 3 0,-2 9 0,0-13 0,2 3 0,-2 0 0,0-1 0,0 11 0,2-11 0,-2-3 0,0 3 0,1 1 0,1-1 0,0-2 1,-2 2-1,-2 0 0,2 11 0,0 0 0,2-10 0,-2 10 0,0 0 0,-2-10 0,2 0 0,0 10 0,0-12 0,0 2 0,-2 0 0,1 0 0,-1-1 0,2 0 0,0 11 0,-2-11 0,2 1 0,0 0 0,0 10 0,0-11 0,0 11 0,0-14 0,0 14 0,2-14 0,0 1 0,-2 1 0,0 2 0,1 0 0,-1 10 0,0 0 0,2-11 0,-2 11 0,0 0 1,-2-11-1,4-1 0,-2 12 0,0-11 0,0 11 0,0 0 0,0 0 0,0 0 0,0-10 0,0 10 0,0 0 0,0 0 0,0 0 0,0 0 0,0 0 0,0 0 0,0 0 0,0 0 0,0 0 0,0 0 0,0 0 0,0 0 0,0 0 0,0 0 0,0 0 0,0 0 0,0 0-1,0 0-3,0 0-9,0 0-11</inkml:trace>
  <inkml:trace contextRef="#ctx0" brushRef="#br0" timeOffset="4415">10 194 31,'0'0'1,"0"0"0,0 0-1,0 0 0,0 0 0,0 0 0,0 0-1,-4 10 0,4-10 1,0 0 0,0 0 1,0 0 0,0 0-2,0 0 0,0 0 2,0 0-2,0 0 2,0 0 0,-4 11-1,4-11 2,0 0-1,0 0 0,0 0 0,0 0 0,0 0-1,0 0 0,0 0 0,0 0 0,0 0 0,0 0 0,0 0 0,0 0 1,0 0-1,0 0 0,0 0 0,2-9 0,-2 9 1,0 0-1,0-12 1,0 12 0,0 0 0,0 0-1,0 0 0,0 0 0,0 0 0,0 0 0,0 0 0,0 0 0,0 0 0,0 0 2,2-9-1,-2 9 0,0 0 0,0 0 0,-2-10-2,2 10 2,0 0-1,0-14 0,0 14 0,0 0 2,0 0-2,2-11 1,-2 11 11,0-13-5,0 13-1,0 0 0,-2-11 0,2 11-1,0 0-1,0 0-2,0 0 1,0 0-3,0 0 1,0 0 0,0 0-11,0 0 13,0 0-1,0 0-1,0 0 1,0 0 0,0 0-2,0 0 0,-2-11 1,2 11 2,0 0-1,2-12 0,-2 12-2,0 0 1,0 0 0,0 0-1,0 0 1,0 0-2,0 0 0,0 0 1,0 0 1,0 0-1,0 0-1,0 0 2,0 0 0,0 0-1,0 0 0,0 0 0,14-11 0,-14 11 0,13-5-2,-13 5 3,14-3-2,-14 3 3,13-3-2,1 0 1,-14 3 2,15-3-1,0-1 0,-1-1 0,-14 5 0,15-3-1,1 0 1,-16 3 0,13-1-1,-13 1 1,16-2-2,-3 1 1,-13 1 0,16 0 1,-16 0-1,17-2 0,-3 2 1,-1-2 0,1 3 0,-14-1 0,15 0 0,-2 1 0,-13-1 0,14 0-1,-14 0 1,15-1-1,-1 1 0,-1 0 0,-13 0 0,14 0-1,-1-1 1,1-1-1,-1 1 1,-13 1-1,18-2 0,-5 2 0,-13 0 0,16 0 1,-16 0 0,0 0-1,0 0 1,19-1 0,-4-2-1,1 3 0,-16 0 0,13 0 0,-13 0 0,18 2 1,-18-2 0,17-2-1,-3 2 0,-14 0 1,15 0-1,-15 0 0,13-1 0,-13 1 1,14-2-1,-14 2 0,0 0 1,13 0-1,-13 0 0,0 0 0,14 2 0,-14-2 0,0 0 0,13 3 0,-13-3 0,16 1 0,-16-1 0,15 0 0,-15 0 0,16 1 0,-16-1 0,13 0 0,-13 0 0,14 0 0,-14 0 1,0 0-1,13 0 0,-13 0 0,0 0 1,14 0-2,-14 0 1,0 0 0,0 0-1,13 2 1,-13-2 0,16 0 1,-16 0 0,15-2-1,-15 2 0,14-1 0,-1 1 1,-13 0-1,0 0 0,15 1 0,-15-1 0,14 2 1,-1-5 1,-13 3-2,16 0 1,-16 0 2,15-3 0,1-1-1,-16 4-1,15-4 0,-1-2 0,-1 3 0,-13 3-1,19-2 1,-1-3 0,-1 1-1,1 1 0,-3-1 1,0 3-1,-1-2 1,-14 3 0,15-3-1,-1 2 1,-14 1-1,13-2 0,-13 2 0,0 0 0,0 0-1,14 5 1,-14-5 0,0 0 1,0 0-2,13 4 1,-13-4 0,0 0 0,0 0 0,14 5 0,-14-5 1,0 0-1,0 0 0,0 0 0,0 0 0,15 6-1,-15-6 1,0 0 0,14 7 0,-14-7 0,0 0 0,13 7 0,-13-7 1,0 0-1,0 0 0,14 6 0,-14-6 0,0 0 0,15 5 0,-15-5-1,0 0 1,0 0 0,14 3 0,-14-3 0,0 0 0,0 0 0,0 0 0,0 0 0,0 0 0,0 0 0,13 3 0,-13-3 0,0 0 0,0 0 0,0 0 0,0 0 0,0 0 0,14 3 0,-14-3 0,0 0 0,0 0 0,0 0 1,0 0-1,13 2 0,-13-2 0,0 0 0,0 0-1,0 0 1,0 0 0,0 0 0,0 0 0,0 0 1,0 0-1,0 0 0,0 0 0,0 0-4,0 0-4,0 0-4,0 0-15</inkml:trace>
  <inkml:trace contextRef="#ctx0" brushRef="#br0" timeOffset="8205">160 246 43,'0'0'3,"0"0"-2,0 0 0,0 0 1,0 0 8,0 0-2,0 0-1,20 0-10,-3-1 0,0 2 9,3-4 1,-5 2-3,-1 0 0,-1 2 0,-13-1-2,17-1 0,-3-1 0,-14 2 0,13-4-1,-13 4 0,0 0 0,0 0-12,14-1 1,-14 1 1,0 0 1,0 0-1</inkml:trace>
  <inkml:trace contextRef="#ctx0" brushRef="#br0" timeOffset="8658">79 372 43,'0'0'0,"0"0"0,0 0 0,0 0 0,0 0 0,0 0 0,18 3 1,-3 1-1,-15-4 2,17 0-1,-17 0 0,18 2 0,-1-5 9,1-1-11,-5 1 0,2-1 0,-1 0 0,-1 4-2,-13 0 1,14-7 0,-14 7-3</inkml:trace>
  <inkml:trace contextRef="#ctx0" brushRef="#br0" timeOffset="8985">156 406 43,'0'0'1,"0"0"-2,0 0 2,2 11-1,-2-11 0,0 0-1,0 0 1,20 6 1,-3-5-2,-3 3 2,3-4-1,-17 0-1,19-1 2,-19 1-2,16 1-1,-16-1 0</inkml:trace>
  <inkml:trace contextRef="#ctx0" brushRef="#br0" timeOffset="9297">183 540 43,'0'0'0,"0"0"0,0 0 0,22 9 0,-9 1 1,3-9-2,-16-1 2,13 3-2,-13-3 1,14 1 0,-14-1-4</inkml:trace>
  <inkml:trace contextRef="#ctx0" brushRef="#br0" timeOffset="9594">199 631 43,'0'0'0,"0"0"0,0 0 0,21 5 1,2-4-2,-9-2 1,-14 1 0,0 0 0,0 0-2,0 0-2</inkml:trace>
  <inkml:trace contextRef="#ctx0" brushRef="#br0" timeOffset="9906">264 739 48,'0'0'0,"0"0"-1,0 0 2,0 0-2,0 0 1,0 0 0,16 5 0,-3-4 0,1 0 0,-14-1 0,0 0 0,19 2 0,-3-5-1,-1 0-1</inkml:trace>
  <inkml:trace contextRef="#ctx0" brushRef="#br0" timeOffset="12823">577 172 31,'0'0'1,"0"0"0,0 0-1,0 0 0,0 0 0,0 0 2,0 0-1,0 0 0,0 0 0,0 0 0,0 0-1,0 0 0,0 0 0,0 0 0,0 0 0,0 0 0,0 0 0,0 0 0,0 0 0,0 0 0,0 0 1,0 0 0,4 11-1,-4-11 1,0 13 0,0-2 0,2-1 1,-2 1-2,0-11 1,2 14 0,0-3 0,-2-11 0,0 13 1,1-2-2,-1-11 1,2 13 0,-2-4 0,0-9-2,0 13 2,2-2 0,-4 1-1,0-1 0,2-1 0,0 1 0,2-1 0,-2-10 0,2 12 0,-2-12 0,4 13 0,-6-2 0,2-11 0,2 11 0,-2-11 0,4 13 11,-4-13-3,2 10-2,-2-10-1,2 11 0,-2-11-2,0 0 1,4 10 0,-4-10-2,2 12 0,-2-12-1,2 11 0,-2-11 2,0 0-1,0 0 0,0 12 0,0-12-1,3 14 1,-3-14 0,2 9-2,-2-9 0,0 0-1,0 0 1,4 12 0,-4-12 0,6 9 1,-6-9-1,0 0 0,0 0 1,0 0-1,0 0 1,0 0 1,0 0-1,4 10 0,-4-10 0,0 0 0,8 11 0,-5 2 0,-3-13 0,0 0-1,0 0 0,2 11 0,-2-11 1,4 10-1,-4-10 0,0 0 0,0 0 0,0 0 1,0 0-1,0 0 1,0 0-1,4 10 0,-4-10 0,0 0 0,0 0 1,0 0-1,0 0 0,0 0 1,0 0-1,0 0 1,0 0 0,0 0-1,0 0 0,0 0 0,0 0 0,14 1 0,-14-1 0,0 0 0,13 0 0,-13 0 0,0 0 0,15-3 0,-15 3 1,18 0-1,-18 0 0,13 0-1,1-1 2,-14 1-2,13-1 1,-13 1 3,0 0-4,0 0 1,0 0 0,16 0 0,-16 0 0,0 0 0,15 1 0,1 2 0,-16-3 0,13-2-1,-13 2 1,16 0 0,-3 0 1,-13 0 0,0 0 0,15-2-2,-15 2 1,0 0 0,16 0 0,-16 0 0,0 0 0,13 2 1,-13-2-1,0 0 1,0 0 0,14 5-1,-14-5 0,0 0 0,0 0 1,0 0 0,13 1-1,-13-1 0,0 0 0,0 0 1,14 1 0,-14-1 0,0 0-1,0 0 0,13 2 1,-13-2-1,0 0 0,0 0 0,14 1 0,-14-1 0,0 0 0,0 0 1,0 0-2,13 2 1,-13-2 0,0 0 1,0 0-1,14 0 1,-14 0-1,0 0 0,0 0 0,13 1 1,-13-1-1,14-1 1,-14 1-1,0 0 1,15-3-1,-15 3 0,0 0 0,14-3 0,-14 3 1,0 0 0,0 0-1,15 1 0,-15-1-1,0 0 1,0 0 1,0 0-1,0 0 0,0 0 1,0 0 0,16 2-1,-16-2 0,0 0 0,13-3 1,-13 3-1,0 0 0,0 0 0,0 0 0,14 0-1,-14 0 2,0 0-1,0 0 0,0 0 0,0 0-1,0 0-4,0 0-16</inkml:trace>
  <inkml:trace contextRef="#ctx0" brushRef="#br0" timeOffset="15272">617 187 37,'0'0'0,"0"0"1,0 0 0,0 0-1,0 0 0,0 0 0,0 0 0,0 0 0,0 0 0,0 0 0,0 0 0,0 0 0,0 0 1,0 0-1,0 0 2,0 0-1,0 0-1,0 0 1,0 0-1,0 0 0,18 3 2,-18-3-1,0 0 9,0 0-1,15 2 0,-15-2-3,14-3-1,-1 4-1,-13-1 1,14 2-1,-14-2 1,15-2-2,-15 2-2,15 0 1,1-1 0,-16 1-1,0 0 2,13-2-1,3 1 0,-3 1-1,-13 0-1,14-1 2,-14 1-1,13-2-1,-13 2 0,0 0 0,16 0 2,-16 0-2,13 2 1,-13-2-2,0 0-1,14 0 2,-14 0 2,0 0-1,13 2 0,-13-2-1,0 0-1,0 0 2,0 0-1,0 0 1,16 0-3,-16 0 3,0 0 0,15-1 0,-15 1-1,0 0 0,0 0 0,14 3 0,-14-3 0,0 0-1,0 0 2,0 0-1,13 5 1,-13-5 0,0 0 0,14 0 0,-14 0 0,0 0-1,0 0 1,0 0-1,13-1 0,-13 1 0,0 0 0,14-1 1,-14 1 0,0 0 0,13-2 0,-13 2 0,16 0-2,-16 0 2,0 0 0,13-1-1,-13 1-1,0 0 2,14 0 0,-14 0 0,0 0-1,13 3 0,-13-3 0,0 0 1,0 0-2,14 1 1,-14-1 0,0 0 0,0 0 1,0 0-1,13 1 0,-13-1 1,0 0-2,0 0 3,14 0-1,-14 0-2,0 0 2,13 0-1,-13 0 0,0 0-1,0 0 0,14 3 1,-14-3 0,13 2 0,-13-2 0,0 0-1,0 0 2,0 0 0,14 5-2,-14-5 1,0 0 0,13 2 0,-13-2 0,0 0 0,0 0 0,0 0 0,0 0 0,0 0 0,14 1 0,-14-1 0,0 0 0,0 0 0,0 0 0,0 0 0,13 1 0,-13-1 0,0 0 0,0 0 0,0 0 0,0 0 0,0 0 0,0 0 0,0 0 0,0 0 1,0 0 0,0 0-2,0 0 1,0 0 0,0 0 0,0 0-1,0 0 1,0 0 0,0 0 1,0 0 0,0 0 0,0 0-1,0 0 0,0 0 1,0 0-1,0 0 1,0 0-2,0 0 1,0 0-1,6 12 2,-6-12-1,2 12 0,-2-12 0,0 11 1,2-1-2,-4 3 0,2-13 2,-4 10-1,4-10-1,-2 9 1,2-9-1,-2 10 1,2-10 0,0 0 0,0 12 0,0-1 0,0-11 0,0 12 0,2 1-1,0-2 2,0 0-1,0-1 0,-2 0 0,0-10 0,0 10 1,0 0-2,0-10 1,-2 11 1,2-11-1,0 12-1,0-12 1,0 0 0,2 12 0,0-3 0,-2-9 0,0 0-1,2 12 1,-2-12 0,3 9 1,-3-9-1,0 10 0,0-10 0,0 0 0,2 13 0,-2-3 0,0-10 0,0 9 0,0 1 0,0-10 0,0 0 0,0 0 0,0 10 0,0-10 0,0 0 0,0 0 0,-2 10 0,2-10 0,0 0-1,0 0 2,-1 10-1,1-10 0,0 0 0,0 0 0,0 0 0,0 0 0,0 0 0,0 0 0,-4 9-1,4-9 1,0 0 0,0 0 0,0 0 0,0 0 1,-2 12-1,2-12 0,-2 11 0,2-11 0,0 0 1,0 0-1,0 0 0,0 0 1,0 10-1,0-10 1,0 0-1,0 0-1,0 0 2,0 0-1,0 0 0,-2 9 0,2-9-1,0 0 1,0 0 0,0 0 0,-2 10 0,2-10 0,0 0 1,0 0-1,0 0 0,0 0 0,0 0-1,0 0 2,0 0-2,0 0 0,0 0 1,0 0 0,0 0-1,0 0 1,0 0 0,0 0 0,0 0 0,0 0 0,0 0 0,0 0 0,0 0 0,0 0 1,0 0 0,0 0 0,0 0-2,0 0 2,0 0 0,0 0-1,0 0 0,0 0 1,0 0-1,0 0 0,0 0 0,0 0 1,0 0-1,0 0 1,0 0-1,0 0 0,0 0-1,0 0 1,0 0 0,0 0 0,0 0 0,0 0 1,0 0-1,0 0 0,0 0 0,0 0 0,0 0-1,0 0-2,-14 2-3,14-2-3,0 0-9,0 0 3,0 0 3,0 0 1,0 0 1,-13 0 2</inkml:trace>
  <inkml:trace contextRef="#ctx0" brushRef="#br0" timeOffset="18189">708 567 31,'0'0'1,"0"0"1,0 0-1,0 0 0,0 0 0,0 0 0,0 0 1,0 0-1,0 0 0,10-10 0,-10 10 1,0 0-1,7-10 0,-7 10 0,8-11 0,-8 11 13,8-11-2,-2 0-4,-6 11-1,5-11-3,1 1 2,0-1-2,-6 11-1,0 0-1,4-10 0,-4 10 0,0 0-1,0 0 2,0 0-2,0 0-1,0 0 2,0 0 0,0 0-2,0 0 1,0 0 0,15-2 1,-15 2 1,0 0-1,0 0 1,0 0-1,0 0 2,14 10-1,-5 1-2,-9-11-1,8 12 0,2-3 1,-10-9 0,0 0-1,5 12 0,-5-12 0,0 0 0,0 0 0,0 0 1,0 0 0,0 0-1,0 0 0,0 0 1,0 0-1,0 0 1,0 0-1,0 0 1,0 0-1,0 0 1,16-9 0,-5-1-1,-1 1 1,0-3-2,-3 3 2,-7 9-1,8-12 0,-8 12 0,0 0 0,8-11 0,-2 1 0,-6 10 0,0 0 0,0 0 0,0 0 0,0 0 0,0 0 0,9-9 0,-9 9 0,0 0 0,0 0-1,0 0 2,0 0 0,0 0 0,0 0-1,0 0 0,0 0 0,0 0 0,0 0 1,0 0-1,0 0 0,0 0 0,12 9 0,-4 1 0,-8-10 0,0 0 0,7 11 1,-7-11-1,0 0 0,6 10 0,-6-10 0,0 0 0,0 0 1,0 0-1,0 0 1,0 0 0,0 0-1,0 0 0,0 0 0,0 0 0,0 0 1,0 0-1,6-11 0,-2-2 0,0 4 0,-4 9 0,2-12 0,-2 12 0,5-9 0,-5 9 0,0 0 0,0 0 0,10-12 0,-10 12 0,8-9 0,-1-1 0,-7 10 0,10-10 0,-10 10 0,10-10 0,-10 10 0,0 0 0,9-10 0,-9 10 0,0 0 0,0 0 0,0 0 1,0 0-1,0 0 1,0 0-1,0 0 0,0 0 0,0 0 0,0 0 0,0 0 0,0 0-1,0 0 1,0 0-1,0 0 1,0 0 0,0 0 0,0 0 0,0 0 0,0 0 0,0 0 0,0 0 0,0 0 0,0 0 0,0 0 0,0 0 0,0 0-1,0 0-2,0 0-2,0 0-1,0 0-12,0 0 3,0 0 0,0 0 2</inkml:trace>
  <inkml:trace contextRef="#ctx0" brushRef="#br0" timeOffset="19640">966 364 31,'0'0'1,"0"0"0,0 0 1,0 0-1,0 0 0,0 0 1,0 0-1,0 0 1,0 0 0,4-10 0,-4 10 0,0 0 9,12-10-11,-12 10 12,15-12-4,-15 12 1,18-10-3,-5 3 1,-13 7-1,0 0-2,0 0 0,0 0-2,0 0 1,0 0 1,0 0-2,14-3 1,-14 3-2,0 0 0,0 0 1,0 0-1,0 0-1,0 0 3,0 0-1,0 0-1,0 0 1,0 0-2,0 0 1,0 0 1,5 11-1,-1-1 1,-4-10-1,4 13 0,0-3 0,-4-10 0,4 11-1,-4-11 1,4 11-1,-4-11 1,2 10 0,-2-10-1,0 0 0,5 11 1,-5-11-1,0 0 0,0 0-4,0 0-15,0 0 1</inkml:trace>
  <inkml:trace contextRef="#ctx0" brushRef="#br0" timeOffset="20841">766 276 54,'0'0'0,"0"0"1,0 0-2,0 0 2,0 0-2,0 0 1,0 0 1,0 0-2,0 0 1,0 0 0,0 0 0,0 0 0,0 0 1,0 0 0,0 0 10,0 0 1,0 0-4,0 0-1,0 0-1,0 0-1,0 0-1,0 0 0,0 0-1,0 0-2,0 0 0,0 0 1,0 0-1,0 0-1,0 0 0,0 0 2,0 0-3,0 0 2,0 0 0,0 0 1,0 0-2,0 0-1,0 0-1,0 0 2,0 0 1,0 0-2,0 0 1,0 0 1,0 0-1,0 0 2,0 0-3,0 0 2,0 0-5,0 0 5,0 0-2,0 0 2,0 0-1,17 0 1,-17 0-1,0 0-2,16 2 5,-16-2-4,0 0 1,0 0 0,13-1 1,-13 1 0,0 0 0,0 0-1,0 0 0,0 0 0,0 0 0,0 0 1,0 0 0,0 0-2,0 0 2,0 0 0,0 0-2,0 0 0,0 0 1,0 0-1,0 0 3,0 0-2,0 0 1,0 0-1,0 0 2,0 0 0,0 0-1,0 0-1,0 0-1,0 0 1,0 0 0,0 0 0,0 0 0,0 0 0,0 0-1,0 0 1,8 13-1,-8-13 1,0 0 0,4 9 0,-4-9-2,0 0 1,2 12 1,-2-12 0,2 10-1,-2-10 2,1 9-2,-1-9-1,2 10 1,-2-10 1,0 11 1,0-11 0,2 10-1,-2-10 0,0 0 1,4 11 0,-4-11 1,0 0-1,2 10-1,-2-10 2,0 0-2,0 0 0,2 10 0,-2-10 0,4 11 0,-4-11 0,0 0 0,0 0 0,0 0 0,2 11 1,-2-11 0,4 10-1,-4-10 0,0 0 1,0 11-1,0-11 0,0 0 0,0 0 0,0 0-1,0 0 1,0 0 0,0 0-1,0 0 2,0 13-2,0-13 1,0 10 1,2 0-3,-2-10 2,0 0 0,2 11-1,-2-11-2,0 0-2,0 0-11,0 0 2,0 0 1</inkml:trace>
  <inkml:trace contextRef="#ctx0" brushRef="#br0" timeOffset="22448">750 363 54,'0'0'0,"0"0"0,0 0 1,0 0-2,0 0 1,0 0 1,2 14-2,2-5 2,-4-9-2,0 0 1,0 12 1,0-12 0,0 14-1,0-14-1,2 12 0,-2-12 2,0 13 0,0-2-3,0-11 3,0 0 9,0 10-11,0-10 0,0 0-1,0 0-2,0 0 0</inkml:trace>
</inkml:ink>
</file>

<file path=ppt/ink/ink66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256" units="dev"/>
        </inkml:traceFormat>
        <inkml:channelProperties>
          <inkml:channelProperty channel="X" name="resolution" value="367.8161" units="1/cm"/>
          <inkml:channelProperty channel="Y" name="resolution" value="440.36697" units="1/cm"/>
          <inkml:channelProperty channel="F" name="resolution" value="0" units="1/dev"/>
        </inkml:channelProperties>
      </inkml:inkSource>
      <inkml:timestamp xml:id="ts0" timeString="2010-10-27T17:09:17.145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fitToCurve" value="1"/>
      <inkml:brushProperty name="ignorePressure" value="1"/>
    </inkml:brush>
  </inkml:definitions>
  <inkml:trace contextRef="#ctx0" brushRef="#br0">-2147483648-2147483648 43,'0'0'0,"0"0"0,0 0 0,0 0 0,0 0 0,0 0 0,0 0 0</inkml:trace>
</inkml:ink>
</file>

<file path=ppt/ink/ink67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256" units="dev"/>
        </inkml:traceFormat>
        <inkml:channelProperties>
          <inkml:channelProperty channel="X" name="resolution" value="367.8161" units="1/cm"/>
          <inkml:channelProperty channel="Y" name="resolution" value="440.36697" units="1/cm"/>
          <inkml:channelProperty channel="F" name="resolution" value="0" units="1/dev"/>
        </inkml:channelProperties>
      </inkml:inkSource>
      <inkml:timestamp xml:id="ts0" timeString="2010-10-27T17:09:18.533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fitToCurve" value="1"/>
      <inkml:brushProperty name="ignorePressure" value="1"/>
    </inkml:brush>
  </inkml:definitions>
  <inkml:trace contextRef="#ctx0" brushRef="#br0">0 355 43</inkml:trace>
  <inkml:trace contextRef="#ctx0" brushRef="#br0" timeOffset="16">0 355 54,'0'0'-3,"0"0"3,0 0-2</inkml:trace>
  <inkml:trace contextRef="#ctx0" brushRef="#br0" timeOffset="11201">566 0 37,'0'0'0,"0"0"0,0 0 1</inkml:trace>
  <inkml:trace contextRef="#ctx0" brushRef="#br0" timeOffset="12808">547 60 37,'0'0'0,"0"0"1,0 0 0,0 0-1,0 0 0,2-10 0,-2 10 0,0 0 0</inkml:trace>
  <inkml:trace contextRef="#ctx0" brushRef="#br0" timeOffset="12886">549 50 48,'0'0'0,"0"0"0,0 0-1</inkml:trace>
</inkml:ink>
</file>

<file path=ppt/ink/ink68.xml><?xml version="1.0" encoding="utf-8"?>
<inkml:ink xmlns:inkml="http://www.w3.org/2003/InkML">
  <inkml:definitions>
    <inkml:context xml:id="ctx0">
      <inkml:inkSource xml:id="inkSrc0">
        <inkml:traceFormat>
          <inkml:channel name="X" type="integer" max="1600" units="cm"/>
          <inkml:channel name="Y" type="integer" max="900" units="cm"/>
        </inkml:traceFormat>
        <inkml:channelProperties>
          <inkml:channelProperty channel="X" name="resolution" value="28.36879" units="1/cm"/>
          <inkml:channelProperty channel="Y" name="resolution" value="28.30189" units="1/cm"/>
        </inkml:channelProperties>
      </inkml:inkSource>
      <inkml:timestamp xml:id="ts0" timeString="2012-11-21T13:51:30.921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fitToCurve" value="1"/>
    </inkml:brush>
  </inkml:definitions>
  <inkml:trace contextRef="#ctx0" brushRef="#br0">846 0,'-35'0,"35"35,-35-35,-1 36,36-36,-35 35,35-35,-35 35,35-35,0 35,-35-35,35 0,-36 0,36 35,0 1,-35-36,35 0,0 0,-35 35,-1-35,36 0,0 35,-35 0,0-35,35 0,-71 35,36-35,35 0,-35 0,35 0,-35 0,35 36,-36-36,1 0,35 35,-35-35,35 0,-36 0,1 35,0-35,0 0,35 0,0 0</inkml:trace>
</inkml:ink>
</file>

<file path=ppt/ink/ink69.xml><?xml version="1.0" encoding="utf-8"?>
<inkml:ink xmlns:inkml="http://www.w3.org/2003/InkML">
  <inkml:definitions>
    <inkml:context xml:id="ctx0">
      <inkml:inkSource xml:id="inkSrc0">
        <inkml:traceFormat>
          <inkml:channel name="X" type="integer" max="1600" units="cm"/>
          <inkml:channel name="Y" type="integer" max="900" units="cm"/>
        </inkml:traceFormat>
        <inkml:channelProperties>
          <inkml:channelProperty channel="X" name="resolution" value="28.36879" units="1/cm"/>
          <inkml:channelProperty channel="Y" name="resolution" value="28.30189" units="1/cm"/>
        </inkml:channelProperties>
      </inkml:inkSource>
      <inkml:timestamp xml:id="ts0" timeString="2012-11-21T13:51:34.268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fitToCurve" value="1"/>
    </inkml:brush>
  </inkml:definitions>
  <inkml:trace contextRef="#ctx0" brushRef="#br0">1232 0,'0'0,"35"0,35 0,-70 0,36 0,34 0,-70 0,70 0,-70 0,36 0,-36 0,35 0,0 0,-35 36,35-36,-35 0,0 35,36-35,-36 0,35 0,-35 35,35-35,-35 0,0 35,0-35,70 0,-70 35,0 1,36-36,-36 0,0 35,0-35,35 0,-35 0,0 35,0-35,35 35,-35-35,35 35,-35-35,0 36,0-36,0 35,35-35,-35 35</inkml:trace>
  <inkml:trace contextRef="#ctx0" brushRef="#br0" timeOffset="8592">0 2042,'0'0,"0"0,0 35,0-35,0 35,0-35,35 0,-35 35,0-35,35 0,0 0,-35 36,35-36,-35 0,36 0,-36 0,35 0,0 0,-35 0,35 0,-35 0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1600" units="cm"/>
          <inkml:channel name="Y" type="integer" max="900" units="cm"/>
        </inkml:traceFormat>
        <inkml:channelProperties>
          <inkml:channelProperty channel="X" name="resolution" value="28.36879" units="1/cm"/>
          <inkml:channelProperty channel="Y" name="resolution" value="28.30189" units="1/cm"/>
        </inkml:channelProperties>
      </inkml:inkSource>
      <inkml:timestamp xml:id="ts0" timeString="2012-11-21T13:51:30.921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fitToCurve" value="1"/>
    </inkml:brush>
  </inkml:definitions>
  <inkml:trace contextRef="#ctx0" brushRef="#br0">846 0,'-35'0,"35"35,-35-35,-1 36,36-36,-35 35,35-35,-35 35,35-35,0 35,-35-35,35 0,-36 0,36 35,0 1,-35-36,35 0,0 0,-35 35,-1-35,36 0,0 35,-35 0,0-35,35 0,-71 35,36-35,35 0,-35 0,35 0,-35 0,35 36,-36-36,1 0,35 35,-35-35,35 0,-36 0,1 35,0-35,0 0,35 0,0 0</inkml:trace>
</inkml:ink>
</file>

<file path=ppt/ink/ink70.xml><?xml version="1.0" encoding="utf-8"?>
<inkml:ink xmlns:inkml="http://www.w3.org/2003/InkML">
  <inkml:definitions>
    <inkml:context xml:id="ctx0">
      <inkml:inkSource xml:id="inkSrc0">
        <inkml:traceFormat>
          <inkml:channel name="X" type="integer" max="1600" units="cm"/>
          <inkml:channel name="Y" type="integer" max="900" units="cm"/>
        </inkml:traceFormat>
        <inkml:channelProperties>
          <inkml:channelProperty channel="X" name="resolution" value="28.36879" units="1/cm"/>
          <inkml:channelProperty channel="Y" name="resolution" value="28.30189" units="1/cm"/>
        </inkml:channelProperties>
      </inkml:inkSource>
      <inkml:timestamp xml:id="ts0" timeString="2012-11-21T13:51:39.256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fitToCurve" value="1"/>
    </inkml:brush>
  </inkml:definitions>
  <inkml:trace contextRef="#ctx0" brushRef="#br0">105 0,'0'0,"0"0,-33 0,33 0,-33 36,33-1,0-35,0 35,0-35,0 35,0-35,0 35,0 1,0-36,0 35,0-35,0 35,-32 0,32-35,0 35,0-35,0 35,0-35,0 0,32 0,1 0,-33 0,0 0</inkml:trace>
</inkml:ink>
</file>

<file path=ppt/ink/ink71.xml><?xml version="1.0" encoding="utf-8"?>
<inkml:ink xmlns:inkml="http://www.w3.org/2003/InkML">
  <inkml:definitions>
    <inkml:context xml:id="ctx0">
      <inkml:inkSource xml:id="inkSrc0">
        <inkml:traceFormat>
          <inkml:channel name="X" type="integer" max="1600" units="cm"/>
          <inkml:channel name="Y" type="integer" max="900" units="cm"/>
        </inkml:traceFormat>
        <inkml:channelProperties>
          <inkml:channelProperty channel="X" name="resolution" value="28.36879" units="1/cm"/>
          <inkml:channelProperty channel="Y" name="resolution" value="28.30189" units="1/cm"/>
        </inkml:channelProperties>
      </inkml:inkSource>
      <inkml:timestamp xml:id="ts0" timeString="2015-09-08T19:20:06.755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fitToCurve" value="1"/>
    </inkml:brush>
  </inkml:definitions>
  <inkml:trace contextRef="#ctx0" brushRef="#br0">356 1059,'0'0,"0"35,-35-35</inkml:trace>
  <inkml:trace contextRef="#ctx0" brushRef="#br0" timeOffset="1">39 1446,'0'0,"-35"0,35 36</inkml:trace>
  <inkml:trace contextRef="#ctx0" brushRef="#br0" timeOffset="2">3422 0,'0'36,"0"-36,35 35,-35-35,0 0,35 0</inkml:trace>
  <inkml:trace contextRef="#ctx0" brushRef="#br0" timeOffset="3">5008 3633</inkml:trace>
  <inkml:trace contextRef="#ctx0" brushRef="#br0" timeOffset="4">1977 5079</inkml:trace>
</inkml:ink>
</file>

<file path=ppt/ink/ink72.xml><?xml version="1.0" encoding="utf-8"?>
<inkml:ink xmlns:inkml="http://www.w3.org/2003/InkML">
  <inkml:definitions>
    <inkml:context xml:id="ctx0">
      <inkml:inkSource xml:id="inkSrc0">
        <inkml:traceFormat>
          <inkml:channel name="X" type="integer" max="14719" units="in"/>
          <inkml:channel name="Y" type="integer" max="9199" units="in"/>
          <inkml:channel name="F" type="integer" max="32767" units="dev"/>
        </inkml:traceFormat>
        <inkml:channelProperties>
          <inkml:channelProperty channel="X" name="resolution" value="2540.38647" units="1/in"/>
          <inkml:channelProperty channel="Y" name="resolution" value="2540.45825" units="1/in"/>
          <inkml:channelProperty channel="F" name="resolution" value="0" units="1/dev"/>
        </inkml:channelProperties>
      </inkml:inkSource>
      <inkml:timestamp xml:id="ts0" timeString="2015-09-08T19:20:06.782"/>
    </inkml:context>
    <inkml:brush xml:id="br0">
      <inkml:brushProperty name="width" value="0.03528" units="cm"/>
      <inkml:brushProperty name="height" value="0.03528" units="cm"/>
      <inkml:brushProperty name="fitToCurve" value="1"/>
    </inkml:brush>
  </inkml:definitions>
  <inkml:trace contextRef="#ctx0" brushRef="#br0">-2147483648 0 64,'0'0'128,"0"0"128,0 0-128,0 0-96,0 0 128,0 0 0,0 0 321,0 0-449,0 0 128,0 0-288,0 0 192,0 0-64,0 0-96,0 0 0,0 0-160,0 0 191,0 0-31,0 0 96,0 0-192,0 0 128,0 0-32,0 0-288,0 0 193</inkml:trace>
</inkml:ink>
</file>

<file path=ppt/ink/ink73.xml><?xml version="1.0" encoding="utf-8"?>
<inkml:ink xmlns:inkml="http://www.w3.org/2003/InkML">
  <inkml:definitions>
    <inkml:context xml:id="ctx0">
      <inkml:inkSource xml:id="inkSrc0">
        <inkml:traceFormat>
          <inkml:channel name="X" type="integer" max="1600" units="cm"/>
          <inkml:channel name="Y" type="integer" max="900" units="cm"/>
        </inkml:traceFormat>
        <inkml:channelProperties>
          <inkml:channelProperty channel="X" name="resolution" value="28.36879" units="1/cm"/>
          <inkml:channelProperty channel="Y" name="resolution" value="28.30189" units="1/cm"/>
        </inkml:channelProperties>
      </inkml:inkSource>
      <inkml:timestamp xml:id="ts0" timeString="2016-09-30T19:34:27.915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fitToCurve" value="1"/>
    </inkml:brush>
  </inkml:definitions>
  <inkml:trace contextRef="#ctx0" brushRef="#br0">730 0,'0'0,"0"0,-131 0,131 0,-65 0,65 0,-64 0</inkml:trace>
  <inkml:trace contextRef="#ctx0" brushRef="#br0" timeOffset="1">272 86,'-65'0,"65"43,0 2,0-45,-65 0,1 43,64-43,-66 0,66 0,0 0,0 43</inkml:trace>
</inkml:ink>
</file>

<file path=ppt/ink/ink74.xml><?xml version="1.0" encoding="utf-8"?>
<inkml:ink xmlns:inkml="http://www.w3.org/2003/InkML">
  <inkml:definitions>
    <inkml:context xml:id="ctx0">
      <inkml:inkSource xml:id="inkSrc0">
        <inkml:traceFormat>
          <inkml:channel name="X" type="integer" max="1600" units="cm"/>
          <inkml:channel name="Y" type="integer" max="900" units="cm"/>
        </inkml:traceFormat>
        <inkml:channelProperties>
          <inkml:channelProperty channel="X" name="resolution" value="28.36879" units="1/cm"/>
          <inkml:channelProperty channel="Y" name="resolution" value="28.30189" units="1/cm"/>
        </inkml:channelProperties>
      </inkml:inkSource>
      <inkml:timestamp xml:id="ts0" timeString="2016-09-30T19:34:27.917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fitToCurve" value="1"/>
    </inkml:brush>
  </inkml:definitions>
  <inkml:trace contextRef="#ctx0" brushRef="#br0">262 0,'0'0,"-65"0,65 0,-64 0,-3 42,1-42,66 0,0 44</inkml:trace>
</inkml:ink>
</file>

<file path=ppt/ink/ink75.xml><?xml version="1.0" encoding="utf-8"?>
<inkml:ink xmlns:inkml="http://www.w3.org/2003/InkML">
  <inkml:definitions>
    <inkml:context xml:id="ctx0">
      <inkml:inkSource xml:id="inkSrc0">
        <inkml:traceFormat>
          <inkml:channel name="X" type="integer" max="1600" units="cm"/>
          <inkml:channel name="Y" type="integer" max="900" units="cm"/>
        </inkml:traceFormat>
        <inkml:channelProperties>
          <inkml:channelProperty channel="X" name="resolution" value="28.36879" units="1/cm"/>
          <inkml:channelProperty channel="Y" name="resolution" value="28.30189" units="1/cm"/>
        </inkml:channelProperties>
      </inkml:inkSource>
      <inkml:timestamp xml:id="ts0" timeString="2016-09-30T19:34:27.918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fitToCurve" value="1"/>
    </inkml:brush>
  </inkml:definitions>
  <inkml:trace contextRef="#ctx0" brushRef="#br0">131 0,'0'43,"-66"1,66-44,0 0,-65 43</inkml:trace>
</inkml:ink>
</file>

<file path=ppt/ink/ink76.xml><?xml version="1.0" encoding="utf-8"?>
<inkml:ink xmlns:inkml="http://www.w3.org/2003/InkML">
  <inkml:definitions>
    <inkml:context xml:id="ctx0">
      <inkml:inkSource xml:id="inkSrc0">
        <inkml:traceFormat>
          <inkml:channel name="X" type="integer" max="1600" units="cm"/>
          <inkml:channel name="Y" type="integer" max="900" units="cm"/>
        </inkml:traceFormat>
        <inkml:channelProperties>
          <inkml:channelProperty channel="X" name="resolution" value="28.36879" units="1/cm"/>
          <inkml:channelProperty channel="Y" name="resolution" value="28.30189" units="1/cm"/>
        </inkml:channelProperties>
      </inkml:inkSource>
      <inkml:timestamp xml:id="ts0" timeString="2016-09-30T19:34:27.919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fitToCurve" value="1"/>
    </inkml:brush>
  </inkml:definitions>
  <inkml:trace contextRef="#ctx0" brushRef="#br0">131 0,'0'43,"0"-43,-66 0,66 0,-65 43,65-43,0 0</inkml:trace>
</inkml:ink>
</file>

<file path=ppt/ink/ink77.xml><?xml version="1.0" encoding="utf-8"?>
<inkml:ink xmlns:inkml="http://www.w3.org/2003/InkML">
  <inkml:definitions>
    <inkml:context xml:id="ctx0">
      <inkml:inkSource xml:id="inkSrc0">
        <inkml:traceFormat>
          <inkml:channel name="X" type="integer" max="1600" units="cm"/>
          <inkml:channel name="Y" type="integer" max="900" units="cm"/>
        </inkml:traceFormat>
        <inkml:channelProperties>
          <inkml:channelProperty channel="X" name="resolution" value="28.36879" units="1/cm"/>
          <inkml:channelProperty channel="Y" name="resolution" value="28.30189" units="1/cm"/>
        </inkml:channelProperties>
      </inkml:inkSource>
      <inkml:timestamp xml:id="ts0" timeString="2016-09-30T19:34:27.920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fitToCurve" value="1"/>
    </inkml:brush>
  </inkml:definitions>
  <inkml:trace contextRef="#ctx0" brushRef="#br0">197 0,'-66'0,"66"43,0-43,-65 0,-1 44,66-1,0-43</inkml:trace>
</inkml:ink>
</file>

<file path=ppt/ink/ink78.xml><?xml version="1.0" encoding="utf-8"?>
<inkml:ink xmlns:inkml="http://www.w3.org/2003/InkML">
  <inkml:definitions>
    <inkml:context xml:id="ctx0">
      <inkml:inkSource xml:id="inkSrc0">
        <inkml:traceFormat>
          <inkml:channel name="X" type="integer" max="1600" units="cm"/>
          <inkml:channel name="Y" type="integer" max="900" units="cm"/>
        </inkml:traceFormat>
        <inkml:channelProperties>
          <inkml:channelProperty channel="X" name="resolution" value="28.36879" units="1/cm"/>
          <inkml:channelProperty channel="Y" name="resolution" value="28.30189" units="1/cm"/>
        </inkml:channelProperties>
      </inkml:inkSource>
      <inkml:timestamp xml:id="ts0" timeString="2016-09-30T19:34:27.921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fitToCurve" value="1"/>
    </inkml:brush>
  </inkml:definitions>
  <inkml:trace contextRef="#ctx0" brushRef="#br0">0 0,'0'0,"0"0,0 0,0 0,0 29,38-29,1 0</inkml:trace>
</inkml:ink>
</file>

<file path=ppt/ink/ink79.xml><?xml version="1.0" encoding="utf-8"?>
<inkml:ink xmlns:inkml="http://www.w3.org/2003/InkML">
  <inkml:definitions>
    <inkml:context xml:id="ctx0">
      <inkml:inkSource xml:id="inkSrc0">
        <inkml:traceFormat>
          <inkml:channel name="X" type="integer" max="1600" units="cm"/>
          <inkml:channel name="Y" type="integer" max="900" units="cm"/>
        </inkml:traceFormat>
        <inkml:channelProperties>
          <inkml:channelProperty channel="X" name="resolution" value="28.36879" units="1/cm"/>
          <inkml:channelProperty channel="Y" name="resolution" value="28.30189" units="1/cm"/>
        </inkml:channelProperties>
      </inkml:inkSource>
      <inkml:timestamp xml:id="ts0" timeString="2016-09-30T19:34:27.922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fitToCurve" value="1"/>
    </inkml:brush>
  </inkml:definitions>
  <inkml:trace contextRef="#ctx0" brushRef="#br0">0 0,'39'0,"-39"34,0-34,38 0,-38 34,39-34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1600" units="cm"/>
          <inkml:channel name="Y" type="integer" max="900" units="cm"/>
        </inkml:traceFormat>
        <inkml:channelProperties>
          <inkml:channelProperty channel="X" name="resolution" value="28.36879" units="1/cm"/>
          <inkml:channelProperty channel="Y" name="resolution" value="28.30189" units="1/cm"/>
        </inkml:channelProperties>
      </inkml:inkSource>
      <inkml:timestamp xml:id="ts0" timeString="2012-11-21T13:51:34.268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fitToCurve" value="1"/>
    </inkml:brush>
  </inkml:definitions>
  <inkml:trace contextRef="#ctx0" brushRef="#br0">1232 0,'0'0,"35"0,35 0,-70 0,36 0,34 0,-70 0,70 0,-70 0,36 0,-36 0,35 0,0 0,-35 36,35-36,-35 0,0 35,36-35,-36 0,35 0,-35 35,35-35,-35 0,0 35,0-35,70 0,-70 35,0 1,36-36,-36 0,0 35,0-35,35 0,-35 0,0 35,0-35,35 35,-35-35,35 35,-35-35,0 36,0-36,0 35,35-35,-35 35</inkml:trace>
  <inkml:trace contextRef="#ctx0" brushRef="#br0" timeOffset="8592">0 2042,'0'0,"0"0,0 35,0-35,0 35,0-35,35 0,-35 35,0-35,35 0,0 0,-35 36,35-36,-35 0,36 0,-36 0,35 0,0 0,-35 0,35 0,-35 0</inkml:trace>
</inkml:ink>
</file>

<file path=ppt/ink/ink80.xml><?xml version="1.0" encoding="utf-8"?>
<inkml:ink xmlns:inkml="http://www.w3.org/2003/InkML">
  <inkml:definitions>
    <inkml:context xml:id="ctx0">
      <inkml:inkSource xml:id="inkSrc0">
        <inkml:traceFormat>
          <inkml:channel name="X" type="integer" max="1600" units="cm"/>
          <inkml:channel name="Y" type="integer" max="900" units="cm"/>
        </inkml:traceFormat>
        <inkml:channelProperties>
          <inkml:channelProperty channel="X" name="resolution" value="28.36879" units="1/cm"/>
          <inkml:channelProperty channel="Y" name="resolution" value="28.30189" units="1/cm"/>
        </inkml:channelProperties>
      </inkml:inkSource>
      <inkml:timestamp xml:id="ts0" timeString="2016-09-30T19:34:27.923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fitToCurve" value="1"/>
    </inkml:brush>
  </inkml:definitions>
  <inkml:trace contextRef="#ctx0" brushRef="#br0">0 0,'0'0,"39"0,0 0,0 34,39 0,-78-34</inkml:trace>
</inkml:ink>
</file>

<file path=ppt/ink/ink81.xml><?xml version="1.0" encoding="utf-8"?>
<inkml:ink xmlns:inkml="http://www.w3.org/2003/InkML">
  <inkml:definitions>
    <inkml:context xml:id="ctx0">
      <inkml:inkSource xml:id="inkSrc0">
        <inkml:traceFormat>
          <inkml:channel name="X" type="integer" max="1600" units="cm"/>
          <inkml:channel name="Y" type="integer" max="900" units="cm"/>
        </inkml:traceFormat>
        <inkml:channelProperties>
          <inkml:channelProperty channel="X" name="resolution" value="28.36879" units="1/cm"/>
          <inkml:channelProperty channel="Y" name="resolution" value="28.30189" units="1/cm"/>
        </inkml:channelProperties>
      </inkml:inkSource>
      <inkml:timestamp xml:id="ts0" timeString="2016-09-30T19:34:27.924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fitToCurve" value="1"/>
    </inkml:brush>
  </inkml:definitions>
  <inkml:trace contextRef="#ctx0" brushRef="#br0">0 0,'0'0,"39"34,0-34,1 34,-40 1,77-1,-77-34,39 0,-39 34,40-34,-40 34,0-34</inkml:trace>
  <inkml:trace contextRef="#ctx0" brushRef="#br0" timeOffset="1">469 342,'39'0,"0"0,-39 0,40 35,-40-35,39 0,-39 34</inkml:trace>
  <inkml:trace contextRef="#ctx0" brushRef="#br0" timeOffset="2">742 582,'0'0,"40"0,-1 35,-39-35,39 34,-39 0,38-34,2 0,-40 0,39 0,-39 0</inkml:trace>
</inkml:ink>
</file>

<file path=ppt/ink/ink82.xml><?xml version="1.0" encoding="utf-8"?>
<inkml:ink xmlns:inkml="http://www.w3.org/2003/InkML">
  <inkml:definitions>
    <inkml:context xml:id="ctx0">
      <inkml:inkSource xml:id="inkSrc0">
        <inkml:traceFormat>
          <inkml:channel name="X" type="integer" max="1600" units="cm"/>
          <inkml:channel name="Y" type="integer" max="900" units="cm"/>
        </inkml:traceFormat>
        <inkml:channelProperties>
          <inkml:channelProperty channel="X" name="resolution" value="28.36879" units="1/cm"/>
          <inkml:channelProperty channel="Y" name="resolution" value="28.30189" units="1/cm"/>
        </inkml:channelProperties>
      </inkml:inkSource>
      <inkml:timestamp xml:id="ts0" timeString="2016-09-30T19:34:27.927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fitToCurve" value="1"/>
    </inkml:brush>
  </inkml:definitions>
  <inkml:trace contextRef="#ctx0" brushRef="#br0">724 0,'0'0,"-71"45,71-45,-36 46,36-46,-37 0,1 0,36 0,0 45</inkml:trace>
  <inkml:trace contextRef="#ctx0" brushRef="#br0" timeOffset="1">435 271,'0'45,"0"-45,0 43,0 3,-36-46,36 0,-36 0,36 0</inkml:trace>
  <inkml:trace contextRef="#ctx0" brushRef="#br0" timeOffset="2">217 539,'0'46,"-72"-46,36 0,-1 45,1-45,0 45,36-45</inkml:trace>
</inkml:ink>
</file>

<file path=ppt/ink/ink83.xml><?xml version="1.0" encoding="utf-8"?>
<inkml:ink xmlns:inkml="http://www.w3.org/2003/InkML">
  <inkml:definitions>
    <inkml:context xml:id="ctx0">
      <inkml:inkSource xml:id="inkSrc0">
        <inkml:traceFormat>
          <inkml:channel name="X" type="integer" max="1600" units="cm"/>
          <inkml:channel name="Y" type="integer" max="900" units="cm"/>
        </inkml:traceFormat>
        <inkml:channelProperties>
          <inkml:channelProperty channel="X" name="resolution" value="28.36879" units="1/cm"/>
          <inkml:channelProperty channel="Y" name="resolution" value="28.30189" units="1/cm"/>
        </inkml:channelProperties>
      </inkml:inkSource>
      <inkml:timestamp xml:id="ts0" timeString="2016-09-30T19:34:27.930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fitToCurve" value="1"/>
    </inkml:brush>
  </inkml:definitions>
  <inkml:trace contextRef="#ctx0" brushRef="#br0">651 0,'0'46,"0"-46,0 45,-36-45,0 45,36-45,0 0</inkml:trace>
  <inkml:trace contextRef="#ctx0" brushRef="#br0" timeOffset="1">398 315,'0'46,"-72"-46,36 44,0-44,-1 0,37 0,-36 0,36 45,0-45,0 0,0 0,0 0</inkml:trace>
  <inkml:trace contextRef="#ctx0" brushRef="#br0" timeOffset="2">109 585,'-36'0,"36"0,-37 0,1 44,36 2</inkml:trace>
</inkml:ink>
</file>

<file path=ppt/ink/ink84.xml><?xml version="1.0" encoding="utf-8"?>
<inkml:ink xmlns:inkml="http://www.w3.org/2003/InkML">
  <inkml:definitions>
    <inkml:context xml:id="ctx0">
      <inkml:inkSource xml:id="inkSrc0">
        <inkml:traceFormat>
          <inkml:channel name="X" type="integer" max="1600" units="cm"/>
          <inkml:channel name="Y" type="integer" max="900" units="cm"/>
        </inkml:traceFormat>
        <inkml:channelProperties>
          <inkml:channelProperty channel="X" name="resolution" value="28.36879" units="1/cm"/>
          <inkml:channelProperty channel="Y" name="resolution" value="28.30189" units="1/cm"/>
        </inkml:channelProperties>
      </inkml:inkSource>
      <inkml:timestamp xml:id="ts0" timeString="2016-09-30T19:34:27.933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fitToCurve" value="1"/>
    </inkml:brush>
  </inkml:definitions>
  <inkml:trace contextRef="#ctx0" brushRef="#br0">615 0,'0'45,"0"-45,0 45,0-45,0 45,0 0,0-45</inkml:trace>
  <inkml:trace contextRef="#ctx0" brushRef="#br0" timeOffset="1">470 269,'0'0,"-36"0,0 45,36-45,-36 0,-1 44,37-44,-35 0</inkml:trace>
  <inkml:trace contextRef="#ctx0" brushRef="#br0" timeOffset="2">254 536,'-37'0,"-35"0,36 0,-1 0,37 0,-36 45,36 0,-36-45</inkml:trace>
</inkml:ink>
</file>

<file path=ppt/ink/ink85.xml><?xml version="1.0" encoding="utf-8"?>
<inkml:ink xmlns:inkml="http://www.w3.org/2003/InkML">
  <inkml:definitions>
    <inkml:context xml:id="ctx0">
      <inkml:inkSource xml:id="inkSrc0">
        <inkml:traceFormat>
          <inkml:channel name="X" type="integer" max="1600" units="cm"/>
          <inkml:channel name="Y" type="integer" max="900" units="cm"/>
        </inkml:traceFormat>
        <inkml:channelProperties>
          <inkml:channelProperty channel="X" name="resolution" value="28.36879" units="1/cm"/>
          <inkml:channelProperty channel="Y" name="resolution" value="28.30189" units="1/cm"/>
        </inkml:channelProperties>
      </inkml:inkSource>
      <inkml:timestamp xml:id="ts0" timeString="2016-09-30T19:34:27.936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fitToCurve" value="1"/>
    </inkml:brush>
  </inkml:definitions>
  <inkml:trace contextRef="#ctx0" brushRef="#br0">0 0,'0'0,"0"40,0 0,42-40,-42 0,0 41,42-41,-42 41,0-41</inkml:trace>
  <inkml:trace contextRef="#ctx0" brushRef="#br0" timeOffset="1">249 282,'0'0,"42"41,-42-1,42-40,-42 0,0 41,42-41,-42 0</inkml:trace>
</inkml:ink>
</file>

<file path=ppt/ink/ink86.xml><?xml version="1.0" encoding="utf-8"?>
<inkml:ink xmlns:inkml="http://www.w3.org/2003/InkML">
  <inkml:definitions>
    <inkml:context xml:id="ctx0">
      <inkml:inkSource xml:id="inkSrc0">
        <inkml:traceFormat>
          <inkml:channel name="X" type="integer" max="1600" units="cm"/>
          <inkml:channel name="Y" type="integer" max="900" units="cm"/>
        </inkml:traceFormat>
        <inkml:channelProperties>
          <inkml:channelProperty channel="X" name="resolution" value="28.36879" units="1/cm"/>
          <inkml:channelProperty channel="Y" name="resolution" value="28.30189" units="1/cm"/>
        </inkml:channelProperties>
      </inkml:inkSource>
      <inkml:timestamp xml:id="ts0" timeString="2016-09-30T19:34:27.938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fitToCurve" value="1"/>
    </inkml:brush>
  </inkml:definitions>
  <inkml:trace contextRef="#ctx0" brushRef="#br0">0 0,'0'0,"84"0,-84 40,0 0,42-40,-42 0</inkml:trace>
  <inkml:trace contextRef="#ctx0" brushRef="#br0" timeOffset="1">292 282,'0'0,"41"40,1-40,-42 0,41 40,-41-40,0 0,0 40,85 0,-85-40,0 0,41 0,-41 0</inkml:trace>
</inkml:ink>
</file>

<file path=ppt/ink/ink87.xml><?xml version="1.0" encoding="utf-8"?>
<inkml:ink xmlns:inkml="http://www.w3.org/2003/InkML">
  <inkml:definitions>
    <inkml:context xml:id="ctx0">
      <inkml:inkSource xml:id="inkSrc0">
        <inkml:traceFormat>
          <inkml:channel name="X" type="integer" max="1600" units="cm"/>
          <inkml:channel name="Y" type="integer" max="900" units="cm"/>
        </inkml:traceFormat>
        <inkml:channelProperties>
          <inkml:channelProperty channel="X" name="resolution" value="28.36879" units="1/cm"/>
          <inkml:channelProperty channel="Y" name="resolution" value="28.30189" units="1/cm"/>
        </inkml:channelProperties>
      </inkml:inkSource>
      <inkml:timestamp xml:id="ts0" timeString="2016-09-30T19:34:27.940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fitToCurve" value="1"/>
    </inkml:brush>
  </inkml:definitions>
  <inkml:trace contextRef="#ctx0" brushRef="#br0">0 0,'41'0,"1"40,-42-40,0 0,41 0,-41 40,0-40</inkml:trace>
</inkml:ink>
</file>

<file path=ppt/ink/ink88.xml><?xml version="1.0" encoding="utf-8"?>
<inkml:ink xmlns:inkml="http://www.w3.org/2003/InkML">
  <inkml:definitions>
    <inkml:context xml:id="ctx0">
      <inkml:inkSource xml:id="inkSrc0">
        <inkml:traceFormat>
          <inkml:channel name="X" type="integer" max="1600" units="cm"/>
          <inkml:channel name="Y" type="integer" max="900" units="cm"/>
        </inkml:traceFormat>
        <inkml:channelProperties>
          <inkml:channelProperty channel="X" name="resolution" value="28.36879" units="1/cm"/>
          <inkml:channelProperty channel="Y" name="resolution" value="28.30189" units="1/cm"/>
        </inkml:channelProperties>
      </inkml:inkSource>
      <inkml:timestamp xml:id="ts0" timeString="2016-09-30T19:34:27.941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fitToCurve" value="1"/>
    </inkml:brush>
  </inkml:definitions>
  <inkml:trace contextRef="#ctx0" brushRef="#br0">0 0,'0'0,"0"0,41 0,1 40,-42-40,41 0,-41 0,42 40</inkml:trace>
</inkml:ink>
</file>

<file path=ppt/ink/ink89.xml><?xml version="1.0" encoding="utf-8"?>
<inkml:ink xmlns:inkml="http://www.w3.org/2003/InkML">
  <inkml:definitions>
    <inkml:context xml:id="ctx0">
      <inkml:inkSource xml:id="inkSrc0">
        <inkml:traceFormat>
          <inkml:channel name="X" type="integer" max="1600" units="cm"/>
          <inkml:channel name="Y" type="integer" max="900" units="cm"/>
        </inkml:traceFormat>
        <inkml:channelProperties>
          <inkml:channelProperty channel="X" name="resolution" value="28.36879" units="1/cm"/>
          <inkml:channelProperty channel="Y" name="resolution" value="28.30189" units="1/cm"/>
        </inkml:channelProperties>
      </inkml:inkSource>
      <inkml:timestamp xml:id="ts0" timeString="2016-09-30T19:34:27.942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fitToCurve" value="1"/>
    </inkml:brush>
  </inkml:definitions>
  <inkml:trace contextRef="#ctx0" brushRef="#br0">0 0,'0'0,"42"0,-42 0,42 41,-42-2,0-39,41 0,0 0,-41 0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ax="1600" units="cm"/>
          <inkml:channel name="Y" type="integer" max="900" units="cm"/>
        </inkml:traceFormat>
        <inkml:channelProperties>
          <inkml:channelProperty channel="X" name="resolution" value="28.36879" units="1/cm"/>
          <inkml:channelProperty channel="Y" name="resolution" value="28.30189" units="1/cm"/>
        </inkml:channelProperties>
      </inkml:inkSource>
      <inkml:timestamp xml:id="ts0" timeString="2012-11-21T13:51:39.256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fitToCurve" value="1"/>
    </inkml:brush>
  </inkml:definitions>
  <inkml:trace contextRef="#ctx0" brushRef="#br0">105 0,'0'0,"0"0,-33 0,33 0,-33 36,33-1,0-35,0 35,0-35,0 35,0-35,0 35,0 1,0-36,0 35,0-35,0 35,-32 0,32-35,0 35,0-35,0 35,0-35,0 0,32 0,1 0,-33 0,0 0</inkml:trace>
</inkml:ink>
</file>

<file path=ppt/ink/ink90.xml><?xml version="1.0" encoding="utf-8"?>
<inkml:ink xmlns:inkml="http://www.w3.org/2003/InkML">
  <inkml:definitions>
    <inkml:context xml:id="ctx0">
      <inkml:inkSource xml:id="inkSrc0">
        <inkml:traceFormat>
          <inkml:channel name="X" type="integer" max="1600" units="cm"/>
          <inkml:channel name="Y" type="integer" max="900" units="cm"/>
        </inkml:traceFormat>
        <inkml:channelProperties>
          <inkml:channelProperty channel="X" name="resolution" value="28.36879" units="1/cm"/>
          <inkml:channelProperty channel="Y" name="resolution" value="28.30189" units="1/cm"/>
        </inkml:channelProperties>
      </inkml:inkSource>
      <inkml:timestamp xml:id="ts0" timeString="2012-11-21T14:05:56.484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fitToCurve" value="1"/>
    </inkml:brush>
  </inkml:definitions>
  <inkml:trace contextRef="#ctx0" brushRef="#br0">356 1059,'0'0,"0"35,-35-35</inkml:trace>
  <inkml:trace contextRef="#ctx0" brushRef="#br0" timeOffset="2651">39 1446,'0'0,"-35"0,35 36</inkml:trace>
  <inkml:trace contextRef="#ctx0" brushRef="#br0" timeOffset="7674">3422 0,'0'36,"0"-36,35 35,-35-35,0 0,35 0</inkml:trace>
  <inkml:trace contextRef="#ctx0" brushRef="#br0" timeOffset="21219">5008 3633</inkml:trace>
  <inkml:trace contextRef="#ctx0" brushRef="#br0" timeOffset="41516">1977 5079</inkml:trace>
</inkml:ink>
</file>

<file path=ppt/ink/ink9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978.90918" units="1/in"/>
          <inkml:channelProperty channel="Y" name="resolution" value="2978.66846" units="1/in"/>
          <inkml:channelProperty channel="F" name="resolution" value="INF" units="1/dev"/>
        </inkml:channelProperties>
      </inkml:inkSource>
      <inkml:timestamp xml:id="ts0" timeString="2008-02-03T01:20:33.578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fitToCurve" value="1"/>
    </inkml:brush>
  </inkml:definitions>
  <inkml:trace contextRef="#ctx0" brushRef="#br0">11 97 16,'0'0'15,"-7"14"-1,10 7 1,-7 6-1,4 15 1,0 10-4,1 10 0,-1 8-4,3 9-1,-3 3-3,0 0-1,2-5-2,0-8-3,0-9-2,2-8-2,0-14-4,3-14-7,13-4-10,-16-28 3,20-3-1</inkml:trace>
  <inkml:trace contextRef="#ctx0" brushRef="#br0" timeOffset="656">52 38 10,'0'0'15,"0"0"-2,0 0 1,0 0 0,13-5-2,6 4-1,3 0-3,14 1 0,9-1-2,13-1-3,9-1-1,14-2-1,8 1-3,1 0-4,2 0-2,-4 2-4,-13-2-5,-1 6-3,-27-7-2,9 12-3</inkml:trace>
  <inkml:trace contextRef="#ctx0" brushRef="#br0" timeOffset="1250">967 13 11,'0'0'14,"0"0"1,0 0-1,0 0-1,0 0 0,0 0 1,9 20-3,-12-2 1,7 13-2,-5 8-1,5 14-3,-8 5-2,4 14-1,-5 2-1,3 4-2,0 1 0,-2-2-2,3-4 0,-1-6-1,4-4-1,-4-11-3,8-3-2,-5-11-6,1-12-5,7 0-10,-9-26 4,7 15-1</inkml:trace>
  <inkml:trace contextRef="#ctx0" brushRef="#br0" timeOffset="1968">164 1023 14,'0'0'14,"0"0"1,0 0-1,0 0-2,0 0-2,0 0 0,0 0-2,0 0-1,13 2-2,0 1 0,7-2-1,5 2-1,8 0 0,8-2-1,12-4-1,0 2-2,8 1-2,-2-3-6,2-2-3,3 2-7,-12-5-3,8 8-5,-24-10 1</inkml:trace>
  <inkml:trace contextRef="#ctx0" brushRef="#br0" timeOffset="2953">245 166 4,'12'9'19,"-12"-9"-4,0 0-1,0 0-2,26 0-1,-9-1 1,6 1-2,7 1-3,6-4-1,8 5-2,1 0-2,6 3-5,-3-1-5,3 4-8,-15-10-10,15 12 1,-25-14-1</inkml:trace>
  <inkml:trace contextRef="#ctx0" brushRef="#br0" timeOffset="3609">250 298 10,'0'0'15,"-1"11"0,1-11 0,0 0-2,21 0-2,-1 1 0,6-2-3,10 0-2,7 1-2,2 0-3,4 1-6,-1-4-7,9 8-10,-22-10-2,13 11-1</inkml:trace>
  <inkml:trace contextRef="#ctx0" brushRef="#br0" timeOffset="4187">287 445 8,'-13'-5'23,"13"5"-4,0 0-3,8 8-1,-8-8 0,0 0-4,25 4-2,-8-4-2,8 3-2,-1-5-2,4 2 1,4 0-2,2 0-2,1 2-3,-2-2-3,1 1-7,0 3-12,-10-7-3,13 11 0,-21-11 1</inkml:trace>
  <inkml:trace contextRef="#ctx0" brushRef="#br0" timeOffset="5047">469 707 7,'0'0'12,"0"0"1,0 0-3,0-10-1,0 10-1,-4-12 1,4 12-2,-6-11-1,6 11 1,-11-8-2,11 8-2,-12 0 0,12 0-1,-17 8 0,17-8-1,-16 8 0,16-8-1,-8 11 1,8-11-1,4 11 0,-4-11-1,16 6-1,-4-6 0,1 0-1,-13 0 0,23-3 0,-23 3 0,18-4 1,-18 4 0,0 0-1,0-8 3,0 8-1,-16-6 2,3 5-1,1 0 0,-5 1 0,5 2-3,-2-2-5,7 10-10,-6-13-2,18 14-1</inkml:trace>
</inkml:ink>
</file>

<file path=ppt/ink/ink9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978.90918" units="1/in"/>
          <inkml:channelProperty channel="Y" name="resolution" value="2978.66846" units="1/in"/>
          <inkml:channelProperty channel="F" name="resolution" value="INF" units="1/dev"/>
        </inkml:channelProperties>
      </inkml:inkSource>
      <inkml:timestamp xml:id="ts0" timeString="2008-02-03T01:20:33.578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fitToCurve" value="1"/>
    </inkml:brush>
  </inkml:definitions>
  <inkml:trace contextRef="#ctx0" brushRef="#br0">7 57 16,'0'0'15,"-4"9"-1,5 3 1,-3 4-1,2 8 1,0 7-4,1 6 0,-1 4-4,1 6-1,-1 0-3,0 1-1,1-2-2,1-6-3,-2-4-2,3-5-2,-1-9-4,2-8-7,9-2-10,-11-17 3,12-1-1</inkml:trace>
  <inkml:trace contextRef="#ctx0" brushRef="#br0" timeOffset="656">31 22 10,'0'0'15,"0"0"-2,0 0 1,0 0 0,7-2-2,5 1-1,1 1-3,8-1 0,5 1-2,8-1-3,6-1-1,8-1-1,5 1-3,-1-1-4,3 1-2,-3 0-4,-8 0-5,0 3-3,-16-4-2,5 8-3</inkml:trace>
  <inkml:trace contextRef="#ctx0" brushRef="#br0" timeOffset="1250">571 8 11,'0'0'14,"0"0"1,0 0-1,0 0-1,0 0 0,0 0 1,5 12-3,-7-2 1,5 9-2,-4 3-1,3 10-3,-4 2-2,2 8-1,-3 2-1,2 2-2,0-1 0,-2 1-2,3-3 0,-1-3-1,2-3-1,-2-7-3,4-1-2,-2-7-6,0-6-5,4-1-10,-5-15 4,4 9-1</inkml:trace>
  <inkml:trace contextRef="#ctx0" brushRef="#br0" timeOffset="1968">97 602 14,'0'0'14,"0"0"1,0 0-1,0 0-2,0 0-2,0 0 0,0 0-2,0 0-1,8 2-2,-1-1 0,5 0-1,3 1-1,4 0 0,6-2-1,5-2-1,2 2-2,4 0-2,-1-2-6,1-1-3,1 1-7,-6-3-3,5 5-5,-15-6 1</inkml:trace>
  <inkml:trace contextRef="#ctx0" brushRef="#br0" timeOffset="2953">144 98 4,'8'5'19,"-8"-5"-4,0 0-1,0 0-2,15 0-1,-5 0 1,4 0-2,4 0-3,3-1-1,5 2-2,0 0-2,4 1-5,-1 1-5,1 2-8,-9-6-10,9 7 1,-15-9-1</inkml:trace>
  <inkml:trace contextRef="#ctx0" brushRef="#br0" timeOffset="3609">148 176 10,'0'0'15,"-1"6"0,1-6 0,0 0-2,12 0-2,0 1 0,4-2-3,5 1-2,4 0-2,2 0-3,2 0-6,-1-1-7,5 3-10,-12-4-2,8 5-1</inkml:trace>
  <inkml:trace contextRef="#ctx0" brushRef="#br0" timeOffset="4187">170 262 8,'-8'-3'23,"8"3"-4,0 0-3,4 5-1,-4-5 0,0 0-4,15 3-2,-5-3-2,5 1-2,-1-2-2,3 1 1,2 0-2,1 0-2,0 1-3,0-1-3,0 1-7,0 2-12,-6-5-3,8 6 0,-13-5 1</inkml:trace>
  <inkml:trace contextRef="#ctx0" brushRef="#br0" timeOffset="5047">277 416 7,'0'0'12,"0"0"1,0 0-3,0-6-1,0 6-1,-3-7 1,3 7-2,-3-7-1,3 7 1,-7-4-2,7 4-2,-7 0 0,7 0-1,-10 4 0,10-4-1,-9 5 0,9-5-1,-5 7 1,5-7-1,2 6 0,-2-6-1,10 3-1,-3-2 0,1-1-1,-8 0 0,13-2 0,-13 2 0,11-2 1,-11 2 0,0 0-1,0-5 3,0 5-1,-10-4 2,3 4-1,0-1 0,-3 1 0,3 1-3,-2-1-5,5 6-10,-4-7-2,12 7-1</inkml:trace>
</inkml:ink>
</file>

<file path=ppt/ink/ink9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6" units="in"/>
          <inkml:channel name="Y" type="integer" max="18432" units="in"/>
          <inkml:channel name="F" type="integer" max="255" units="dev"/>
        </inkml:traceFormat>
        <inkml:channelProperties>
          <inkml:channelProperty channel="X" name="resolution" value="2978.90918" units="1/in"/>
          <inkml:channelProperty channel="Y" name="resolution" value="2978.66846" units="1/in"/>
          <inkml:channelProperty channel="F" name="resolution" value="INF" units="1/dev"/>
        </inkml:channelProperties>
      </inkml:inkSource>
      <inkml:timestamp xml:id="ts0" timeString="2008-02-03T01:20:33.578"/>
    </inkml:context>
    <inkml:brush xml:id="br0">
      <inkml:brushProperty name="width" value="0.05292" units="cm"/>
      <inkml:brushProperty name="height" value="0.05292" units="cm"/>
      <inkml:brushProperty name="fitToCurve" value="1"/>
    </inkml:brush>
  </inkml:definitions>
  <inkml:trace contextRef="#ctx0" brushRef="#br0">12 139 16,'0'0'15,"-7"20"-1,10 10 1,-8 8-1,5 22 1,0 15-4,2 13 0,-2 14-4,3 10-1,-3 6-3,0-1-1,1-7-2,2-11-3,-2-14-2,4-9-2,-1-22-4,3-20-7,15-6-10,-18-38 3,21-6-1</inkml:trace>
  <inkml:trace contextRef="#ctx0" brushRef="#br0" timeOffset="656">55 55 10,'0'0'15,"0"0"-2,0 0 1,0 0 0,13-8-2,8 7-1,2 0-3,15 0 0,10 0-2,12-2-3,12-2-1,13-2-1,9 3-3,1-2-4,2 0-2,-4 2-4,-14-1-5,0 8-3,-30-11-2,10 19-3</inkml:trace>
  <inkml:trace contextRef="#ctx0" brushRef="#br0" timeOffset="1250">1021 19 11,'0'0'14,"0"0"1,0 0-1,0 0-1,0 0 0,0 0 1,9 28-3,-12-1 1,7 17-2,-5 11-1,5 21-3,-8 7-2,4 20-1,-4 3-1,1 6-2,1 0 0,-2-1-2,2-6 0,1-9-1,2-6-1,-2-16-3,7-4-2,-5-16-6,1-16-5,8-1-10,-10-37 4,7 22-1</inkml:trace>
  <inkml:trace contextRef="#ctx0" brushRef="#br0" timeOffset="1968">173 1464 14,'0'0'14,"0"0"1,0 0-1,0 0-2,0 0-2,0 0 0,0 0-2,0 0-1,14 4-2,-1-1 0,9-2-1,4 4-1,9 0 0,9-4-1,11-6-1,1 4-2,8 1-2,-2-5-6,4-1-3,0 2-7,-10-8-3,7 12-5,-25-15 1</inkml:trace>
  <inkml:trace contextRef="#ctx0" brushRef="#br0" timeOffset="2953">258 238 4,'14'12'19,"-14"-12"-4,0 0-1,0 0-2,27 0-1,-10-1 1,8 1-2,7 1-3,6-4-1,8 5-2,2 1-2,6 3-5,-4 0-5,4 6-8,-16-14-10,15 16 1,-25-20-1</inkml:trace>
  <inkml:trace contextRef="#ctx0" brushRef="#br0" timeOffset="3609">264 427 10,'0'0'15,"-1"15"0,1-15 0,0 0-2,22 0-2,-1 1 0,7-2-3,10 0-2,7 1-2,2 0-3,6 1-6,-3-4-7,10 8-10,-22-10-2,12 13-1</inkml:trace>
  <inkml:trace contextRef="#ctx0" brushRef="#br0" timeOffset="4187">303 636 8,'-14'-7'23,"14"7"-4,0 0-3,9 12-1,-9-12 0,0 0-4,26 6-2,-7-6-2,7 4-2,-2-7-2,7 3 1,2 0-2,3 0-2,1 3-3,-3-3-3,3 2-7,-1 4-12,-11-11-3,14 16 0,-22-14 1</inkml:trace>
  <inkml:trace contextRef="#ctx0" brushRef="#br0" timeOffset="5047">495 1012 7,'0'0'12,"0"0"1,0 0-3,0-14-1,0 14-1,-5-17 1,5 17-2,-5-17-1,5 17 1,-12-10-2,12 10-2,-13 0 0,13 0-1,-17 10 0,17-10-1,-18 12 0,18-12-1,-8 16 1,8-16-1,4 15 0,-4-15-1,17 9-1,-4-8 0,0-1-1,-13 0 0,25-5 0,-25 5 0,19-6 1,-19 6 0,0 0-1,0-12 3,0 12-1,-18-8 2,5 7-1,0 0 0,-4 1 0,4 2-3,-2-2-5,8 14-10,-7-17-2,19 18-1</inkml:trace>
</inkml:ink>
</file>

<file path=ppt/ink/ink94.xml><?xml version="1.0" encoding="utf-8"?>
<inkml:ink xmlns:inkml="http://www.w3.org/2003/InkML">
  <inkml:definitions>
    <inkml:context xml:id="ctx0">
      <inkml:inkSource xml:id="inkSrc0">
        <inkml:traceFormat>
          <inkml:channel name="X" type="integer" max="14719" units="in"/>
          <inkml:channel name="Y" type="integer" max="9199" units="in"/>
          <inkml:channel name="F" type="integer" max="32767" units="dev"/>
        </inkml:traceFormat>
        <inkml:channelProperties>
          <inkml:channelProperty channel="X" name="resolution" value="2540.38647" units="1/in"/>
          <inkml:channelProperty channel="Y" name="resolution" value="2540.45825" units="1/in"/>
          <inkml:channelProperty channel="F" name="resolution" value="0" units="1/dev"/>
        </inkml:channelProperties>
      </inkml:inkSource>
      <inkml:timestamp xml:id="ts0" timeString="2012-07-03T16:55:15.892"/>
    </inkml:context>
    <inkml:brush xml:id="br0">
      <inkml:brushProperty name="width" value="0.03528" units="cm"/>
      <inkml:brushProperty name="height" value="0.03528" units="cm"/>
      <inkml:brushProperty name="color" value="#FF0000"/>
      <inkml:brushProperty name="fitToCurve" value="1"/>
    </inkml:brush>
  </inkml:definitions>
  <inkml:trace contextRef="#ctx0" brushRef="#br0">-11 2041 320,'0'0'512,"0"0"-95,0 0-97,0 0 64,0 0-384,0 0 257,0 0-321,0 0 192,0-26-128,0 26 128,0 0 352,0 0 33,0 0-289,0 0-32,0 0 321,0 0-193,0 0 321,0 0-577,0 0 288,0 0-160,0 0 96,0 0 97,0 0-65,0 0 96,0 0-255,0 0 415,0 0-416,0 0 257,0 0-225,0 0 64,0 0 0,0 0 65,0 0 191,0 0-192,0 0 97,0 0-353,0 0 544,0 0-511,0 0 223,0 0-192,0 0-32,0 0 0,0 0-96,0 0 64,0 0-128,0 0 416,0 0-384,0 0 289,0 0-225,0 0 0,0 0 64,0 0 32,0 0 64,0 0-192,0 0 224,0 0-224,0 0 577,0 0-513,0 0 96,0 0-160,0 0 96,0 0 64,0 0-192,0 0 128,0 0-256,0 0 417,0 0-322,0 0 130,0 0-130,0 0 130,0 0-1,0 0 32,0 0 32,0 0-160,0 0 256,0 0-416,0 0 576,0 0-544,0 0 256,0 0-192,0 0 0,0 0 64,0 0-64,0 0 64,0 0-128,0 0 480,0 0-352,0 0 192,0 0-256,0 0 160,0 0-32,0 0 0,0 0 0,0 0-128,0 0 192,0 0-192,0 0 352,0 0-448,0 0 288,0 0-32,0 0-32,0 0 32,0 0-128,0 0 256,0 0-192,0 0 225,0 0-450,0 0 386,0 0-290,0 0 161,26 0 65,-26 0-65,0 0 64,0 0-160,0 0 224,26 0-224,-26 0 416,0 0-480,0 0 224,0 0-64,0 0-64,0 0 32,0 0-96,0 0 224,0 0-224,29 0 352,-29 0-416,0 0 320,0 0-256,0 0 96,0 0 32,26 0 0,-26 0 32,0 0-224,0 0 256,0 0-192,0 0 448,0 0-480,26 0 128,-26 0 0,0 0-64,0 0 64,26 0-32,-26 0 128,0 0-192,0 0 352,0 0-352,0 0 321,26 0-418,-26 0 225,0 0 0,0 0 0,29 0-32,-29 0-128,0 0 256,0 0-224,26-26 481,-26 26-417,0 0 64,26 0 0,-26 0-32,26 0-32,-26 0 0,0-26 64,0 26-128,26 0 448,-26 0-448,0 0 256,0 0-256,29 0 64,-29-28 128,0 28-96,0 0 32,26 0-96,-26 0 288,0 0-320,26-26 513,-26 26-450,0 0 130,26-26-65,-26 26 96,0 0-32,26 0-128,-26-26 160,0 26-192,29 0 352,-29 0-448,0-26 320,0 26-320,26 0 192,-26-28 0,0 28-32,26 0 64,-26-26-192,0 26 416,0 0-320,27 0 320,-27-26-416,0 26 224,0 0-64,0 0 33,26 0 31,-26-26-160,0 26 224,0 0-288,0 0 480,0 0-512,0-28 416,0 28-288,29 0 32,-29 0 0,0 0 0,0 0 64,0-26-160,0 26 192,26 0-192,-26 0 352,0 0-384,0-26 160,0 26-32,0 0 0,0 0 32,0 0-96,0 0 192,0-26-192,0 26 384,26 0-416,-26 0 224,0 0-224,0-29 96,0 29 0,0 0-32,0 0 32,26-26-160,-26 26 352,0 0-320,0-25 385,0 25-418,26 0 193,-26-26-32,0 26 0,0 0 0,0 0-128,0 0 288,0-26-256,29 26 449,-29 0-610,0 0 418,0-29-258,0 29 194,0 0-129,0 0 64,0-26 64,0 26-289,26 0 546,-26 0-481,0-26 384,0 26-448,0 0 192,0-25 0,26 25-64,-26 0 96,0-29-96,0 29 160,0 0-224,0-26 512,0 26-640,26 0 352,-26 0-224,0-26 128,0 26 32,0 0-128,0-26 160,0 26-256,29 0 512,-29 0-448,0-28 352,0 28-416,0 0 192,0 0 0,0 0-32,0-26 32,26 26-96,-26 0 288,0 0-320,0 0 448,0-26-480,0 26 256,0 0-192,0 0 96,0-26 32,0 26-96,0 0 128,0 0-256,26 0 448,-26-28-384,0 28 352,0 0-416,0 0 192,0-26 32,26 26 0,-26 0-64,0 0-32,0 0 256,0-26-288,0 26 448,0 0-576,0 0 320,0 0-160,0 0 32,0-26 32,0 26-64,0 0 96,26-26-192,-26 26 416,0 0-384,0-28 288,0 28-352,0-26 224,0 26-64,0 0 0,0-26 96,0 26-192,29 0 288,-29-26-352,0 26 512,0 0-512,0-29 320,0 29-224,0 0 32,26-25 128,-26 25-192,0-26 192,0 26-224,0 0 448,26-26-384,-26 26 224,0-29-352,0 29 224,0-26 0,26 26 0,-26-26 32,0 26-192,0 0 352,26-25-416,-26 25 608,0 0-576,0 0 256,0-26-96,0 26 0,0 0 32,0 0-128,0 0 256,0 0-288,0-29 480,29 29-448,-29 0 256,0 0-256,0-26 96,0 26 32,0 0 32,0-26-96,0 26-64,26 0 256,-26-26-320,0 26 512,0 0-448,0-28 160,0 28-96,0 0 64,0-26-64,0 26 32,0 0 160,26-26-288,-26 26 416,0-26-480,0 26 416,0-28-352,0 28 96,0-26 64,0 26-128,0-26 192,0 26-128,0 0 224,26-26-384,-26 26 640,0 0-608,0-26 320,0 26-288,0-28 224,0 28-96,0 0-32,0-26 160,26 26-224,-26 0 384,0-26-416,0 26 352,0 0-352,0-26 160,0 26-32,0-29 0,0 29 96,0 0-160,0-25 256,0 25-320,29-26 512,-29 26-480,0-26 160,0 26-32,0 0 32,0 0 64,0-29-160,0 29 128,0 0-224,0 0 416,0 0-448,0 0 320,0 0-224,0 0 32,0 0 96,0 0-128,0 0 128,0 0-160,0 0 224,0 0-288,0 0 512,0 0-448,0 0 160,0 0-192,26 0 256,-26-26-96,0 26-128,0 0 256,0 0-256,0 0 480,0 0-512,0 0 320,0 0-256,0 0 96,0 0 32,0 0 0,0 0 0,0 0-128,0 0 160,0-26-192,0 26 416,0 0-448,0 0 192,0 0-32,0 0 0,0 0 32,0 0-64,0 0 32,0 0-128,0 0 384,0 0-384,0-25 224,0 25-160,0 0 32,0 0 64,0 0-32,0 0 64,0 0-224,0 0 224,0 0-192,0 0 448,0 0-448,0 0 128,0 0 0,0 0-32,0 0 96,0 0-192,0 0 224,0 0-192,0 0 352,0 0-416,0 0 256,0 0-192,0 0 64,0 0 64,0 0-64,0 0 64,0 0-128,0 0 224,0 0-256,0 0 416,0 0-416,0 0 128,0 0 0,0 0 0,0 0 0,0 0-64,0 0 160,0 0-224,0 0 416,0 0-480,0 0 320,0 0-224,0 0 96,0 0 0,0 0 0,0 0 32,0 0-128,0 0 224,0 0-192,0 0 288,0 0-352,0 0 128,0 0 32,0 0-96,0 0 96,0 0-128,0 0 96,0 0-64,0 0 256,0 0-352,0 0 224,0 0-224,0 0 160,0 0-32,0 0 0,0 0 64,0 0-224,0 0 288,0 0-192,0 0 288,0 0-352,0 0 128,0 0-64,0 0 64,0 0 32,0 0-96,0 0 96,0 0-225,0 0 514,0 0-546,0 0 354,0 0-226,0 0 65,0 0 64,0 0-64,0 0 96,0 0-192,0 0 288,0 0-224,0 0 320,0 0-320,0 0 96,0 0-32,0 0 0,0 25 96,0-25-128,0 0 160,0 0-192,0 0 320,0 0-384,-26 26 224,26-26-128,0 0 96,0 0-32,0 0-64,0 0 160,0 0-192,0 26 224,0-26-192,0 0 225,0 0-290,0 0 161,-29 0-32,29 29-32,0-29 64,0 0-128,0 0 224,0 26-192,-26-26 353,26 0-449,0 0 288,0 26-224,0-26 31,-26 0 98,26 0-66,0 0 66,0 0-162,0 25 290,0-25-226,-26 0 226,26 0-289,0 0 128,0 29 32,0-29-32,0 0 32,0 0-129,0 0 162,0 0-162,0 0 482,0 0-641,-26 0 384,26 0-256,0 0 128,0 0 0,0 26 0,0-26 96,0 0-256,-29 0 416,29 0-320,0 0 224,0 0-288,0 0 96,0 0 32,0 0 64,0 0-96,0 0-64,0 0 288,0 0-352,0 0 576,0 0-544,0 0 288,0 0-160,0 0 128,0 0 0,0 0-64,0 0 161,0 0-386,0 0 482,0 0-385,0 0 288,0 0-320,0 0 96,0 0-32,0 0 128,0 0-160,0 0-96,0 0 352,29 0-352,-29 0 448,0-26-416,0 26 192,0 0-128,0 0 32,26-29-32,-26 29-32,0 0 96,0 0-160,0 0 352,26-25-384,-26 25 384,0 0-417,0 0 161,0-26 0,26 26-128,-26 0 128,0 0-64,26 0 224,-26-26-224,0 26 416,0 0-448,0 0 224,0 0-96,0 0 0,0-29 64,0 29-128,29 0 192,-29 0-192,0 0 288,0 0-288,0 0 256,0 0-256,0 0 96,0 0 0,0 0 32,0 0 32,0 0-224,0 0 320,0 0-320,0-26 512,0 26-512,0 0 224,0 0-160,0 0 128,0 0-64,0 0 0,0 0 64,0 0-128,0 0 320,0 0-352,26-26 224,-26 26-320,0 0 128,0 0 64,0 0-32,0-25 32,0 25-64,0 0 224,0 0-352,0 0 576,0 0-576,0 0 288,0 0-192,0 0 160,0 0-32,0 0-128,0 0 256,0 0-256,0 0 384,0 0-416,0 0 320,26 0-288,-26-29 160,0 29-64,0 0 64,0 0 0,0 0-96,0 0 128,0 0-224,0 0 480,0 0-512,0 0 256,0 0-128,0 0 64,0 0 32,0 0-192,0 0 256,0 0-224,0 0 384,0 0-480,0 0 384,0 0-320,0 0 160,0 0 0,0 0 0,0 0 0,0 0-96,0 0 192,0 0-288,0 0 512,0 0-512,0 0 352,0 0-288,0 0 160,0 0-32,0 0-96,0 0 192,0 0-288,0 0 544,0 0-576,0 0 288,0 0-128,0 0-64,0 0 96,0 0 0,0 0 32,0 0-129,0 0 225,0 0-256,0 0 320,0 0-416,0 0 192,0 0-64,0 0 96,0 0-32,0 0 0,0 0 96,0 29-224,0-29 480,0 0-416,0 0 224,0 0-160,0 0 96,0 0-32,0 0-32,0 0 64,0 0-224,0 25 352,0-25-352,0 0 544,0 0-576,0 0 288,0 0-96,0 0 32,0 26 64,0-26-160,0 0 160,0 0-192,0 0 416,0 0-416,0 0 192,0 26-160,0-26 160,0 0-96,0 0 96,0 0-64,0 29-96,0-29 192,0 0-160,0 0 288,0 0-352,0 0 128,0 0 0,0 26 0,0-26 64,0 0-192,0 0 224,0 0-192,0 0 352,0 0-416,0 0 288,0 0-224,0 26 64,0-26 64,0 0 32,0 0-32,0 0-192,0 0 352,0 0-352,0 0 384,0 0-352,0 0 160,0 0-32,0 0-32,0 0 32,0 25-64,0-25 160,0 0-224,0 0 352,0 0-384,0 0 256,0 29-160,0-29 0,0 0 64,0 0 0,26 0 32,-26 0-128,0 0 192,0 0-224,0 26 352,0-26-320,0 0 128,0 0-32,0 0 32,0 0-96,0 0 32,0 0 160,0 0-192,27 0 320,-27 0-416,0 0 320,0 0-256,0 0 96,0 0-32,0 0 64,0 26 0,0-26-96,0 0 192,0 0-160,0 0 289,0 0-418,0 0 161,0 0 33,0 0-1,0 0-32,0 0-65,0 0 290,0 0-353,0 0 480,0 0-448,0 0 256,0 0-224,0 0 64,0 0 96,0 0-96,0 0 32,0 0-256,0 0 256,0 0-417,0 0-127,0 0-1218,0 0-1953,0 0 672,0 0 385,28 0-1763</inkml:trace>
</inkml:ink>
</file>

<file path=ppt/ink/ink95.xml><?xml version="1.0" encoding="utf-8"?>
<inkml:ink xmlns:inkml="http://www.w3.org/2003/InkML">
  <inkml:definitions>
    <inkml:context xml:id="ctx0">
      <inkml:inkSource xml:id="inkSrc0">
        <inkml:traceFormat>
          <inkml:channel name="X" type="integer" max="14719" units="in"/>
          <inkml:channel name="Y" type="integer" max="9199" units="in"/>
          <inkml:channel name="F" type="integer" max="32767" units="dev"/>
        </inkml:traceFormat>
        <inkml:channelProperties>
          <inkml:channelProperty channel="X" name="resolution" value="2540.38647" units="1/in"/>
          <inkml:channelProperty channel="Y" name="resolution" value="2540.45825" units="1/in"/>
          <inkml:channelProperty channel="F" name="resolution" value="0" units="1/dev"/>
        </inkml:channelProperties>
      </inkml:inkSource>
      <inkml:timestamp xml:id="ts0" timeString="2012-07-03T16:56:12.021"/>
    </inkml:context>
    <inkml:brush xml:id="br0">
      <inkml:brushProperty name="width" value="0.03528" units="cm"/>
      <inkml:brushProperty name="height" value="0.03528" units="cm"/>
      <inkml:brushProperty name="fitToCurve" value="1"/>
    </inkml:brush>
  </inkml:definitions>
  <inkml:trace contextRef="#ctx0" brushRef="#br0">-2147483648-2147483648 64,'0'0'128,"0"0"128,0 0-128,0 0-96,0 0 128,0 0 0,0 0 321,0 0-449,0 0 128,0 0-288,0 0 192,0 0-64,0 0-96,0 0 0,0 0-160,0 0 191,0 0-31,0 0 96,0 0-192,0 0 128,0 0-32,0 0-288,0 0 193</inkml:trace>
</inkml:ink>
</file>

<file path=ppt/ink/ink96.xml><?xml version="1.0" encoding="utf-8"?>
<inkml:ink xmlns:inkml="http://www.w3.org/2003/InkML">
  <inkml:definitions>
    <inkml:context xml:id="ctx0">
      <inkml:inkSource xml:id="inkSrc0">
        <inkml:traceFormat>
          <inkml:channel name="X" type="integer" max="14719" units="in"/>
          <inkml:channel name="Y" type="integer" max="9199" units="in"/>
          <inkml:channel name="F" type="integer" max="32767" units="dev"/>
        </inkml:traceFormat>
        <inkml:channelProperties>
          <inkml:channelProperty channel="X" name="resolution" value="2540.38647" units="1/in"/>
          <inkml:channelProperty channel="Y" name="resolution" value="2540.45825" units="1/in"/>
          <inkml:channelProperty channel="F" name="resolution" value="0" units="1/dev"/>
        </inkml:channelProperties>
      </inkml:inkSource>
      <inkml:timestamp xml:id="ts0" timeString="2012-07-03T16:56:12.286"/>
    </inkml:context>
    <inkml:brush xml:id="br0">
      <inkml:brushProperty name="width" value="0.03528" units="cm"/>
      <inkml:brushProperty name="height" value="0.03528" units="cm"/>
      <inkml:brushProperty name="color" value="#FF0000"/>
      <inkml:brushProperty name="fitToCurve" value="1"/>
    </inkml:brush>
  </inkml:definitions>
  <inkml:trace contextRef="#ctx0" brushRef="#br0">-4 2069 192,'0'26'224,"0"-26"288,0 0-159,0 0 63,0 0-160,0 0-63,0 0 127,0 0 32,0 0 161,0 0-161,0 0 64,0 0-191,0 0 255,0 0-480,0 0 96,0 0-128,0 0 32,0 0 32,0 0 0,0 0 256,0 0-63,0 0 383,0 0-416,0 0 225,0 0-321,0 0 160,0 0-64,0 0 1,0 0 63,0 0-128,0 0 256,0 0-288,0 0 481,0 0-449,0 0 256,0 0-159,0 0 31,0 0-32,0 0 0,0 0 32,0 0-159,0 0 255,0 0-128,0 0 225,0 0-257,0 0 128,0 0-64,0 0 33,0 0-33,0 0-96,0 0 224,0 0-256,0 0 385,0 0-417,0 0 224,0 0-160,0 0 33,0 0-65,0 0 0,0 0 32,0 0-224,0 0 416,0 0-320,0 0 289,0 0-353,0 0 192,0 0 32,0 0 0,0 0 64,0 0-160,0 0 289,0 0-353,0 0 416,0 0-512,0 0 256,0 0-192,0 0 64,0 0-32,0 0-32,0 0 65,0 0-162,0 0 354,0 0-417,0 0 352,0 0-320,26 0 192,-26 0-32,0 0-32,25 0 0,-25 0-96,0 0 288,29 0-320,-29 0 448,0 0-512,0 0 288,0 0-192,0 0 96,26 0 64,-26 0-160,0 0 160,26 0-192,-26 0 320,0 0-288,0 0 224,0 0-288,0 0 192,0 0-64,0 0-32,0 0 32,0 0-128,26 0 256,-26 0-192,0 0 416,0 0-448,0 0 192,0 0-128,26 0 96,-26 0-32,0 0-64,0 0 128,0 0-256,29 0 448,-29 0-352,0 0 256,0 0-288,26-26 160,-26 26-32,26 0 0,-26 0 0,0 0-96,0 0 160,0 0-224,0 0 512,0 0-512,25 0 256,-25 0-192,0 0 96,0 0 32,26 0-96,-26 0 160,0 0-256,29 0 416,-29 0-352,0-26 224,26 26-256,-26 0 128,0 0 0,26 0 32,-26 0-64,0 0-64,26 0 192,-26 0-256,0 0 512,26 0-544,-26 0 288,29 0-224,-29 0 192,0 0-96,26 0 0,-26 0 96,26 0-192,-26 0 384,25 0-416,-25 0 320,0 0-288,0 0 96,26 0 32,-26-26 0,29 26 32,-29 0-160,0 0 288,26 0-352,-26 0 512,26 0-480,-26 0 256,26 0-192,-26-28 128,26 28-32,-26 0-96,0 0 192,0 0-224,29 0 384,-29 0-384,0 0 224,0 0-224,0 0 128,0 0 0,26 0 0,-26 0 32,0 0-160,0 0 288,0 0-352,26 0 512,-26 0-480,0 0 192,0 0-64,0 0 0,0 0 64,25 0-128,-25 0 160,0 0-160,0 0 352,0 0-416,26 0 320,-26 0-288,0-26 96,0 26 32,0 0 32,0 0 0,0 0-160,0 0 224,0 0-224,29 0 480,-29 0-512,0 0 192,26 0-64,-26 0 32,0 0 0,26 0-64,-26 0 160,0 0-224,26 0 416,-26-26-448,26 26 288,-26 0-256,0 0 160,29 0-32,-29 0 0,0 0 32,26 0-96,-26-26 128,25 26-160,-25 0 512,26 0-672,3 0 384,-29-26-224,0 26 32,26 0 96,-26 0-160,0 0 288,26 0-288,-26 0 480,26 0-608,-26-28 512,0 28-480,0 0 320,26 0-192,-26 0 96,0 0 96,29 0-256,-29 0 352,0 0-384,26 0 544,-26-26-448,0 26 128,26 0-64,-26 0 64,0 0-32,25 0-64,-25 0 160,0-26-224,0 26 449,0 0-450,0 0 258,26 0-226,-26 0 33,0 0 128,0 0-96,29 0 32,-29 0-128,0-26 288,26 26-320,-26 0 481,0 0-450,0 0 162,26 0-98,-26 0 97,0-29 1,26 29-130,-26 0 161,0 0-128,0 0 289,0 0-386,26 0 290,-26 0-225,0 0 96,0 0 32,0 0-32,0 0 0,0 0-129,0 0 258,0 0-258,29-26 418,-29 26-449,0 0 192,26 0-64,-26 0 32,0 0 32,0 0-129,0 0 194,0 0-194,0 0 354,25 0-385,-25 0 256,0 0-288,0-26 192,26 26-32,-26 0 0,0 0 64,26 0-192,-26 0 288,0 0-320,0 0 448,29 0-416,-29 0 128,0 0 0,0-26 64,0 26-64,0 0-128,0 0 256,26 0-192,-26 0 352,0 0-480,0 0 352,26 0-320,-26 0 96,0 0 96,0 0 0,0 0-64,26-28-64,-26 28 256,0 0-224,0 0 320,0 0-448,26 0 256,-26 0-160,0 0 64,0 0 96,0 0-192,0 0 256,0 0-224,29 0 448,-29 0-544,0 0 288,0 0-288,26 0 224,-26 0-96,0-26 96,25 26-32,-25 0-192,0 0 480,26 0-416,-26 0 352,26 0-384,-26 0 128,0 0 0,0 0 96,29 0-96,-29 0-32,0 0 160,26 0-192,-26 0 416,0-26-544,26 26 384,-26 0-352,0 0 320,26 0-128,-26 0-32,0 0 96,0 0-256,26 0 416,-26 0-320,0-26 288,0 26-320,29 0 160,-29 0 32,0 0-32,0 0-32,25 0-96,-25 0 224,0 0-256,0 0 416,26-26-416,-26 26 224,0 0-192,0 0 96,0 0 96,26 0-64,-26 0 64,0-28-256,29 28 384,-29 0-224,0 0 129,0 0-258,26 0 161,-26 0-32,0 0 0,0-26 64,26 26-160,-26 0 192,0 0-256,0 0 545,0 0-610,0 0 418,0 0-321,26 0 128,-26-26 32,0 26-96,0 0 224,0 0-417,26 0 610,-26 0-545,0 0 480,0 0-480,0 0 192,0 0 0,0 0 32,0 0 0,0 0-256,0 0 384,0 0-256,0 0 480,0 0-608,0 0 384,0 0-288,29-26 96,-29 26 64,0 0-128,0 0 192,26 0-288,-26 0 512,0 0-448,0-29 288,0 29-320,25 0 160,-25 0 0,0 0-32,0 0 32,26 0-96,-26 0 224,0-25-320,26 25 576,-26 0-576,0 0 288,29 0-224,-29 0 160,0 0-32,26-26-96,-26 26 256,0 0-416,0 0 608,26 0-512,-26 0 352,0 0-384,0 0 192,26 0 0,-26 0 0,0-26-32,0 26-64,26 0 224,-26 0-320,0 0 608,0 0-640,29 0 416,-29-29-320,0 29 128,25 0-64,-25 0 32,0 0 160,26 0-320,-26 0 512,0 0-480,0 0 352,0-26-320,26 26 128,-26 0 0,0 0 0,26 0-32,-26 0-64,0 0 256,0-26-352,29 26 608,-29 0-608,0 0 288,0 0-192,26 0 64,-26-26 96,0 26-192,26 0 224,-26 0-224,0-28 448,26 28-448,-26 0 288,26 0-320,-26 0 160,0-26 0,29 26 0,-29 0 0,0 0-160,25 0 320,-25-26-352,0 26 576,26 0-544,-26 0 256,0 0-224,0-26 160,26 26-64,-26 0-64,0 0 192,26-26-224,-26 26 416,0 0-416,29 0 288,-29 0-288,26-28 128,-26 28 0,0 0 32,26 0 0,-26-26-160,0 26 256,0 0-256,0 0 448,26 0-512,-26-26 256,0 26-96,26 0 32,-26-26 32,0 26-128,28 0 192,-28 0-224,0 0 480,0 0-512,26-29 320,-26 29-320,0 0 192,0 0-96,0 0 128,26 0-32,-26-26-192,0 26 352,0 0-448,26-25 672,-26 25-640,0 0 320,0 0-128,29 0 0,-29-26 32,0 26-96,0 0 192,0 0-224,26-29 448,-26 29-512,0 0 384,0 0-384,26 0 192,-26-26 32,0 26-64,0 0 64,26 0-128,-26-26 192,0 26-256,0 0 513,0 0-514,26-26 225,-26 26-128,0 0 64,29-26 0,-29 26-96,25 0 160,-25-28-160,0 28 385,26 0-450,-26-26 289,0 26-256,0 0 160,26 0-32,-26-26-32,0 26 96,0 0-192,0 0 256,26-26-288,-26 26 513,0 0-546,0 0 290,0-28-130,29 28 66,-29 0 95,0-26-128,0 26 96,0 0-192,26 0 416,-26-26-512,0 26 352,0 0-288,0 0 128,26-26 0,-26 26-32,0 0 64,0 0-160,0-29 384,0 29-448,0 0 544,26-26-512,-26 26 192,0 0-64,0-26 64,0 26 0,0 0-96,0 0 224,0-26-320,0 26 448,0 0-448,26-25 288,-26 25-224,0 0 96,0 0 0,0 0 0,0 0 0,0-29-96,0 29 224,0 0-256,0 0 416,28 0-448,-28-26 224,0 26-96,0 0 32,0-26 32,0 26-96,0 0 192,0 0-224,0-26 352,0 26-384,0 0 256,26-28-192,-26 28 96,0 0 0,0 0-32,0 0 0,0 0-160,0-26 320,0 26-288,0 0 449,0 0-514,0 0 257,0 0-128,0 0 0,0-26 128,0 26-192,0 0 224,0 0-192,0 0 417,26-26-546,-26 26 418,0 0-290,0 0 33,0 0 128,0-29-160,0 29 96,0 0-128,0 0 288,0 0-256,0 0 417,0 0-578,0 0 289,0 0-64,0-25 32,0 25 32,0 0-128,0 0 192,0 0-224,0 0 449,0 0-514,0 0 321,0 0-256,26-26 96,-26 26 64,0 0-64,0 0 64,0 0-160,0 0 320,0 0-320,0 0 417,0 0-546,0 0 289,0 0-32,0 0-32,0 0 64,0 0-160,0-26 256,0 26-256,0 0 481,0 0-514,0 0 290,0 0-322,0 0 257,0 0-64,0 0-96,0 0 192,0 0-256,0 0 417,0-29-418,0 29 354,0 0-290,0 0 1,0 0 192,0 0-192,0 0 160,0 0-192,0 0 256,0 0-256,0 0 449,0 0-514,0 0 322,0-26-226,0 26 65,0 0 32,0 0-64,0 0 192,0 0-320,0 0 417,0 0-322,0 0 258,0 0-290,0 0 129,0-26 0,0 26 0,0 0 0,0 0-128,0 0 256,0 0-256,0 0 481,0 0-546,0 0 258,0 0-130,0 0 65,0 0 0,0 0-64,0 0 96,0 0-160,0 0 353,0 0-354,0 0 322,0 0-386,0 0 225,0 0-128,0 0 96,0 0-32,0 0-96,0 0 256,0 0-288,0 0 480,0 0-544,0 0 384,0 0-320,0 0 160,0 0 0,0 0-64,0 0 128,0 0-192,0 0 320,0 0-256,0 0 160,0 0-224,0 0 128,0 0-32,0 0-32,0 0 32,0 0-96,0 0 224,0 0-288,0 0 480,0 0-512,0 0 320,0 0-224,0 0 96,0 0 32,0 0-96,0 0 160,0 0-192,0 0 384,0 26-384,0-26 288,0 0-288,0 0 128,0 0 32,0 26-32,0-26 32,-26 0-128,26 0 224,0 29-288,0-29 480,0 0-480,0 0 256,-26 26-192,26-26 96,0 0 0,0 0-64,0 0 128,0 0-192,0 0 384,0 26-384,-26-26 256,26 0-224,0 0 96,0 0 0,0 0-32,0 0 64,0 0-160,0 25 256,0-25-288,-28 0 480,28 0-480,0 0 224,0 0-160,0 0 96,0 29 32,0-29-128,0 0 192,-26 0-256,26 0 448,0 0-448,0 0 288,0 26-288,0-26 192,0 0-64,0 0 0,0 0 32,-26 0-128,26 0 256,0 0-320,0 0 512,0 26-480,0-26 224,0 0-160,0 0 96,0 0 0,0 0-96,0 0 192,0 0-224,0 0 448,0 0-448,0 0 256,0 0-256,0 0 160,0 0 0,0 0-32,0 0 64,0 0-128,0 0 256,0 0-256,0 0 513,0 0-546,0 0 258,0 0-193,0 0 64,0 0-32,0 0-96,0 0 192,0 0-192,0 0 384,0 0-416,0 0 288,0 0-224,0 0 192,0 0 0,0 0-64,0 0 0,0 0-192,26 0 288,-26-26-352,0 26 544,0 0-512,0 0 256,0 0-192,0-26 96,0 26 32,26 0-160,-26 0 224,0 0-256,0-29 416,0 29-416,28 0 320,-28-25-320,0 25 160,0 0-32,26 0 96,-26 0-96,0-26-160,0 26 352,0 0-384,0 0 576,0 0-512,0 0 224,0-26-160,26 26 128,-26 0 0,0 0-64,0 0 64,0 0-192,0 0 480,0 0-480,0 0 320,0-29-288,0 29 128,0 0 0,0 0 0,0 0 32,0 0-192,0-26 288,0 26-320,0 0 576,0 0-576,0 0 256,0 0-96,0 0 0,0 0 64,0 0-96,0 0 192,0 0-256,0 0 416,0 0-448,0 0 320,0 0-256,0 0 96,0 0 0,0 0 0,0 0 0,26 0-128,-26 0 256,0 0-288,0 0 480,0 0-512,0 0 224,0 0-96,0 0 32,0 0 32,0 0-128,0 0 256,0 0-384,0 0 544,0 0-576,0 0 352,0 0-288,0 0 128,0 0 0,0 0-1,0 0 33,0 0-160,0 0 320,0 0-256,0 0 448,0 0-512,0 0 192,0 0-32,0 0 32,0 0 32,0 0-160,0 0 224,0 0-224,0 0 416,0 0-480,0 0 352,0 0-256,0 0 128,0 0 32,0 0-64,0 0 32,0 0-128,0 26 288,0-26-288,0 0 416,0 0-416,0 29 128,0-29 0,0 0 0,0 0 32,0 0-128,0 0 192,0 0-224,0 0 416,0 26-448,0-26 288,0 0-224,0 0 64,0 0 32,0 0 0,0 0 0,0 0-96,0 26 224,0-26-224,0 0 352,0 0-416,0 0 160,0 0 0,0 0-32,0 0 64,0 0-128,0 0 224,0 0-192,0 0 288,0 25-320,0-25 192,0 0-256,0 0 160,0 0 0,0 0 0,0 0 0,0 0-128,0 29 288,0-29-256,0 0 320,0 0-352,0 0 128,0 0 32,0 0-32,0 0 0,0 0-96,0 0 224,0 0-256,0 0 416,0 0-384,0 26 160,0-26-160,0 0 160,0 0-64,0 0-64,0 0 96,0 0-192,0 0 352,0 0-224,0 0 224,0 0-384,0 26 224,0-26-32,0 0 0,0 0 32,0 0-96,0 0 160,0 0-128,0 0 385,0 26-578,0-26 386,26 0-226,-26 0 65,0 0-32,0 0 32,0 0 64,0 0-224,0 28 353,0-28-290,0 0 354,0 0-385,0 0 63,0 0 162,0 0-97,0 0-32,0 0-97,0 0 258,0 0-194,0 0 354,0 0-449,0 0 288,0 0-192,0 0 64,0 0 0,0 0-64,0 0 96,0 0-128,0 0 320,0 0-320,0 0 288,0 0-416,0 0 288,0 0-96,0 0 32,0 0 32,0 0-192,0 0 256,0 0-160,29 26 320,-29-26-448,0 0 352,0 0-320,0 0 224,0 0-32,0 0-32,0 0 64,0 0-160,0 0 320,0 0-320,0 0 192,0 0-288,0 0 256,0 0-128,0 0 32,0 0 32,0 0-128,0 0 288,0 0-256,0 0 352,0 0-448,0 0 160,0 0-128,0 0-289,0 0-544,0 0-704,0 0-1635,0 0-2785</inkml:trace>
</inkml:ink>
</file>

<file path=ppt/ink/ink97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in"/>
          <inkml:channel name="Y" type="integer" max="32767" units="in"/>
          <inkml:channel name="F" type="integer" max="32767" units="dev"/>
        </inkml:traceFormat>
        <inkml:channelProperties>
          <inkml:channelProperty channel="X" name="resolution" value="3971.75757" units="1/in"/>
          <inkml:channelProperty channel="Y" name="resolution" value="5295.24854" units="1/in"/>
          <inkml:channelProperty channel="F" name="resolution" value="0" units="1/dev"/>
        </inkml:channelProperties>
      </inkml:inkSource>
      <inkml:timestamp xml:id="ts0" timeString="2011-11-21T22:43:29.986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fitToCurve" value="1"/>
    </inkml:brush>
  </inkml:definitions>
  <inkml:trace contextRef="#ctx0" brushRef="#br0">702 196 576,'0'0'833,"0"0"192,0 0-160,0 0-513,0 0 225,0 0-289,0 0 256,0 0-159,0 0 31,0 0-32,0 0-127,0 0-65,0 0-192,0 0 256,0 0-320,0 0 192,0 0-160,0 0 160,0 0-128,0 0 32,0 0 32,0 0-32,0 0 161,0 0-161,0 0 448,0 0-416,0 0 160,0 0-128,0 0 193,0 0-97,0 0 64,0 0 96,0 0 1,0 0 63,0 0-384,0 0 288,0 0-95,0 0 127,0 0-160,0 0 64,0 0-95,0 0-1,0 0 64,0 0-160,0 0 352,0 0-416,0 0 129,0 0-65,0 0 96,0 0-64,0 0-96,0 0 96,0 0-128,0 0 160,0 0-256,0 0 384,0 0-256,0 0 96,0 0-96,0 0 64,0 0 0,0 0-64,0 0 161,0 0-322,0 0 386,0 0-322,0 0 194,0 0-97,0 0 128,0 0-96,0 0-32,0 0 96,0 0-96,0 0 192,0 0-384,0 0 384,0 0-192,0 0 96,0 0-96,0 0-32,0 0 0,0 0 0,0 0 32,0 0-160,0 0 288,0 0-320,-29 0 128,29-31-128,-27 31 127,27 0-95,0 0 64,-29 0 0,29 0-64,-27-32 224,27 32-352,0 0 320,0 0-96,-29 0 96,29 0-96,0 0 96,0 0-32,0 0-32,0 0 64,-27 0-192,27 0 352,0 0-416,0 0 224,0 0-129,0 0 129,0 0-64,-29 0 0,29 0 64,0 0-96,0 0 192,-28 0-288,28 0 320,0 0-160,0 0 32,-28 0-32,28 0 64,0 0-32,0 0-64,-28 0 96,28 0-192,0 0 320,-28 0-320,28 0 192,0 0-64,-28 0 64,28 0-64,0 32 32,0-32 32,0 0-64,0 0 160,0 0-320,-28 0 288,28 0-160,0 0 192,0 0-224,0 0 192,0 31-96,0-31-64,-28 0 192,28 0-256,0 0 288,0 0-320,0 31 224,0-31-64,-29 0 32,29 0-64,0 0 64,0 0-32,0 32 0,0-32 64,0 0-224,-27 0 320,27 0-256,0 31 128,0-31-128,0 0 96,0 0 0,0 32-32,0-32 160,0 0-256,0 31 352,0-31-320,0 0 160,0 32-96,0-32 64,0 0-64,0 0 64,0 0 0,0 30-64,0-30 128,0 0-192,0 0 320,0 0-288,0 0 160,0 0-128,0 0 129,0 0-33,0 32 32,0-32 0,0 0-96,27 0 224,-27 0-288,0 0 192,29 0-160,-29 0 224,0 0-160,0 0 32,28 0 64,-28 0-96,0 0 97,0 0-226,0 0 354,0 0-385,28 0 256,-28 0-96,0 0 0,0 0-32,0 0 32,0 0 0,0 0-96,0 0 192,0 0-288,0 0 288,0 0-128,0 0 32,0 0-64,0 0 64,0 0 64,0 0-128,0 0 160,0 0-256,0 0 384,0 0-320,0 0 192,0 0-192,0 0 160,0 0-64,0 0 32,0 0-32,0 0-64,0 0 289,0 0-450,0 0 386,0 0-193,0 0 96,0 0-96,0 0 32,0 0 0,0 0-32,0 0 128,0 0-320,0 0 416,0 0-480,0 0 288,0 0-160,0 0 224,0 0-96,0 0-64,0 0 96,0 0-128,0 0 288,0 0-448,0 0 384,0 0-256,0 0 128,0 0-97,0 0 1,0 0 32,0 0-64,0 0 192,0 0-256,0 0 352,-28 0-320,28 0 224,0 0-160,0 0 96,-28 0-32,28 0-64,-29 0 128,29 0-128,0 0 256,0 31-384,-27-31 384,27 0-192,-29 0 64,29 0-96,0 0 96,0 0-64,0 0 0,0 0 128,-27 31-224,27-31 256,0 0-256,0 0 160,0 0-64,0 0 64,0 0-64,0 0 0,0 0 96,-29 0-160,29 0 256,0 0-320,0 0 256,-27 32-160,27-32 128,0 0-128,0 0 64,0 0 0,0 0-32,0 0 96,0 0-224,0 0 384,-29 0-384,29 0 224,0 0-96,0 31 64,0-31-64,-27 0 32,27 0-32,0 0-64,0 32 288,0-32-416,0 0 352,-29 0-224,29 0 96,0 31-64,0-31 32,0 0 96,0 0-128,0 32 128,-27-32-193,27 0 290,0 0-290,0 0 226,0 31-161,0-31 64,0 0 0,0 32 0,0-32 64,0 0-128,0 31 192,0-31-289,0 31 322,-29-31-193,29 0 64,0 0-32,0 32 64,0-32-32,0 31-64,0-31 160,0 0-256,0 31 352,0-31-320,0 0 128,0 31-64,0-31 96,0 0-64,0 32 0,0-32 128,0 0-128,29 0 192,-29 31-288,0-31 320,0 0-256,0 0 160,0 0-128,27 0 64,-27 32-64,0-32-32,0 0 129,0 0-162,0 0 258,0 0-257,29 0 160,-29 31-64,0-31 64,0 0 0,27 0 0,-27 0 32,0 0-128,29 0 192,-29 0-320,0 0 352,27 0-192,-27 0 97,0 0-33,29 0 64,-29 0-64,27 0-32,-27 0 96,29 0-224,-29 0 288,27 0-352,-27 0 224,0 0-128,29-31 128,-29 31-96,0 0 128,0 0-32,0 0-64,28 0 161,-28-32-193,0 32 224,0 0-288,0 0 224,0 0-160,0-31 96,0 31-32,0 0 0,28 0 0,-28 0-128,0 0 192,0 0-256,0 0 224,0-32-160,0 32 160,0 0-160,0 0 64,0 0 32,0 0-64,0 0 160,0 0-256,0 0 352,0 0-320,0 0 160,0 0-32,0 0 0,0 0 33,0 0-97,0 0 128,0 0-192,0 0 320,0 0-384,0 0 288,0 0-224,0 0 160,0 0-128,0 0 0,0 0 192,0 0-224,0 0 224,0 0-288,0 0 384,0 0-384,0 0 224,0 0-160,0 0 128,0 0-96,0 0 32,0 0 32,0 0-129,0 0 225,0 0-256,0 0 192,0 0-64,0 0 64,0 0-128,0 0 64,0 0 32,0 0-64,0 0 96,0 0-288,0 0 320,0 0-320,0 0 128,0 0-97,0 0 97,0 0-64,0 0 32,0 0 96,0 0-96,0 0 320,0 0-384,0 0 352,0 0-224,0 0 128,0 32-96,0-32 96,0 0-32,28 0 0,-28 0 96,0 0-224,0 31 352,0-31-384,0 0 192,0 0-32,0 0 32,28 0 32,-28 32-64,0-32 64,0 0-192,0 0 320,0 31-384,28-31 320,-28 0-128,0 0 64,28 32-64,-28-32 32,0 0 0,0 0-64,0 0 128,28 0-256,-28 0 384,0 31-352,0-31 160,0 0-64,29 0 96,-29 0-32,0 0-64,0 31 96,27-31-128,-27 0 288,0 0-384,29 0 352,-29 0-224,0 32 96,0-32-96,27 0 64,-27 0 32,0 0-96,0 0 193,29 0-193,-29 0 320,0 0-320,27 0 128,-27 0-64,29 0 96,-29 0-96,27 0 0,-27 0 96,0 0-160,29 0 256,-29 0-352,0 0 320,0 0-192,0 0 65,0 0-1,0 0 32,0 0-32,0 0-64,0 0 128,27 0-256,-27 0 352,0 0-320,29 0 160,-29 0-96,0 0 128,0-32-96,0 32 32,27 0 0,-27 0-96,0 0 192,0 0-288,0 0 320,29-31-224,-29 31 128,0 0-96,0 0 160,28-31-128,-28 31 0,0 0 96,0-32-192,0 32 320,0 0-352,28 0 224,-28-31-128,0 31 128,0 0-96,0 0 32,0-32 33,0 32-65,0 0 128,0 0-353,0-31 354,0 31-193,0 0 128,0 0-96,0-32 64,0 32 32,0 0-96,0-31 128,0 31-256,0 0 384,0-31-352,0 31 160,0 0-96,0 0 64,0 0 0,0-31-32,0 31 64,0 0-128,0 0 192,0 0-321,0-32 354,0 32-226,0 0 129,0 0-96,0-31 64,-28 31 0,28 0-96,0 0 160,0-31-224,0 31 352,0 0-320,0 0 160,-28 0-96,28 0 96,0 0-64,0 0 64,0-32 0,0 32-96,0 0 192,0 0-288,0 0 352,0 0-256,0 0 128,0 0-96,0 0 96,0 0-64,0 0-32,0 0 96,0 0-192,0 0 288,0 0-288,0 0 160,0 0-128,0 0 128,0 0-64,0 0 32,0 0 32,0 0-128,0 0 224,0 0-384,0 0 416,0 0-224,0 0 96,0 0-64,0 0 32,0 0 0,0 0-96,0 0 224,0 0-288,0 0 384,0 0-448,0 0 384,0 0-320,0 0 288,0 0-224,0 0 64,0 0 64,0 0-128,0 0 160,0 0-256,0 0 320,0 0-320,0 0 224,0 0-96,0 0 128,0 0-128,0 0 32,0 0 64,0 0-128,0 0 224,0 0-288,0 0 192,0 0-96,0 0 64,0 0-64,0 0 32,0 0 64,0 0-96,0 0 128,0 0-225,0 0 322,0 0-290,0 0 162,28 0-98,-28 0 97,0 0-32,0 0 0,28 0 65,-28 0-162,0 0 258,0 32-290,28-32 194,-28 0-97,0 0 96,28 0-96,-28 0 0,0 0 64,0 0-32,28 0 128,-28 0-321,0 0 418,0 0-385,0 0 224,29 0-128,-29 0 128,0 0-64,0 0-32,27 0 64,-27 0-96,0 0 256,0 0-352,0 0 288,29 0-224,-29 0 224,0 0-128,0 0 0,0 0 64,0 0-96,0 0 160,0 0-256,27 0 352,-27 0-288,0 0 128,0 0-32,0 0 32,0 0-32,0 0-32,0 0 128,29 0-256,-29 0 352,0 0-448,27 0 416,-27 0-224,0 0 96,0-32-32,0 32 0,29 0 32,-29 0-128,0 0 225,0 0-322,0-31 354,0 31-322,0 0 226,27 0-162,-27-32 130,0 32-65,0 0 0,0-31 32,0 31-161,0 0 290,0-32-354,29 32 322,-29 0-162,0-31 98,0 31-97,0 0 32,0 0 64,0 0-128,0-32 192,0 32-289,0 0 354,0 0-386,0-31 290,0 31-129,0 0 96,0 0-96,0-31 0,0 31 128,0 0-224,0-32 288,0 32-353,0 0 258,0-30-162,0 30 162,0 0-130,0-32 1,0 32 128,0 0-128,0-31 128,0 31-224,0 0 385,0-32-450,0 32 257,-29 0-160,29 0 128,0 0-128,0-31 32,0 31 64,-27 0-96,27 0 224,0 0-352,0 0 384,0 0-224,0-32 128,-29 32-128,29 0 32,0 0 32,0 0-32,0 0 128,-27 0-225,27 0 290,0 0-322,-29 0 257,29 0-160,0 0 160,0 0-32,0 0-96,0 0 128,-27 0-192,27 0 288,0 0-416,0 0 384,0 0-192,0 0 96,0 0-64,0 0 32,0 0 64,0 0-96,0 0 96,0 0-224,0 0 384,0 0-384,0 0 192,0 0-128,0 0 96,0 0-32,0 0-96,0 0 160,0 0-128,0 0 288,0 0-448,0 0 384,0 0-160,0 0 64,0 0-32,0 0 0,0 0-32,0 0 32,0 0 32,0 0-192,0 0 352,0 0-352,0 0 160,0 0-32,0 0 64,0 0 0,0 0 0,0 0 64,0 0-128,0 0 320,0 0-448,0 0 416,0 0-288,0 0 128,0 0-128,0 0 64,0 0 1,0 0-33,0 0 64,0 0-193,0 0 386,0 0-417,0 0 192,0 0-32,0 0 128,0 0-160,0 0 64,0 0 32,0 0-160,0 0 224,0 0-256,0 0 288,0 0-256,0 0 160,0 0-128,0 0 128,0 0 0,0 0-96,0-31 160,0 31-224,0 0 320,0 0-416,0 0 160,0 0-64,0-31 128,0 31-128,0 0 0,-29 0 64,29-32-32,0 32 128,0 0-225,0-31 290,0 31-226,-27 0 162,27 0-130,0 0 97,0-32-32,0 32-64,0 0 128,0 0-224,0 0 288,0 0-256,-29 0 96,29 0-96,0 0 192,0-31-128,0 31-32,0 0 64,-28 0-64,28 0 224,0 0-384,0 0 352,0 0-224,0 0 128,-28-32-160,28 32 96,0 0 32,0 0-97,-28 0 129,28 0-128,0 0 288,-28 0-416,28 0 352,-28 0-224,28 0 160,0 0-64,-29 0 32,29 0 0,0 0-64,-27 0 224,27 0-352,0 0 384,-29 0-320,29 0 192,0 0-96,-27 0 64,27 0-32,0 0-64,0 0 128,-29 0-192,29 0 320,0 0-448,0 0 384,0 0-224,-27 0 128,27 0-96,0 0-32,0 0 96,0 0-64,0 0 128,0 0-256,0 0 384,0 0-352,-29 0 160,29 0-64,0 0 128,0 32-96,0-32-32,0 0 64,0 0-96,0 0 256,0 0-384,0 0 352,-27 0-192,27 31 96,0-31-96,0 0 64,0 0 32,0 0-64,0 32 160,0-32-352,0 0 448,0 0-384,-29 31 224,29-31-128,0 0 128,0 0-32,0 0-64,0 0 128,0 0-224,0 0 320,0 0-416,0 0 416,0 0-224,0 0 64,0 0-64,0 0 96,0 0 0,0 0-64,0 0 160,0 0-320,0 0 448,0 0-416,0 0 224,0 0-32,0 0 96,0 0-32,0 0-96,0 0 193,0 0-225,0 0 288,0 0-416,0 0 320,0 0-288,0 0 160,0 0-160,0 0 0,0 0-128,0 0-289,0 0-288,0 0-832,0 0-673,0 0-289,0 0 1,0 32-2499</inkml:trace>
</inkml:ink>
</file>

<file path=ppt/ink/ink98.xml><?xml version="1.0" encoding="utf-8"?>
<inkml:ink xmlns:inkml="http://www.w3.org/2003/InkML">
  <inkml:definitions>
    <inkml:context xml:id="ctx0">
      <inkml:inkSource xml:id="inkSrc0">
        <inkml:traceFormat>
          <inkml:channel name="X" type="integer" max="14719" units="in"/>
          <inkml:channel name="Y" type="integer" max="9199" units="in"/>
          <inkml:channel name="F" type="integer" max="32767" units="dev"/>
        </inkml:traceFormat>
        <inkml:channelProperties>
          <inkml:channelProperty channel="X" name="resolution" value="2540.38647" units="1/in"/>
          <inkml:channelProperty channel="Y" name="resolution" value="2540.45825" units="1/in"/>
          <inkml:channelProperty channel="F" name="resolution" value="0" units="1/dev"/>
        </inkml:channelProperties>
      </inkml:inkSource>
      <inkml:timestamp xml:id="ts0" timeString="2012-07-03T16:55:15.892"/>
    </inkml:context>
    <inkml:brush xml:id="br0">
      <inkml:brushProperty name="width" value="0.03528" units="cm"/>
      <inkml:brushProperty name="height" value="0.03528" units="cm"/>
      <inkml:brushProperty name="color" value="#FF0000"/>
      <inkml:brushProperty name="fitToCurve" value="1"/>
    </inkml:brush>
  </inkml:definitions>
  <inkml:trace contextRef="#ctx0" brushRef="#br0">-11 2041 320,'0'0'512,"0"0"-95,0 0-97,0 0 64,0 0-384,0 0 257,0 0-321,0 0 192,0-26-128,0 26 128,0 0 352,0 0 33,0 0-289,0 0-32,0 0 321,0 0-193,0 0 321,0 0-577,0 0 288,0 0-160,0 0 96,0 0 97,0 0-65,0 0 96,0 0-255,0 0 415,0 0-416,0 0 257,0 0-225,0 0 64,0 0 0,0 0 65,0 0 191,0 0-192,0 0 97,0 0-353,0 0 544,0 0-511,0 0 223,0 0-192,0 0-32,0 0 0,0 0-96,0 0 64,0 0-128,0 0 416,0 0-384,0 0 289,0 0-225,0 0 0,0 0 64,0 0 32,0 0 64,0 0-192,0 0 224,0 0-224,0 0 577,0 0-513,0 0 96,0 0-160,0 0 96,0 0 64,0 0-192,0 0 128,0 0-256,0 0 417,0 0-322,0 0 130,0 0-130,0 0 130,0 0-1,0 0 32,0 0 32,0 0-160,0 0 256,0 0-416,0 0 576,0 0-544,0 0 256,0 0-192,0 0 0,0 0 64,0 0-64,0 0 64,0 0-128,0 0 480,0 0-352,0 0 192,0 0-256,0 0 160,0 0-32,0 0 0,0 0 0,0 0-128,0 0 192,0 0-192,0 0 352,0 0-448,0 0 288,0 0-32,0 0-32,0 0 32,0 0-128,0 0 256,0 0-192,0 0 225,0 0-450,0 0 386,0 0-290,0 0 161,26 0 65,-26 0-65,0 0 64,0 0-160,0 0 224,26 0-224,-26 0 416,0 0-480,0 0 224,0 0-64,0 0-64,0 0 32,0 0-96,0 0 224,0 0-224,29 0 352,-29 0-416,0 0 320,0 0-256,0 0 96,0 0 32,26 0 0,-26 0 32,0 0-224,0 0 256,0 0-192,0 0 448,0 0-480,26 0 128,-26 0 0,0 0-64,0 0 64,26 0-32,-26 0 128,0 0-192,0 0 352,0 0-352,0 0 321,26 0-418,-26 0 225,0 0 0,0 0 0,29 0-32,-29 0-128,0 0 256,0 0-224,26-26 481,-26 26-417,0 0 64,26 0 0,-26 0-32,26 0-32,-26 0 0,0-26 64,0 26-128,26 0 448,-26 0-448,0 0 256,0 0-256,29 0 64,-29-28 128,0 28-96,0 0 32,26 0-96,-26 0 288,0 0-320,26-26 513,-26 26-450,0 0 130,26-26-65,-26 26 96,0 0-32,26 0-128,-26-26 160,0 26-192,29 0 352,-29 0-448,0-26 320,0 26-320,26 0 192,-26-28 0,0 28-32,26 0 64,-26-26-192,0 26 416,0 0-320,27 0 320,-27-26-416,0 26 224,0 0-64,0 0 33,26 0 31,-26-26-160,0 26 224,0 0-288,0 0 480,0 0-512,0-28 416,0 28-288,29 0 32,-29 0 0,0 0 0,0 0 64,0-26-160,0 26 192,26 0-192,-26 0 352,0 0-384,0-26 160,0 26-32,0 0 0,0 0 32,0 0-96,0 0 192,0-26-192,0 26 384,26 0-416,-26 0 224,0 0-224,0-29 96,0 29 0,0 0-32,0 0 32,26-26-160,-26 26 352,0 0-320,0-25 385,0 25-418,26 0 193,-26-26-32,0 26 0,0 0 0,0 0-128,0 0 288,0-26-256,29 26 449,-29 0-610,0 0 418,0-29-258,0 29 194,0 0-129,0 0 64,0-26 64,0 26-289,26 0 546,-26 0-481,0-26 384,0 26-448,0 0 192,0-25 0,26 25-64,-26 0 96,0-29-96,0 29 160,0 0-224,0-26 512,0 26-640,26 0 352,-26 0-224,0-26 128,0 26 32,0 0-128,0-26 160,0 26-256,29 0 512,-29 0-448,0-28 352,0 28-416,0 0 192,0 0 0,0 0-32,0-26 32,26 26-96,-26 0 288,0 0-320,0 0 448,0-26-480,0 26 256,0 0-192,0 0 96,0-26 32,0 26-96,0 0 128,0 0-256,26 0 448,-26-28-384,0 28 352,0 0-416,0 0 192,0-26 32,26 26 0,-26 0-64,0 0-32,0 0 256,0-26-288,0 26 448,0 0-576,0 0 320,0 0-160,0 0 32,0-26 32,0 26-64,0 0 96,26-26-192,-26 26 416,0 0-384,0-28 288,0 28-352,0-26 224,0 26-64,0 0 0,0-26 96,0 26-192,29 0 288,-29-26-352,0 26 512,0 0-512,0-29 320,0 29-224,0 0 32,26-25 128,-26 25-192,0-26 192,0 26-224,0 0 448,26-26-384,-26 26 224,0-29-352,0 29 224,0-26 0,26 26 0,-26-26 32,0 26-192,0 0 352,26-25-416,-26 25 608,0 0-576,0 0 256,0-26-96,0 26 0,0 0 32,0 0-128,0 0 256,0 0-288,0-29 480,29 29-448,-29 0 256,0 0-256,0-26 96,0 26 32,0 0 32,0-26-96,0 26-64,26 0 256,-26-26-320,0 26 512,0 0-448,0-28 160,0 28-96,0 0 64,0-26-64,0 26 32,0 0 160,26-26-288,-26 26 416,0-26-480,0 26 416,0-28-352,0 28 96,0-26 64,0 26-128,0-26 192,0 26-128,0 0 224,26-26-384,-26 26 640,0 0-608,0-26 320,0 26-288,0-28 224,0 28-96,0 0-32,0-26 160,26 26-224,-26 0 384,0-26-416,0 26 352,0 0-352,0-26 160,0 26-32,0-29 0,0 29 96,0 0-160,0-25 256,0 25-320,29-26 512,-29 26-480,0-26 160,0 26-32,0 0 32,0 0 64,0-29-160,0 29 128,0 0-224,0 0 416,0 0-448,0 0 320,0 0-224,0 0 32,0 0 96,0 0-128,0 0 128,0 0-160,0 0 224,0 0-288,0 0 512,0 0-448,0 0 160,0 0-192,26 0 256,-26-26-96,0 26-128,0 0 256,0 0-256,0 0 480,0 0-512,0 0 320,0 0-256,0 0 96,0 0 32,0 0 0,0 0 0,0 0-128,0 0 160,0-26-192,0 26 416,0 0-448,0 0 192,0 0-32,0 0 0,0 0 32,0 0-64,0 0 32,0 0-128,0 0 384,0 0-384,0-25 224,0 25-160,0 0 32,0 0 64,0 0-32,0 0 64,0 0-224,0 0 224,0 0-192,0 0 448,0 0-448,0 0 128,0 0 0,0 0-32,0 0 96,0 0-192,0 0 224,0 0-192,0 0 352,0 0-416,0 0 256,0 0-192,0 0 64,0 0 64,0 0-64,0 0 64,0 0-128,0 0 224,0 0-256,0 0 416,0 0-416,0 0 128,0 0 0,0 0 0,0 0 0,0 0-64,0 0 160,0 0-224,0 0 416,0 0-480,0 0 320,0 0-224,0 0 96,0 0 0,0 0 0,0 0 32,0 0-128,0 0 224,0 0-192,0 0 288,0 0-352,0 0 128,0 0 32,0 0-96,0 0 96,0 0-128,0 0 96,0 0-64,0 0 256,0 0-352,0 0 224,0 0-224,0 0 160,0 0-32,0 0 0,0 0 64,0 0-224,0 0 288,0 0-192,0 0 288,0 0-352,0 0 128,0 0-64,0 0 64,0 0 32,0 0-96,0 0 96,0 0-225,0 0 514,0 0-546,0 0 354,0 0-226,0 0 65,0 0 64,0 0-64,0 0 96,0 0-192,0 0 288,0 0-224,0 0 320,0 0-320,0 0 96,0 0-32,0 0 0,0 25 96,0-25-128,0 0 160,0 0-192,0 0 320,0 0-384,-26 26 224,26-26-128,0 0 96,0 0-32,0 0-64,0 0 160,0 0-192,0 26 224,0-26-192,0 0 225,0 0-290,0 0 161,-29 0-32,29 29-32,0-29 64,0 0-128,0 0 224,0 26-192,-26-26 353,26 0-449,0 0 288,0 26-224,0-26 31,-26 0 98,26 0-66,0 0 66,0 0-162,0 25 290,0-25-226,-26 0 226,26 0-289,0 0 128,0 29 32,0-29-32,0 0 32,0 0-129,0 0 162,0 0-162,0 0 482,0 0-641,-26 0 384,26 0-256,0 0 128,0 0 0,0 26 0,0-26 96,0 0-256,-29 0 416,29 0-320,0 0 224,0 0-288,0 0 96,0 0 32,0 0 64,0 0-96,0 0-64,0 0 288,0 0-352,0 0 576,0 0-544,0 0 288,0 0-160,0 0 128,0 0 0,0 0-64,0 0 161,0 0-386,0 0 482,0 0-385,0 0 288,0 0-320,0 0 96,0 0-32,0 0 128,0 0-160,0 0-96,0 0 352,29 0-352,-29 0 448,0-26-416,0 26 192,0 0-128,0 0 32,26-29-32,-26 29-32,0 0 96,0 0-160,0 0 352,26-25-384,-26 25 384,0 0-417,0 0 161,0-26 0,26 26-128,-26 0 128,0 0-64,26 0 224,-26-26-224,0 26 416,0 0-448,0 0 224,0 0-96,0 0 0,0-29 64,0 29-128,29 0 192,-29 0-192,0 0 288,0 0-288,0 0 256,0 0-256,0 0 96,0 0 0,0 0 32,0 0 32,0 0-224,0 0 320,0 0-320,0-26 512,0 26-512,0 0 224,0 0-160,0 0 128,0 0-64,0 0 0,0 0 64,0 0-128,0 0 320,0 0-352,26-26 224,-26 26-320,0 0 128,0 0 64,0 0-32,0-25 32,0 25-64,0 0 224,0 0-352,0 0 576,0 0-576,0 0 288,0 0-192,0 0 160,0 0-32,0 0-128,0 0 256,0 0-256,0 0 384,0 0-416,0 0 320,26 0-288,-26-29 160,0 29-64,0 0 64,0 0 0,0 0-96,0 0 128,0 0-224,0 0 480,0 0-512,0 0 256,0 0-128,0 0 64,0 0 32,0 0-192,0 0 256,0 0-224,0 0 384,0 0-480,0 0 384,0 0-320,0 0 160,0 0 0,0 0 0,0 0 0,0 0-96,0 0 192,0 0-288,0 0 512,0 0-512,0 0 352,0 0-288,0 0 160,0 0-32,0 0-96,0 0 192,0 0-288,0 0 544,0 0-576,0 0 288,0 0-128,0 0-64,0 0 96,0 0 0,0 0 32,0 0-129,0 0 225,0 0-256,0 0 320,0 0-416,0 0 192,0 0-64,0 0 96,0 0-32,0 0 0,0 0 96,0 29-224,0-29 480,0 0-416,0 0 224,0 0-160,0 0 96,0 0-32,0 0-32,0 0 64,0 0-224,0 25 352,0-25-352,0 0 544,0 0-576,0 0 288,0 0-96,0 0 32,0 26 64,0-26-160,0 0 160,0 0-192,0 0 416,0 0-416,0 0 192,0 26-160,0-26 160,0 0-96,0 0 96,0 0-64,0 29-96,0-29 192,0 0-160,0 0 288,0 0-352,0 0 128,0 0 0,0 26 0,0-26 64,0 0-192,0 0 224,0 0-192,0 0 352,0 0-416,0 0 288,0 0-224,0 26 64,0-26 64,0 0 32,0 0-32,0 0-192,0 0 352,0 0-352,0 0 384,0 0-352,0 0 160,0 0-32,0 0-32,0 0 32,0 25-64,0-25 160,0 0-224,0 0 352,0 0-384,0 0 256,0 29-160,0-29 0,0 0 64,0 0 0,26 0 32,-26 0-128,0 0 192,0 0-224,0 26 352,0-26-320,0 0 128,0 0-32,0 0 32,0 0-96,0 0 32,0 0 160,0 0-192,27 0 320,-27 0-416,0 0 320,0 0-256,0 0 96,0 0-32,0 0 64,0 26 0,0-26-96,0 0 192,0 0-160,0 0 289,0 0-418,0 0 161,0 0 33,0 0-1,0 0-32,0 0-65,0 0 290,0 0-353,0 0 480,0 0-448,0 0 256,0 0-224,0 0 64,0 0 96,0 0-96,0 0 32,0 0-256,0 0 256,0 0-417,0 0-127,0 0-1218,0 0-1953,0 0 672,0 0 385,28 0-1763</inkml:trace>
</inkml:ink>
</file>

<file path=ppt/ink/ink99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256" units="dev"/>
        </inkml:traceFormat>
        <inkml:channelProperties>
          <inkml:channelProperty channel="X" name="resolution" value="367.8161" units="1/cm"/>
          <inkml:channelProperty channel="Y" name="resolution" value="440.36697" units="1/cm"/>
          <inkml:channelProperty channel="F" name="resolution" value="0" units="1/dev"/>
        </inkml:channelProperties>
      </inkml:inkSource>
      <inkml:timestamp xml:id="ts0" timeString="2010-10-27T17:09:09.002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fitToCurve" value="1"/>
      <inkml:brushProperty name="ignorePressure" value="1"/>
    </inkml:brush>
  </inkml:definitions>
  <inkml:trace contextRef="#ctx0" brushRef="#br0">10 178 31,'0'0'1,"0"0"1,0 0-1,0 0 0,0 0 0,0 0 0,0-12 0,0 12-1,0 0 0,0 0 0,0 0 0,0 0 0,0 0 0,0 0 0,0 0 0,0 0 0,0 0 1,0 0-1,0 0 1,0 0-1,0 13 0,-2-2 1,2-11 0,-2 13 0,0 1 1,2-14-1,-2 14-1,2 0 1,0-4-1,0-1 1,0 3 0,0-12-1,0 14 0,0-14 2,0 12-2,0-12 1,-2 13 8,2 2-1,0-1 0,-2 0-1,4-1-2,-2 0 0,0-2 1,2-1-5,-4 2 0,2-1 0,0-1 1,-2 1-2,2-11 0,0 12 2,0 3-2,2-5-1,-2-10 1,0 14 1,4-3-1,-4 0 0,2 0 1,-2-11 1,2 13-2,-2-13 2,2 10-2,-2-10 1,2 12 0,-2-12-1,2 10 1,-2-10-2,2 13 0,0-3 1,-2-10 0,0 14 1,2-5 0,-2 1-2,0 0 0,0 0 1,0 0 1,0-10-1,-2 12 1,4-2-2,-2 1 3,0-11-4,0 0 3,0 0-1,-2 14-1,2-4 1,2 0 1,-2-10-1,-2 11-1,2 2 1,0-13 1,0 12-3,2-2 3,-2 1-1,0-11 0,0 12-1,0-12 2,0 0-1,1 14 1,1-3-2,-2-11 1,0 12 1,0-12-2,0 13 1,0-13 1,0 0-2,0 10 1,0-10 1,0 0-2,0 10 1,0-10 2,0 0-3,0 0 2,0 9 0,0-9 0,0 0 1,0 0-1,0 0 1,0 0 0,0 10-1,0-10-1,0 0 0,0 0 0,0 0 1,0 0 0,0 0-1,0 0 1,0 0-1,0 0 0,0 0 0,0 0 1,0 0-1,0 0-1,0 0 1,0 0-1,0 0 0,0 0 1,0 0 1,0 0-1,0 0 1,0 0 0,0 0 0,0 0-1,0 0-1,0 0 1,0 0 1,0 0-1,0 0-1,0 0 2,16-7-1,-16 7 0,15-5 1,-15 5-1,16-7 0,-16 7 0,15-6-1,1 3 1,-16 3 2,15-3-2,-2 1-1,-13 2 1,0 0 1,14-5-2,-14 5 1,13-4 0,1 1-1,-14 3 1,15-5 0,-1 5 0,-14 0 1,13 1-1,1 1 1,-14-2-1,17 0 0,-3 0 1,-14 0-1,17 0-1,-17 0 1,16-6 0,-16 6 1,13-3-1,-13 3 0,0 0 0,14 4 0,1-2 0,-15-2 0,15 3 1,-15-3-1,16 1 0,-1 2 0,-15-3 0,16 1 1,-1 2-1,-1-2 0,1 1 1,-15-2 0,0 0-1,15 3 1,-1-3-1,-14 0 0,17-2 1,-3 2 0,-1-1 0,-13 1-1,14 0 1,-14 0-1,0 0 1,17 3 0,-3-2-1,-1 0 1,-13-1-1,0 0 0,14 3 0,-14-3 0,15 0 0,-15 0 0,14-1 0,-14 1-1,15 0 1,-15 0 0,13 3 0,-13-3 1,14 1-1,-14-1 1,0 0-1,15 3 0,1-2 0,-16-1 0,0 0 0,19 4 1,-3 1 0,-3-5 0,-13 0-2,15 2 2,-15-2-1,0 0 0,16 5 0,-16-5 1,13 4 0,-13-4-1,16 5-1,-3 0 2,-13-5-2,14 4 2,-14-4-1,17 3 1,-17-3 0,14 1 0,-14-1-1,13 3 0,-13-3 0,0 0 1,14-2-1,-14 2 0,0 0 0,0 0 0,13 7 0,-13-7 1,0 0-1,14 3 0,-14-3 1,0 0-1,13 2 0,-13-2 1,14 2 0,-14-2-1,0 0 0,13 3 0,-13-3 0,16 2 0,-16-2 0,15 1 0,-15-1 0,14 4 0,-14-4 0,0 0 0,13 3 0,2 0 0,-15-3 0,14 4 0,-14-4 0,15 3 0,-15-3 1,0 0 0,14-3-1,-14 3 0,0 0 1,13-1 0,-13 1-1,0 0 0,0 0 1,0 0 0,14 0-1,-14 0 0,0 0 0,15 1 0,-15-1 0,0 0 0,0 0 0,14-1 0,-14 1 0,13 1 0,-13-1-1,0 0 1,16 1 0,-16-1 0,0 0 0,15-1 0,-15 1 0,14-1 0,-14 1 0,0 0 0,13 1 0,-13-1 1,0 0-2,0 0 1,0 0 0,0 0 0,0 0 1,14 0-1,-14 0 0,0 0 0,0 0 0,0 0 0,0 0-1,0 0 1,13 1 0,-13-1 0,0 0 0,0 0 0,0 0 0,0 0 0,0 0 0,0 0 0,0 0 0,0 0 0,0 0 0,0 0 0,0 0 1,0 0-1,0 0 0,0 0 0,0 0 0,0 0 1,0 0-1,0 0 0,0 0 0,0 0 0,0 0 1,0 0-1,0 0 0,0 0 0,0 0 1,0 0-1,0 0 1,0 0 0,0 0-1,0 0 0,0 0 0,0 0 0,0 0 0,0 0 1,0 0-1,0 0 0,14-1 0,-14 1 1,0 0-1,0 0 0,0 0 1,0 0-1,0 0 0,0 0 0,0 0 0,0 0 0,9-11 0,-9 11 0,8-13 1,-8 13-1,6-12 0,-2 2 1,-2 0-1,-2 10 0,2-13 0,-1 4 0,-1 9 0,0-13 0,0 13 1,0 0-1,0-10 0,0 0 0,0 1 0,0 9 0,0-12 0,-1 1 0,1 0 0,0-2 0,0 1 0,0 2 0,0 0 0,0-1 0,-2 1 0,2 10 0,-2-10 0,2 10 0,-4-12 0,4 2 0,-2-1 0,2 11 0,-4-13 0,4 3 0,-2-1 0,2 1 0,0 0 0,2 1 0,-2 9 0,2-13 0,-2 2 0,0 11 0,0 0 0,4-13 0,-2 3 0,0-1-1,-2 11 1,0-11 0,0 0 0,0 11 0,0-14 0,0 3 0,-2-1 0,2 3 0,0-3 0,2 3 0,-2 9 0,0-13 0,2 3 0,-2 0 0,0-1 0,0 11 0,2-11 0,-2-3 0,0 3 0,1 1 0,1-1 0,0-2 1,-2 2-1,-2 0 0,2 11 0,0 0 0,2-10 0,-2 10 0,0 0 0,-2-10 0,2 0 0,0 10 0,0-12 0,0 2 0,-2 0 0,1 0 0,-1-1 0,2 0 0,0 11 0,-2-11 0,2 1 0,0 0 0,0 10 0,0-11 0,0 11 0,0-14 0,0 14 0,2-14 0,0 1 0,-2 1 0,0 2 0,1 0 0,-1 10 0,0 0 0,2-11 0,-2 11 0,0 0 1,-2-11-1,4-1 0,-2 12 0,0-11 0,0 11 0,0 0 0,0 0 0,0 0 0,0-10 0,0 10 0,0 0 0,0 0 0,0 0 0,0 0 0,0 0 0,0 0 0,0 0 0,0 0 0,0 0 0,0 0 0,0 0 0,0 0 0,0 0 0,0 0 0,0 0 0,0 0 0,0 0-1,0 0-3,0 0-9,0 0-11</inkml:trace>
  <inkml:trace contextRef="#ctx0" brushRef="#br0" timeOffset="4415">10 194 31,'0'0'1,"0"0"0,0 0-1,0 0 0,0 0 0,0 0 0,0 0-1,-4 10 0,4-10 1,0 0 0,0 0 1,0 0 0,0 0-2,0 0 0,0 0 2,0 0-2,0 0 2,0 0 0,-4 11-1,4-11 2,0 0-1,0 0 0,0 0 0,0 0 0,0 0-1,0 0 0,0 0 0,0 0 0,0 0 0,0 0 0,0 0 0,0 0 1,0 0-1,0 0 0,0 0 0,2-9 0,-2 9 1,0 0-1,0-12 1,0 12 0,0 0 0,0 0-1,0 0 0,0 0 0,0 0 0,0 0 0,0 0 0,0 0 0,0 0 0,0 0 2,2-9-1,-2 9 0,0 0 0,0 0 0,-2-10-2,2 10 2,0 0-1,0-14 0,0 14 0,0 0 2,0 0-2,2-11 1,-2 11 11,0-13-5,0 13-1,0 0 0,-2-11 0,2 11-1,0 0-1,0 0-2,0 0 1,0 0-3,0 0 1,0 0 0,0 0-11,0 0 13,0 0-1,0 0-1,0 0 1,0 0 0,0 0-2,0 0 0,-2-11 1,2 11 2,0 0-1,2-12 0,-2 12-2,0 0 1,0 0 0,0 0-1,0 0 1,0 0-2,0 0 0,0 0 1,0 0 1,0 0-1,0 0-1,0 0 2,0 0 0,0 0-1,0 0 0,0 0 0,14-11 0,-14 11 0,13-5-2,-13 5 3,14-3-2,-14 3 3,13-3-2,1 0 1,-14 3 2,15-3-1,0-1 0,-1-1 0,-14 5 0,15-3-1,1 0 1,-16 3 0,13-1-1,-13 1 1,16-2-2,-3 1 1,-13 1 0,16 0 1,-16 0-1,17-2 0,-3 2 1,-1-2 0,1 3 0,-14-1 0,15 0 0,-2 1 0,-13-1 0,14 0-1,-14 0 1,15-1-1,-1 1 0,-1 0 0,-13 0 0,14 0-1,-1-1 1,1-1-1,-1 1 1,-13 1-1,18-2 0,-5 2 0,-13 0 0,16 0 1,-16 0 0,0 0-1,0 0 1,19-1 0,-4-2-1,1 3 0,-16 0 0,13 0 0,-13 0 0,18 2 1,-18-2 0,17-2-1,-3 2 0,-14 0 1,15 0-1,-15 0 0,13-1 0,-13 1 1,14-2-1,-14 2 0,0 0 1,13 0-1,-13 0 0,0 0 0,14 2 0,-14-2 0,0 0 0,13 3 0,-13-3 0,16 1 0,-16-1 0,15 0 0,-15 0 0,16 1 0,-16-1 0,13 0 0,-13 0 0,14 0 0,-14 0 1,0 0-1,13 0 0,-13 0 0,0 0 1,14 0-2,-14 0 1,0 0 0,0 0-1,13 2 1,-13-2 0,16 0 1,-16 0 0,15-2-1,-15 2 0,14-1 0,-1 1 1,-13 0-1,0 0 0,15 1 0,-15-1 0,14 2 1,-1-5 1,-13 3-2,16 0 1,-16 0 2,15-3 0,1-1-1,-16 4-1,15-4 0,-1-2 0,-1 3 0,-13 3-1,19-2 1,-1-3 0,-1 1-1,1 1 0,-3-1 1,0 3-1,-1-2 1,-14 3 0,15-3-1,-1 2 1,-14 1-1,13-2 0,-13 2 0,0 0 0,0 0-1,14 5 1,-14-5 0,0 0 1,0 0-2,13 4 1,-13-4 0,0 0 0,0 0 0,14 5 0,-14-5 1,0 0-1,0 0 0,0 0 0,0 0 0,15 6-1,-15-6 1,0 0 0,14 7 0,-14-7 0,0 0 0,13 7 0,-13-7 1,0 0-1,0 0 0,14 6 0,-14-6 0,0 0 0,15 5 0,-15-5-1,0 0 1,0 0 0,14 3 0,-14-3 0,0 0 0,0 0 0,0 0 0,0 0 0,0 0 0,0 0 0,13 3 0,-13-3 0,0 0 0,0 0 0,0 0 0,0 0 0,0 0 0,14 3 0,-14-3 0,0 0 0,0 0 0,0 0 1,0 0-1,13 2 0,-13-2 0,0 0 0,0 0-1,0 0 1,0 0 0,0 0 0,0 0 0,0 0 1,0 0-1,0 0 0,0 0 0,0 0-4,0 0-4,0 0-4,0 0-15</inkml:trace>
  <inkml:trace contextRef="#ctx0" brushRef="#br0" timeOffset="8205">160 246 43,'0'0'3,"0"0"-2,0 0 0,0 0 1,0 0 8,0 0-2,0 0-1,20 0-10,-3-1 0,0 2 9,3-4 1,-5 2-3,-1 0 0,-1 2 0,-13-1-2,17-1 0,-3-1 0,-14 2 0,13-4-1,-13 4 0,0 0 0,0 0-12,14-1 1,-14 1 1,0 0 1,0 0-1</inkml:trace>
  <inkml:trace contextRef="#ctx0" brushRef="#br0" timeOffset="8658">79 372 43,'0'0'0,"0"0"0,0 0 0,0 0 0,0 0 0,0 0 0,18 3 1,-3 1-1,-15-4 2,17 0-1,-17 0 0,18 2 0,-1-5 9,1-1-11,-5 1 0,2-1 0,-1 0 0,-1 4-2,-13 0 1,14-7 0,-14 7-3</inkml:trace>
  <inkml:trace contextRef="#ctx0" brushRef="#br0" timeOffset="8985">156 406 43,'0'0'1,"0"0"-2,0 0 2,2 11-1,-2-11 0,0 0-1,0 0 1,20 6 1,-3-5-2,-3 3 2,3-4-1,-17 0-1,19-1 2,-19 1-2,16 1-1,-16-1 0</inkml:trace>
  <inkml:trace contextRef="#ctx0" brushRef="#br0" timeOffset="9297">183 540 43,'0'0'0,"0"0"0,0 0 0,22 9 0,-9 1 1,3-9-2,-16-1 2,13 3-2,-13-3 1,14 1 0,-14-1-4</inkml:trace>
  <inkml:trace contextRef="#ctx0" brushRef="#br0" timeOffset="9594">199 631 43,'0'0'0,"0"0"0,0 0 0,21 5 1,2-4-2,-9-2 1,-14 1 0,0 0 0,0 0-2,0 0-2</inkml:trace>
  <inkml:trace contextRef="#ctx0" brushRef="#br0" timeOffset="9906">264 739 48,'0'0'0,"0"0"-1,0 0 2,0 0-2,0 0 1,0 0 0,16 5 0,-3-4 0,1 0 0,-14-1 0,0 0 0,19 2 0,-3-5-1,-1 0-1</inkml:trace>
  <inkml:trace contextRef="#ctx0" brushRef="#br0" timeOffset="12823">577 172 31,'0'0'1,"0"0"0,0 0-1,0 0 0,0 0 0,0 0 2,0 0-1,0 0 0,0 0 0,0 0 0,0 0-1,0 0 0,0 0 0,0 0 0,0 0 0,0 0 0,0 0 0,0 0 0,0 0 0,0 0 0,0 0 1,0 0 0,4 11-1,-4-11 1,0 13 0,0-2 0,2-1 1,-2 1-2,0-11 1,2 14 0,0-3 0,-2-11 0,0 13 1,1-2-2,-1-11 1,2 13 0,-2-4 0,0-9-2,0 13 2,2-2 0,-4 1-1,0-1 0,2-1 0,0 1 0,2-1 0,-2-10 0,2 12 0,-2-12 0,4 13 0,-6-2 0,2-11 0,2 11 0,-2-11 0,4 13 11,-4-13-3,2 10-2,-2-10-1,2 11 0,-2-11-2,0 0 1,4 10 0,-4-10-2,2 12 0,-2-12-1,2 11 0,-2-11 2,0 0-1,0 0 0,0 12 0,0-12-1,3 14 1,-3-14 0,2 9-2,-2-9 0,0 0-1,0 0 1,4 12 0,-4-12 0,6 9 1,-6-9-1,0 0 0,0 0 1,0 0-1,0 0 1,0 0 1,0 0-1,4 10 0,-4-10 0,0 0 0,8 11 0,-5 2 0,-3-13 0,0 0-1,0 0 0,2 11 0,-2-11 1,4 10-1,-4-10 0,0 0 0,0 0 0,0 0 1,0 0-1,0 0 1,0 0-1,4 10 0,-4-10 0,0 0 0,0 0 1,0 0-1,0 0 0,0 0 1,0 0-1,0 0 1,0 0 0,0 0-1,0 0 0,0 0 0,0 0 0,14 1 0,-14-1 0,0 0 0,13 0 0,-13 0 0,0 0 0,15-3 0,-15 3 1,18 0-1,-18 0 0,13 0-1,1-1 2,-14 1-2,13-1 1,-13 1 3,0 0-4,0 0 1,0 0 0,16 0 0,-16 0 0,0 0 0,15 1 0,1 2 0,-16-3 0,13-2-1,-13 2 1,16 0 0,-3 0 1,-13 0 0,0 0 0,15-2-2,-15 2 1,0 0 0,16 0 0,-16 0 0,0 0 0,13 2 1,-13-2-1,0 0 1,0 0 0,14 5-1,-14-5 0,0 0 0,0 0 1,0 0 0,13 1-1,-13-1 0,0 0 0,0 0 1,14 1 0,-14-1 0,0 0-1,0 0 0,13 2 1,-13-2-1,0 0 0,0 0 0,14 1 0,-14-1 0,0 0 0,0 0 1,0 0-2,13 2 1,-13-2 0,0 0 1,0 0-1,14 0 1,-14 0-1,0 0 0,0 0 0,13 1 1,-13-1-1,14-1 1,-14 1-1,0 0 1,15-3-1,-15 3 0,0 0 0,14-3 0,-14 3 1,0 0 0,0 0-1,15 1 0,-15-1-1,0 0 1,0 0 1,0 0-1,0 0 0,0 0 1,0 0 0,16 2-1,-16-2 0,0 0 0,13-3 1,-13 3-1,0 0 0,0 0 0,0 0 0,14 0-1,-14 0 2,0 0-1,0 0 0,0 0 0,0 0-1,0 0-4,0 0-16</inkml:trace>
  <inkml:trace contextRef="#ctx0" brushRef="#br0" timeOffset="15272">617 187 37,'0'0'0,"0"0"1,0 0 0,0 0-1,0 0 0,0 0 0,0 0 0,0 0 0,0 0 0,0 0 0,0 0 0,0 0 0,0 0 1,0 0-1,0 0 2,0 0-1,0 0-1,0 0 1,0 0-1,0 0 0,18 3 2,-18-3-1,0 0 9,0 0-1,15 2 0,-15-2-3,14-3-1,-1 4-1,-13-1 1,14 2-1,-14-2 1,15-2-2,-15 2-2,15 0 1,1-1 0,-16 1-1,0 0 2,13-2-1,3 1 0,-3 1-1,-13 0-1,14-1 2,-14 1-1,13-2-1,-13 2 0,0 0 0,16 0 2,-16 0-2,13 2 1,-13-2-2,0 0-1,14 0 2,-14 0 2,0 0-1,13 2 0,-13-2-1,0 0-1,0 0 2,0 0-1,0 0 1,16 0-3,-16 0 3,0 0 0,15-1 0,-15 1-1,0 0 0,0 0 0,14 3 0,-14-3 0,0 0-1,0 0 2,0 0-1,13 5 1,-13-5 0,0 0 0,14 0 0,-14 0 0,0 0-1,0 0 1,0 0-1,13-1 0,-13 1 0,0 0 0,14-1 1,-14 1 0,0 0 0,13-2 0,-13 2 0,16 0-2,-16 0 2,0 0 0,13-1-1,-13 1-1,0 0 2,14 0 0,-14 0 0,0 0-1,13 3 0,-13-3 0,0 0 1,0 0-2,14 1 1,-14-1 0,0 0 0,0 0 1,0 0-1,13 1 0,-13-1 1,0 0-2,0 0 3,14 0-1,-14 0-2,0 0 2,13 0-1,-13 0 0,0 0-1,0 0 0,14 3 1,-14-3 0,13 2 0,-13-2 0,0 0-1,0 0 2,0 0 0,14 5-2,-14-5 1,0 0 0,13 2 0,-13-2 0,0 0 0,0 0 0,0 0 0,0 0 0,0 0 0,14 1 0,-14-1 0,0 0 0,0 0 0,0 0 0,0 0 0,13 1 0,-13-1 0,0 0 0,0 0 0,0 0 0,0 0 0,0 0 0,0 0 0,0 0 0,0 0 1,0 0 0,0 0-2,0 0 1,0 0 0,0 0 0,0 0-1,0 0 1,0 0 0,0 0 1,0 0 0,0 0 0,0 0-1,0 0 0,0 0 1,0 0-1,0 0 1,0 0-2,0 0 1,0 0-1,6 12 2,-6-12-1,2 12 0,-2-12 0,0 11 1,2-1-2,-4 3 0,2-13 2,-4 10-1,4-10-1,-2 9 1,2-9-1,-2 10 1,2-10 0,0 0 0,0 12 0,0-1 0,0-11 0,0 12 0,2 1-1,0-2 2,0 0-1,0-1 0,-2 0 0,0-10 0,0 10 1,0 0-2,0-10 1,-2 11 1,2-11-1,0 12-1,0-12 1,0 0 0,2 12 0,0-3 0,-2-9 0,0 0-1,2 12 1,-2-12 0,3 9 1,-3-9-1,0 10 0,0-10 0,0 0 0,2 13 0,-2-3 0,0-10 0,0 9 0,0 1 0,0-10 0,0 0 0,0 0 0,0 10 0,0-10 0,0 0 0,0 0 0,-2 10 0,2-10 0,0 0-1,0 0 2,-1 10-1,1-10 0,0 0 0,0 0 0,0 0 0,0 0 0,0 0 0,0 0 0,-4 9-1,4-9 1,0 0 0,0 0 0,0 0 0,0 0 1,-2 12-1,2-12 0,-2 11 0,2-11 0,0 0 1,0 0-1,0 0 0,0 0 1,0 10-1,0-10 1,0 0-1,0 0-1,0 0 2,0 0-1,0 0 0,-2 9 0,2-9-1,0 0 1,0 0 0,0 0 0,-2 10 0,2-10 0,0 0 1,0 0-1,0 0 0,0 0 0,0 0-1,0 0 2,0 0-2,0 0 0,0 0 1,0 0 0,0 0-1,0 0 1,0 0 0,0 0 0,0 0 0,0 0 0,0 0 0,0 0 0,0 0 0,0 0 1,0 0 0,0 0 0,0 0-2,0 0 2,0 0 0,0 0-1,0 0 0,0 0 1,0 0-1,0 0 0,0 0 0,0 0 1,0 0-1,0 0 1,0 0-1,0 0 0,0 0-1,0 0 1,0 0 0,0 0 0,0 0 0,0 0 1,0 0-1,0 0 0,0 0 0,0 0 0,0 0-1,0 0-2,-14 2-3,14-2-3,0 0-9,0 0 3,0 0 3,0 0 1,0 0 1,-13 0 2</inkml:trace>
  <inkml:trace contextRef="#ctx0" brushRef="#br0" timeOffset="18189">708 567 31,'0'0'1,"0"0"1,0 0-1,0 0 0,0 0 0,0 0 0,0 0 1,0 0-1,0 0 0,10-10 0,-10 10 1,0 0-1,7-10 0,-7 10 0,8-11 0,-8 11 13,8-11-2,-2 0-4,-6 11-1,5-11-3,1 1 2,0-1-2,-6 11-1,0 0-1,4-10 0,-4 10 0,0 0-1,0 0 2,0 0-2,0 0-1,0 0 2,0 0 0,0 0-2,0 0 1,0 0 0,15-2 1,-15 2 1,0 0-1,0 0 1,0 0-1,0 0 2,14 10-1,-5 1-2,-9-11-1,8 12 0,2-3 1,-10-9 0,0 0-1,5 12 0,-5-12 0,0 0 0,0 0 0,0 0 1,0 0 0,0 0-1,0 0 0,0 0 1,0 0-1,0 0 1,0 0-1,0 0 1,0 0-1,0 0 1,16-9 0,-5-1-1,-1 1 1,0-3-2,-3 3 2,-7 9-1,8-12 0,-8 12 0,0 0 0,8-11 0,-2 1 0,-6 10 0,0 0 0,0 0 0,0 0 0,0 0 0,0 0 0,9-9 0,-9 9 0,0 0 0,0 0-1,0 0 2,0 0 0,0 0 0,0 0-1,0 0 0,0 0 0,0 0 0,0 0 1,0 0-1,0 0 0,0 0 0,12 9 0,-4 1 0,-8-10 0,0 0 0,7 11 1,-7-11-1,0 0 0,6 10 0,-6-10 0,0 0 0,0 0 1,0 0-1,0 0 1,0 0 0,0 0-1,0 0 0,0 0 0,0 0 0,0 0 1,0 0-1,6-11 0,-2-2 0,0 4 0,-4 9 0,2-12 0,-2 12 0,5-9 0,-5 9 0,0 0 0,0 0 0,10-12 0,-10 12 0,8-9 0,-1-1 0,-7 10 0,10-10 0,-10 10 0,10-10 0,-10 10 0,0 0 0,9-10 0,-9 10 0,0 0 0,0 0 0,0 0 1,0 0-1,0 0 1,0 0-1,0 0 0,0 0 0,0 0 0,0 0 0,0 0 0,0 0-1,0 0 1,0 0-1,0 0 1,0 0 0,0 0 0,0 0 0,0 0 0,0 0 0,0 0 0,0 0 0,0 0 0,0 0 0,0 0 0,0 0 0,0 0-1,0 0-2,0 0-2,0 0-1,0 0-12,0 0 3,0 0 0,0 0 2</inkml:trace>
  <inkml:trace contextRef="#ctx0" brushRef="#br0" timeOffset="19640">966 364 31,'0'0'1,"0"0"0,0 0 1,0 0-1,0 0 0,0 0 1,0 0-1,0 0 1,0 0 0,4-10 0,-4 10 0,0 0 9,12-10-11,-12 10 12,15-12-4,-15 12 1,18-10-3,-5 3 1,-13 7-1,0 0-2,0 0 0,0 0-2,0 0 1,0 0 1,0 0-2,14-3 1,-14 3-2,0 0 0,0 0 1,0 0-1,0 0-1,0 0 3,0 0-1,0 0-1,0 0 1,0 0-2,0 0 1,0 0 1,5 11-1,-1-1 1,-4-10-1,4 13 0,0-3 0,-4-10 0,4 11-1,-4-11 1,4 11-1,-4-11 1,2 10 0,-2-10-1,0 0 0,5 11 1,-5-11-1,0 0 0,0 0-4,0 0-15,0 0 1</inkml:trace>
  <inkml:trace contextRef="#ctx0" brushRef="#br0" timeOffset="20841">766 276 54,'0'0'0,"0"0"1,0 0-2,0 0 2,0 0-2,0 0 1,0 0 1,0 0-2,0 0 1,0 0 0,0 0 0,0 0 0,0 0 1,0 0 0,0 0 10,0 0 1,0 0-4,0 0-1,0 0-1,0 0-1,0 0-1,0 0 0,0 0-1,0 0-2,0 0 0,0 0 1,0 0-1,0 0-1,0 0 0,0 0 2,0 0-3,0 0 2,0 0 0,0 0 1,0 0-2,0 0-1,0 0-1,0 0 2,0 0 1,0 0-2,0 0 1,0 0 1,0 0-1,0 0 2,0 0-3,0 0 2,0 0-5,0 0 5,0 0-2,0 0 2,0 0-1,17 0 1,-17 0-1,0 0-2,16 2 5,-16-2-4,0 0 1,0 0 0,13-1 1,-13 1 0,0 0 0,0 0-1,0 0 0,0 0 0,0 0 0,0 0 1,0 0 0,0 0-2,0 0 2,0 0 0,0 0-2,0 0 0,0 0 1,0 0-1,0 0 3,0 0-2,0 0 1,0 0-1,0 0 2,0 0 0,0 0-1,0 0-1,0 0-1,0 0 1,0 0 0,0 0 0,0 0 0,0 0 0,0 0-1,0 0 1,8 13-1,-8-13 1,0 0 0,4 9 0,-4-9-2,0 0 1,2 12 1,-2-12 0,2 10-1,-2-10 2,1 9-2,-1-9-1,2 10 1,-2-10 1,0 11 1,0-11 0,2 10-1,-2-10 0,0 0 1,4 11 0,-4-11 1,0 0-1,2 10-1,-2-10 2,0 0-2,0 0 0,2 10 0,-2-10 0,4 11 0,-4-11 0,0 0 0,0 0 0,0 0 0,2 11 1,-2-11 0,4 10-1,-4-10 0,0 0 1,0 11-1,0-11 0,0 0 0,0 0 0,0 0-1,0 0 1,0 0 0,0 0-1,0 0 2,0 13-2,0-13 1,0 10 1,2 0-3,-2-10 2,0 0 0,2 11-1,-2-11-2,0 0-2,0 0-11,0 0 2,0 0 1</inkml:trace>
  <inkml:trace contextRef="#ctx0" brushRef="#br0" timeOffset="22448">750 363 54,'0'0'0,"0"0"0,0 0 1,0 0-2,0 0 1,0 0 1,2 14-2,2-5 2,-4-9-2,0 0 1,0 12 1,0-12 0,0 14-1,0-14-1,2 12 0,-2-12 2,0 13 0,0-2-3,0-11 3,0 0 9,0 10-11,0-10 0,0 0-1,0 0-2,0 0 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="" xmlns:a14="http://schemas.microsoft.com/office/drawing/2010/main" val="1"/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/>
            </a:lvl1pPr>
          </a:lstStyle>
          <a:p>
            <a:pPr>
              <a:defRPr/>
            </a:pPr>
            <a:fld id="{8100850C-DC80-45B7-9BCB-D65CED27942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8737296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7"/>
          <p:cNvSpPr txBox="1">
            <a:spLocks noGrp="1" noChangeArrowheads="1"/>
          </p:cNvSpPr>
          <p:nvPr/>
        </p:nvSpPr>
        <p:spPr bwMode="auto">
          <a:xfrm>
            <a:off x="3884613" y="8683625"/>
            <a:ext cx="2971800" cy="458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4" tIns="45713" rIns="91424" bIns="45713" anchor="b"/>
          <a:lstStyle>
            <a:lvl1pPr defTabSz="896938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03263" indent="-271463" defTabSz="896938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081088" indent="-215900" defTabSz="896938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512888" indent="-215900" defTabSz="896938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946275" indent="-215900" defTabSz="896938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403475" indent="-215900" defTabSz="89693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860675" indent="-215900" defTabSz="89693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317875" indent="-215900" defTabSz="89693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775075" indent="-215900" defTabSz="89693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AE1058B3-FF43-4466-B88C-2CC57C0202D4}" type="slidenum">
              <a:rPr lang="en-US" altLang="en-US" sz="1100">
                <a:ea typeface="ＭＳ Ｐゴシック" panose="020B0600070205080204" pitchFamily="34" charset="-128"/>
              </a:rPr>
              <a:pPr algn="r" eaLnBrk="1" hangingPunct="1">
                <a:spcBef>
                  <a:spcPct val="0"/>
                </a:spcBef>
              </a:pPr>
              <a:t>1</a:t>
            </a:fld>
            <a:endParaRPr lang="en-US" altLang="en-US" sz="1100">
              <a:ea typeface="ＭＳ Ｐゴシック" panose="020B0600070205080204" pitchFamily="34" charset="-128"/>
            </a:endParaRPr>
          </a:p>
        </p:txBody>
      </p:sp>
      <p:sp>
        <p:nvSpPr>
          <p:cNvPr id="51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4213"/>
            <a:ext cx="4572000" cy="3429000"/>
          </a:xfrm>
          <a:ln/>
        </p:spPr>
      </p:sp>
      <p:sp>
        <p:nvSpPr>
          <p:cNvPr id="512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6388"/>
          </a:xfr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4" tIns="45713" rIns="91424" bIns="45713"/>
          <a:lstStyle/>
          <a:p>
            <a:pPr eaLnBrk="1" hangingPunct="1"/>
            <a:endParaRPr lang="bg-BG" alt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3483601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90BDC87C-1914-41EE-9E8B-B49F053C4E7C}" type="slidenum">
              <a:rPr lang="en-US" altLang="en-US"/>
              <a:pPr>
                <a:spcBef>
                  <a:spcPct val="0"/>
                </a:spcBef>
              </a:pPr>
              <a:t>10</a:t>
            </a:fld>
            <a:endParaRPr lang="en-US" altLang="en-US"/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altLang="en-US" sz="1000" smtClean="0">
                <a:latin typeface="Arial" panose="020B0604020202020204" pitchFamily="34" charset="0"/>
              </a:rPr>
              <a:t>Thanks for time – not a discussion on whether you can or cannot run workload or app on a platform – what I want you to leave this discussion with is a better appreciation for what Power can mean to you and to get sponsorship for a discussion with your key people to go over this set of information in more detail – especially as it relates to new workloads on the horizon or dealing with issues with existing workloads.</a:t>
            </a:r>
          </a:p>
          <a:p>
            <a:pPr eaLnBrk="1" hangingPunct="1">
              <a:lnSpc>
                <a:spcPct val="90000"/>
              </a:lnSpc>
            </a:pPr>
            <a:endParaRPr lang="en-US" altLang="en-US" sz="1000" smtClean="0">
              <a:latin typeface="Arial" panose="020B0604020202020204" pitchFamily="34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en-US" altLang="en-US" sz="1000" smtClean="0">
                <a:latin typeface="Arial" panose="020B0604020202020204" pitchFamily="34" charset="0"/>
              </a:rPr>
              <a:t>Based on our experience in working with customers we’re seeing an interesting trend.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1000" smtClean="0">
                <a:latin typeface="Arial" panose="020B0604020202020204" pitchFamily="34" charset="0"/>
              </a:rPr>
              <a:t>[Step 1][ICONS] Take the idea of Business Critical or Mission Critical applications or workloads – the platforms that they operate on …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1000" smtClean="0">
                <a:latin typeface="Arial" panose="020B0604020202020204" pitchFamily="34" charset="0"/>
              </a:rPr>
              <a:t>[Step 2][X-Y Lines] … and what characteristics or requirements they need to meet – they need to be resilient, available (7x24), they need to meet performance and throughput requirements, they need to be dynamic – scaling up and down with data, users, and workload requirements.  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1000" smtClean="0">
                <a:latin typeface="Arial" panose="020B0604020202020204" pitchFamily="34" charset="0"/>
              </a:rPr>
              <a:t>[Step 3][Arrow] The “traditional run the business applications like ERP, or other database-driven applications need to meet a certain “level” on the scale and will “forever”.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1000" smtClean="0">
                <a:latin typeface="Arial" panose="020B0604020202020204" pitchFamily="34" charset="0"/>
              </a:rPr>
              <a:t>[Step 4][App &amp; dotted red arrow labeled Good Enough] Now there are workloads which in the past were not considered “business critical” such as business intelligence or analytics, collaboration or even Cloud-based services which could run on a platform which was considered “good enough” which are now considered business critical and …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1000" smtClean="0">
                <a:latin typeface="Arial" panose="020B0604020202020204" pitchFamily="34" charset="0"/>
              </a:rPr>
              <a:t>[Step 5][Up Arrows] …. Now they have to meet new more stringent requirements sometime during their application life-cycle. Where “good enough” is no longer “good enough”.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1000" smtClean="0">
                <a:latin typeface="Arial" panose="020B0604020202020204" pitchFamily="34" charset="0"/>
              </a:rPr>
              <a:t>[Step 6][ICONS - ?] What this means is that the choice of platform is becoming even more important.</a:t>
            </a:r>
          </a:p>
          <a:p>
            <a:pPr eaLnBrk="1" hangingPunct="1">
              <a:lnSpc>
                <a:spcPct val="90000"/>
              </a:lnSpc>
            </a:pPr>
            <a:endParaRPr lang="en-US" altLang="en-US" sz="1000" smtClean="0">
              <a:latin typeface="Arial" panose="020B0604020202020204" pitchFamily="34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en-US" altLang="en-US" sz="1000" smtClean="0">
                <a:latin typeface="Arial" panose="020B0604020202020204" pitchFamily="34" charset="0"/>
              </a:rPr>
              <a:t>Is this in line with what you are seeing?</a:t>
            </a:r>
          </a:p>
          <a:p>
            <a:pPr eaLnBrk="1" hangingPunct="1">
              <a:lnSpc>
                <a:spcPct val="90000"/>
              </a:lnSpc>
            </a:pPr>
            <a:endParaRPr lang="en-US" altLang="en-US" sz="1000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6029725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E7DACF82-C9BE-4D64-BFC6-4427101C7BEE}" type="slidenum">
              <a:rPr lang="en-US" altLang="en-US"/>
              <a:pPr>
                <a:spcBef>
                  <a:spcPct val="0"/>
                </a:spcBef>
              </a:pPr>
              <a:t>11</a:t>
            </a:fld>
            <a:endParaRPr lang="en-US" altLang="en-US"/>
          </a:p>
        </p:txBody>
      </p:sp>
      <p:sp>
        <p:nvSpPr>
          <p:cNvPr id="194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6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altLang="en-US" sz="1000" smtClean="0">
                <a:latin typeface="Arial" panose="020B0604020202020204" pitchFamily="34" charset="0"/>
              </a:rPr>
              <a:t>Thanks for time – not a discussion on whether you can or cannot run workload or app on a platform – what I want you to leave this discussion with is a better appreciation for what Power can mean to you and to get sponsorship for a discussion with your key people to go over this set of information in more detail – especially as it relates to new workloads on the horizon or dealing with issues with existing workloads.</a:t>
            </a:r>
          </a:p>
          <a:p>
            <a:pPr eaLnBrk="1" hangingPunct="1">
              <a:lnSpc>
                <a:spcPct val="90000"/>
              </a:lnSpc>
            </a:pPr>
            <a:endParaRPr lang="en-US" altLang="en-US" sz="1000" smtClean="0">
              <a:latin typeface="Arial" panose="020B0604020202020204" pitchFamily="34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en-US" altLang="en-US" sz="1000" smtClean="0">
                <a:latin typeface="Arial" panose="020B0604020202020204" pitchFamily="34" charset="0"/>
              </a:rPr>
              <a:t>Based on our experience in working with customers we’re seeing an interesting trend.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1000" smtClean="0">
                <a:latin typeface="Arial" panose="020B0604020202020204" pitchFamily="34" charset="0"/>
              </a:rPr>
              <a:t>[Step 1][ICONS] Take the idea of Business Critical or Mission Critical applications or workloads – the platforms that they operate on …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1000" smtClean="0">
                <a:latin typeface="Arial" panose="020B0604020202020204" pitchFamily="34" charset="0"/>
              </a:rPr>
              <a:t>[Step 2][X-Y Lines] … and what characteristics or requirements they need to meet – they need to be resilient, available (7x24), they need to meet performance and throughput requirements, they need to be dynamic – scaling up and down with data, users, and workload requirements.  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1000" smtClean="0">
                <a:latin typeface="Arial" panose="020B0604020202020204" pitchFamily="34" charset="0"/>
              </a:rPr>
              <a:t>[Step 3][Arrow] The “traditional run the business applications like ERP, or other database-driven applications need to meet a certain “level” on the scale and will “forever”.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1000" smtClean="0">
                <a:latin typeface="Arial" panose="020B0604020202020204" pitchFamily="34" charset="0"/>
              </a:rPr>
              <a:t>[Step 4][App &amp; dotted red arrow labeled Good Enough] Now there are workloads which in the past were not considered “business critical” such as business intelligence or analytics, collaboration or even Cloud-based services which could run on a platform which was considered “good enough” which are now considered business critical and …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1000" smtClean="0">
                <a:latin typeface="Arial" panose="020B0604020202020204" pitchFamily="34" charset="0"/>
              </a:rPr>
              <a:t>[Step 5][Up Arrows] …. Now they have to meet new more stringent requirements sometime during their application life-cycle. Where “good enough” is no longer “good enough”.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1000" smtClean="0">
                <a:latin typeface="Arial" panose="020B0604020202020204" pitchFamily="34" charset="0"/>
              </a:rPr>
              <a:t>[Step 6][ICONS - ?] What this means is that the choice of platform is becoming even more important.</a:t>
            </a:r>
          </a:p>
          <a:p>
            <a:pPr eaLnBrk="1" hangingPunct="1">
              <a:lnSpc>
                <a:spcPct val="90000"/>
              </a:lnSpc>
            </a:pPr>
            <a:endParaRPr lang="en-US" altLang="en-US" sz="1000" smtClean="0">
              <a:latin typeface="Arial" panose="020B0604020202020204" pitchFamily="34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en-US" altLang="en-US" sz="1000" smtClean="0">
                <a:latin typeface="Arial" panose="020B0604020202020204" pitchFamily="34" charset="0"/>
              </a:rPr>
              <a:t>Is this in line with what you are seeing?</a:t>
            </a:r>
          </a:p>
          <a:p>
            <a:pPr eaLnBrk="1" hangingPunct="1">
              <a:lnSpc>
                <a:spcPct val="90000"/>
              </a:lnSpc>
            </a:pPr>
            <a:endParaRPr lang="en-US" altLang="en-US" sz="1000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932912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AE220836-E99E-4289-8B8A-41ACA82F46C1}" type="slidenum">
              <a:rPr lang="en-US" altLang="en-US"/>
              <a:pPr>
                <a:spcBef>
                  <a:spcPct val="0"/>
                </a:spcBef>
              </a:pPr>
              <a:t>2</a:t>
            </a:fld>
            <a:endParaRPr lang="en-US" altLang="en-US"/>
          </a:p>
        </p:txBody>
      </p:sp>
      <p:sp>
        <p:nvSpPr>
          <p:cNvPr id="71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7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altLang="en-US" sz="1000" smtClean="0">
                <a:latin typeface="Arial" panose="020B0604020202020204" pitchFamily="34" charset="0"/>
              </a:rPr>
              <a:t>Thanks for time – not a discussion on whether you can or cannot run workload or app on a platform – what I want you to leave this discussion with is a better appreciation for what Power can mean to you and to get sponsorship for a discussion with your key people to go over this set of information in more detail – especially as it relates to new workloads on the horizon or dealing with issues with existing workloads.</a:t>
            </a:r>
          </a:p>
          <a:p>
            <a:pPr eaLnBrk="1" hangingPunct="1">
              <a:lnSpc>
                <a:spcPct val="90000"/>
              </a:lnSpc>
            </a:pPr>
            <a:endParaRPr lang="en-US" altLang="en-US" sz="1000" smtClean="0">
              <a:latin typeface="Arial" panose="020B0604020202020204" pitchFamily="34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en-US" altLang="en-US" sz="1000" smtClean="0">
                <a:latin typeface="Arial" panose="020B0604020202020204" pitchFamily="34" charset="0"/>
              </a:rPr>
              <a:t>Based on our experience in working with customers we’re seeing an interesting trend.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1000" smtClean="0">
                <a:latin typeface="Arial" panose="020B0604020202020204" pitchFamily="34" charset="0"/>
              </a:rPr>
              <a:t>[Step 1][ICONS] Take the idea of Business Critical or Mission Critical applications or workloads – the platforms that they operate on …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1000" smtClean="0">
                <a:latin typeface="Arial" panose="020B0604020202020204" pitchFamily="34" charset="0"/>
              </a:rPr>
              <a:t>[Step 2][X-Y Lines] … and what characteristics or requirements they need to meet – they need to be resilient, available (7x24), they need to meet performance and throughput requirements, they need to be dynamic – scaling up and down with data, users, and workload requirements.  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1000" smtClean="0">
                <a:latin typeface="Arial" panose="020B0604020202020204" pitchFamily="34" charset="0"/>
              </a:rPr>
              <a:t>[Step 3][Arrow] The “traditional run the business applications like ERP, or other database-driven applications need to meet a certain “level” on the scale and will “forever”.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1000" smtClean="0">
                <a:latin typeface="Arial" panose="020B0604020202020204" pitchFamily="34" charset="0"/>
              </a:rPr>
              <a:t>[Step 4][App &amp; dotted red arrow labeled Good Enough] Now there are workloads which in the past were not considered “business critical” such as business intelligence or analytics, collaboration or even Cloud-based services which could run on a platform which was considered “good enough” which are now considered business critical and …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1000" smtClean="0">
                <a:latin typeface="Arial" panose="020B0604020202020204" pitchFamily="34" charset="0"/>
              </a:rPr>
              <a:t>[Step 5][Up Arrows] …. Now they have to meet new more stringent requirements sometime during their application life-cycle. Where “good enough” is no longer “good enough”.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1000" smtClean="0">
                <a:latin typeface="Arial" panose="020B0604020202020204" pitchFamily="34" charset="0"/>
              </a:rPr>
              <a:t>[Step 6][ICONS - ?] What this means is that the choice of platform is becoming even more important.</a:t>
            </a:r>
          </a:p>
          <a:p>
            <a:pPr eaLnBrk="1" hangingPunct="1">
              <a:lnSpc>
                <a:spcPct val="90000"/>
              </a:lnSpc>
            </a:pPr>
            <a:endParaRPr lang="en-US" altLang="en-US" sz="1000" smtClean="0">
              <a:latin typeface="Arial" panose="020B0604020202020204" pitchFamily="34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en-US" altLang="en-US" sz="1000" smtClean="0">
                <a:latin typeface="Arial" panose="020B0604020202020204" pitchFamily="34" charset="0"/>
              </a:rPr>
              <a:t>Is this in line with what you are seeing?</a:t>
            </a:r>
          </a:p>
          <a:p>
            <a:pPr eaLnBrk="1" hangingPunct="1">
              <a:lnSpc>
                <a:spcPct val="90000"/>
              </a:lnSpc>
            </a:pPr>
            <a:endParaRPr lang="en-US" altLang="en-US" sz="1000" smtClean="0">
              <a:latin typeface="Arial" panose="020B0604020202020204" pitchFamily="34" charset="0"/>
            </a:endParaRPr>
          </a:p>
          <a:p>
            <a:pPr eaLnBrk="1" hangingPunct="1">
              <a:lnSpc>
                <a:spcPct val="90000"/>
              </a:lnSpc>
            </a:pPr>
            <a:endParaRPr lang="en-US" altLang="en-US" sz="1000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8493220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7A23DE6B-85E6-4EA9-911D-51F8D30DF074}" type="slidenum">
              <a:rPr lang="en-US" altLang="en-US"/>
              <a:pPr>
                <a:spcBef>
                  <a:spcPct val="0"/>
                </a:spcBef>
              </a:pPr>
              <a:t>3</a:t>
            </a:fld>
            <a:endParaRPr lang="en-US" altLang="en-US"/>
          </a:p>
        </p:txBody>
      </p:sp>
      <p:sp>
        <p:nvSpPr>
          <p:cNvPr id="92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2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altLang="en-US" sz="1000" smtClean="0">
                <a:latin typeface="Arial" panose="020B0604020202020204" pitchFamily="34" charset="0"/>
              </a:rPr>
              <a:t>Thanks for time – not a discussion on whether you can or cannot run workload or app on a platform – what I want you to leave this discussion with is a better appreciation for what Power can mean to you and to get sponsorship for a discussion with your key people to go over this set of information in more detail – especially as it relates to new workloads on the horizon or dealing with issues with existing workloads.</a:t>
            </a:r>
          </a:p>
          <a:p>
            <a:pPr eaLnBrk="1" hangingPunct="1">
              <a:lnSpc>
                <a:spcPct val="90000"/>
              </a:lnSpc>
            </a:pPr>
            <a:endParaRPr lang="en-US" altLang="en-US" sz="1000" smtClean="0">
              <a:latin typeface="Arial" panose="020B0604020202020204" pitchFamily="34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en-US" altLang="en-US" sz="1000" smtClean="0">
                <a:latin typeface="Arial" panose="020B0604020202020204" pitchFamily="34" charset="0"/>
              </a:rPr>
              <a:t>Based on our experience in working with customers we’re seeing an interesting trend.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1000" smtClean="0">
                <a:latin typeface="Arial" panose="020B0604020202020204" pitchFamily="34" charset="0"/>
              </a:rPr>
              <a:t>[Step 1][ICONS] Take the idea of Business Critical or Mission Critical applications or workloads – the platforms that they operate on …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1000" smtClean="0">
                <a:latin typeface="Arial" panose="020B0604020202020204" pitchFamily="34" charset="0"/>
              </a:rPr>
              <a:t>[Step 2][X-Y Lines] … and what characteristics or requirements they need to meet – they need to be resilient, available (7x24), they need to meet performance and throughput requirements, they need to be dynamic – scaling up and down with data, users, and workload requirements.  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1000" smtClean="0">
                <a:latin typeface="Arial" panose="020B0604020202020204" pitchFamily="34" charset="0"/>
              </a:rPr>
              <a:t>[Step 3][Arrow] The “traditional run the business applications like ERP, or other database-driven applications need to meet a certain “level” on the scale and will “forever”.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1000" smtClean="0">
                <a:latin typeface="Arial" panose="020B0604020202020204" pitchFamily="34" charset="0"/>
              </a:rPr>
              <a:t>[Step 4][App &amp; dotted red arrow labeled Good Enough] Now there are workloads which in the past were not considered “business critical” such as business intelligence or analytics, collaboration or even Cloud-based services which could run on a platform which was considered “good enough” which are now considered business critical and …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1000" smtClean="0">
                <a:latin typeface="Arial" panose="020B0604020202020204" pitchFamily="34" charset="0"/>
              </a:rPr>
              <a:t>[Step 5][Up Arrows] …. Now they have to meet new more stringent requirements sometime during their application life-cycle. Where “good enough” is no longer “good enough”.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1000" smtClean="0">
                <a:latin typeface="Arial" panose="020B0604020202020204" pitchFamily="34" charset="0"/>
              </a:rPr>
              <a:t>[Step 6][ICONS - ?] What this means is that the choice of platform is becoming even more important.</a:t>
            </a:r>
          </a:p>
          <a:p>
            <a:pPr eaLnBrk="1" hangingPunct="1">
              <a:lnSpc>
                <a:spcPct val="90000"/>
              </a:lnSpc>
            </a:pPr>
            <a:endParaRPr lang="en-US" altLang="en-US" sz="1000" smtClean="0">
              <a:latin typeface="Arial" panose="020B0604020202020204" pitchFamily="34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en-US" altLang="en-US" sz="1000" smtClean="0">
                <a:latin typeface="Arial" panose="020B0604020202020204" pitchFamily="34" charset="0"/>
              </a:rPr>
              <a:t>Is this in line with what you are seeing?</a:t>
            </a:r>
          </a:p>
          <a:p>
            <a:pPr eaLnBrk="1" hangingPunct="1">
              <a:lnSpc>
                <a:spcPct val="90000"/>
              </a:lnSpc>
            </a:pPr>
            <a:endParaRPr lang="en-US" altLang="en-US" sz="1000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4145770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EEAD98C4-5CC7-4FDC-8E2F-4FCFF09CD031}" type="slidenum">
              <a:rPr lang="en-US" altLang="en-US"/>
              <a:pPr>
                <a:spcBef>
                  <a:spcPct val="0"/>
                </a:spcBef>
              </a:pPr>
              <a:t>4</a:t>
            </a:fld>
            <a:endParaRPr lang="en-US" altLang="en-US"/>
          </a:p>
        </p:txBody>
      </p:sp>
      <p:sp>
        <p:nvSpPr>
          <p:cNvPr id="112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altLang="en-US" sz="1000" smtClean="0">
                <a:latin typeface="Arial" panose="020B0604020202020204" pitchFamily="34" charset="0"/>
              </a:rPr>
              <a:t>Thanks for time – not a discussion on whether you can or cannot run workload or app on a platform – what I want you to leave this discussion with is a better appreciation for what Power can mean to you and to get sponsorship for a discussion with your key people to go over this set of information in more detail – especially as it relates to new workloads on the horizon or dealing with issues with existing workloads.</a:t>
            </a:r>
          </a:p>
          <a:p>
            <a:pPr eaLnBrk="1" hangingPunct="1">
              <a:lnSpc>
                <a:spcPct val="90000"/>
              </a:lnSpc>
            </a:pPr>
            <a:endParaRPr lang="en-US" altLang="en-US" sz="1000" smtClean="0">
              <a:latin typeface="Arial" panose="020B0604020202020204" pitchFamily="34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en-US" altLang="en-US" sz="1000" smtClean="0">
                <a:latin typeface="Arial" panose="020B0604020202020204" pitchFamily="34" charset="0"/>
              </a:rPr>
              <a:t>Based on our experience in working with customers we’re seeing an interesting trend.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1000" smtClean="0">
                <a:latin typeface="Arial" panose="020B0604020202020204" pitchFamily="34" charset="0"/>
              </a:rPr>
              <a:t>[Step 1][ICONS] Take the idea of Business Critical or Mission Critical applications or workloads – the platforms that they operate on …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1000" smtClean="0">
                <a:latin typeface="Arial" panose="020B0604020202020204" pitchFamily="34" charset="0"/>
              </a:rPr>
              <a:t>[Step 2][X-Y Lines] … and what characteristics or requirements they need to meet – they need to be resilient, available (7x24), they need to meet performance and throughput requirements, they need to be dynamic – scaling up and down with data, users, and workload requirements.  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1000" smtClean="0">
                <a:latin typeface="Arial" panose="020B0604020202020204" pitchFamily="34" charset="0"/>
              </a:rPr>
              <a:t>[Step 3][Arrow] The “traditional run the business applications like ERP, or other database-driven applications need to meet a certain “level” on the scale and will “forever”.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1000" smtClean="0">
                <a:latin typeface="Arial" panose="020B0604020202020204" pitchFamily="34" charset="0"/>
              </a:rPr>
              <a:t>[Step 4][App &amp; dotted red arrow labeled Good Enough] Now there are workloads which in the past were not considered “business critical” such as business intelligence or analytics, collaboration or even Cloud-based services which could run on a platform which was considered “good enough” which are now considered business critical and …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1000" smtClean="0">
                <a:latin typeface="Arial" panose="020B0604020202020204" pitchFamily="34" charset="0"/>
              </a:rPr>
              <a:t>[Step 5][Up Arrows] …. Now they have to meet new more stringent requirements sometime during their application life-cycle. Where “good enough” is no longer “good enough”.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1000" smtClean="0">
                <a:latin typeface="Arial" panose="020B0604020202020204" pitchFamily="34" charset="0"/>
              </a:rPr>
              <a:t>[Step 6][ICONS - ?] What this means is that the choice of platform is becoming even more important.</a:t>
            </a:r>
          </a:p>
          <a:p>
            <a:pPr eaLnBrk="1" hangingPunct="1">
              <a:lnSpc>
                <a:spcPct val="90000"/>
              </a:lnSpc>
            </a:pPr>
            <a:endParaRPr lang="en-US" altLang="en-US" sz="1000" smtClean="0">
              <a:latin typeface="Arial" panose="020B0604020202020204" pitchFamily="34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en-US" altLang="en-US" sz="1000" smtClean="0">
                <a:latin typeface="Arial" panose="020B0604020202020204" pitchFamily="34" charset="0"/>
              </a:rPr>
              <a:t>Is this in line with what you are seeing?</a:t>
            </a:r>
          </a:p>
          <a:p>
            <a:pPr eaLnBrk="1" hangingPunct="1">
              <a:lnSpc>
                <a:spcPct val="90000"/>
              </a:lnSpc>
            </a:pPr>
            <a:endParaRPr lang="en-US" altLang="en-US" sz="1000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7884700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7E69E575-E9AB-461A-8968-CA219E6BB4A3}" type="slidenum">
              <a:rPr lang="en-US" altLang="en-US"/>
              <a:pPr>
                <a:spcBef>
                  <a:spcPct val="0"/>
                </a:spcBef>
              </a:pPr>
              <a:t>5</a:t>
            </a:fld>
            <a:endParaRPr lang="en-US" altLang="en-US"/>
          </a:p>
        </p:txBody>
      </p:sp>
      <p:sp>
        <p:nvSpPr>
          <p:cNvPr id="133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altLang="en-US" sz="1000" smtClean="0">
                <a:latin typeface="Arial" panose="020B0604020202020204" pitchFamily="34" charset="0"/>
              </a:rPr>
              <a:t>Thanks for time – not a discussion on whether you can or cannot run workload or app on a platform – what I want you to leave this discussion with is a better appreciation for what Power can mean to you and to get sponsorship for a discussion with your key people to go over this set of information in more detail – especially as it relates to new workloads on the horizon or dealing with issues with existing workloads.</a:t>
            </a:r>
          </a:p>
          <a:p>
            <a:pPr eaLnBrk="1" hangingPunct="1">
              <a:lnSpc>
                <a:spcPct val="90000"/>
              </a:lnSpc>
            </a:pPr>
            <a:endParaRPr lang="en-US" altLang="en-US" sz="1000" smtClean="0">
              <a:latin typeface="Arial" panose="020B0604020202020204" pitchFamily="34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en-US" altLang="en-US" sz="1000" smtClean="0">
                <a:latin typeface="Arial" panose="020B0604020202020204" pitchFamily="34" charset="0"/>
              </a:rPr>
              <a:t>Based on our experience in working with customers we’re seeing an interesting trend.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1000" smtClean="0">
                <a:latin typeface="Arial" panose="020B0604020202020204" pitchFamily="34" charset="0"/>
              </a:rPr>
              <a:t>[Step 1][ICONS] Take the idea of Business Critical or Mission Critical applications or workloads – the platforms that they operate on …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1000" smtClean="0">
                <a:latin typeface="Arial" panose="020B0604020202020204" pitchFamily="34" charset="0"/>
              </a:rPr>
              <a:t>[Step 2][X-Y Lines] … and what characteristics or requirements they need to meet – they need to be resilient, available (7x24), they need to meet performance and throughput requirements, they need to be dynamic – scaling up and down with data, users, and workload requirements.  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1000" smtClean="0">
                <a:latin typeface="Arial" panose="020B0604020202020204" pitchFamily="34" charset="0"/>
              </a:rPr>
              <a:t>[Step 3][Arrow] The “traditional run the business applications like ERP, or other database-driven applications need to meet a certain “level” on the scale and will “forever”.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1000" smtClean="0">
                <a:latin typeface="Arial" panose="020B0604020202020204" pitchFamily="34" charset="0"/>
              </a:rPr>
              <a:t>[Step 4][App &amp; dotted red arrow labeled Good Enough] Now there are workloads which in the past were not considered “business critical” such as business intelligence or analytics, collaboration or even Cloud-based services which could run on a platform which was considered “good enough” which are now considered business critical and …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1000" smtClean="0">
                <a:latin typeface="Arial" panose="020B0604020202020204" pitchFamily="34" charset="0"/>
              </a:rPr>
              <a:t>[Step 5][Up Arrows] …. Now they have to meet new more stringent requirements sometime during their application life-cycle. Where “good enough” is no longer “good enough”.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1000" smtClean="0">
                <a:latin typeface="Arial" panose="020B0604020202020204" pitchFamily="34" charset="0"/>
              </a:rPr>
              <a:t>[Step 6][ICONS - ?] What this means is that the choice of platform is becoming even more important.</a:t>
            </a:r>
          </a:p>
          <a:p>
            <a:pPr eaLnBrk="1" hangingPunct="1">
              <a:lnSpc>
                <a:spcPct val="90000"/>
              </a:lnSpc>
            </a:pPr>
            <a:endParaRPr lang="en-US" altLang="en-US" sz="1000" smtClean="0">
              <a:latin typeface="Arial" panose="020B0604020202020204" pitchFamily="34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en-US" altLang="en-US" sz="1000" smtClean="0">
                <a:latin typeface="Arial" panose="020B0604020202020204" pitchFamily="34" charset="0"/>
              </a:rPr>
              <a:t>Is this in line with what you are seeing?</a:t>
            </a:r>
          </a:p>
          <a:p>
            <a:pPr eaLnBrk="1" hangingPunct="1">
              <a:lnSpc>
                <a:spcPct val="90000"/>
              </a:lnSpc>
            </a:pPr>
            <a:endParaRPr lang="en-US" altLang="en-US" sz="1000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6734580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96BA83F3-FDB1-41C0-959A-95516A234554}" type="slidenum">
              <a:rPr lang="en-US" altLang="en-US"/>
              <a:pPr>
                <a:spcBef>
                  <a:spcPct val="0"/>
                </a:spcBef>
              </a:pPr>
              <a:t>6</a:t>
            </a:fld>
            <a:endParaRPr lang="en-US" altLang="en-US"/>
          </a:p>
        </p:txBody>
      </p:sp>
      <p:sp>
        <p:nvSpPr>
          <p:cNvPr id="153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altLang="en-US" sz="1000" smtClean="0">
                <a:latin typeface="Arial" panose="020B0604020202020204" pitchFamily="34" charset="0"/>
              </a:rPr>
              <a:t>Thanks for time – not a discussion on whether you can or cannot run workload or app on a platform – what I want you to leave this discussion with is a better appreciation for what Power can mean to you and to get sponsorship for a discussion with your key people to go over this set of information in more detail – especially as it relates to new workloads on the horizon or dealing with issues with existing workloads.</a:t>
            </a:r>
          </a:p>
          <a:p>
            <a:pPr eaLnBrk="1" hangingPunct="1">
              <a:lnSpc>
                <a:spcPct val="90000"/>
              </a:lnSpc>
            </a:pPr>
            <a:endParaRPr lang="en-US" altLang="en-US" sz="1000" smtClean="0">
              <a:latin typeface="Arial" panose="020B0604020202020204" pitchFamily="34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en-US" altLang="en-US" sz="1000" smtClean="0">
                <a:latin typeface="Arial" panose="020B0604020202020204" pitchFamily="34" charset="0"/>
              </a:rPr>
              <a:t>Based on our experience in working with customers we’re seeing an interesting trend.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1000" smtClean="0">
                <a:latin typeface="Arial" panose="020B0604020202020204" pitchFamily="34" charset="0"/>
              </a:rPr>
              <a:t>[Step 1][ICONS] Take the idea of Business Critical or Mission Critical applications or workloads – the platforms that they operate on …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1000" smtClean="0">
                <a:latin typeface="Arial" panose="020B0604020202020204" pitchFamily="34" charset="0"/>
              </a:rPr>
              <a:t>[Step 2][X-Y Lines] … and what characteristics or requirements they need to meet – they need to be resilient, available (7x24), they need to meet performance and throughput requirements, they need to be dynamic – scaling up and down with data, users, and workload requirements.  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1000" smtClean="0">
                <a:latin typeface="Arial" panose="020B0604020202020204" pitchFamily="34" charset="0"/>
              </a:rPr>
              <a:t>[Step 3][Arrow] The “traditional run the business applications like ERP, or other database-driven applications need to meet a certain “level” on the scale and will “forever”.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1000" smtClean="0">
                <a:latin typeface="Arial" panose="020B0604020202020204" pitchFamily="34" charset="0"/>
              </a:rPr>
              <a:t>[Step 4][App &amp; dotted red arrow labeled Good Enough] Now there are workloads which in the past were not considered “business critical” such as business intelligence or analytics, collaboration or even Cloud-based services which could run on a platform which was considered “good enough” which are now considered business critical and …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1000" smtClean="0">
                <a:latin typeface="Arial" panose="020B0604020202020204" pitchFamily="34" charset="0"/>
              </a:rPr>
              <a:t>[Step 5][Up Arrows] …. Now they have to meet new more stringent requirements sometime during their application life-cycle. Where “good enough” is no longer “good enough”.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1000" smtClean="0">
                <a:latin typeface="Arial" panose="020B0604020202020204" pitchFamily="34" charset="0"/>
              </a:rPr>
              <a:t>[Step 6][ICONS - ?] What this means is that the choice of platform is becoming even more important.</a:t>
            </a:r>
          </a:p>
          <a:p>
            <a:pPr eaLnBrk="1" hangingPunct="1">
              <a:lnSpc>
                <a:spcPct val="90000"/>
              </a:lnSpc>
            </a:pPr>
            <a:endParaRPr lang="en-US" altLang="en-US" sz="1000" smtClean="0">
              <a:latin typeface="Arial" panose="020B0604020202020204" pitchFamily="34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en-US" altLang="en-US" sz="1000" smtClean="0">
                <a:latin typeface="Arial" panose="020B0604020202020204" pitchFamily="34" charset="0"/>
              </a:rPr>
              <a:t>Is this in line with what you are seeing?</a:t>
            </a:r>
          </a:p>
          <a:p>
            <a:pPr eaLnBrk="1" hangingPunct="1">
              <a:lnSpc>
                <a:spcPct val="90000"/>
              </a:lnSpc>
            </a:pPr>
            <a:endParaRPr lang="en-US" altLang="en-US" sz="1000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2427412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96BA83F3-FDB1-41C0-959A-95516A234554}" type="slidenum">
              <a:rPr lang="en-US" altLang="en-US"/>
              <a:pPr>
                <a:spcBef>
                  <a:spcPct val="0"/>
                </a:spcBef>
              </a:pPr>
              <a:t>7</a:t>
            </a:fld>
            <a:endParaRPr lang="en-US" altLang="en-US"/>
          </a:p>
        </p:txBody>
      </p:sp>
      <p:sp>
        <p:nvSpPr>
          <p:cNvPr id="153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altLang="en-US" sz="1000" smtClean="0">
                <a:latin typeface="Arial" panose="020B0604020202020204" pitchFamily="34" charset="0"/>
              </a:rPr>
              <a:t>Thanks for time – not a discussion on whether you can or cannot run workload or app on a platform – what I want you to leave this discussion with is a better appreciation for what Power can mean to you and to get sponsorship for a discussion with your key people to go over this set of information in more detail – especially as it relates to new workloads on the horizon or dealing with issues with existing workloads.</a:t>
            </a:r>
          </a:p>
          <a:p>
            <a:pPr eaLnBrk="1" hangingPunct="1">
              <a:lnSpc>
                <a:spcPct val="90000"/>
              </a:lnSpc>
            </a:pPr>
            <a:endParaRPr lang="en-US" altLang="en-US" sz="1000" smtClean="0">
              <a:latin typeface="Arial" panose="020B0604020202020204" pitchFamily="34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en-US" altLang="en-US" sz="1000" smtClean="0">
                <a:latin typeface="Arial" panose="020B0604020202020204" pitchFamily="34" charset="0"/>
              </a:rPr>
              <a:t>Based on our experience in working with customers we’re seeing an interesting trend.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1000" smtClean="0">
                <a:latin typeface="Arial" panose="020B0604020202020204" pitchFamily="34" charset="0"/>
              </a:rPr>
              <a:t>[Step 1][ICONS] Take the idea of Business Critical or Mission Critical applications or workloads – the platforms that they operate on …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1000" smtClean="0">
                <a:latin typeface="Arial" panose="020B0604020202020204" pitchFamily="34" charset="0"/>
              </a:rPr>
              <a:t>[Step 2][X-Y Lines] … and what characteristics or requirements they need to meet – they need to be resilient, available (7x24), they need to meet performance and throughput requirements, they need to be dynamic – scaling up and down with data, users, and workload requirements.  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1000" smtClean="0">
                <a:latin typeface="Arial" panose="020B0604020202020204" pitchFamily="34" charset="0"/>
              </a:rPr>
              <a:t>[Step 3][Arrow] The “traditional run the business applications like ERP, or other database-driven applications need to meet a certain “level” on the scale and will “forever”.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1000" smtClean="0">
                <a:latin typeface="Arial" panose="020B0604020202020204" pitchFamily="34" charset="0"/>
              </a:rPr>
              <a:t>[Step 4][App &amp; dotted red arrow labeled Good Enough] Now there are workloads which in the past were not considered “business critical” such as business intelligence or analytics, collaboration or even Cloud-based services which could run on a platform which was considered “good enough” which are now considered business critical and …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1000" smtClean="0">
                <a:latin typeface="Arial" panose="020B0604020202020204" pitchFamily="34" charset="0"/>
              </a:rPr>
              <a:t>[Step 5][Up Arrows] …. Now they have to meet new more stringent requirements sometime during their application life-cycle. Where “good enough” is no longer “good enough”.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1000" smtClean="0">
                <a:latin typeface="Arial" panose="020B0604020202020204" pitchFamily="34" charset="0"/>
              </a:rPr>
              <a:t>[Step 6][ICONS - ?] What this means is that the choice of platform is becoming even more important.</a:t>
            </a:r>
          </a:p>
          <a:p>
            <a:pPr eaLnBrk="1" hangingPunct="1">
              <a:lnSpc>
                <a:spcPct val="90000"/>
              </a:lnSpc>
            </a:pPr>
            <a:endParaRPr lang="en-US" altLang="en-US" sz="1000" smtClean="0">
              <a:latin typeface="Arial" panose="020B0604020202020204" pitchFamily="34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en-US" altLang="en-US" sz="1000" smtClean="0">
                <a:latin typeface="Arial" panose="020B0604020202020204" pitchFamily="34" charset="0"/>
              </a:rPr>
              <a:t>Is this in line with what you are seeing?</a:t>
            </a:r>
          </a:p>
          <a:p>
            <a:pPr eaLnBrk="1" hangingPunct="1">
              <a:lnSpc>
                <a:spcPct val="90000"/>
              </a:lnSpc>
            </a:pPr>
            <a:endParaRPr lang="en-US" altLang="en-US" sz="1000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0401244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90BDC87C-1914-41EE-9E8B-B49F053C4E7C}" type="slidenum">
              <a:rPr lang="en-US" altLang="en-US"/>
              <a:pPr>
                <a:spcBef>
                  <a:spcPct val="0"/>
                </a:spcBef>
              </a:pPr>
              <a:t>8</a:t>
            </a:fld>
            <a:endParaRPr lang="en-US" altLang="en-US"/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altLang="en-US" sz="1000" smtClean="0">
                <a:latin typeface="Arial" panose="020B0604020202020204" pitchFamily="34" charset="0"/>
              </a:rPr>
              <a:t>Thanks for time – not a discussion on whether you can or cannot run workload or app on a platform – what I want you to leave this discussion with is a better appreciation for what Power can mean to you and to get sponsorship for a discussion with your key people to go over this set of information in more detail – especially as it relates to new workloads on the horizon or dealing with issues with existing workloads.</a:t>
            </a:r>
          </a:p>
          <a:p>
            <a:pPr eaLnBrk="1" hangingPunct="1">
              <a:lnSpc>
                <a:spcPct val="90000"/>
              </a:lnSpc>
            </a:pPr>
            <a:endParaRPr lang="en-US" altLang="en-US" sz="1000" smtClean="0">
              <a:latin typeface="Arial" panose="020B0604020202020204" pitchFamily="34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en-US" altLang="en-US" sz="1000" smtClean="0">
                <a:latin typeface="Arial" panose="020B0604020202020204" pitchFamily="34" charset="0"/>
              </a:rPr>
              <a:t>Based on our experience in working with customers we’re seeing an interesting trend.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1000" smtClean="0">
                <a:latin typeface="Arial" panose="020B0604020202020204" pitchFamily="34" charset="0"/>
              </a:rPr>
              <a:t>[Step 1][ICONS] Take the idea of Business Critical or Mission Critical applications or workloads – the platforms that they operate on …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1000" smtClean="0">
                <a:latin typeface="Arial" panose="020B0604020202020204" pitchFamily="34" charset="0"/>
              </a:rPr>
              <a:t>[Step 2][X-Y Lines] … and what characteristics or requirements they need to meet – they need to be resilient, available (7x24), they need to meet performance and throughput requirements, they need to be dynamic – scaling up and down with data, users, and workload requirements.  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1000" smtClean="0">
                <a:latin typeface="Arial" panose="020B0604020202020204" pitchFamily="34" charset="0"/>
              </a:rPr>
              <a:t>[Step 3][Arrow] The “traditional run the business applications like ERP, or other database-driven applications need to meet a certain “level” on the scale and will “forever”.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1000" smtClean="0">
                <a:latin typeface="Arial" panose="020B0604020202020204" pitchFamily="34" charset="0"/>
              </a:rPr>
              <a:t>[Step 4][App &amp; dotted red arrow labeled Good Enough] Now there are workloads which in the past were not considered “business critical” such as business intelligence or analytics, collaboration or even Cloud-based services which could run on a platform which was considered “good enough” which are now considered business critical and …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1000" smtClean="0">
                <a:latin typeface="Arial" panose="020B0604020202020204" pitchFamily="34" charset="0"/>
              </a:rPr>
              <a:t>[Step 5][Up Arrows] …. Now they have to meet new more stringent requirements sometime during their application life-cycle. Where “good enough” is no longer “good enough”.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1000" smtClean="0">
                <a:latin typeface="Arial" panose="020B0604020202020204" pitchFamily="34" charset="0"/>
              </a:rPr>
              <a:t>[Step 6][ICONS - ?] What this means is that the choice of platform is becoming even more important.</a:t>
            </a:r>
          </a:p>
          <a:p>
            <a:pPr eaLnBrk="1" hangingPunct="1">
              <a:lnSpc>
                <a:spcPct val="90000"/>
              </a:lnSpc>
            </a:pPr>
            <a:endParaRPr lang="en-US" altLang="en-US" sz="1000" smtClean="0">
              <a:latin typeface="Arial" panose="020B0604020202020204" pitchFamily="34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en-US" altLang="en-US" sz="1000" smtClean="0">
                <a:latin typeface="Arial" panose="020B0604020202020204" pitchFamily="34" charset="0"/>
              </a:rPr>
              <a:t>Is this in line with what you are seeing?</a:t>
            </a:r>
          </a:p>
          <a:p>
            <a:pPr eaLnBrk="1" hangingPunct="1">
              <a:lnSpc>
                <a:spcPct val="90000"/>
              </a:lnSpc>
            </a:pPr>
            <a:endParaRPr lang="en-US" altLang="en-US" sz="1000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7424646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90BDC87C-1914-41EE-9E8B-B49F053C4E7C}" type="slidenum">
              <a:rPr lang="en-US" altLang="en-US"/>
              <a:pPr>
                <a:spcBef>
                  <a:spcPct val="0"/>
                </a:spcBef>
              </a:pPr>
              <a:t>9</a:t>
            </a:fld>
            <a:endParaRPr lang="en-US" altLang="en-US"/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altLang="en-US" sz="1000" smtClean="0">
                <a:latin typeface="Arial" panose="020B0604020202020204" pitchFamily="34" charset="0"/>
              </a:rPr>
              <a:t>Thanks for time – not a discussion on whether you can or cannot run workload or app on a platform – what I want you to leave this discussion with is a better appreciation for what Power can mean to you and to get sponsorship for a discussion with your key people to go over this set of information in more detail – especially as it relates to new workloads on the horizon or dealing with issues with existing workloads.</a:t>
            </a:r>
          </a:p>
          <a:p>
            <a:pPr eaLnBrk="1" hangingPunct="1">
              <a:lnSpc>
                <a:spcPct val="90000"/>
              </a:lnSpc>
            </a:pPr>
            <a:endParaRPr lang="en-US" altLang="en-US" sz="1000" smtClean="0">
              <a:latin typeface="Arial" panose="020B0604020202020204" pitchFamily="34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en-US" altLang="en-US" sz="1000" smtClean="0">
                <a:latin typeface="Arial" panose="020B0604020202020204" pitchFamily="34" charset="0"/>
              </a:rPr>
              <a:t>Based on our experience in working with customers we’re seeing an interesting trend.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1000" smtClean="0">
                <a:latin typeface="Arial" panose="020B0604020202020204" pitchFamily="34" charset="0"/>
              </a:rPr>
              <a:t>[Step 1][ICONS] Take the idea of Business Critical or Mission Critical applications or workloads – the platforms that they operate on …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1000" smtClean="0">
                <a:latin typeface="Arial" panose="020B0604020202020204" pitchFamily="34" charset="0"/>
              </a:rPr>
              <a:t>[Step 2][X-Y Lines] … and what characteristics or requirements they need to meet – they need to be resilient, available (7x24), they need to meet performance and throughput requirements, they need to be dynamic – scaling up and down with data, users, and workload requirements.  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1000" smtClean="0">
                <a:latin typeface="Arial" panose="020B0604020202020204" pitchFamily="34" charset="0"/>
              </a:rPr>
              <a:t>[Step 3][Arrow] The “traditional run the business applications like ERP, or other database-driven applications need to meet a certain “level” on the scale and will “forever”.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1000" smtClean="0">
                <a:latin typeface="Arial" panose="020B0604020202020204" pitchFamily="34" charset="0"/>
              </a:rPr>
              <a:t>[Step 4][App &amp; dotted red arrow labeled Good Enough] Now there are workloads which in the past were not considered “business critical” such as business intelligence or analytics, collaboration or even Cloud-based services which could run on a platform which was considered “good enough” which are now considered business critical and …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1000" smtClean="0">
                <a:latin typeface="Arial" panose="020B0604020202020204" pitchFamily="34" charset="0"/>
              </a:rPr>
              <a:t>[Step 5][Up Arrows] …. Now they have to meet new more stringent requirements sometime during their application life-cycle. Where “good enough” is no longer “good enough”.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1000" smtClean="0">
                <a:latin typeface="Arial" panose="020B0604020202020204" pitchFamily="34" charset="0"/>
              </a:rPr>
              <a:t>[Step 6][ICONS - ?] What this means is that the choice of platform is becoming even more important.</a:t>
            </a:r>
          </a:p>
          <a:p>
            <a:pPr eaLnBrk="1" hangingPunct="1">
              <a:lnSpc>
                <a:spcPct val="90000"/>
              </a:lnSpc>
            </a:pPr>
            <a:endParaRPr lang="en-US" altLang="en-US" sz="1000" smtClean="0">
              <a:latin typeface="Arial" panose="020B0604020202020204" pitchFamily="34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en-US" altLang="en-US" sz="1000" smtClean="0">
                <a:latin typeface="Arial" panose="020B0604020202020204" pitchFamily="34" charset="0"/>
              </a:rPr>
              <a:t>Is this in line with what you are seeing?</a:t>
            </a:r>
          </a:p>
          <a:p>
            <a:pPr eaLnBrk="1" hangingPunct="1">
              <a:lnSpc>
                <a:spcPct val="90000"/>
              </a:lnSpc>
            </a:pPr>
            <a:endParaRPr lang="en-US" altLang="en-US" sz="1000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51452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C20572-9661-455B-A3F6-4B4C7FF21C3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721152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E08CA6-ED28-4CF0-BEA9-551AD5B31B6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617835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ACEFA2-A9B0-49E5-88E3-710523CAA84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292351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C47749-65D1-42C7-856A-DCD38E067B9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694749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511B70-C851-4972-BA67-EEFCE67A674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026108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B53501-CEE7-406B-B256-CABE15A42F1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496861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C62DCB-72E5-490C-AC57-CFCC3EC2F4F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361883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93D28A-63F8-4F83-A67A-2A593FED175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581969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70D7B2-03D1-4C0F-B291-5F274666FC0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833658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9A69F3-4A59-4E86-9F09-9E982BAB1C5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083833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6CB63C-F7E4-4F54-B7EC-ACE20B6AEEB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976227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 smtClean="0"/>
            </a:lvl1pPr>
          </a:lstStyle>
          <a:p>
            <a:pPr>
              <a:defRPr/>
            </a:pPr>
            <a:fld id="{DA9C63C0-514B-4F8B-9059-3ABA3769CD7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pic>
        <p:nvPicPr>
          <p:cNvPr id="1031" name="Picture 8" descr="whiteboard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84"/>
          <a:stretch>
            <a:fillRect/>
          </a:stretch>
        </p:blipFill>
        <p:spPr bwMode="auto">
          <a:xfrm>
            <a:off x="0" y="4763"/>
            <a:ext cx="9134475" cy="6853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13" Type="http://schemas.openxmlformats.org/officeDocument/2006/relationships/customXml" Target="../ink/ink235.xml"/><Relationship Id="rId18" Type="http://schemas.openxmlformats.org/officeDocument/2006/relationships/customXml" Target="../ink/ink238.xml"/><Relationship Id="rId26" Type="http://schemas.openxmlformats.org/officeDocument/2006/relationships/customXml" Target="../ink/ink242.xml"/><Relationship Id="rId39" Type="http://schemas.openxmlformats.org/officeDocument/2006/relationships/customXml" Target="../ink/ink250.xml"/><Relationship Id="rId21" Type="http://schemas.openxmlformats.org/officeDocument/2006/relationships/image" Target="../media/image8.emf"/><Relationship Id="rId34" Type="http://schemas.openxmlformats.org/officeDocument/2006/relationships/customXml" Target="../ink/ink247.xml"/><Relationship Id="rId42" Type="http://schemas.openxmlformats.org/officeDocument/2006/relationships/image" Target="../media/image39.emf"/><Relationship Id="rId47" Type="http://schemas.openxmlformats.org/officeDocument/2006/relationships/customXml" Target="../ink/ink254.xml"/><Relationship Id="rId50" Type="http://schemas.openxmlformats.org/officeDocument/2006/relationships/image" Target="../media/image240.emf"/><Relationship Id="rId55" Type="http://schemas.openxmlformats.org/officeDocument/2006/relationships/customXml" Target="../ink/ink258.xml"/><Relationship Id="rId63" Type="http://schemas.openxmlformats.org/officeDocument/2006/relationships/customXml" Target="../ink/ink262.xml"/><Relationship Id="rId68" Type="http://schemas.openxmlformats.org/officeDocument/2006/relationships/image" Target="../media/image49.emf"/><Relationship Id="rId7" Type="http://schemas.openxmlformats.org/officeDocument/2006/relationships/customXml" Target="../ink/ink232.xml"/><Relationship Id="rId2" Type="http://schemas.openxmlformats.org/officeDocument/2006/relationships/notesSlide" Target="../notesSlides/notesSlide10.xml"/><Relationship Id="rId16" Type="http://schemas.openxmlformats.org/officeDocument/2006/relationships/image" Target="../media/image6.emf"/><Relationship Id="rId29" Type="http://schemas.openxmlformats.org/officeDocument/2006/relationships/image" Target="../media/image12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emf"/><Relationship Id="rId11" Type="http://schemas.openxmlformats.org/officeDocument/2006/relationships/customXml" Target="../ink/ink234.xml"/><Relationship Id="rId24" Type="http://schemas.openxmlformats.org/officeDocument/2006/relationships/customXml" Target="../ink/ink241.xml"/><Relationship Id="rId32" Type="http://schemas.openxmlformats.org/officeDocument/2006/relationships/image" Target="../media/image220.emf"/><Relationship Id="rId37" Type="http://schemas.openxmlformats.org/officeDocument/2006/relationships/customXml" Target="../ink/ink249.xml"/><Relationship Id="rId40" Type="http://schemas.openxmlformats.org/officeDocument/2006/relationships/image" Target="../media/image38.emf"/><Relationship Id="rId45" Type="http://schemas.openxmlformats.org/officeDocument/2006/relationships/customXml" Target="../ink/ink253.xml"/><Relationship Id="rId53" Type="http://schemas.openxmlformats.org/officeDocument/2006/relationships/customXml" Target="../ink/ink257.xml"/><Relationship Id="rId58" Type="http://schemas.openxmlformats.org/officeDocument/2006/relationships/image" Target="../media/image45.emf"/><Relationship Id="rId66" Type="http://schemas.openxmlformats.org/officeDocument/2006/relationships/image" Target="../media/image48.emf"/><Relationship Id="rId5" Type="http://schemas.openxmlformats.org/officeDocument/2006/relationships/customXml" Target="../ink/ink231.xml"/><Relationship Id="rId15" Type="http://schemas.openxmlformats.org/officeDocument/2006/relationships/customXml" Target="../ink/ink236.xml"/><Relationship Id="rId23" Type="http://schemas.openxmlformats.org/officeDocument/2006/relationships/image" Target="../media/image9.emf"/><Relationship Id="rId28" Type="http://schemas.openxmlformats.org/officeDocument/2006/relationships/customXml" Target="../ink/ink243.xml"/><Relationship Id="rId36" Type="http://schemas.openxmlformats.org/officeDocument/2006/relationships/image" Target="../media/image34.emf"/><Relationship Id="rId49" Type="http://schemas.openxmlformats.org/officeDocument/2006/relationships/customXml" Target="../ink/ink255.xml"/><Relationship Id="rId57" Type="http://schemas.openxmlformats.org/officeDocument/2006/relationships/customXml" Target="../ink/ink259.xml"/><Relationship Id="rId61" Type="http://schemas.openxmlformats.org/officeDocument/2006/relationships/customXml" Target="../ink/ink261.xml"/><Relationship Id="rId10" Type="http://schemas.openxmlformats.org/officeDocument/2006/relationships/image" Target="../media/image15.emf"/><Relationship Id="rId19" Type="http://schemas.openxmlformats.org/officeDocument/2006/relationships/image" Target="../media/image7.emf"/><Relationship Id="rId31" Type="http://schemas.openxmlformats.org/officeDocument/2006/relationships/customXml" Target="../ink/ink245.xml"/><Relationship Id="rId44" Type="http://schemas.openxmlformats.org/officeDocument/2006/relationships/image" Target="../media/image40.emf"/><Relationship Id="rId52" Type="http://schemas.openxmlformats.org/officeDocument/2006/relationships/image" Target="../media/image250.emf"/><Relationship Id="rId60" Type="http://schemas.openxmlformats.org/officeDocument/2006/relationships/image" Target="../media/image46.emf"/><Relationship Id="rId65" Type="http://schemas.openxmlformats.org/officeDocument/2006/relationships/customXml" Target="../ink/ink263.xml"/><Relationship Id="rId4" Type="http://schemas.openxmlformats.org/officeDocument/2006/relationships/image" Target="../media/image13.emf"/><Relationship Id="rId9" Type="http://schemas.openxmlformats.org/officeDocument/2006/relationships/customXml" Target="../ink/ink233.xml"/><Relationship Id="rId14" Type="http://schemas.openxmlformats.org/officeDocument/2006/relationships/image" Target="../media/image16.emf"/><Relationship Id="rId22" Type="http://schemas.openxmlformats.org/officeDocument/2006/relationships/customXml" Target="../ink/ink240.xml"/><Relationship Id="rId27" Type="http://schemas.openxmlformats.org/officeDocument/2006/relationships/image" Target="../media/image110.emf"/><Relationship Id="rId30" Type="http://schemas.openxmlformats.org/officeDocument/2006/relationships/customXml" Target="../ink/ink244.xml"/><Relationship Id="rId35" Type="http://schemas.openxmlformats.org/officeDocument/2006/relationships/customXml" Target="../ink/ink248.xml"/><Relationship Id="rId43" Type="http://schemas.openxmlformats.org/officeDocument/2006/relationships/customXml" Target="../ink/ink252.xml"/><Relationship Id="rId48" Type="http://schemas.openxmlformats.org/officeDocument/2006/relationships/image" Target="../media/image42.emf"/><Relationship Id="rId56" Type="http://schemas.openxmlformats.org/officeDocument/2006/relationships/image" Target="../media/image44.emf"/><Relationship Id="rId64" Type="http://schemas.openxmlformats.org/officeDocument/2006/relationships/image" Target="../media/image31.emf"/><Relationship Id="rId8" Type="http://schemas.openxmlformats.org/officeDocument/2006/relationships/image" Target="../media/image4.emf"/><Relationship Id="rId51" Type="http://schemas.openxmlformats.org/officeDocument/2006/relationships/customXml" Target="../ink/ink256.xml"/><Relationship Id="rId3" Type="http://schemas.openxmlformats.org/officeDocument/2006/relationships/customXml" Target="../ink/ink230.xml"/><Relationship Id="rId12" Type="http://schemas.openxmlformats.org/officeDocument/2006/relationships/image" Target="../media/image5.emf"/><Relationship Id="rId17" Type="http://schemas.openxmlformats.org/officeDocument/2006/relationships/customXml" Target="../ink/ink237.xml"/><Relationship Id="rId25" Type="http://schemas.openxmlformats.org/officeDocument/2006/relationships/image" Target="../media/image10.emf"/><Relationship Id="rId33" Type="http://schemas.openxmlformats.org/officeDocument/2006/relationships/customXml" Target="../ink/ink246.xml"/><Relationship Id="rId38" Type="http://schemas.openxmlformats.org/officeDocument/2006/relationships/image" Target="../media/image37.emf"/><Relationship Id="rId46" Type="http://schemas.openxmlformats.org/officeDocument/2006/relationships/image" Target="../media/image41.emf"/><Relationship Id="rId59" Type="http://schemas.openxmlformats.org/officeDocument/2006/relationships/customXml" Target="../ink/ink260.xml"/><Relationship Id="rId67" Type="http://schemas.openxmlformats.org/officeDocument/2006/relationships/customXml" Target="../ink/ink264.xml"/><Relationship Id="rId20" Type="http://schemas.openxmlformats.org/officeDocument/2006/relationships/customXml" Target="../ink/ink239.xml"/><Relationship Id="rId41" Type="http://schemas.openxmlformats.org/officeDocument/2006/relationships/customXml" Target="../ink/ink251.xml"/><Relationship Id="rId54" Type="http://schemas.openxmlformats.org/officeDocument/2006/relationships/image" Target="../media/image43.emf"/><Relationship Id="rId62" Type="http://schemas.openxmlformats.org/officeDocument/2006/relationships/image" Target="../media/image47.emf"/></Relationships>
</file>

<file path=ppt/slides/_rels/slide11.xml.rels><?xml version="1.0" encoding="UTF-8" standalone="yes"?>
<Relationships xmlns="http://schemas.openxmlformats.org/package/2006/relationships"><Relationship Id="rId13" Type="http://schemas.openxmlformats.org/officeDocument/2006/relationships/customXml" Target="../ink/ink270.xml"/><Relationship Id="rId18" Type="http://schemas.openxmlformats.org/officeDocument/2006/relationships/customXml" Target="../ink/ink273.xml"/><Relationship Id="rId26" Type="http://schemas.openxmlformats.org/officeDocument/2006/relationships/customXml" Target="../ink/ink277.xml"/><Relationship Id="rId109" Type="http://schemas.openxmlformats.org/officeDocument/2006/relationships/customXml" Target="../ink/ink303.xml"/><Relationship Id="rId117" Type="http://schemas.openxmlformats.org/officeDocument/2006/relationships/customXml" Target="../ink/ink307.xml"/><Relationship Id="rId21" Type="http://schemas.openxmlformats.org/officeDocument/2006/relationships/image" Target="../media/image8.emf"/><Relationship Id="rId34" Type="http://schemas.openxmlformats.org/officeDocument/2006/relationships/image" Target="../media/image220.emf"/><Relationship Id="rId76" Type="http://schemas.openxmlformats.org/officeDocument/2006/relationships/image" Target="../media/image50.emf"/><Relationship Id="rId84" Type="http://schemas.openxmlformats.org/officeDocument/2006/relationships/customXml" Target="../ink/ink290.xml"/><Relationship Id="rId89" Type="http://schemas.openxmlformats.org/officeDocument/2006/relationships/customXml" Target="../ink/ink293.xml"/><Relationship Id="rId97" Type="http://schemas.openxmlformats.org/officeDocument/2006/relationships/customXml" Target="../ink/ink297.xml"/><Relationship Id="rId104" Type="http://schemas.openxmlformats.org/officeDocument/2006/relationships/image" Target="../media/image57.emf"/><Relationship Id="rId112" Type="http://schemas.openxmlformats.org/officeDocument/2006/relationships/image" Target="../media/image61.emf"/><Relationship Id="rId120" Type="http://schemas.openxmlformats.org/officeDocument/2006/relationships/image" Target="../media/image66.emf"/><Relationship Id="rId7" Type="http://schemas.openxmlformats.org/officeDocument/2006/relationships/customXml" Target="../ink/ink267.xml"/><Relationship Id="rId71" Type="http://schemas.openxmlformats.org/officeDocument/2006/relationships/image" Target="../media/image420.emf"/><Relationship Id="rId92" Type="http://schemas.openxmlformats.org/officeDocument/2006/relationships/image" Target="../media/image44.emf"/><Relationship Id="rId2" Type="http://schemas.openxmlformats.org/officeDocument/2006/relationships/notesSlide" Target="../notesSlides/notesSlide11.xml"/><Relationship Id="rId16" Type="http://schemas.openxmlformats.org/officeDocument/2006/relationships/image" Target="../media/image6.emf"/><Relationship Id="rId29" Type="http://schemas.openxmlformats.org/officeDocument/2006/relationships/image" Target="../media/image12.emf"/><Relationship Id="rId107" Type="http://schemas.openxmlformats.org/officeDocument/2006/relationships/customXml" Target="../ink/ink302.xml"/><Relationship Id="rId11" Type="http://schemas.openxmlformats.org/officeDocument/2006/relationships/customXml" Target="../ink/ink269.xml"/><Relationship Id="rId24" Type="http://schemas.openxmlformats.org/officeDocument/2006/relationships/customXml" Target="../ink/ink276.xml"/><Relationship Id="rId74" Type="http://schemas.openxmlformats.org/officeDocument/2006/relationships/image" Target="../media/image170.emf"/><Relationship Id="rId79" Type="http://schemas.openxmlformats.org/officeDocument/2006/relationships/customXml" Target="../ink/ink287.xml"/><Relationship Id="rId87" Type="http://schemas.openxmlformats.org/officeDocument/2006/relationships/customXml" Target="../ink/ink292.xml"/><Relationship Id="rId102" Type="http://schemas.openxmlformats.org/officeDocument/2006/relationships/image" Target="../media/image56.emf"/><Relationship Id="rId110" Type="http://schemas.openxmlformats.org/officeDocument/2006/relationships/image" Target="../media/image60.emf"/><Relationship Id="rId115" Type="http://schemas.openxmlformats.org/officeDocument/2006/relationships/customXml" Target="../ink/ink306.xml"/><Relationship Id="rId5" Type="http://schemas.openxmlformats.org/officeDocument/2006/relationships/customXml" Target="../ink/ink266.xml"/><Relationship Id="rId82" Type="http://schemas.openxmlformats.org/officeDocument/2006/relationships/image" Target="../media/image40.emf"/><Relationship Id="rId90" Type="http://schemas.openxmlformats.org/officeDocument/2006/relationships/image" Target="../media/image51.emf"/><Relationship Id="rId95" Type="http://schemas.openxmlformats.org/officeDocument/2006/relationships/customXml" Target="../ink/ink296.xml"/><Relationship Id="rId19" Type="http://schemas.openxmlformats.org/officeDocument/2006/relationships/image" Target="../media/image7.emf"/><Relationship Id="rId4" Type="http://schemas.openxmlformats.org/officeDocument/2006/relationships/image" Target="../media/image13.emf"/><Relationship Id="rId9" Type="http://schemas.openxmlformats.org/officeDocument/2006/relationships/customXml" Target="../ink/ink268.xml"/><Relationship Id="rId14" Type="http://schemas.openxmlformats.org/officeDocument/2006/relationships/image" Target="../media/image16.emf"/><Relationship Id="rId22" Type="http://schemas.openxmlformats.org/officeDocument/2006/relationships/customXml" Target="../ink/ink275.xml"/><Relationship Id="rId27" Type="http://schemas.openxmlformats.org/officeDocument/2006/relationships/image" Target="../media/image110.emf"/><Relationship Id="rId30" Type="http://schemas.openxmlformats.org/officeDocument/2006/relationships/customXml" Target="../ink/ink279.xml"/><Relationship Id="rId35" Type="http://schemas.openxmlformats.org/officeDocument/2006/relationships/customXml" Target="../ink/ink281.xml"/><Relationship Id="rId77" Type="http://schemas.openxmlformats.org/officeDocument/2006/relationships/customXml" Target="../ink/ink286.xml"/><Relationship Id="rId100" Type="http://schemas.openxmlformats.org/officeDocument/2006/relationships/image" Target="../media/image55.emf"/><Relationship Id="rId105" Type="http://schemas.openxmlformats.org/officeDocument/2006/relationships/customXml" Target="../ink/ink301.xml"/><Relationship Id="rId113" Type="http://schemas.openxmlformats.org/officeDocument/2006/relationships/customXml" Target="../ink/ink305.xml"/><Relationship Id="rId118" Type="http://schemas.openxmlformats.org/officeDocument/2006/relationships/image" Target="../media/image65.emf"/><Relationship Id="rId8" Type="http://schemas.openxmlformats.org/officeDocument/2006/relationships/image" Target="../media/image4.emf"/><Relationship Id="rId72" Type="http://schemas.openxmlformats.org/officeDocument/2006/relationships/customXml" Target="../ink/ink283.xml"/><Relationship Id="rId80" Type="http://schemas.openxmlformats.org/officeDocument/2006/relationships/image" Target="../media/image39.emf"/><Relationship Id="rId85" Type="http://schemas.openxmlformats.org/officeDocument/2006/relationships/customXml" Target="../ink/ink291.xml"/><Relationship Id="rId93" Type="http://schemas.openxmlformats.org/officeDocument/2006/relationships/customXml" Target="../ink/ink295.xml"/><Relationship Id="rId98" Type="http://schemas.openxmlformats.org/officeDocument/2006/relationships/image" Target="../media/image54.emf"/><Relationship Id="rId121" Type="http://schemas.openxmlformats.org/officeDocument/2006/relationships/customXml" Target="../ink/ink309.xml"/><Relationship Id="rId3" Type="http://schemas.openxmlformats.org/officeDocument/2006/relationships/customXml" Target="../ink/ink265.xml"/><Relationship Id="rId12" Type="http://schemas.openxmlformats.org/officeDocument/2006/relationships/image" Target="../media/image36.emf"/><Relationship Id="rId17" Type="http://schemas.openxmlformats.org/officeDocument/2006/relationships/customXml" Target="../ink/ink272.xml"/><Relationship Id="rId25" Type="http://schemas.openxmlformats.org/officeDocument/2006/relationships/image" Target="../media/image10.emf"/><Relationship Id="rId103" Type="http://schemas.openxmlformats.org/officeDocument/2006/relationships/customXml" Target="../ink/ink300.xml"/><Relationship Id="rId108" Type="http://schemas.openxmlformats.org/officeDocument/2006/relationships/image" Target="../media/image62.emf"/><Relationship Id="rId116" Type="http://schemas.openxmlformats.org/officeDocument/2006/relationships/image" Target="../media/image64.emf"/><Relationship Id="rId20" Type="http://schemas.openxmlformats.org/officeDocument/2006/relationships/customXml" Target="../ink/ink274.xml"/><Relationship Id="rId75" Type="http://schemas.openxmlformats.org/officeDocument/2006/relationships/customXml" Target="../ink/ink285.xml"/><Relationship Id="rId83" Type="http://schemas.openxmlformats.org/officeDocument/2006/relationships/customXml" Target="../ink/ink289.xml"/><Relationship Id="rId88" Type="http://schemas.openxmlformats.org/officeDocument/2006/relationships/image" Target="../media/image250.emf"/><Relationship Id="rId91" Type="http://schemas.openxmlformats.org/officeDocument/2006/relationships/customXml" Target="../ink/ink294.xml"/><Relationship Id="rId96" Type="http://schemas.openxmlformats.org/officeDocument/2006/relationships/image" Target="../media/image53.emf"/><Relationship Id="rId111" Type="http://schemas.openxmlformats.org/officeDocument/2006/relationships/customXml" Target="../ink/ink30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emf"/><Relationship Id="rId15" Type="http://schemas.openxmlformats.org/officeDocument/2006/relationships/customXml" Target="../ink/ink271.xml"/><Relationship Id="rId23" Type="http://schemas.openxmlformats.org/officeDocument/2006/relationships/image" Target="../media/image9.emf"/><Relationship Id="rId28" Type="http://schemas.openxmlformats.org/officeDocument/2006/relationships/customXml" Target="../ink/ink278.xml"/><Relationship Id="rId36" Type="http://schemas.openxmlformats.org/officeDocument/2006/relationships/customXml" Target="../ink/ink282.xml"/><Relationship Id="rId106" Type="http://schemas.openxmlformats.org/officeDocument/2006/relationships/image" Target="../media/image58.emf"/><Relationship Id="rId114" Type="http://schemas.openxmlformats.org/officeDocument/2006/relationships/image" Target="../media/image63.emf"/><Relationship Id="rId119" Type="http://schemas.openxmlformats.org/officeDocument/2006/relationships/customXml" Target="../ink/ink308.xml"/><Relationship Id="rId10" Type="http://schemas.openxmlformats.org/officeDocument/2006/relationships/image" Target="../media/image15.emf"/><Relationship Id="rId31" Type="http://schemas.openxmlformats.org/officeDocument/2006/relationships/customXml" Target="../ink/ink280.xml"/><Relationship Id="rId73" Type="http://schemas.openxmlformats.org/officeDocument/2006/relationships/customXml" Target="../ink/ink284.xml"/><Relationship Id="rId78" Type="http://schemas.openxmlformats.org/officeDocument/2006/relationships/image" Target="../media/image38.emf"/><Relationship Id="rId81" Type="http://schemas.openxmlformats.org/officeDocument/2006/relationships/customXml" Target="../ink/ink288.xml"/><Relationship Id="rId86" Type="http://schemas.openxmlformats.org/officeDocument/2006/relationships/image" Target="../media/image240.emf"/><Relationship Id="rId94" Type="http://schemas.openxmlformats.org/officeDocument/2006/relationships/image" Target="../media/image52.emf"/><Relationship Id="rId99" Type="http://schemas.openxmlformats.org/officeDocument/2006/relationships/customXml" Target="../ink/ink298.xml"/><Relationship Id="rId101" Type="http://schemas.openxmlformats.org/officeDocument/2006/relationships/customXml" Target="../ink/ink299.xml"/><Relationship Id="rId122" Type="http://schemas.openxmlformats.org/officeDocument/2006/relationships/image" Target="../media/image67.emf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emf"/><Relationship Id="rId13" Type="http://schemas.openxmlformats.org/officeDocument/2006/relationships/customXml" Target="../ink/ink6.xml"/><Relationship Id="rId18" Type="http://schemas.openxmlformats.org/officeDocument/2006/relationships/image" Target="../media/image11.emf"/><Relationship Id="rId3" Type="http://schemas.openxmlformats.org/officeDocument/2006/relationships/customXml" Target="../ink/ink1.xml"/><Relationship Id="rId7" Type="http://schemas.openxmlformats.org/officeDocument/2006/relationships/customXml" Target="../ink/ink3.xml"/><Relationship Id="rId12" Type="http://schemas.openxmlformats.org/officeDocument/2006/relationships/image" Target="../media/image8.emf"/><Relationship Id="rId17" Type="http://schemas.openxmlformats.org/officeDocument/2006/relationships/customXml" Target="../ink/ink8.xml"/><Relationship Id="rId2" Type="http://schemas.openxmlformats.org/officeDocument/2006/relationships/notesSlide" Target="../notesSlides/notesSlide2.xml"/><Relationship Id="rId16" Type="http://schemas.openxmlformats.org/officeDocument/2006/relationships/image" Target="../media/image10.emf"/><Relationship Id="rId20" Type="http://schemas.openxmlformats.org/officeDocument/2006/relationships/image" Target="../media/image12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emf"/><Relationship Id="rId11" Type="http://schemas.openxmlformats.org/officeDocument/2006/relationships/customXml" Target="../ink/ink5.xml"/><Relationship Id="rId5" Type="http://schemas.openxmlformats.org/officeDocument/2006/relationships/customXml" Target="../ink/ink2.xml"/><Relationship Id="rId15" Type="http://schemas.openxmlformats.org/officeDocument/2006/relationships/customXml" Target="../ink/ink7.xml"/><Relationship Id="rId10" Type="http://schemas.openxmlformats.org/officeDocument/2006/relationships/image" Target="../media/image7.emf"/><Relationship Id="rId19" Type="http://schemas.openxmlformats.org/officeDocument/2006/relationships/customXml" Target="../ink/ink9.xml"/><Relationship Id="rId4" Type="http://schemas.openxmlformats.org/officeDocument/2006/relationships/image" Target="../media/image4.emf"/><Relationship Id="rId9" Type="http://schemas.openxmlformats.org/officeDocument/2006/relationships/customXml" Target="../ink/ink4.xml"/><Relationship Id="rId14" Type="http://schemas.openxmlformats.org/officeDocument/2006/relationships/image" Target="../media/image9.emf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emf"/><Relationship Id="rId13" Type="http://schemas.openxmlformats.org/officeDocument/2006/relationships/customXml" Target="../ink/ink15.xml"/><Relationship Id="rId18" Type="http://schemas.openxmlformats.org/officeDocument/2006/relationships/customXml" Target="../ink/ink18.xml"/><Relationship Id="rId26" Type="http://schemas.openxmlformats.org/officeDocument/2006/relationships/customXml" Target="../ink/ink22.xml"/><Relationship Id="rId3" Type="http://schemas.openxmlformats.org/officeDocument/2006/relationships/customXml" Target="../ink/ink10.xml"/><Relationship Id="rId21" Type="http://schemas.openxmlformats.org/officeDocument/2006/relationships/image" Target="../media/image8.emf"/><Relationship Id="rId7" Type="http://schemas.openxmlformats.org/officeDocument/2006/relationships/customXml" Target="../ink/ink12.xml"/><Relationship Id="rId12" Type="http://schemas.openxmlformats.org/officeDocument/2006/relationships/image" Target="../media/image5.emf"/><Relationship Id="rId17" Type="http://schemas.openxmlformats.org/officeDocument/2006/relationships/customXml" Target="../ink/ink17.xml"/><Relationship Id="rId25" Type="http://schemas.openxmlformats.org/officeDocument/2006/relationships/image" Target="../media/image10.emf"/><Relationship Id="rId2" Type="http://schemas.openxmlformats.org/officeDocument/2006/relationships/notesSlide" Target="../notesSlides/notesSlide3.xml"/><Relationship Id="rId16" Type="http://schemas.openxmlformats.org/officeDocument/2006/relationships/image" Target="../media/image6.emf"/><Relationship Id="rId20" Type="http://schemas.openxmlformats.org/officeDocument/2006/relationships/customXml" Target="../ink/ink19.xml"/><Relationship Id="rId29" Type="http://schemas.openxmlformats.org/officeDocument/2006/relationships/image" Target="../media/image12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emf"/><Relationship Id="rId11" Type="http://schemas.openxmlformats.org/officeDocument/2006/relationships/customXml" Target="../ink/ink14.xml"/><Relationship Id="rId24" Type="http://schemas.openxmlformats.org/officeDocument/2006/relationships/customXml" Target="../ink/ink21.xml"/><Relationship Id="rId5" Type="http://schemas.openxmlformats.org/officeDocument/2006/relationships/customXml" Target="../ink/ink11.xml"/><Relationship Id="rId15" Type="http://schemas.openxmlformats.org/officeDocument/2006/relationships/customXml" Target="../ink/ink16.xml"/><Relationship Id="rId23" Type="http://schemas.openxmlformats.org/officeDocument/2006/relationships/image" Target="../media/image9.emf"/><Relationship Id="rId28" Type="http://schemas.openxmlformats.org/officeDocument/2006/relationships/customXml" Target="../ink/ink23.xml"/><Relationship Id="rId10" Type="http://schemas.openxmlformats.org/officeDocument/2006/relationships/image" Target="../media/image15.emf"/><Relationship Id="rId19" Type="http://schemas.openxmlformats.org/officeDocument/2006/relationships/image" Target="../media/image7.emf"/><Relationship Id="rId4" Type="http://schemas.openxmlformats.org/officeDocument/2006/relationships/image" Target="../media/image13.emf"/><Relationship Id="rId9" Type="http://schemas.openxmlformats.org/officeDocument/2006/relationships/customXml" Target="../ink/ink13.xml"/><Relationship Id="rId14" Type="http://schemas.openxmlformats.org/officeDocument/2006/relationships/image" Target="../media/image16.emf"/><Relationship Id="rId22" Type="http://schemas.openxmlformats.org/officeDocument/2006/relationships/customXml" Target="../ink/ink20.xml"/><Relationship Id="rId27" Type="http://schemas.openxmlformats.org/officeDocument/2006/relationships/image" Target="../media/image110.emf"/><Relationship Id="rId30" Type="http://schemas.openxmlformats.org/officeDocument/2006/relationships/customXml" Target="../ink/ink24.xml"/></Relationships>
</file>

<file path=ppt/slides/_rels/slide4.xml.rels><?xml version="1.0" encoding="UTF-8" standalone="yes"?>
<Relationships xmlns="http://schemas.openxmlformats.org/package/2006/relationships"><Relationship Id="rId42" Type="http://schemas.openxmlformats.org/officeDocument/2006/relationships/image" Target="../media/image14.emf"/><Relationship Id="rId47" Type="http://schemas.openxmlformats.org/officeDocument/2006/relationships/customXml" Target="../ink/ink29.xml"/><Relationship Id="rId50" Type="http://schemas.openxmlformats.org/officeDocument/2006/relationships/image" Target="../media/image16.emf"/><Relationship Id="rId55" Type="http://schemas.openxmlformats.org/officeDocument/2006/relationships/image" Target="../media/image7.emf"/><Relationship Id="rId63" Type="http://schemas.openxmlformats.org/officeDocument/2006/relationships/image" Target="../media/image110.emf"/><Relationship Id="rId68" Type="http://schemas.openxmlformats.org/officeDocument/2006/relationships/image" Target="../media/image17.emf"/><Relationship Id="rId76" Type="http://schemas.openxmlformats.org/officeDocument/2006/relationships/image" Target="../media/image21.emf"/><Relationship Id="rId84" Type="http://schemas.openxmlformats.org/officeDocument/2006/relationships/image" Target="../media/image25.emf"/><Relationship Id="rId89" Type="http://schemas.openxmlformats.org/officeDocument/2006/relationships/customXml" Target="../ink/ink51.xml"/><Relationship Id="rId97" Type="http://schemas.openxmlformats.org/officeDocument/2006/relationships/customXml" Target="../ink/ink55.xml"/><Relationship Id="rId71" Type="http://schemas.openxmlformats.org/officeDocument/2006/relationships/customXml" Target="../ink/ink42.xml"/><Relationship Id="rId92" Type="http://schemas.openxmlformats.org/officeDocument/2006/relationships/image" Target="../media/image29.emf"/><Relationship Id="rId2" Type="http://schemas.openxmlformats.org/officeDocument/2006/relationships/notesSlide" Target="../notesSlides/notesSlide4.xml"/><Relationship Id="rId41" Type="http://schemas.openxmlformats.org/officeDocument/2006/relationships/customXml" Target="../ink/ink26.xml"/><Relationship Id="rId54" Type="http://schemas.openxmlformats.org/officeDocument/2006/relationships/customXml" Target="../ink/ink33.xml"/><Relationship Id="rId62" Type="http://schemas.openxmlformats.org/officeDocument/2006/relationships/customXml" Target="../ink/ink37.xml"/><Relationship Id="rId70" Type="http://schemas.openxmlformats.org/officeDocument/2006/relationships/image" Target="../media/image18.emf"/><Relationship Id="rId75" Type="http://schemas.openxmlformats.org/officeDocument/2006/relationships/customXml" Target="../ink/ink44.xml"/><Relationship Id="rId83" Type="http://schemas.openxmlformats.org/officeDocument/2006/relationships/customXml" Target="../ink/ink48.xml"/><Relationship Id="rId88" Type="http://schemas.openxmlformats.org/officeDocument/2006/relationships/image" Target="../media/image27.emf"/><Relationship Id="rId91" Type="http://schemas.openxmlformats.org/officeDocument/2006/relationships/customXml" Target="../ink/ink52.xml"/><Relationship Id="rId96" Type="http://schemas.openxmlformats.org/officeDocument/2006/relationships/image" Target="../media/image31.emf"/><Relationship Id="rId1" Type="http://schemas.openxmlformats.org/officeDocument/2006/relationships/slideLayout" Target="../slideLayouts/slideLayout1.xml"/><Relationship Id="rId40" Type="http://schemas.openxmlformats.org/officeDocument/2006/relationships/image" Target="../media/image13.emf"/><Relationship Id="rId45" Type="http://schemas.openxmlformats.org/officeDocument/2006/relationships/customXml" Target="../ink/ink28.xml"/><Relationship Id="rId53" Type="http://schemas.openxmlformats.org/officeDocument/2006/relationships/customXml" Target="../ink/ink32.xml"/><Relationship Id="rId58" Type="http://schemas.openxmlformats.org/officeDocument/2006/relationships/customXml" Target="../ink/ink35.xml"/><Relationship Id="rId66" Type="http://schemas.openxmlformats.org/officeDocument/2006/relationships/customXml" Target="../ink/ink39.xml"/><Relationship Id="rId74" Type="http://schemas.openxmlformats.org/officeDocument/2006/relationships/image" Target="../media/image20.emf"/><Relationship Id="rId79" Type="http://schemas.openxmlformats.org/officeDocument/2006/relationships/customXml" Target="../ink/ink46.xml"/><Relationship Id="rId87" Type="http://schemas.openxmlformats.org/officeDocument/2006/relationships/customXml" Target="../ink/ink50.xml"/><Relationship Id="rId49" Type="http://schemas.openxmlformats.org/officeDocument/2006/relationships/customXml" Target="../ink/ink30.xml"/><Relationship Id="rId57" Type="http://schemas.openxmlformats.org/officeDocument/2006/relationships/image" Target="../media/image8.emf"/><Relationship Id="rId61" Type="http://schemas.openxmlformats.org/officeDocument/2006/relationships/image" Target="../media/image10.emf"/><Relationship Id="rId82" Type="http://schemas.openxmlformats.org/officeDocument/2006/relationships/image" Target="../media/image24.emf"/><Relationship Id="rId90" Type="http://schemas.openxmlformats.org/officeDocument/2006/relationships/image" Target="../media/image28.emf"/><Relationship Id="rId95" Type="http://schemas.openxmlformats.org/officeDocument/2006/relationships/customXml" Target="../ink/ink54.xml"/><Relationship Id="rId44" Type="http://schemas.openxmlformats.org/officeDocument/2006/relationships/image" Target="../media/image4.emf"/><Relationship Id="rId52" Type="http://schemas.openxmlformats.org/officeDocument/2006/relationships/image" Target="../media/image6.emf"/><Relationship Id="rId60" Type="http://schemas.openxmlformats.org/officeDocument/2006/relationships/customXml" Target="../ink/ink36.xml"/><Relationship Id="rId65" Type="http://schemas.openxmlformats.org/officeDocument/2006/relationships/image" Target="../media/image12.emf"/><Relationship Id="rId73" Type="http://schemas.openxmlformats.org/officeDocument/2006/relationships/customXml" Target="../ink/ink43.xml"/><Relationship Id="rId78" Type="http://schemas.openxmlformats.org/officeDocument/2006/relationships/image" Target="../media/image22.emf"/><Relationship Id="rId81" Type="http://schemas.openxmlformats.org/officeDocument/2006/relationships/customXml" Target="../ink/ink47.xml"/><Relationship Id="rId86" Type="http://schemas.openxmlformats.org/officeDocument/2006/relationships/image" Target="../media/image26.emf"/><Relationship Id="rId94" Type="http://schemas.openxmlformats.org/officeDocument/2006/relationships/image" Target="../media/image30.emf"/><Relationship Id="rId99" Type="http://schemas.openxmlformats.org/officeDocument/2006/relationships/customXml" Target="../ink/ink56.xml"/><Relationship Id="rId43" Type="http://schemas.openxmlformats.org/officeDocument/2006/relationships/customXml" Target="../ink/ink27.xml"/><Relationship Id="rId48" Type="http://schemas.openxmlformats.org/officeDocument/2006/relationships/image" Target="../media/image35.emf"/><Relationship Id="rId56" Type="http://schemas.openxmlformats.org/officeDocument/2006/relationships/customXml" Target="../ink/ink34.xml"/><Relationship Id="rId64" Type="http://schemas.openxmlformats.org/officeDocument/2006/relationships/customXml" Target="../ink/ink38.xml"/><Relationship Id="rId69" Type="http://schemas.openxmlformats.org/officeDocument/2006/relationships/customXml" Target="../ink/ink41.xml"/><Relationship Id="rId77" Type="http://schemas.openxmlformats.org/officeDocument/2006/relationships/customXml" Target="../ink/ink45.xml"/><Relationship Id="rId100" Type="http://schemas.openxmlformats.org/officeDocument/2006/relationships/image" Target="../media/image33.emf"/><Relationship Id="rId51" Type="http://schemas.openxmlformats.org/officeDocument/2006/relationships/customXml" Target="../ink/ink31.xml"/><Relationship Id="rId72" Type="http://schemas.openxmlformats.org/officeDocument/2006/relationships/image" Target="../media/image19.emf"/><Relationship Id="rId80" Type="http://schemas.openxmlformats.org/officeDocument/2006/relationships/image" Target="../media/image23.emf"/><Relationship Id="rId85" Type="http://schemas.openxmlformats.org/officeDocument/2006/relationships/customXml" Target="../ink/ink49.xml"/><Relationship Id="rId93" Type="http://schemas.openxmlformats.org/officeDocument/2006/relationships/customXml" Target="../ink/ink53.xml"/><Relationship Id="rId98" Type="http://schemas.openxmlformats.org/officeDocument/2006/relationships/image" Target="../media/image32.emf"/><Relationship Id="rId3" Type="http://schemas.openxmlformats.org/officeDocument/2006/relationships/customXml" Target="../ink/ink25.xml"/><Relationship Id="rId46" Type="http://schemas.openxmlformats.org/officeDocument/2006/relationships/image" Target="../media/image15.emf"/><Relationship Id="rId59" Type="http://schemas.openxmlformats.org/officeDocument/2006/relationships/image" Target="../media/image9.emf"/><Relationship Id="rId67" Type="http://schemas.openxmlformats.org/officeDocument/2006/relationships/customXml" Target="../ink/ink40.xml"/></Relationships>
</file>

<file path=ppt/slides/_rels/slide5.xml.rels><?xml version="1.0" encoding="UTF-8" standalone="yes"?>
<Relationships xmlns="http://schemas.openxmlformats.org/package/2006/relationships"><Relationship Id="rId13" Type="http://schemas.openxmlformats.org/officeDocument/2006/relationships/customXml" Target="../ink/ink62.xml"/><Relationship Id="rId18" Type="http://schemas.openxmlformats.org/officeDocument/2006/relationships/customXml" Target="../ink/ink65.xml"/><Relationship Id="rId26" Type="http://schemas.openxmlformats.org/officeDocument/2006/relationships/customXml" Target="../ink/ink69.xml"/><Relationship Id="rId21" Type="http://schemas.openxmlformats.org/officeDocument/2006/relationships/image" Target="../media/image8.emf"/><Relationship Id="rId42" Type="http://schemas.openxmlformats.org/officeDocument/2006/relationships/customXml" Target="../ink/ink72.xml"/><Relationship Id="rId68" Type="http://schemas.openxmlformats.org/officeDocument/2006/relationships/customXml" Target="../ink/ink73.xml"/><Relationship Id="rId76" Type="http://schemas.openxmlformats.org/officeDocument/2006/relationships/customXml" Target="../ink/ink77.xml"/><Relationship Id="rId84" Type="http://schemas.openxmlformats.org/officeDocument/2006/relationships/customXml" Target="../ink/ink81.xml"/><Relationship Id="rId89" Type="http://schemas.openxmlformats.org/officeDocument/2006/relationships/image" Target="../media/image44.emf"/><Relationship Id="rId97" Type="http://schemas.openxmlformats.org/officeDocument/2006/relationships/image" Target="../media/image31.emf"/><Relationship Id="rId7" Type="http://schemas.openxmlformats.org/officeDocument/2006/relationships/customXml" Target="../ink/ink59.xml"/><Relationship Id="rId71" Type="http://schemas.openxmlformats.org/officeDocument/2006/relationships/image" Target="../media/image37.emf"/><Relationship Id="rId92" Type="http://schemas.openxmlformats.org/officeDocument/2006/relationships/customXml" Target="../ink/ink85.xml"/><Relationship Id="rId2" Type="http://schemas.openxmlformats.org/officeDocument/2006/relationships/notesSlide" Target="../notesSlides/notesSlide5.xml"/><Relationship Id="rId16" Type="http://schemas.openxmlformats.org/officeDocument/2006/relationships/image" Target="../media/image6.emf"/><Relationship Id="rId29" Type="http://schemas.openxmlformats.org/officeDocument/2006/relationships/image" Target="../media/image12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emf"/><Relationship Id="rId11" Type="http://schemas.openxmlformats.org/officeDocument/2006/relationships/customXml" Target="../ink/ink61.xml"/><Relationship Id="rId24" Type="http://schemas.openxmlformats.org/officeDocument/2006/relationships/customXml" Target="../ink/ink68.xml"/><Relationship Id="rId74" Type="http://schemas.openxmlformats.org/officeDocument/2006/relationships/customXml" Target="../ink/ink76.xml"/><Relationship Id="rId79" Type="http://schemas.openxmlformats.org/officeDocument/2006/relationships/image" Target="../media/image41.emf"/><Relationship Id="rId87" Type="http://schemas.openxmlformats.org/officeDocument/2006/relationships/image" Target="../media/image43.emf"/><Relationship Id="rId5" Type="http://schemas.openxmlformats.org/officeDocument/2006/relationships/customXml" Target="../ink/ink58.xml"/><Relationship Id="rId15" Type="http://schemas.openxmlformats.org/officeDocument/2006/relationships/customXml" Target="../ink/ink63.xml"/><Relationship Id="rId23" Type="http://schemas.openxmlformats.org/officeDocument/2006/relationships/image" Target="../media/image9.emf"/><Relationship Id="rId28" Type="http://schemas.openxmlformats.org/officeDocument/2006/relationships/customXml" Target="../ink/ink70.xml"/><Relationship Id="rId82" Type="http://schemas.openxmlformats.org/officeDocument/2006/relationships/customXml" Target="../ink/ink80.xml"/><Relationship Id="rId90" Type="http://schemas.openxmlformats.org/officeDocument/2006/relationships/customXml" Target="../ink/ink84.xml"/><Relationship Id="rId95" Type="http://schemas.openxmlformats.org/officeDocument/2006/relationships/image" Target="../media/image47.emf"/><Relationship Id="rId10" Type="http://schemas.openxmlformats.org/officeDocument/2006/relationships/image" Target="../media/image15.emf"/><Relationship Id="rId19" Type="http://schemas.openxmlformats.org/officeDocument/2006/relationships/image" Target="../media/image7.emf"/><Relationship Id="rId73" Type="http://schemas.openxmlformats.org/officeDocument/2006/relationships/image" Target="../media/image38.emf"/><Relationship Id="rId78" Type="http://schemas.openxmlformats.org/officeDocument/2006/relationships/customXml" Target="../ink/ink78.xml"/><Relationship Id="rId81" Type="http://schemas.openxmlformats.org/officeDocument/2006/relationships/image" Target="../media/image42.emf"/><Relationship Id="rId86" Type="http://schemas.openxmlformats.org/officeDocument/2006/relationships/customXml" Target="../ink/ink82.xml"/><Relationship Id="rId94" Type="http://schemas.openxmlformats.org/officeDocument/2006/relationships/customXml" Target="../ink/ink86.xml"/><Relationship Id="rId99" Type="http://schemas.openxmlformats.org/officeDocument/2006/relationships/image" Target="../media/image48.emf"/><Relationship Id="rId101" Type="http://schemas.openxmlformats.org/officeDocument/2006/relationships/image" Target="../media/image49.emf"/><Relationship Id="rId4" Type="http://schemas.openxmlformats.org/officeDocument/2006/relationships/image" Target="../media/image13.emf"/><Relationship Id="rId9" Type="http://schemas.openxmlformats.org/officeDocument/2006/relationships/customXml" Target="../ink/ink60.xml"/><Relationship Id="rId14" Type="http://schemas.openxmlformats.org/officeDocument/2006/relationships/image" Target="../media/image16.emf"/><Relationship Id="rId22" Type="http://schemas.openxmlformats.org/officeDocument/2006/relationships/customXml" Target="../ink/ink67.xml"/><Relationship Id="rId27" Type="http://schemas.openxmlformats.org/officeDocument/2006/relationships/image" Target="../media/image110.emf"/><Relationship Id="rId30" Type="http://schemas.openxmlformats.org/officeDocument/2006/relationships/customXml" Target="../ink/ink71.xml"/><Relationship Id="rId69" Type="http://schemas.openxmlformats.org/officeDocument/2006/relationships/image" Target="../media/image34.emf"/><Relationship Id="rId77" Type="http://schemas.openxmlformats.org/officeDocument/2006/relationships/image" Target="../media/image40.emf"/><Relationship Id="rId100" Type="http://schemas.openxmlformats.org/officeDocument/2006/relationships/customXml" Target="../ink/ink89.xml"/><Relationship Id="rId8" Type="http://schemas.openxmlformats.org/officeDocument/2006/relationships/image" Target="../media/image4.emf"/><Relationship Id="rId72" Type="http://schemas.openxmlformats.org/officeDocument/2006/relationships/customXml" Target="../ink/ink75.xml"/><Relationship Id="rId80" Type="http://schemas.openxmlformats.org/officeDocument/2006/relationships/customXml" Target="../ink/ink79.xml"/><Relationship Id="rId85" Type="http://schemas.openxmlformats.org/officeDocument/2006/relationships/image" Target="../media/image250.emf"/><Relationship Id="rId93" Type="http://schemas.openxmlformats.org/officeDocument/2006/relationships/image" Target="../media/image46.emf"/><Relationship Id="rId98" Type="http://schemas.openxmlformats.org/officeDocument/2006/relationships/customXml" Target="../ink/ink88.xml"/><Relationship Id="rId3" Type="http://schemas.openxmlformats.org/officeDocument/2006/relationships/customXml" Target="../ink/ink57.xml"/><Relationship Id="rId12" Type="http://schemas.openxmlformats.org/officeDocument/2006/relationships/image" Target="../media/image36.emf"/><Relationship Id="rId17" Type="http://schemas.openxmlformats.org/officeDocument/2006/relationships/customXml" Target="../ink/ink64.xml"/><Relationship Id="rId25" Type="http://schemas.openxmlformats.org/officeDocument/2006/relationships/image" Target="../media/image10.emf"/><Relationship Id="rId67" Type="http://schemas.openxmlformats.org/officeDocument/2006/relationships/image" Target="../media/image35.emf"/><Relationship Id="rId20" Type="http://schemas.openxmlformats.org/officeDocument/2006/relationships/customXml" Target="../ink/ink66.xml"/><Relationship Id="rId41" Type="http://schemas.openxmlformats.org/officeDocument/2006/relationships/image" Target="../media/image220.emf"/><Relationship Id="rId70" Type="http://schemas.openxmlformats.org/officeDocument/2006/relationships/customXml" Target="../ink/ink74.xml"/><Relationship Id="rId75" Type="http://schemas.openxmlformats.org/officeDocument/2006/relationships/image" Target="../media/image39.emf"/><Relationship Id="rId83" Type="http://schemas.openxmlformats.org/officeDocument/2006/relationships/image" Target="../media/image240.emf"/><Relationship Id="rId88" Type="http://schemas.openxmlformats.org/officeDocument/2006/relationships/customXml" Target="../ink/ink83.xml"/><Relationship Id="rId91" Type="http://schemas.openxmlformats.org/officeDocument/2006/relationships/image" Target="../media/image45.emf"/><Relationship Id="rId96" Type="http://schemas.openxmlformats.org/officeDocument/2006/relationships/customXml" Target="../ink/ink87.xml"/></Relationships>
</file>

<file path=ppt/slides/_rels/slide6.xml.rels><?xml version="1.0" encoding="UTF-8" standalone="yes"?>
<Relationships xmlns="http://schemas.openxmlformats.org/package/2006/relationships"><Relationship Id="rId13" Type="http://schemas.openxmlformats.org/officeDocument/2006/relationships/customXml" Target="../ink/ink95.xml"/><Relationship Id="rId18" Type="http://schemas.openxmlformats.org/officeDocument/2006/relationships/image" Target="../media/image6.emf"/><Relationship Id="rId26" Type="http://schemas.openxmlformats.org/officeDocument/2006/relationships/customXml" Target="../ink/ink102.xml"/><Relationship Id="rId21" Type="http://schemas.openxmlformats.org/officeDocument/2006/relationships/image" Target="../media/image7.emf"/><Relationship Id="rId34" Type="http://schemas.openxmlformats.org/officeDocument/2006/relationships/customXml" Target="../ink/ink107.xml"/><Relationship Id="rId76" Type="http://schemas.openxmlformats.org/officeDocument/2006/relationships/customXml" Target="../ink/ink111.xml"/><Relationship Id="rId84" Type="http://schemas.openxmlformats.org/officeDocument/2006/relationships/customXml" Target="../ink/ink115.xml"/><Relationship Id="rId89" Type="http://schemas.openxmlformats.org/officeDocument/2006/relationships/image" Target="../media/image43.emf"/><Relationship Id="rId97" Type="http://schemas.openxmlformats.org/officeDocument/2006/relationships/image" Target="../media/image47.emf"/><Relationship Id="rId7" Type="http://schemas.openxmlformats.org/officeDocument/2006/relationships/customXml" Target="../ink/ink92.xml"/><Relationship Id="rId71" Type="http://schemas.openxmlformats.org/officeDocument/2006/relationships/image" Target="../media/image34.emf"/><Relationship Id="rId92" Type="http://schemas.openxmlformats.org/officeDocument/2006/relationships/customXml" Target="../ink/ink119.xml"/><Relationship Id="rId2" Type="http://schemas.openxmlformats.org/officeDocument/2006/relationships/notesSlide" Target="../notesSlides/notesSlide6.xml"/><Relationship Id="rId16" Type="http://schemas.openxmlformats.org/officeDocument/2006/relationships/image" Target="../media/image16.emf"/><Relationship Id="rId29" Type="http://schemas.openxmlformats.org/officeDocument/2006/relationships/image" Target="../media/image110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emf"/><Relationship Id="rId11" Type="http://schemas.openxmlformats.org/officeDocument/2006/relationships/customXml" Target="../ink/ink94.xml"/><Relationship Id="rId24" Type="http://schemas.openxmlformats.org/officeDocument/2006/relationships/customXml" Target="../ink/ink101.xml"/><Relationship Id="rId32" Type="http://schemas.openxmlformats.org/officeDocument/2006/relationships/customXml" Target="../ink/ink105.xml"/><Relationship Id="rId74" Type="http://schemas.openxmlformats.org/officeDocument/2006/relationships/customXml" Target="../ink/ink110.xml"/><Relationship Id="rId79" Type="http://schemas.openxmlformats.org/officeDocument/2006/relationships/image" Target="../media/image40.emf"/><Relationship Id="rId87" Type="http://schemas.openxmlformats.org/officeDocument/2006/relationships/image" Target="../media/image250.emf"/><Relationship Id="rId102" Type="http://schemas.openxmlformats.org/officeDocument/2006/relationships/customXml" Target="../ink/ink124.xml"/><Relationship Id="rId5" Type="http://schemas.openxmlformats.org/officeDocument/2006/relationships/customXml" Target="../ink/ink91.xml"/><Relationship Id="rId15" Type="http://schemas.openxmlformats.org/officeDocument/2006/relationships/customXml" Target="../ink/ink96.xml"/><Relationship Id="rId23" Type="http://schemas.openxmlformats.org/officeDocument/2006/relationships/image" Target="../media/image8.emf"/><Relationship Id="rId28" Type="http://schemas.openxmlformats.org/officeDocument/2006/relationships/customXml" Target="../ink/ink103.xml"/><Relationship Id="rId82" Type="http://schemas.openxmlformats.org/officeDocument/2006/relationships/customXml" Target="../ink/ink114.xml"/><Relationship Id="rId90" Type="http://schemas.openxmlformats.org/officeDocument/2006/relationships/customXml" Target="../ink/ink118.xml"/><Relationship Id="rId95" Type="http://schemas.openxmlformats.org/officeDocument/2006/relationships/image" Target="../media/image46.emf"/><Relationship Id="rId10" Type="http://schemas.openxmlformats.org/officeDocument/2006/relationships/image" Target="../media/image4.emf"/><Relationship Id="rId19" Type="http://schemas.openxmlformats.org/officeDocument/2006/relationships/customXml" Target="../ink/ink98.xml"/><Relationship Id="rId31" Type="http://schemas.openxmlformats.org/officeDocument/2006/relationships/image" Target="../media/image12.emf"/><Relationship Id="rId73" Type="http://schemas.openxmlformats.org/officeDocument/2006/relationships/image" Target="../media/image37.emf"/><Relationship Id="rId78" Type="http://schemas.openxmlformats.org/officeDocument/2006/relationships/customXml" Target="../ink/ink112.xml"/><Relationship Id="rId81" Type="http://schemas.openxmlformats.org/officeDocument/2006/relationships/image" Target="../media/image41.emf"/><Relationship Id="rId86" Type="http://schemas.openxmlformats.org/officeDocument/2006/relationships/customXml" Target="../ink/ink116.xml"/><Relationship Id="rId94" Type="http://schemas.openxmlformats.org/officeDocument/2006/relationships/customXml" Target="../ink/ink120.xml"/><Relationship Id="rId99" Type="http://schemas.openxmlformats.org/officeDocument/2006/relationships/image" Target="../media/image31.emf"/><Relationship Id="rId101" Type="http://schemas.openxmlformats.org/officeDocument/2006/relationships/image" Target="../media/image48.emf"/><Relationship Id="rId4" Type="http://schemas.openxmlformats.org/officeDocument/2006/relationships/image" Target="../media/image220.emf"/><Relationship Id="rId9" Type="http://schemas.openxmlformats.org/officeDocument/2006/relationships/customXml" Target="../ink/ink93.xml"/><Relationship Id="rId14" Type="http://schemas.openxmlformats.org/officeDocument/2006/relationships/image" Target="../media/image36.emf"/><Relationship Id="rId22" Type="http://schemas.openxmlformats.org/officeDocument/2006/relationships/customXml" Target="../ink/ink100.xml"/><Relationship Id="rId27" Type="http://schemas.openxmlformats.org/officeDocument/2006/relationships/image" Target="../media/image10.emf"/><Relationship Id="rId30" Type="http://schemas.openxmlformats.org/officeDocument/2006/relationships/customXml" Target="../ink/ink104.xml"/><Relationship Id="rId69" Type="http://schemas.openxmlformats.org/officeDocument/2006/relationships/image" Target="../media/image35.emf"/><Relationship Id="rId77" Type="http://schemas.openxmlformats.org/officeDocument/2006/relationships/image" Target="../media/image39.emf"/><Relationship Id="rId100" Type="http://schemas.openxmlformats.org/officeDocument/2006/relationships/customXml" Target="../ink/ink123.xml"/><Relationship Id="rId8" Type="http://schemas.openxmlformats.org/officeDocument/2006/relationships/image" Target="../media/image14.emf"/><Relationship Id="rId72" Type="http://schemas.openxmlformats.org/officeDocument/2006/relationships/customXml" Target="../ink/ink109.xml"/><Relationship Id="rId80" Type="http://schemas.openxmlformats.org/officeDocument/2006/relationships/customXml" Target="../ink/ink113.xml"/><Relationship Id="rId85" Type="http://schemas.openxmlformats.org/officeDocument/2006/relationships/image" Target="../media/image240.emf"/><Relationship Id="rId93" Type="http://schemas.openxmlformats.org/officeDocument/2006/relationships/image" Target="../media/image45.emf"/><Relationship Id="rId98" Type="http://schemas.openxmlformats.org/officeDocument/2006/relationships/customXml" Target="../ink/ink122.xml"/><Relationship Id="rId3" Type="http://schemas.openxmlformats.org/officeDocument/2006/relationships/customXml" Target="../ink/ink90.xml"/><Relationship Id="rId12" Type="http://schemas.openxmlformats.org/officeDocument/2006/relationships/image" Target="../media/image15.emf"/><Relationship Id="rId17" Type="http://schemas.openxmlformats.org/officeDocument/2006/relationships/customXml" Target="../ink/ink97.xml"/><Relationship Id="rId25" Type="http://schemas.openxmlformats.org/officeDocument/2006/relationships/image" Target="../media/image9.emf"/><Relationship Id="rId33" Type="http://schemas.openxmlformats.org/officeDocument/2006/relationships/customXml" Target="../ink/ink106.xml"/><Relationship Id="rId103" Type="http://schemas.openxmlformats.org/officeDocument/2006/relationships/image" Target="../media/image49.emf"/><Relationship Id="rId20" Type="http://schemas.openxmlformats.org/officeDocument/2006/relationships/customXml" Target="../ink/ink99.xml"/><Relationship Id="rId70" Type="http://schemas.openxmlformats.org/officeDocument/2006/relationships/customXml" Target="../ink/ink108.xml"/><Relationship Id="rId75" Type="http://schemas.openxmlformats.org/officeDocument/2006/relationships/image" Target="../media/image38.emf"/><Relationship Id="rId83" Type="http://schemas.openxmlformats.org/officeDocument/2006/relationships/image" Target="../media/image42.emf"/><Relationship Id="rId88" Type="http://schemas.openxmlformats.org/officeDocument/2006/relationships/customXml" Target="../ink/ink117.xml"/><Relationship Id="rId91" Type="http://schemas.openxmlformats.org/officeDocument/2006/relationships/image" Target="../media/image44.emf"/><Relationship Id="rId96" Type="http://schemas.openxmlformats.org/officeDocument/2006/relationships/customXml" Target="../ink/ink121.xml"/></Relationships>
</file>

<file path=ppt/slides/_rels/slide7.xml.rels><?xml version="1.0" encoding="UTF-8" standalone="yes"?>
<Relationships xmlns="http://schemas.openxmlformats.org/package/2006/relationships"><Relationship Id="rId13" Type="http://schemas.openxmlformats.org/officeDocument/2006/relationships/customXml" Target="../ink/ink130.xml"/><Relationship Id="rId18" Type="http://schemas.openxmlformats.org/officeDocument/2006/relationships/image" Target="../media/image6.emf"/><Relationship Id="rId26" Type="http://schemas.openxmlformats.org/officeDocument/2006/relationships/customXml" Target="../ink/ink137.xml"/><Relationship Id="rId21" Type="http://schemas.openxmlformats.org/officeDocument/2006/relationships/image" Target="../media/image7.emf"/><Relationship Id="rId34" Type="http://schemas.openxmlformats.org/officeDocument/2006/relationships/customXml" Target="../ink/ink142.xml"/><Relationship Id="rId76" Type="http://schemas.openxmlformats.org/officeDocument/2006/relationships/customXml" Target="../ink/ink146.xml"/><Relationship Id="rId84" Type="http://schemas.openxmlformats.org/officeDocument/2006/relationships/customXml" Target="../ink/ink150.xml"/><Relationship Id="rId89" Type="http://schemas.openxmlformats.org/officeDocument/2006/relationships/image" Target="../media/image43.emf"/><Relationship Id="rId97" Type="http://schemas.openxmlformats.org/officeDocument/2006/relationships/image" Target="../media/image47.emf"/><Relationship Id="rId7" Type="http://schemas.openxmlformats.org/officeDocument/2006/relationships/customXml" Target="../ink/ink127.xml"/><Relationship Id="rId71" Type="http://schemas.openxmlformats.org/officeDocument/2006/relationships/image" Target="../media/image34.emf"/><Relationship Id="rId92" Type="http://schemas.openxmlformats.org/officeDocument/2006/relationships/customXml" Target="../ink/ink154.xml"/><Relationship Id="rId2" Type="http://schemas.openxmlformats.org/officeDocument/2006/relationships/notesSlide" Target="../notesSlides/notesSlide7.xml"/><Relationship Id="rId16" Type="http://schemas.openxmlformats.org/officeDocument/2006/relationships/image" Target="../media/image16.emf"/><Relationship Id="rId29" Type="http://schemas.openxmlformats.org/officeDocument/2006/relationships/image" Target="../media/image110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emf"/><Relationship Id="rId11" Type="http://schemas.openxmlformats.org/officeDocument/2006/relationships/customXml" Target="../ink/ink129.xml"/><Relationship Id="rId24" Type="http://schemas.openxmlformats.org/officeDocument/2006/relationships/customXml" Target="../ink/ink136.xml"/><Relationship Id="rId32" Type="http://schemas.openxmlformats.org/officeDocument/2006/relationships/customXml" Target="../ink/ink140.xml"/><Relationship Id="rId74" Type="http://schemas.openxmlformats.org/officeDocument/2006/relationships/customXml" Target="../ink/ink145.xml"/><Relationship Id="rId79" Type="http://schemas.openxmlformats.org/officeDocument/2006/relationships/image" Target="../media/image40.emf"/><Relationship Id="rId87" Type="http://schemas.openxmlformats.org/officeDocument/2006/relationships/image" Target="../media/image250.emf"/><Relationship Id="rId102" Type="http://schemas.openxmlformats.org/officeDocument/2006/relationships/customXml" Target="../ink/ink159.xml"/><Relationship Id="rId5" Type="http://schemas.openxmlformats.org/officeDocument/2006/relationships/customXml" Target="../ink/ink126.xml"/><Relationship Id="rId15" Type="http://schemas.openxmlformats.org/officeDocument/2006/relationships/customXml" Target="../ink/ink131.xml"/><Relationship Id="rId23" Type="http://schemas.openxmlformats.org/officeDocument/2006/relationships/image" Target="../media/image8.emf"/><Relationship Id="rId28" Type="http://schemas.openxmlformats.org/officeDocument/2006/relationships/customXml" Target="../ink/ink138.xml"/><Relationship Id="rId82" Type="http://schemas.openxmlformats.org/officeDocument/2006/relationships/customXml" Target="../ink/ink149.xml"/><Relationship Id="rId90" Type="http://schemas.openxmlformats.org/officeDocument/2006/relationships/customXml" Target="../ink/ink153.xml"/><Relationship Id="rId95" Type="http://schemas.openxmlformats.org/officeDocument/2006/relationships/image" Target="../media/image46.emf"/><Relationship Id="rId10" Type="http://schemas.openxmlformats.org/officeDocument/2006/relationships/image" Target="../media/image4.emf"/><Relationship Id="rId19" Type="http://schemas.openxmlformats.org/officeDocument/2006/relationships/customXml" Target="../ink/ink133.xml"/><Relationship Id="rId31" Type="http://schemas.openxmlformats.org/officeDocument/2006/relationships/image" Target="../media/image12.emf"/><Relationship Id="rId73" Type="http://schemas.openxmlformats.org/officeDocument/2006/relationships/image" Target="../media/image37.emf"/><Relationship Id="rId78" Type="http://schemas.openxmlformats.org/officeDocument/2006/relationships/customXml" Target="../ink/ink147.xml"/><Relationship Id="rId81" Type="http://schemas.openxmlformats.org/officeDocument/2006/relationships/image" Target="../media/image41.emf"/><Relationship Id="rId86" Type="http://schemas.openxmlformats.org/officeDocument/2006/relationships/customXml" Target="../ink/ink151.xml"/><Relationship Id="rId94" Type="http://schemas.openxmlformats.org/officeDocument/2006/relationships/customXml" Target="../ink/ink155.xml"/><Relationship Id="rId99" Type="http://schemas.openxmlformats.org/officeDocument/2006/relationships/image" Target="../media/image31.emf"/><Relationship Id="rId101" Type="http://schemas.openxmlformats.org/officeDocument/2006/relationships/image" Target="../media/image48.emf"/><Relationship Id="rId4" Type="http://schemas.openxmlformats.org/officeDocument/2006/relationships/image" Target="../media/image220.emf"/><Relationship Id="rId9" Type="http://schemas.openxmlformats.org/officeDocument/2006/relationships/customXml" Target="../ink/ink128.xml"/><Relationship Id="rId14" Type="http://schemas.openxmlformats.org/officeDocument/2006/relationships/image" Target="../media/image36.emf"/><Relationship Id="rId22" Type="http://schemas.openxmlformats.org/officeDocument/2006/relationships/customXml" Target="../ink/ink135.xml"/><Relationship Id="rId27" Type="http://schemas.openxmlformats.org/officeDocument/2006/relationships/image" Target="../media/image10.emf"/><Relationship Id="rId30" Type="http://schemas.openxmlformats.org/officeDocument/2006/relationships/customXml" Target="../ink/ink139.xml"/><Relationship Id="rId69" Type="http://schemas.openxmlformats.org/officeDocument/2006/relationships/image" Target="../media/image35.emf"/><Relationship Id="rId77" Type="http://schemas.openxmlformats.org/officeDocument/2006/relationships/image" Target="../media/image39.emf"/><Relationship Id="rId100" Type="http://schemas.openxmlformats.org/officeDocument/2006/relationships/customXml" Target="../ink/ink158.xml"/><Relationship Id="rId8" Type="http://schemas.openxmlformats.org/officeDocument/2006/relationships/image" Target="../media/image14.emf"/><Relationship Id="rId72" Type="http://schemas.openxmlformats.org/officeDocument/2006/relationships/customXml" Target="../ink/ink144.xml"/><Relationship Id="rId80" Type="http://schemas.openxmlformats.org/officeDocument/2006/relationships/customXml" Target="../ink/ink148.xml"/><Relationship Id="rId85" Type="http://schemas.openxmlformats.org/officeDocument/2006/relationships/image" Target="../media/image240.emf"/><Relationship Id="rId93" Type="http://schemas.openxmlformats.org/officeDocument/2006/relationships/image" Target="../media/image45.emf"/><Relationship Id="rId98" Type="http://schemas.openxmlformats.org/officeDocument/2006/relationships/customXml" Target="../ink/ink157.xml"/><Relationship Id="rId3" Type="http://schemas.openxmlformats.org/officeDocument/2006/relationships/customXml" Target="../ink/ink125.xml"/><Relationship Id="rId12" Type="http://schemas.openxmlformats.org/officeDocument/2006/relationships/image" Target="../media/image15.emf"/><Relationship Id="rId17" Type="http://schemas.openxmlformats.org/officeDocument/2006/relationships/customXml" Target="../ink/ink132.xml"/><Relationship Id="rId25" Type="http://schemas.openxmlformats.org/officeDocument/2006/relationships/image" Target="../media/image9.emf"/><Relationship Id="rId33" Type="http://schemas.openxmlformats.org/officeDocument/2006/relationships/customXml" Target="../ink/ink141.xml"/><Relationship Id="rId103" Type="http://schemas.openxmlformats.org/officeDocument/2006/relationships/image" Target="../media/image49.emf"/><Relationship Id="rId20" Type="http://schemas.openxmlformats.org/officeDocument/2006/relationships/customXml" Target="../ink/ink134.xml"/><Relationship Id="rId70" Type="http://schemas.openxmlformats.org/officeDocument/2006/relationships/customXml" Target="../ink/ink143.xml"/><Relationship Id="rId75" Type="http://schemas.openxmlformats.org/officeDocument/2006/relationships/image" Target="../media/image38.emf"/><Relationship Id="rId83" Type="http://schemas.openxmlformats.org/officeDocument/2006/relationships/image" Target="../media/image42.emf"/><Relationship Id="rId88" Type="http://schemas.openxmlformats.org/officeDocument/2006/relationships/customXml" Target="../ink/ink152.xml"/><Relationship Id="rId91" Type="http://schemas.openxmlformats.org/officeDocument/2006/relationships/image" Target="../media/image44.emf"/><Relationship Id="rId96" Type="http://schemas.openxmlformats.org/officeDocument/2006/relationships/customXml" Target="../ink/ink156.xml"/></Relationships>
</file>

<file path=ppt/slides/_rels/slide8.xml.rels><?xml version="1.0" encoding="UTF-8" standalone="yes"?>
<Relationships xmlns="http://schemas.openxmlformats.org/package/2006/relationships"><Relationship Id="rId13" Type="http://schemas.openxmlformats.org/officeDocument/2006/relationships/customXml" Target="../ink/ink165.xml"/><Relationship Id="rId18" Type="http://schemas.openxmlformats.org/officeDocument/2006/relationships/customXml" Target="../ink/ink168.xml"/><Relationship Id="rId26" Type="http://schemas.openxmlformats.org/officeDocument/2006/relationships/customXml" Target="../ink/ink172.xml"/><Relationship Id="rId39" Type="http://schemas.openxmlformats.org/officeDocument/2006/relationships/customXml" Target="../ink/ink180.xml"/><Relationship Id="rId21" Type="http://schemas.openxmlformats.org/officeDocument/2006/relationships/image" Target="../media/image8.emf"/><Relationship Id="rId34" Type="http://schemas.openxmlformats.org/officeDocument/2006/relationships/customXml" Target="../ink/ink177.xml"/><Relationship Id="rId42" Type="http://schemas.openxmlformats.org/officeDocument/2006/relationships/image" Target="../media/image39.emf"/><Relationship Id="rId47" Type="http://schemas.openxmlformats.org/officeDocument/2006/relationships/customXml" Target="../ink/ink184.xml"/><Relationship Id="rId50" Type="http://schemas.openxmlformats.org/officeDocument/2006/relationships/image" Target="../media/image240.emf"/><Relationship Id="rId55" Type="http://schemas.openxmlformats.org/officeDocument/2006/relationships/customXml" Target="../ink/ink188.xml"/><Relationship Id="rId63" Type="http://schemas.openxmlformats.org/officeDocument/2006/relationships/customXml" Target="../ink/ink192.xml"/><Relationship Id="rId68" Type="http://schemas.openxmlformats.org/officeDocument/2006/relationships/image" Target="../media/image49.emf"/><Relationship Id="rId7" Type="http://schemas.openxmlformats.org/officeDocument/2006/relationships/customXml" Target="../ink/ink162.xml"/><Relationship Id="rId2" Type="http://schemas.openxmlformats.org/officeDocument/2006/relationships/notesSlide" Target="../notesSlides/notesSlide8.xml"/><Relationship Id="rId16" Type="http://schemas.openxmlformats.org/officeDocument/2006/relationships/image" Target="../media/image6.emf"/><Relationship Id="rId29" Type="http://schemas.openxmlformats.org/officeDocument/2006/relationships/image" Target="../media/image12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emf"/><Relationship Id="rId11" Type="http://schemas.openxmlformats.org/officeDocument/2006/relationships/customXml" Target="../ink/ink164.xml"/><Relationship Id="rId24" Type="http://schemas.openxmlformats.org/officeDocument/2006/relationships/customXml" Target="../ink/ink171.xml"/><Relationship Id="rId32" Type="http://schemas.openxmlformats.org/officeDocument/2006/relationships/image" Target="../media/image220.emf"/><Relationship Id="rId37" Type="http://schemas.openxmlformats.org/officeDocument/2006/relationships/customXml" Target="../ink/ink179.xml"/><Relationship Id="rId40" Type="http://schemas.openxmlformats.org/officeDocument/2006/relationships/image" Target="../media/image38.emf"/><Relationship Id="rId45" Type="http://schemas.openxmlformats.org/officeDocument/2006/relationships/customXml" Target="../ink/ink183.xml"/><Relationship Id="rId53" Type="http://schemas.openxmlformats.org/officeDocument/2006/relationships/customXml" Target="../ink/ink187.xml"/><Relationship Id="rId58" Type="http://schemas.openxmlformats.org/officeDocument/2006/relationships/image" Target="../media/image45.emf"/><Relationship Id="rId66" Type="http://schemas.openxmlformats.org/officeDocument/2006/relationships/image" Target="../media/image48.emf"/><Relationship Id="rId5" Type="http://schemas.openxmlformats.org/officeDocument/2006/relationships/customXml" Target="../ink/ink161.xml"/><Relationship Id="rId15" Type="http://schemas.openxmlformats.org/officeDocument/2006/relationships/customXml" Target="../ink/ink166.xml"/><Relationship Id="rId23" Type="http://schemas.openxmlformats.org/officeDocument/2006/relationships/image" Target="../media/image9.emf"/><Relationship Id="rId28" Type="http://schemas.openxmlformats.org/officeDocument/2006/relationships/customXml" Target="../ink/ink173.xml"/><Relationship Id="rId36" Type="http://schemas.openxmlformats.org/officeDocument/2006/relationships/image" Target="../media/image34.emf"/><Relationship Id="rId49" Type="http://schemas.openxmlformats.org/officeDocument/2006/relationships/customXml" Target="../ink/ink185.xml"/><Relationship Id="rId57" Type="http://schemas.openxmlformats.org/officeDocument/2006/relationships/customXml" Target="../ink/ink189.xml"/><Relationship Id="rId61" Type="http://schemas.openxmlformats.org/officeDocument/2006/relationships/customXml" Target="../ink/ink191.xml"/><Relationship Id="rId10" Type="http://schemas.openxmlformats.org/officeDocument/2006/relationships/image" Target="../media/image15.emf"/><Relationship Id="rId19" Type="http://schemas.openxmlformats.org/officeDocument/2006/relationships/image" Target="../media/image7.emf"/><Relationship Id="rId31" Type="http://schemas.openxmlformats.org/officeDocument/2006/relationships/customXml" Target="../ink/ink175.xml"/><Relationship Id="rId44" Type="http://schemas.openxmlformats.org/officeDocument/2006/relationships/image" Target="../media/image40.emf"/><Relationship Id="rId52" Type="http://schemas.openxmlformats.org/officeDocument/2006/relationships/image" Target="../media/image250.emf"/><Relationship Id="rId60" Type="http://schemas.openxmlformats.org/officeDocument/2006/relationships/image" Target="../media/image46.emf"/><Relationship Id="rId65" Type="http://schemas.openxmlformats.org/officeDocument/2006/relationships/customXml" Target="../ink/ink193.xml"/><Relationship Id="rId4" Type="http://schemas.openxmlformats.org/officeDocument/2006/relationships/image" Target="../media/image13.emf"/><Relationship Id="rId9" Type="http://schemas.openxmlformats.org/officeDocument/2006/relationships/customXml" Target="../ink/ink163.xml"/><Relationship Id="rId14" Type="http://schemas.openxmlformats.org/officeDocument/2006/relationships/image" Target="../media/image16.emf"/><Relationship Id="rId22" Type="http://schemas.openxmlformats.org/officeDocument/2006/relationships/customXml" Target="../ink/ink170.xml"/><Relationship Id="rId27" Type="http://schemas.openxmlformats.org/officeDocument/2006/relationships/image" Target="../media/image110.emf"/><Relationship Id="rId30" Type="http://schemas.openxmlformats.org/officeDocument/2006/relationships/customXml" Target="../ink/ink174.xml"/><Relationship Id="rId35" Type="http://schemas.openxmlformats.org/officeDocument/2006/relationships/customXml" Target="../ink/ink178.xml"/><Relationship Id="rId43" Type="http://schemas.openxmlformats.org/officeDocument/2006/relationships/customXml" Target="../ink/ink182.xml"/><Relationship Id="rId48" Type="http://schemas.openxmlformats.org/officeDocument/2006/relationships/image" Target="../media/image42.emf"/><Relationship Id="rId56" Type="http://schemas.openxmlformats.org/officeDocument/2006/relationships/image" Target="../media/image44.emf"/><Relationship Id="rId64" Type="http://schemas.openxmlformats.org/officeDocument/2006/relationships/image" Target="../media/image31.emf"/><Relationship Id="rId8" Type="http://schemas.openxmlformats.org/officeDocument/2006/relationships/image" Target="../media/image4.emf"/><Relationship Id="rId51" Type="http://schemas.openxmlformats.org/officeDocument/2006/relationships/customXml" Target="../ink/ink186.xml"/><Relationship Id="rId3" Type="http://schemas.openxmlformats.org/officeDocument/2006/relationships/customXml" Target="../ink/ink160.xml"/><Relationship Id="rId12" Type="http://schemas.openxmlformats.org/officeDocument/2006/relationships/image" Target="../media/image5.emf"/><Relationship Id="rId17" Type="http://schemas.openxmlformats.org/officeDocument/2006/relationships/customXml" Target="../ink/ink167.xml"/><Relationship Id="rId25" Type="http://schemas.openxmlformats.org/officeDocument/2006/relationships/image" Target="../media/image10.emf"/><Relationship Id="rId33" Type="http://schemas.openxmlformats.org/officeDocument/2006/relationships/customXml" Target="../ink/ink176.xml"/><Relationship Id="rId38" Type="http://schemas.openxmlformats.org/officeDocument/2006/relationships/image" Target="../media/image37.emf"/><Relationship Id="rId46" Type="http://schemas.openxmlformats.org/officeDocument/2006/relationships/image" Target="../media/image41.emf"/><Relationship Id="rId59" Type="http://schemas.openxmlformats.org/officeDocument/2006/relationships/customXml" Target="../ink/ink190.xml"/><Relationship Id="rId67" Type="http://schemas.openxmlformats.org/officeDocument/2006/relationships/customXml" Target="../ink/ink194.xml"/><Relationship Id="rId20" Type="http://schemas.openxmlformats.org/officeDocument/2006/relationships/customXml" Target="../ink/ink169.xml"/><Relationship Id="rId41" Type="http://schemas.openxmlformats.org/officeDocument/2006/relationships/customXml" Target="../ink/ink181.xml"/><Relationship Id="rId54" Type="http://schemas.openxmlformats.org/officeDocument/2006/relationships/image" Target="../media/image43.emf"/><Relationship Id="rId62" Type="http://schemas.openxmlformats.org/officeDocument/2006/relationships/image" Target="../media/image47.emf"/></Relationships>
</file>

<file path=ppt/slides/_rels/slide9.xml.rels><?xml version="1.0" encoding="UTF-8" standalone="yes"?>
<Relationships xmlns="http://schemas.openxmlformats.org/package/2006/relationships"><Relationship Id="rId13" Type="http://schemas.openxmlformats.org/officeDocument/2006/relationships/customXml" Target="../ink/ink200.xml"/><Relationship Id="rId18" Type="http://schemas.openxmlformats.org/officeDocument/2006/relationships/customXml" Target="../ink/ink203.xml"/><Relationship Id="rId26" Type="http://schemas.openxmlformats.org/officeDocument/2006/relationships/customXml" Target="../ink/ink207.xml"/><Relationship Id="rId39" Type="http://schemas.openxmlformats.org/officeDocument/2006/relationships/customXml" Target="../ink/ink215.xml"/><Relationship Id="rId21" Type="http://schemas.openxmlformats.org/officeDocument/2006/relationships/image" Target="../media/image8.emf"/><Relationship Id="rId34" Type="http://schemas.openxmlformats.org/officeDocument/2006/relationships/customXml" Target="../ink/ink212.xml"/><Relationship Id="rId42" Type="http://schemas.openxmlformats.org/officeDocument/2006/relationships/image" Target="../media/image39.emf"/><Relationship Id="rId47" Type="http://schemas.openxmlformats.org/officeDocument/2006/relationships/customXml" Target="../ink/ink219.xml"/><Relationship Id="rId50" Type="http://schemas.openxmlformats.org/officeDocument/2006/relationships/image" Target="../media/image240.emf"/><Relationship Id="rId55" Type="http://schemas.openxmlformats.org/officeDocument/2006/relationships/customXml" Target="../ink/ink223.xml"/><Relationship Id="rId63" Type="http://schemas.openxmlformats.org/officeDocument/2006/relationships/customXml" Target="../ink/ink227.xml"/><Relationship Id="rId68" Type="http://schemas.openxmlformats.org/officeDocument/2006/relationships/image" Target="../media/image49.emf"/><Relationship Id="rId7" Type="http://schemas.openxmlformats.org/officeDocument/2006/relationships/customXml" Target="../ink/ink197.xml"/><Relationship Id="rId2" Type="http://schemas.openxmlformats.org/officeDocument/2006/relationships/notesSlide" Target="../notesSlides/notesSlide9.xml"/><Relationship Id="rId16" Type="http://schemas.openxmlformats.org/officeDocument/2006/relationships/image" Target="../media/image6.emf"/><Relationship Id="rId29" Type="http://schemas.openxmlformats.org/officeDocument/2006/relationships/image" Target="../media/image12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emf"/><Relationship Id="rId11" Type="http://schemas.openxmlformats.org/officeDocument/2006/relationships/customXml" Target="../ink/ink199.xml"/><Relationship Id="rId24" Type="http://schemas.openxmlformats.org/officeDocument/2006/relationships/customXml" Target="../ink/ink206.xml"/><Relationship Id="rId32" Type="http://schemas.openxmlformats.org/officeDocument/2006/relationships/image" Target="../media/image220.emf"/><Relationship Id="rId37" Type="http://schemas.openxmlformats.org/officeDocument/2006/relationships/customXml" Target="../ink/ink214.xml"/><Relationship Id="rId40" Type="http://schemas.openxmlformats.org/officeDocument/2006/relationships/image" Target="../media/image38.emf"/><Relationship Id="rId45" Type="http://schemas.openxmlformats.org/officeDocument/2006/relationships/customXml" Target="../ink/ink218.xml"/><Relationship Id="rId53" Type="http://schemas.openxmlformats.org/officeDocument/2006/relationships/customXml" Target="../ink/ink222.xml"/><Relationship Id="rId58" Type="http://schemas.openxmlformats.org/officeDocument/2006/relationships/image" Target="../media/image45.emf"/><Relationship Id="rId66" Type="http://schemas.openxmlformats.org/officeDocument/2006/relationships/image" Target="../media/image48.emf"/><Relationship Id="rId5" Type="http://schemas.openxmlformats.org/officeDocument/2006/relationships/customXml" Target="../ink/ink196.xml"/><Relationship Id="rId15" Type="http://schemas.openxmlformats.org/officeDocument/2006/relationships/customXml" Target="../ink/ink201.xml"/><Relationship Id="rId23" Type="http://schemas.openxmlformats.org/officeDocument/2006/relationships/image" Target="../media/image9.emf"/><Relationship Id="rId28" Type="http://schemas.openxmlformats.org/officeDocument/2006/relationships/customXml" Target="../ink/ink208.xml"/><Relationship Id="rId36" Type="http://schemas.openxmlformats.org/officeDocument/2006/relationships/image" Target="../media/image34.emf"/><Relationship Id="rId49" Type="http://schemas.openxmlformats.org/officeDocument/2006/relationships/customXml" Target="../ink/ink220.xml"/><Relationship Id="rId57" Type="http://schemas.openxmlformats.org/officeDocument/2006/relationships/customXml" Target="../ink/ink224.xml"/><Relationship Id="rId61" Type="http://schemas.openxmlformats.org/officeDocument/2006/relationships/customXml" Target="../ink/ink226.xml"/><Relationship Id="rId10" Type="http://schemas.openxmlformats.org/officeDocument/2006/relationships/image" Target="../media/image15.emf"/><Relationship Id="rId19" Type="http://schemas.openxmlformats.org/officeDocument/2006/relationships/image" Target="../media/image7.emf"/><Relationship Id="rId31" Type="http://schemas.openxmlformats.org/officeDocument/2006/relationships/customXml" Target="../ink/ink210.xml"/><Relationship Id="rId44" Type="http://schemas.openxmlformats.org/officeDocument/2006/relationships/image" Target="../media/image40.emf"/><Relationship Id="rId52" Type="http://schemas.openxmlformats.org/officeDocument/2006/relationships/image" Target="../media/image250.emf"/><Relationship Id="rId60" Type="http://schemas.openxmlformats.org/officeDocument/2006/relationships/image" Target="../media/image46.emf"/><Relationship Id="rId65" Type="http://schemas.openxmlformats.org/officeDocument/2006/relationships/customXml" Target="../ink/ink228.xml"/><Relationship Id="rId4" Type="http://schemas.openxmlformats.org/officeDocument/2006/relationships/image" Target="../media/image13.emf"/><Relationship Id="rId9" Type="http://schemas.openxmlformats.org/officeDocument/2006/relationships/customXml" Target="../ink/ink198.xml"/><Relationship Id="rId14" Type="http://schemas.openxmlformats.org/officeDocument/2006/relationships/image" Target="../media/image16.emf"/><Relationship Id="rId22" Type="http://schemas.openxmlformats.org/officeDocument/2006/relationships/customXml" Target="../ink/ink205.xml"/><Relationship Id="rId27" Type="http://schemas.openxmlformats.org/officeDocument/2006/relationships/image" Target="../media/image110.emf"/><Relationship Id="rId30" Type="http://schemas.openxmlformats.org/officeDocument/2006/relationships/customXml" Target="../ink/ink209.xml"/><Relationship Id="rId35" Type="http://schemas.openxmlformats.org/officeDocument/2006/relationships/customXml" Target="../ink/ink213.xml"/><Relationship Id="rId43" Type="http://schemas.openxmlformats.org/officeDocument/2006/relationships/customXml" Target="../ink/ink217.xml"/><Relationship Id="rId48" Type="http://schemas.openxmlformats.org/officeDocument/2006/relationships/image" Target="../media/image42.emf"/><Relationship Id="rId56" Type="http://schemas.openxmlformats.org/officeDocument/2006/relationships/image" Target="../media/image44.emf"/><Relationship Id="rId64" Type="http://schemas.openxmlformats.org/officeDocument/2006/relationships/image" Target="../media/image31.emf"/><Relationship Id="rId8" Type="http://schemas.openxmlformats.org/officeDocument/2006/relationships/image" Target="../media/image4.emf"/><Relationship Id="rId51" Type="http://schemas.openxmlformats.org/officeDocument/2006/relationships/customXml" Target="../ink/ink221.xml"/><Relationship Id="rId3" Type="http://schemas.openxmlformats.org/officeDocument/2006/relationships/customXml" Target="../ink/ink195.xml"/><Relationship Id="rId12" Type="http://schemas.openxmlformats.org/officeDocument/2006/relationships/image" Target="../media/image5.emf"/><Relationship Id="rId17" Type="http://schemas.openxmlformats.org/officeDocument/2006/relationships/customXml" Target="../ink/ink202.xml"/><Relationship Id="rId25" Type="http://schemas.openxmlformats.org/officeDocument/2006/relationships/image" Target="../media/image10.emf"/><Relationship Id="rId33" Type="http://schemas.openxmlformats.org/officeDocument/2006/relationships/customXml" Target="../ink/ink211.xml"/><Relationship Id="rId38" Type="http://schemas.openxmlformats.org/officeDocument/2006/relationships/image" Target="../media/image37.emf"/><Relationship Id="rId46" Type="http://schemas.openxmlformats.org/officeDocument/2006/relationships/image" Target="../media/image41.emf"/><Relationship Id="rId59" Type="http://schemas.openxmlformats.org/officeDocument/2006/relationships/customXml" Target="../ink/ink225.xml"/><Relationship Id="rId67" Type="http://schemas.openxmlformats.org/officeDocument/2006/relationships/customXml" Target="../ink/ink229.xml"/><Relationship Id="rId20" Type="http://schemas.openxmlformats.org/officeDocument/2006/relationships/customXml" Target="../ink/ink204.xml"/><Relationship Id="rId41" Type="http://schemas.openxmlformats.org/officeDocument/2006/relationships/customXml" Target="../ink/ink216.xml"/><Relationship Id="rId54" Type="http://schemas.openxmlformats.org/officeDocument/2006/relationships/image" Target="../media/image43.emf"/><Relationship Id="rId62" Type="http://schemas.openxmlformats.org/officeDocument/2006/relationships/image" Target="../media/image47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7" name="Picture 22" descr="ibm-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3800" y="1316038"/>
            <a:ext cx="2489200" cy="1427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8" name="Rectangle 3"/>
          <p:cNvSpPr>
            <a:spLocks noChangeArrowheads="1"/>
          </p:cNvSpPr>
          <p:nvPr/>
        </p:nvSpPr>
        <p:spPr bwMode="auto">
          <a:xfrm>
            <a:off x="614363" y="0"/>
            <a:ext cx="8529637" cy="1125538"/>
          </a:xfrm>
          <a:prstGeom prst="rect">
            <a:avLst/>
          </a:prstGeom>
          <a:solidFill>
            <a:srgbClr val="031D43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7564" tIns="48783" rIns="97564" bIns="48783" anchor="ctr"/>
          <a:lstStyle>
            <a:lvl1pPr defTabSz="976313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866775" indent="-333375" defTabSz="976313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333500" indent="-266700" defTabSz="976313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866900" indent="-266700" defTabSz="976313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400300" indent="-266700" defTabSz="976313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857500" indent="-266700" defTabSz="97631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3314700" indent="-266700" defTabSz="97631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771900" indent="-266700" defTabSz="97631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4229100" indent="-266700" defTabSz="97631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bg-BG" altLang="en-US" sz="1900">
              <a:ea typeface="ＭＳ Ｐゴシック" panose="020B0600070205080204" pitchFamily="34" charset="-128"/>
            </a:endParaRPr>
          </a:p>
        </p:txBody>
      </p:sp>
      <p:sp>
        <p:nvSpPr>
          <p:cNvPr id="4099" name="Rectangle 4"/>
          <p:cNvSpPr>
            <a:spLocks noChangeArrowheads="1"/>
          </p:cNvSpPr>
          <p:nvPr/>
        </p:nvSpPr>
        <p:spPr bwMode="auto">
          <a:xfrm>
            <a:off x="0" y="0"/>
            <a:ext cx="614363" cy="1125538"/>
          </a:xfrm>
          <a:prstGeom prst="rect">
            <a:avLst/>
          </a:prstGeom>
          <a:solidFill>
            <a:srgbClr val="5F73B5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7564" tIns="48783" rIns="97564" bIns="48783" anchor="ctr"/>
          <a:lstStyle>
            <a:lvl1pPr defTabSz="976313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866775" indent="-333375" defTabSz="976313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333500" indent="-266700" defTabSz="976313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866900" indent="-266700" defTabSz="976313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400300" indent="-266700" defTabSz="976313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857500" indent="-266700" defTabSz="97631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3314700" indent="-266700" defTabSz="97631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771900" indent="-266700" defTabSz="97631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4229100" indent="-266700" defTabSz="97631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bg-BG" altLang="en-US" sz="1900">
              <a:ea typeface="ＭＳ Ｐゴシック" panose="020B0600070205080204" pitchFamily="34" charset="-128"/>
            </a:endParaRPr>
          </a:p>
        </p:txBody>
      </p:sp>
      <p:sp>
        <p:nvSpPr>
          <p:cNvPr id="4100" name="Rectangle 5"/>
          <p:cNvSpPr>
            <a:spLocks noChangeArrowheads="1"/>
          </p:cNvSpPr>
          <p:nvPr/>
        </p:nvSpPr>
        <p:spPr bwMode="auto">
          <a:xfrm>
            <a:off x="0" y="1125538"/>
            <a:ext cx="614363" cy="5732462"/>
          </a:xfrm>
          <a:prstGeom prst="rect">
            <a:avLst/>
          </a:prstGeom>
          <a:solidFill>
            <a:srgbClr val="B8D0EA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7564" tIns="48783" rIns="97564" bIns="48783" anchor="ctr"/>
          <a:lstStyle>
            <a:lvl1pPr defTabSz="976313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866775" indent="-333375" defTabSz="976313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333500" indent="-266700" defTabSz="976313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866900" indent="-266700" defTabSz="976313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400300" indent="-266700" defTabSz="976313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857500" indent="-266700" defTabSz="97631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3314700" indent="-266700" defTabSz="97631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771900" indent="-266700" defTabSz="97631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4229100" indent="-266700" defTabSz="97631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bg-BG" altLang="en-US" sz="1900">
              <a:ea typeface="ＭＳ Ｐゴシック" panose="020B0600070205080204" pitchFamily="34" charset="-128"/>
            </a:endParaRPr>
          </a:p>
        </p:txBody>
      </p:sp>
      <p:sp>
        <p:nvSpPr>
          <p:cNvPr id="4101" name="Text Box 14"/>
          <p:cNvSpPr txBox="1">
            <a:spLocks noChangeArrowheads="1"/>
          </p:cNvSpPr>
          <p:nvPr/>
        </p:nvSpPr>
        <p:spPr bwMode="auto">
          <a:xfrm rot="-5400000">
            <a:off x="-784225" y="5335588"/>
            <a:ext cx="2187575" cy="209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7564" tIns="48783" rIns="97564" bIns="48783">
            <a:spAutoFit/>
          </a:bodyPr>
          <a:lstStyle>
            <a:lvl1pPr defTabSz="1000125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866775" indent="-333375" defTabSz="1000125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333500" indent="-266700" defTabSz="1000125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866900" indent="-266700" defTabSz="1000125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400300" indent="-266700" defTabSz="1000125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857500" indent="-266700" defTabSz="100012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3314700" indent="-266700" defTabSz="100012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771900" indent="-266700" defTabSz="100012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4229100" indent="-266700" defTabSz="100012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800">
                <a:solidFill>
                  <a:schemeClr val="tx2"/>
                </a:solidFill>
                <a:ea typeface="ＭＳ Ｐゴシック" panose="020B0600070205080204" pitchFamily="34" charset="-128"/>
              </a:rPr>
              <a:t>For IBM and Business Partner Use Only</a:t>
            </a:r>
          </a:p>
        </p:txBody>
      </p:sp>
      <p:pic>
        <p:nvPicPr>
          <p:cNvPr id="4105" name="Picture 13" descr="wbs-logo-small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5600" y="3471863"/>
            <a:ext cx="3811588" cy="1176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02" name="AutoShape 29"/>
          <p:cNvSpPr>
            <a:spLocks noChangeArrowheads="1"/>
          </p:cNvSpPr>
          <p:nvPr/>
        </p:nvSpPr>
        <p:spPr bwMode="auto">
          <a:xfrm>
            <a:off x="695325" y="1143000"/>
            <a:ext cx="8143875" cy="5346700"/>
          </a:xfrm>
          <a:prstGeom prst="roundRect">
            <a:avLst>
              <a:gd name="adj" fmla="val 16667"/>
            </a:avLst>
          </a:prstGeom>
          <a:noFill/>
          <a:ln w="158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7564" tIns="48783" rIns="97564" bIns="48783"/>
          <a:lstStyle>
            <a:lvl1pPr defTabSz="1000125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866775" indent="-333375" defTabSz="1000125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333500" indent="-266700" defTabSz="1000125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866900" indent="-266700" defTabSz="1000125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400300" indent="-266700" defTabSz="1000125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857500" indent="-266700" defTabSz="100012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3314700" indent="-266700" defTabSz="100012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771900" indent="-266700" defTabSz="100012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4229100" indent="-266700" defTabSz="100012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n-US" altLang="en-US" sz="2600" b="1" dirty="0">
              <a:latin typeface="Verdana" panose="020B0604030504040204" pitchFamily="34" charset="0"/>
              <a:ea typeface="ＭＳ Ｐゴシック" panose="020B0600070205080204" pitchFamily="34" charset="-128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en-US" altLang="en-US" sz="1300" b="1" dirty="0">
              <a:latin typeface="Verdana" panose="020B0604030504040204" pitchFamily="34" charset="0"/>
              <a:ea typeface="ＭＳ Ｐゴシック" panose="020B0600070205080204" pitchFamily="34" charset="-128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en-US" altLang="en-US" sz="1000" b="1" dirty="0">
              <a:latin typeface="Verdana" panose="020B0604030504040204" pitchFamily="34" charset="0"/>
              <a:ea typeface="ＭＳ Ｐゴシック" panose="020B0600070205080204" pitchFamily="34" charset="-128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en-US" altLang="en-US" sz="1000" b="1" dirty="0">
              <a:latin typeface="Verdana" panose="020B0604030504040204" pitchFamily="34" charset="0"/>
              <a:ea typeface="ＭＳ Ｐゴシック" panose="020B0600070205080204" pitchFamily="34" charset="-128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200" b="1" dirty="0" smtClean="0">
                <a:ea typeface="ＭＳ Ｐゴシック" panose="020B0600070205080204" pitchFamily="34" charset="-128"/>
                <a:cs typeface="Arial" panose="020B0604020202020204" pitchFamily="34" charset="0"/>
              </a:rPr>
              <a:t>    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200" b="1" dirty="0" smtClean="0">
                <a:ea typeface="ＭＳ Ｐゴシック" panose="020B0600070205080204" pitchFamily="34" charset="-128"/>
                <a:cs typeface="Arial" panose="020B0604020202020204" pitchFamily="34" charset="0"/>
              </a:rPr>
              <a:t>Jointly </a:t>
            </a:r>
            <a:r>
              <a:rPr lang="en-US" altLang="en-US" sz="1200" b="1" dirty="0">
                <a:ea typeface="ＭＳ Ｐゴシック" panose="020B0600070205080204" pitchFamily="34" charset="-128"/>
                <a:cs typeface="Arial" panose="020B0604020202020204" pitchFamily="34" charset="0"/>
              </a:rPr>
              <a:t>Developed With:</a:t>
            </a:r>
          </a:p>
        </p:txBody>
      </p:sp>
      <p:sp>
        <p:nvSpPr>
          <p:cNvPr id="4103" name="Text Box 18"/>
          <p:cNvSpPr txBox="1">
            <a:spLocks noChangeArrowheads="1"/>
          </p:cNvSpPr>
          <p:nvPr/>
        </p:nvSpPr>
        <p:spPr bwMode="auto">
          <a:xfrm>
            <a:off x="3251200" y="5105400"/>
            <a:ext cx="3302000" cy="644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7564" tIns="48783" rIns="97564" bIns="48783"/>
          <a:lstStyle>
            <a:lvl1pPr defTabSz="1000125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866775" indent="-333375" defTabSz="1000125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333500" indent="-266700" defTabSz="1000125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866900" indent="-266700" defTabSz="1000125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400300" indent="-266700" defTabSz="1000125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857500" indent="-266700" defTabSz="100012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3314700" indent="-266700" defTabSz="100012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771900" indent="-266700" defTabSz="100012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4229100" indent="-266700" defTabSz="100012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buNone/>
            </a:pPr>
            <a:r>
              <a:rPr lang="en-US" sz="900" dirty="0"/>
              <a:t>This material is For IBM and Business Partner Use Only</a:t>
            </a:r>
          </a:p>
          <a:p>
            <a:pPr>
              <a:buNone/>
            </a:pPr>
            <a:r>
              <a:rPr lang="en-US" sz="900" dirty="0"/>
              <a:t>©</a:t>
            </a:r>
            <a:r>
              <a:rPr lang="en-US" sz="900" dirty="0" err="1"/>
              <a:t>WhiteboardSelling</a:t>
            </a:r>
            <a:r>
              <a:rPr lang="en-US" sz="900" dirty="0"/>
              <a:t>, LLC. 2007-2010. All Rights Reserved</a:t>
            </a:r>
            <a:endParaRPr lang="en-US" altLang="en-US" sz="900" dirty="0">
              <a:ea typeface="ＭＳ Ｐゴシック" panose="020B0600070205080204" pitchFamily="34" charset="-128"/>
            </a:endParaRPr>
          </a:p>
        </p:txBody>
      </p:sp>
      <p:sp>
        <p:nvSpPr>
          <p:cNvPr id="4106" name="Rectangle 1"/>
          <p:cNvSpPr>
            <a:spLocks noChangeArrowheads="1"/>
          </p:cNvSpPr>
          <p:nvPr/>
        </p:nvSpPr>
        <p:spPr bwMode="auto">
          <a:xfrm>
            <a:off x="3786201" y="3152001"/>
            <a:ext cx="2394758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1200" b="1" dirty="0">
                <a:latin typeface="+mj-lt"/>
              </a:rPr>
              <a:t>Version </a:t>
            </a:r>
            <a:r>
              <a:rPr lang="en-US" altLang="en-US" sz="1200" b="1" dirty="0" smtClean="0">
                <a:latin typeface="+mj-lt"/>
              </a:rPr>
              <a:t>2017-09-12   03,00PM</a:t>
            </a:r>
            <a:endParaRPr lang="en-US" altLang="en-US" sz="1200" dirty="0">
              <a:latin typeface="+mj-lt"/>
            </a:endParaRPr>
          </a:p>
        </p:txBody>
      </p:sp>
      <p:sp>
        <p:nvSpPr>
          <p:cNvPr id="4108" name="TextBox 13"/>
          <p:cNvSpPr txBox="1">
            <a:spLocks noChangeArrowheads="1"/>
          </p:cNvSpPr>
          <p:nvPr/>
        </p:nvSpPr>
        <p:spPr bwMode="auto">
          <a:xfrm>
            <a:off x="5867400" y="1752600"/>
            <a:ext cx="68580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US" altLang="en-US"/>
              <a:t>®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990600" y="76200"/>
            <a:ext cx="7924800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hangingPunct="1"/>
            <a:r>
              <a:rPr lang="en-US" sz="2800" b="1" dirty="0">
                <a:solidFill>
                  <a:schemeClr val="bg1"/>
                </a:solidFill>
              </a:rPr>
              <a:t>Winning with New Enterprise Workloads</a:t>
            </a:r>
            <a:endParaRPr lang="en-US" sz="2800" dirty="0">
              <a:solidFill>
                <a:schemeClr val="bg1"/>
              </a:solidFill>
            </a:endParaRPr>
          </a:p>
          <a:p>
            <a:pPr algn="ctr" eaLnBrk="1" hangingPunct="1"/>
            <a:r>
              <a:rPr lang="en-US" sz="2800" b="1" dirty="0">
                <a:solidFill>
                  <a:schemeClr val="bg1"/>
                </a:solidFill>
              </a:rPr>
              <a:t>(NEW)</a:t>
            </a:r>
            <a:endParaRPr lang="en-US" sz="2800" dirty="0">
              <a:solidFill>
                <a:schemeClr val="bg1"/>
              </a:solidFill>
            </a:endParaRPr>
          </a:p>
          <a:p>
            <a:pPr algn="ctr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Text Box 180"/>
          <p:cNvSpPr txBox="1">
            <a:spLocks noChangeArrowheads="1"/>
          </p:cNvSpPr>
          <p:nvPr/>
        </p:nvSpPr>
        <p:spPr bwMode="auto">
          <a:xfrm>
            <a:off x="7391400" y="5029200"/>
            <a:ext cx="1490370" cy="13234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Char char="-"/>
            </a:pPr>
            <a:r>
              <a:rPr lang="en-US" altLang="en-US" sz="1600" dirty="0" smtClean="0">
                <a:solidFill>
                  <a:schemeClr val="accent2"/>
                </a:solidFill>
                <a:latin typeface="Felt Tip Roman" panose="02000400000000000000" pitchFamily="2" charset="0"/>
              </a:rPr>
              <a:t>Reduced Risk</a:t>
            </a:r>
          </a:p>
          <a:p>
            <a:pPr eaLnBrk="1" hangingPunct="1">
              <a:spcBef>
                <a:spcPct val="0"/>
              </a:spcBef>
              <a:buFontTx/>
              <a:buChar char="-"/>
            </a:pPr>
            <a:r>
              <a:rPr lang="en-US" altLang="en-US" sz="1600" dirty="0" err="1" smtClean="0">
                <a:solidFill>
                  <a:schemeClr val="accent2"/>
                </a:solidFill>
                <a:latin typeface="Felt Tip Roman" panose="02000400000000000000" pitchFamily="2" charset="0"/>
              </a:rPr>
              <a:t>Enhancesd</a:t>
            </a:r>
            <a:r>
              <a:rPr lang="en-US" altLang="en-US" sz="1600" dirty="0" smtClean="0">
                <a:solidFill>
                  <a:schemeClr val="accent2"/>
                </a:solidFill>
                <a:latin typeface="Felt Tip Roman" panose="02000400000000000000" pitchFamily="2" charset="0"/>
              </a:rPr>
              <a:t> Efficiency</a:t>
            </a:r>
          </a:p>
          <a:p>
            <a:pPr eaLnBrk="1" hangingPunct="1">
              <a:spcBef>
                <a:spcPct val="0"/>
              </a:spcBef>
              <a:buFontTx/>
              <a:buChar char="-"/>
            </a:pPr>
            <a:r>
              <a:rPr lang="en-US" altLang="en-US" sz="1600" dirty="0" smtClean="0">
                <a:solidFill>
                  <a:schemeClr val="accent2"/>
                </a:solidFill>
                <a:latin typeface="Felt Tip Roman" panose="02000400000000000000" pitchFamily="2" charset="0"/>
              </a:rPr>
              <a:t>Boosts Internal Security</a:t>
            </a:r>
            <a:endParaRPr lang="en-US" altLang="en-US" sz="1600" dirty="0">
              <a:solidFill>
                <a:schemeClr val="accent2"/>
              </a:solidFill>
              <a:latin typeface="Felt Tip Roman" panose="02000400000000000000" pitchFamily="2" charset="0"/>
            </a:endParaRPr>
          </a:p>
        </p:txBody>
      </p:sp>
      <p:sp>
        <p:nvSpPr>
          <p:cNvPr id="225" name="TextBox 224"/>
          <p:cNvSpPr txBox="1"/>
          <p:nvPr/>
        </p:nvSpPr>
        <p:spPr>
          <a:xfrm>
            <a:off x="3440113" y="5791200"/>
            <a:ext cx="2579687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Felt Tip Roman" panose="02000400000000000000" pitchFamily="2" charset="0"/>
              <a:buChar char="–"/>
            </a:pPr>
            <a:r>
              <a:rPr lang="en-US" sz="1400" dirty="0" smtClean="0">
                <a:solidFill>
                  <a:srgbClr val="008000"/>
                </a:solidFill>
                <a:latin typeface="Felt Tip Roman" panose="02000400000000000000" pitchFamily="2" charset="0"/>
              </a:rPr>
              <a:t>Affordable to start</a:t>
            </a:r>
          </a:p>
          <a:p>
            <a:pPr marL="171450" indent="-171450">
              <a:buFont typeface="Felt Tip Roman" panose="02000400000000000000" pitchFamily="2" charset="0"/>
              <a:buChar char="–"/>
            </a:pPr>
            <a:r>
              <a:rPr lang="en-US" sz="1400" dirty="0" smtClean="0">
                <a:solidFill>
                  <a:srgbClr val="008000"/>
                </a:solidFill>
                <a:latin typeface="Felt Tip Roman" panose="02000400000000000000" pitchFamily="2" charset="0"/>
              </a:rPr>
              <a:t>TCO vs x86 Cloud – 32-60%</a:t>
            </a:r>
          </a:p>
          <a:p>
            <a:pPr marL="171450" indent="-171450">
              <a:buFont typeface="Felt Tip Roman" panose="02000400000000000000" pitchFamily="2" charset="0"/>
              <a:buChar char="–"/>
            </a:pPr>
            <a:r>
              <a:rPr lang="en-US" sz="1400" dirty="0" smtClean="0">
                <a:solidFill>
                  <a:srgbClr val="008000"/>
                </a:solidFill>
                <a:latin typeface="Felt Tip Roman" panose="02000400000000000000" pitchFamily="2" charset="0"/>
              </a:rPr>
              <a:t>D/C Simplicity</a:t>
            </a:r>
          </a:p>
        </p:txBody>
      </p:sp>
      <p:sp>
        <p:nvSpPr>
          <p:cNvPr id="233" name="Text Box 158"/>
          <p:cNvSpPr txBox="1">
            <a:spLocks noChangeArrowheads="1"/>
          </p:cNvSpPr>
          <p:nvPr/>
        </p:nvSpPr>
        <p:spPr bwMode="auto">
          <a:xfrm>
            <a:off x="1905000" y="4419600"/>
            <a:ext cx="2108269" cy="12413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Char char="-"/>
            </a:pPr>
            <a:r>
              <a:rPr lang="en-US" altLang="en-US" sz="1600" dirty="0" smtClean="0">
                <a:solidFill>
                  <a:srgbClr val="008000"/>
                </a:solidFill>
                <a:latin typeface="Felt Tip Roman" panose="02000400000000000000" pitchFamily="2" charset="0"/>
              </a:rPr>
              <a:t>Utilization-80% </a:t>
            </a:r>
          </a:p>
          <a:p>
            <a:pPr eaLnBrk="1" hangingPunct="1">
              <a:spcBef>
                <a:spcPct val="0"/>
              </a:spcBef>
              <a:buFontTx/>
              <a:buChar char="-"/>
            </a:pPr>
            <a:r>
              <a:rPr lang="en-US" altLang="en-US" sz="1600" dirty="0" smtClean="0">
                <a:solidFill>
                  <a:srgbClr val="008000"/>
                </a:solidFill>
                <a:latin typeface="Felt Tip Roman" panose="02000400000000000000" pitchFamily="2" charset="0"/>
              </a:rPr>
              <a:t>&gt;</a:t>
            </a:r>
            <a:r>
              <a:rPr lang="en-US" altLang="en-US" sz="1600" dirty="0">
                <a:solidFill>
                  <a:srgbClr val="008000"/>
                </a:solidFill>
                <a:latin typeface="Felt Tip Roman" panose="02000400000000000000" pitchFamily="2" charset="0"/>
              </a:rPr>
              <a:t>20 core consol.</a:t>
            </a:r>
          </a:p>
          <a:p>
            <a:pPr eaLnBrk="1" hangingPunct="1">
              <a:spcBef>
                <a:spcPct val="0"/>
              </a:spcBef>
              <a:buFontTx/>
              <a:buChar char="-"/>
            </a:pPr>
            <a:r>
              <a:rPr lang="en-US" altLang="en-US" sz="1600" dirty="0" smtClean="0">
                <a:solidFill>
                  <a:srgbClr val="008000"/>
                </a:solidFill>
                <a:latin typeface="Felt Tip Roman" panose="02000400000000000000" pitchFamily="2" charset="0"/>
              </a:rPr>
              <a:t>Admin/Mgmt-1/10</a:t>
            </a:r>
            <a:r>
              <a:rPr lang="en-US" altLang="en-US" sz="1600" baseline="30000" dirty="0" smtClean="0">
                <a:solidFill>
                  <a:srgbClr val="008000"/>
                </a:solidFill>
                <a:latin typeface="Felt Tip Roman" panose="02000400000000000000" pitchFamily="2" charset="0"/>
              </a:rPr>
              <a:t>t</a:t>
            </a:r>
          </a:p>
          <a:p>
            <a:pPr eaLnBrk="1" hangingPunct="1">
              <a:spcBef>
                <a:spcPct val="0"/>
              </a:spcBef>
              <a:buFontTx/>
              <a:buChar char="-"/>
            </a:pPr>
            <a:r>
              <a:rPr lang="en-US" altLang="en-US" sz="1600" dirty="0" smtClean="0">
                <a:solidFill>
                  <a:srgbClr val="008000"/>
                </a:solidFill>
                <a:latin typeface="Felt Tip Roman" panose="02000400000000000000" pitchFamily="2" charset="0"/>
              </a:rPr>
              <a:t>Open Stack, KVM, </a:t>
            </a:r>
            <a:r>
              <a:rPr lang="en-US" altLang="en-US" sz="1600" dirty="0" err="1" smtClean="0">
                <a:solidFill>
                  <a:srgbClr val="008000"/>
                </a:solidFill>
                <a:latin typeface="Felt Tip Roman" panose="02000400000000000000" pitchFamily="2" charset="0"/>
              </a:rPr>
              <a:t>Otrs</a:t>
            </a:r>
            <a:endParaRPr lang="en-US" altLang="en-US" sz="1600" dirty="0">
              <a:solidFill>
                <a:srgbClr val="008000"/>
              </a:solidFill>
              <a:latin typeface="Felt Tip Roman" panose="02000400000000000000" pitchFamily="2" charset="0"/>
            </a:endParaRPr>
          </a:p>
          <a:p>
            <a:pPr eaLnBrk="1" hangingPunct="1">
              <a:spcBef>
                <a:spcPct val="0"/>
              </a:spcBef>
              <a:buFontTx/>
              <a:buChar char="-"/>
            </a:pPr>
            <a:endParaRPr lang="en-US" altLang="en-US" sz="1600" baseline="30000" dirty="0">
              <a:solidFill>
                <a:srgbClr val="008000"/>
              </a:solidFill>
              <a:latin typeface="Felt Tip Roman" panose="02000400000000000000" pitchFamily="2" charset="0"/>
            </a:endParaRPr>
          </a:p>
        </p:txBody>
      </p:sp>
      <p:sp>
        <p:nvSpPr>
          <p:cNvPr id="227" name="Text Box 157"/>
          <p:cNvSpPr txBox="1">
            <a:spLocks noChangeArrowheads="1"/>
          </p:cNvSpPr>
          <p:nvPr/>
        </p:nvSpPr>
        <p:spPr bwMode="auto">
          <a:xfrm>
            <a:off x="1917320" y="2504182"/>
            <a:ext cx="2044866" cy="10772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Char char="-"/>
            </a:pPr>
            <a:r>
              <a:rPr lang="en-US" altLang="en-US" sz="1600" dirty="0" smtClean="0">
                <a:solidFill>
                  <a:srgbClr val="008000"/>
                </a:solidFill>
                <a:latin typeface="Felt Tip Roman" panose="02000400000000000000" pitchFamily="2" charset="0"/>
              </a:rPr>
              <a:t>Built-In</a:t>
            </a:r>
          </a:p>
          <a:p>
            <a:pPr eaLnBrk="1" hangingPunct="1">
              <a:spcBef>
                <a:spcPct val="0"/>
              </a:spcBef>
              <a:buFontTx/>
              <a:buChar char="-"/>
            </a:pPr>
            <a:r>
              <a:rPr lang="en-US" altLang="en-US" sz="1600" dirty="0" smtClean="0">
                <a:solidFill>
                  <a:srgbClr val="008000"/>
                </a:solidFill>
                <a:latin typeface="Felt Tip Roman" panose="02000400000000000000" pitchFamily="2" charset="0"/>
              </a:rPr>
              <a:t>Pervasive Encryption </a:t>
            </a:r>
          </a:p>
          <a:p>
            <a:pPr eaLnBrk="1" hangingPunct="1">
              <a:spcBef>
                <a:spcPct val="0"/>
              </a:spcBef>
              <a:buFontTx/>
              <a:buChar char="-"/>
            </a:pPr>
            <a:r>
              <a:rPr lang="en-US" altLang="en-US" sz="1600" dirty="0" smtClean="0">
                <a:solidFill>
                  <a:srgbClr val="008000"/>
                </a:solidFill>
                <a:latin typeface="Felt Tip Roman" panose="02000400000000000000" pitchFamily="2" charset="0"/>
              </a:rPr>
              <a:t>Performance 2.65</a:t>
            </a:r>
          </a:p>
          <a:p>
            <a:pPr eaLnBrk="1" hangingPunct="1">
              <a:spcBef>
                <a:spcPct val="0"/>
              </a:spcBef>
              <a:buNone/>
            </a:pPr>
            <a:endParaRPr lang="en-US" altLang="en-US" sz="1600" dirty="0">
              <a:solidFill>
                <a:srgbClr val="008000"/>
              </a:solidFill>
              <a:latin typeface="Felt Tip Roman" panose="02000400000000000000" pitchFamily="2" charset="0"/>
            </a:endParaRPr>
          </a:p>
        </p:txBody>
      </p:sp>
      <p:sp>
        <p:nvSpPr>
          <p:cNvPr id="199" name="Text Box 262"/>
          <p:cNvSpPr txBox="1">
            <a:spLocks noChangeArrowheads="1"/>
          </p:cNvSpPr>
          <p:nvPr/>
        </p:nvSpPr>
        <p:spPr bwMode="auto">
          <a:xfrm>
            <a:off x="5638800" y="4953000"/>
            <a:ext cx="117792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Char char="-"/>
            </a:pPr>
            <a:r>
              <a:rPr lang="en-US" altLang="en-US" sz="1600" dirty="0">
                <a:solidFill>
                  <a:srgbClr val="008000"/>
                </a:solidFill>
                <a:latin typeface="Felt Tip Roman" panose="02000400000000000000" pitchFamily="2" charset="0"/>
              </a:rPr>
              <a:t>R/t Access </a:t>
            </a:r>
          </a:p>
        </p:txBody>
      </p:sp>
      <p:grpSp>
        <p:nvGrpSpPr>
          <p:cNvPr id="194" name="Group 193"/>
          <p:cNvGrpSpPr>
            <a:grpSpLocks/>
          </p:cNvGrpSpPr>
          <p:nvPr/>
        </p:nvGrpSpPr>
        <p:grpSpPr bwMode="auto">
          <a:xfrm>
            <a:off x="5600700" y="2362200"/>
            <a:ext cx="1003300" cy="336550"/>
            <a:chOff x="11434762" y="63085"/>
            <a:chExt cx="1002619" cy="336965"/>
          </a:xfrm>
        </p:grpSpPr>
        <p:sp>
          <p:nvSpPr>
            <p:cNvPr id="195" name="Ink 7"/>
            <p:cNvSpPr>
              <a:spLocks noRot="1" noChangeAspect="1" noEditPoints="1" noChangeArrowheads="1" noChangeShapeType="1" noTextEdit="1"/>
            </p:cNvSpPr>
            <p:nvPr/>
          </p:nvSpPr>
          <p:spPr bwMode="auto">
            <a:xfrm>
              <a:off x="12359593" y="94041"/>
              <a:ext cx="77788" cy="239713"/>
            </a:xfrm>
            <a:custGeom>
              <a:avLst/>
              <a:gdLst>
                <a:gd name="T0" fmla="*/ 2147483646 w 290"/>
                <a:gd name="T1" fmla="*/ 2147483646 h 878"/>
                <a:gd name="T2" fmla="*/ 2147483646 w 290"/>
                <a:gd name="T3" fmla="*/ 2147483646 h 878"/>
                <a:gd name="T4" fmla="*/ 2147483646 w 290"/>
                <a:gd name="T5" fmla="*/ 2147483646 h 878"/>
                <a:gd name="T6" fmla="*/ 2147483646 w 290"/>
                <a:gd name="T7" fmla="*/ 2147483646 h 878"/>
                <a:gd name="T8" fmla="*/ 2147483646 w 290"/>
                <a:gd name="T9" fmla="*/ 2147483646 h 878"/>
                <a:gd name="T10" fmla="*/ 2147483646 w 290"/>
                <a:gd name="T11" fmla="*/ 2147483646 h 878"/>
                <a:gd name="T12" fmla="*/ 2147483646 w 290"/>
                <a:gd name="T13" fmla="*/ 2147483646 h 878"/>
                <a:gd name="T14" fmla="*/ 2147483646 w 290"/>
                <a:gd name="T15" fmla="*/ 2147483646 h 878"/>
                <a:gd name="T16" fmla="*/ 2147483646 w 290"/>
                <a:gd name="T17" fmla="*/ 2147483646 h 878"/>
                <a:gd name="T18" fmla="*/ 2147483646 w 290"/>
                <a:gd name="T19" fmla="*/ 2147483646 h 878"/>
                <a:gd name="T20" fmla="*/ 0 w 290"/>
                <a:gd name="T21" fmla="*/ 2147483646 h 878"/>
                <a:gd name="T22" fmla="*/ 2147483646 w 290"/>
                <a:gd name="T23" fmla="*/ 2147483646 h 878"/>
                <a:gd name="T24" fmla="*/ 2147483646 w 290"/>
                <a:gd name="T25" fmla="*/ 0 h 878"/>
                <a:gd name="T26" fmla="*/ 2147483646 w 290"/>
                <a:gd name="T27" fmla="*/ 2147483646 h 878"/>
                <a:gd name="T28" fmla="*/ 2147483646 w 290"/>
                <a:gd name="T29" fmla="*/ 2147483646 h 878"/>
                <a:gd name="T30" fmla="*/ 2147483646 w 290"/>
                <a:gd name="T31" fmla="*/ 2147483646 h 878"/>
                <a:gd name="T32" fmla="*/ 2147483646 w 290"/>
                <a:gd name="T33" fmla="*/ 2147483646 h 87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290"/>
                <a:gd name="T52" fmla="*/ 0 h 878"/>
                <a:gd name="T53" fmla="*/ 290 w 290"/>
                <a:gd name="T54" fmla="*/ 878 h 878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290" h="878" extrusionOk="0">
                  <a:moveTo>
                    <a:pt x="155" y="119"/>
                  </a:moveTo>
                  <a:cubicBezTo>
                    <a:pt x="148" y="96"/>
                    <a:pt x="148" y="91"/>
                    <a:pt x="135" y="72"/>
                  </a:cubicBezTo>
                  <a:cubicBezTo>
                    <a:pt x="131" y="107"/>
                    <a:pt x="134" y="142"/>
                    <a:pt x="135" y="178"/>
                  </a:cubicBezTo>
                  <a:cubicBezTo>
                    <a:pt x="138" y="266"/>
                    <a:pt x="137" y="353"/>
                    <a:pt x="137" y="441"/>
                  </a:cubicBezTo>
                  <a:cubicBezTo>
                    <a:pt x="137" y="538"/>
                    <a:pt x="138" y="636"/>
                    <a:pt x="138" y="733"/>
                  </a:cubicBezTo>
                  <a:cubicBezTo>
                    <a:pt x="138" y="781"/>
                    <a:pt x="111" y="919"/>
                    <a:pt x="135" y="877"/>
                  </a:cubicBezTo>
                  <a:cubicBezTo>
                    <a:pt x="139" y="867"/>
                    <a:pt x="142" y="857"/>
                    <a:pt x="146" y="847"/>
                  </a:cubicBezTo>
                </a:path>
                <a:path w="290" h="878" extrusionOk="0">
                  <a:moveTo>
                    <a:pt x="123" y="52"/>
                  </a:moveTo>
                  <a:cubicBezTo>
                    <a:pt x="108" y="75"/>
                    <a:pt x="95" y="100"/>
                    <a:pt x="79" y="122"/>
                  </a:cubicBezTo>
                  <a:cubicBezTo>
                    <a:pt x="56" y="155"/>
                    <a:pt x="33" y="188"/>
                    <a:pt x="15" y="224"/>
                  </a:cubicBezTo>
                  <a:cubicBezTo>
                    <a:pt x="7" y="239"/>
                    <a:pt x="5" y="244"/>
                    <a:pt x="0" y="254"/>
                  </a:cubicBezTo>
                  <a:cubicBezTo>
                    <a:pt x="34" y="229"/>
                    <a:pt x="57" y="197"/>
                    <a:pt x="81" y="161"/>
                  </a:cubicBezTo>
                  <a:cubicBezTo>
                    <a:pt x="115" y="110"/>
                    <a:pt x="145" y="57"/>
                    <a:pt x="168" y="0"/>
                  </a:cubicBezTo>
                  <a:cubicBezTo>
                    <a:pt x="155" y="37"/>
                    <a:pt x="149" y="69"/>
                    <a:pt x="157" y="109"/>
                  </a:cubicBezTo>
                  <a:cubicBezTo>
                    <a:pt x="165" y="152"/>
                    <a:pt x="186" y="190"/>
                    <a:pt x="210" y="226"/>
                  </a:cubicBezTo>
                  <a:cubicBezTo>
                    <a:pt x="224" y="247"/>
                    <a:pt x="255" y="283"/>
                    <a:pt x="272" y="296"/>
                  </a:cubicBezTo>
                  <a:cubicBezTo>
                    <a:pt x="288" y="301"/>
                    <a:pt x="294" y="301"/>
                    <a:pt x="288" y="315"/>
                  </a:cubicBezTo>
                </a:path>
              </a:pathLst>
            </a:custGeom>
            <a:noFill/>
            <a:ln w="19050" cap="rnd">
              <a:solidFill>
                <a:srgbClr val="008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96" name="Text Box 245"/>
            <p:cNvSpPr txBox="1">
              <a:spLocks noChangeArrowheads="1"/>
            </p:cNvSpPr>
            <p:nvPr/>
          </p:nvSpPr>
          <p:spPr bwMode="auto">
            <a:xfrm>
              <a:off x="11434762" y="63085"/>
              <a:ext cx="940749" cy="3369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Char char="-"/>
              </a:pPr>
              <a:r>
                <a:rPr lang="en-US" altLang="en-US" sz="1600">
                  <a:solidFill>
                    <a:srgbClr val="008000"/>
                  </a:solidFill>
                  <a:latin typeface="Felt Tip Roman" panose="02000400000000000000" pitchFamily="2" charset="0"/>
                </a:rPr>
                <a:t>Resilient</a:t>
              </a:r>
            </a:p>
          </p:txBody>
        </p:sp>
      </p:grpSp>
      <p:sp>
        <p:nvSpPr>
          <p:cNvPr id="16387" name="Ink 49"/>
          <p:cNvSpPr>
            <a:spLocks noRot="1" noChangeAspect="1" noEditPoints="1" noChangeArrowheads="1" noChangeShapeType="1" noTextEdit="1"/>
          </p:cNvSpPr>
          <p:nvPr/>
        </p:nvSpPr>
        <p:spPr bwMode="auto">
          <a:xfrm>
            <a:off x="304800" y="2057400"/>
            <a:ext cx="8382000" cy="128588"/>
          </a:xfrm>
          <a:custGeom>
            <a:avLst/>
            <a:gdLst>
              <a:gd name="T0" fmla="*/ 0 w 18204"/>
              <a:gd name="T1" fmla="*/ 2147483646 h 276"/>
              <a:gd name="T2" fmla="*/ 2147483646 w 18204"/>
              <a:gd name="T3" fmla="*/ 2147483646 h 276"/>
              <a:gd name="T4" fmla="*/ 2147483646 w 18204"/>
              <a:gd name="T5" fmla="*/ 2147483646 h 276"/>
              <a:gd name="T6" fmla="*/ 2147483646 w 18204"/>
              <a:gd name="T7" fmla="*/ 2147483646 h 276"/>
              <a:gd name="T8" fmla="*/ 2147483646 w 18204"/>
              <a:gd name="T9" fmla="*/ 2147483646 h 276"/>
              <a:gd name="T10" fmla="*/ 2147483646 w 18204"/>
              <a:gd name="T11" fmla="*/ 2147483646 h 276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8204"/>
              <a:gd name="T19" fmla="*/ 0 h 276"/>
              <a:gd name="T20" fmla="*/ 18204 w 18204"/>
              <a:gd name="T21" fmla="*/ 276 h 27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8204" h="276" extrusionOk="0">
                <a:moveTo>
                  <a:pt x="0" y="262"/>
                </a:moveTo>
                <a:cubicBezTo>
                  <a:pt x="227" y="259"/>
                  <a:pt x="457" y="252"/>
                  <a:pt x="687" y="238"/>
                </a:cubicBezTo>
                <a:cubicBezTo>
                  <a:pt x="2611" y="121"/>
                  <a:pt x="4524" y="37"/>
                  <a:pt x="6453" y="29"/>
                </a:cubicBezTo>
                <a:cubicBezTo>
                  <a:pt x="8214" y="22"/>
                  <a:pt x="9975" y="48"/>
                  <a:pt x="11736" y="26"/>
                </a:cubicBezTo>
                <a:cubicBezTo>
                  <a:pt x="13413" y="5"/>
                  <a:pt x="15089" y="14"/>
                  <a:pt x="16766" y="5"/>
                </a:cubicBezTo>
                <a:cubicBezTo>
                  <a:pt x="17245" y="3"/>
                  <a:pt x="17726" y="9"/>
                  <a:pt x="18203" y="5"/>
                </a:cubicBezTo>
              </a:path>
            </a:pathLst>
          </a:custGeom>
          <a:noFill/>
          <a:ln w="19050" cap="rnd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grpSp>
        <p:nvGrpSpPr>
          <p:cNvPr id="16415" name="Group 144"/>
          <p:cNvGrpSpPr>
            <a:grpSpLocks/>
          </p:cNvGrpSpPr>
          <p:nvPr/>
        </p:nvGrpSpPr>
        <p:grpSpPr bwMode="auto">
          <a:xfrm>
            <a:off x="1752600" y="2209800"/>
            <a:ext cx="5638800" cy="3581400"/>
            <a:chOff x="4724400" y="1752600"/>
            <a:chExt cx="1103313" cy="3248526"/>
          </a:xfrm>
        </p:grpSpPr>
        <p:grpSp>
          <p:nvGrpSpPr>
            <p:cNvPr id="16535" name="Group 145"/>
            <p:cNvGrpSpPr>
              <a:grpSpLocks/>
            </p:cNvGrpSpPr>
            <p:nvPr/>
          </p:nvGrpSpPr>
          <p:grpSpPr bwMode="auto">
            <a:xfrm>
              <a:off x="4724400" y="1752600"/>
              <a:ext cx="1103313" cy="3170238"/>
              <a:chOff x="4114800" y="1371600"/>
              <a:chExt cx="1103313" cy="3170238"/>
            </a:xfrm>
          </p:grpSpPr>
          <p:sp>
            <p:nvSpPr>
              <p:cNvPr id="16538" name="Ink 131"/>
              <p:cNvSpPr>
                <a:spLocks noRot="1" noChangeAspect="1" noEditPoints="1" noChangeArrowheads="1" noChangeShapeType="1" noTextEdit="1"/>
              </p:cNvSpPr>
              <p:nvPr/>
            </p:nvSpPr>
            <p:spPr bwMode="auto">
              <a:xfrm>
                <a:off x="4114800" y="1371600"/>
                <a:ext cx="36513" cy="3170238"/>
              </a:xfrm>
              <a:custGeom>
                <a:avLst/>
                <a:gdLst>
                  <a:gd name="T0" fmla="*/ 2147483646 w 123"/>
                  <a:gd name="T1" fmla="*/ 0 h 8809"/>
                  <a:gd name="T2" fmla="*/ 2147483646 w 123"/>
                  <a:gd name="T3" fmla="*/ 2147483646 h 8809"/>
                  <a:gd name="T4" fmla="*/ 2147483646 w 123"/>
                  <a:gd name="T5" fmla="*/ 2147483646 h 8809"/>
                  <a:gd name="T6" fmla="*/ 2147483646 w 123"/>
                  <a:gd name="T7" fmla="*/ 2147483646 h 8809"/>
                  <a:gd name="T8" fmla="*/ 2147483646 w 123"/>
                  <a:gd name="T9" fmla="*/ 2147483646 h 8809"/>
                  <a:gd name="T10" fmla="*/ 2147483646 w 123"/>
                  <a:gd name="T11" fmla="*/ 2147483646 h 8809"/>
                  <a:gd name="T12" fmla="*/ 2147483646 w 123"/>
                  <a:gd name="T13" fmla="*/ 2147483646 h 8809"/>
                  <a:gd name="T14" fmla="*/ 0 w 123"/>
                  <a:gd name="T15" fmla="*/ 2147483646 h 8809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23"/>
                  <a:gd name="T25" fmla="*/ 0 h 8809"/>
                  <a:gd name="T26" fmla="*/ 123 w 123"/>
                  <a:gd name="T27" fmla="*/ 8809 h 8809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23" h="8809" extrusionOk="0">
                    <a:moveTo>
                      <a:pt x="122" y="0"/>
                    </a:moveTo>
                    <a:cubicBezTo>
                      <a:pt x="51" y="468"/>
                      <a:pt x="43" y="938"/>
                      <a:pt x="42" y="1411"/>
                    </a:cubicBezTo>
                    <a:cubicBezTo>
                      <a:pt x="40" y="2128"/>
                      <a:pt x="29" y="2835"/>
                      <a:pt x="58" y="3551"/>
                    </a:cubicBezTo>
                    <a:cubicBezTo>
                      <a:pt x="78" y="4047"/>
                      <a:pt x="63" y="4548"/>
                      <a:pt x="58" y="5045"/>
                    </a:cubicBezTo>
                    <a:cubicBezTo>
                      <a:pt x="53" y="5535"/>
                      <a:pt x="48" y="6015"/>
                      <a:pt x="68" y="6504"/>
                    </a:cubicBezTo>
                    <a:cubicBezTo>
                      <a:pt x="82" y="6853"/>
                      <a:pt x="65" y="7212"/>
                      <a:pt x="52" y="7561"/>
                    </a:cubicBezTo>
                    <a:cubicBezTo>
                      <a:pt x="38" y="7928"/>
                      <a:pt x="47" y="8295"/>
                      <a:pt x="27" y="8661"/>
                    </a:cubicBezTo>
                    <a:cubicBezTo>
                      <a:pt x="24" y="8710"/>
                      <a:pt x="5" y="8780"/>
                      <a:pt x="0" y="8808"/>
                    </a:cubicBezTo>
                  </a:path>
                </a:pathLst>
              </a:custGeom>
              <a:noFill/>
              <a:ln w="28575" cap="rnd" cmpd="sng">
                <a:solidFill>
                  <a:srgbClr val="008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539" name="Ink 131"/>
              <p:cNvSpPr>
                <a:spLocks noRot="1" noChangeAspect="1" noEditPoints="1" noChangeArrowheads="1" noChangeShapeType="1" noTextEdit="1"/>
              </p:cNvSpPr>
              <p:nvPr/>
            </p:nvSpPr>
            <p:spPr bwMode="auto">
              <a:xfrm>
                <a:off x="5181600" y="1371600"/>
                <a:ext cx="36513" cy="3170238"/>
              </a:xfrm>
              <a:custGeom>
                <a:avLst/>
                <a:gdLst>
                  <a:gd name="T0" fmla="*/ 2147483646 w 123"/>
                  <a:gd name="T1" fmla="*/ 0 h 8809"/>
                  <a:gd name="T2" fmla="*/ 2147483646 w 123"/>
                  <a:gd name="T3" fmla="*/ 2147483646 h 8809"/>
                  <a:gd name="T4" fmla="*/ 2147483646 w 123"/>
                  <a:gd name="T5" fmla="*/ 2147483646 h 8809"/>
                  <a:gd name="T6" fmla="*/ 2147483646 w 123"/>
                  <a:gd name="T7" fmla="*/ 2147483646 h 8809"/>
                  <a:gd name="T8" fmla="*/ 2147483646 w 123"/>
                  <a:gd name="T9" fmla="*/ 2147483646 h 8809"/>
                  <a:gd name="T10" fmla="*/ 2147483646 w 123"/>
                  <a:gd name="T11" fmla="*/ 2147483646 h 8809"/>
                  <a:gd name="T12" fmla="*/ 2147483646 w 123"/>
                  <a:gd name="T13" fmla="*/ 2147483646 h 8809"/>
                  <a:gd name="T14" fmla="*/ 0 w 123"/>
                  <a:gd name="T15" fmla="*/ 2147483646 h 8809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23"/>
                  <a:gd name="T25" fmla="*/ 0 h 8809"/>
                  <a:gd name="T26" fmla="*/ 123 w 123"/>
                  <a:gd name="T27" fmla="*/ 8809 h 8809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23" h="8809" extrusionOk="0">
                    <a:moveTo>
                      <a:pt x="122" y="0"/>
                    </a:moveTo>
                    <a:cubicBezTo>
                      <a:pt x="51" y="468"/>
                      <a:pt x="43" y="938"/>
                      <a:pt x="42" y="1411"/>
                    </a:cubicBezTo>
                    <a:cubicBezTo>
                      <a:pt x="40" y="2128"/>
                      <a:pt x="29" y="2835"/>
                      <a:pt x="58" y="3551"/>
                    </a:cubicBezTo>
                    <a:cubicBezTo>
                      <a:pt x="78" y="4047"/>
                      <a:pt x="63" y="4548"/>
                      <a:pt x="58" y="5045"/>
                    </a:cubicBezTo>
                    <a:cubicBezTo>
                      <a:pt x="53" y="5535"/>
                      <a:pt x="48" y="6015"/>
                      <a:pt x="68" y="6504"/>
                    </a:cubicBezTo>
                    <a:cubicBezTo>
                      <a:pt x="82" y="6853"/>
                      <a:pt x="65" y="7212"/>
                      <a:pt x="52" y="7561"/>
                    </a:cubicBezTo>
                    <a:cubicBezTo>
                      <a:pt x="38" y="7928"/>
                      <a:pt x="47" y="8295"/>
                      <a:pt x="27" y="8661"/>
                    </a:cubicBezTo>
                    <a:cubicBezTo>
                      <a:pt x="24" y="8710"/>
                      <a:pt x="5" y="8780"/>
                      <a:pt x="0" y="8808"/>
                    </a:cubicBezTo>
                  </a:path>
                </a:pathLst>
              </a:custGeom>
              <a:noFill/>
              <a:ln w="28575" cap="rnd" cmpd="sng">
                <a:solidFill>
                  <a:srgbClr val="008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16536" name="Comment 157"/>
            <p:cNvSpPr>
              <a:spLocks noRot="1" noChangeAspect="1" noEditPoints="1" noChangeArrowheads="1" noChangeShapeType="1" noTextEdit="1"/>
            </p:cNvSpPr>
            <p:nvPr/>
          </p:nvSpPr>
          <p:spPr bwMode="auto">
            <a:xfrm>
              <a:off x="4800600" y="1752600"/>
              <a:ext cx="1011238" cy="42863"/>
            </a:xfrm>
            <a:custGeom>
              <a:avLst/>
              <a:gdLst>
                <a:gd name="T0" fmla="*/ 2147483646 w 2808"/>
                <a:gd name="T1" fmla="*/ 2147483646 h 119"/>
                <a:gd name="T2" fmla="*/ 2147483646 w 2808"/>
                <a:gd name="T3" fmla="*/ 2147483646 h 119"/>
                <a:gd name="T4" fmla="*/ 2147483646 w 2808"/>
                <a:gd name="T5" fmla="*/ 2147483646 h 119"/>
                <a:gd name="T6" fmla="*/ 2147483646 w 2808"/>
                <a:gd name="T7" fmla="*/ 2147483646 h 119"/>
                <a:gd name="T8" fmla="*/ 2147483646 w 2808"/>
                <a:gd name="T9" fmla="*/ 2147483646 h 119"/>
                <a:gd name="T10" fmla="*/ 0 w 2808"/>
                <a:gd name="T11" fmla="*/ 2147483646 h 11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808"/>
                <a:gd name="T19" fmla="*/ 0 h 119"/>
                <a:gd name="T20" fmla="*/ 2808 w 2808"/>
                <a:gd name="T21" fmla="*/ 119 h 11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808" h="119" extrusionOk="0">
                  <a:moveTo>
                    <a:pt x="2641" y="36"/>
                  </a:moveTo>
                  <a:cubicBezTo>
                    <a:pt x="2681" y="30"/>
                    <a:pt x="2717" y="24"/>
                    <a:pt x="2756" y="19"/>
                  </a:cubicBezTo>
                  <a:cubicBezTo>
                    <a:pt x="2773" y="17"/>
                    <a:pt x="2790" y="15"/>
                    <a:pt x="2807" y="13"/>
                  </a:cubicBezTo>
                  <a:cubicBezTo>
                    <a:pt x="2741" y="5"/>
                    <a:pt x="2679" y="1"/>
                    <a:pt x="2609" y="4"/>
                  </a:cubicBezTo>
                  <a:cubicBezTo>
                    <a:pt x="1919" y="35"/>
                    <a:pt x="1229" y="109"/>
                    <a:pt x="538" y="118"/>
                  </a:cubicBezTo>
                  <a:cubicBezTo>
                    <a:pt x="358" y="120"/>
                    <a:pt x="179" y="118"/>
                    <a:pt x="0" y="108"/>
                  </a:cubicBezTo>
                </a:path>
              </a:pathLst>
            </a:custGeom>
            <a:noFill/>
            <a:ln w="28575" cap="rnd" cmpd="sng">
              <a:solidFill>
                <a:srgbClr val="008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537" name="Comment 159"/>
            <p:cNvSpPr>
              <a:spLocks noRot="1" noChangeAspect="1" noEditPoints="1" noChangeArrowheads="1" noChangeShapeType="1" noTextEdit="1"/>
            </p:cNvSpPr>
            <p:nvPr/>
          </p:nvSpPr>
          <p:spPr bwMode="auto">
            <a:xfrm>
              <a:off x="4724400" y="4953000"/>
              <a:ext cx="1066800" cy="48126"/>
            </a:xfrm>
            <a:custGeom>
              <a:avLst/>
              <a:gdLst>
                <a:gd name="T0" fmla="*/ 2147483646 w 2002"/>
                <a:gd name="T1" fmla="*/ 2147483646 h 77"/>
                <a:gd name="T2" fmla="*/ 2147483646 w 2002"/>
                <a:gd name="T3" fmla="*/ 2147483646 h 77"/>
                <a:gd name="T4" fmla="*/ 2147483646 w 2002"/>
                <a:gd name="T5" fmla="*/ 2147483646 h 77"/>
                <a:gd name="T6" fmla="*/ 2147483646 w 2002"/>
                <a:gd name="T7" fmla="*/ 2147483646 h 77"/>
                <a:gd name="T8" fmla="*/ 2147483646 w 2002"/>
                <a:gd name="T9" fmla="*/ 2147483646 h 77"/>
                <a:gd name="T10" fmla="*/ 2147483646 w 2002"/>
                <a:gd name="T11" fmla="*/ 2147483646 h 77"/>
                <a:gd name="T12" fmla="*/ 0 w 2002"/>
                <a:gd name="T13" fmla="*/ 2147483646 h 7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002"/>
                <a:gd name="T22" fmla="*/ 0 h 77"/>
                <a:gd name="T23" fmla="*/ 2002 w 2002"/>
                <a:gd name="T24" fmla="*/ 77 h 7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002" h="77" extrusionOk="0">
                  <a:moveTo>
                    <a:pt x="1989" y="6"/>
                  </a:moveTo>
                  <a:cubicBezTo>
                    <a:pt x="1970" y="2"/>
                    <a:pt x="1975" y="0"/>
                    <a:pt x="1956" y="0"/>
                  </a:cubicBezTo>
                  <a:cubicBezTo>
                    <a:pt x="1897" y="-1"/>
                    <a:pt x="1835" y="0"/>
                    <a:pt x="1777" y="5"/>
                  </a:cubicBezTo>
                  <a:cubicBezTo>
                    <a:pt x="1656" y="16"/>
                    <a:pt x="1533" y="22"/>
                    <a:pt x="1411" y="27"/>
                  </a:cubicBezTo>
                  <a:cubicBezTo>
                    <a:pt x="1244" y="34"/>
                    <a:pt x="1076" y="34"/>
                    <a:pt x="909" y="38"/>
                  </a:cubicBezTo>
                  <a:cubicBezTo>
                    <a:pt x="742" y="42"/>
                    <a:pt x="574" y="52"/>
                    <a:pt x="407" y="55"/>
                  </a:cubicBezTo>
                  <a:cubicBezTo>
                    <a:pt x="272" y="57"/>
                    <a:pt x="134" y="60"/>
                    <a:pt x="0" y="76"/>
                  </a:cubicBezTo>
                </a:path>
              </a:pathLst>
            </a:custGeom>
            <a:noFill/>
            <a:ln w="28575" cap="rnd" cmpd="sng">
              <a:solidFill>
                <a:srgbClr val="008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6420" name="Ink 49"/>
          <p:cNvSpPr>
            <a:spLocks noRot="1" noChangeAspect="1" noEditPoints="1" noChangeArrowheads="1" noChangeShapeType="1" noTextEdit="1"/>
          </p:cNvSpPr>
          <p:nvPr/>
        </p:nvSpPr>
        <p:spPr bwMode="auto">
          <a:xfrm>
            <a:off x="304800" y="2057400"/>
            <a:ext cx="8382000" cy="128588"/>
          </a:xfrm>
          <a:custGeom>
            <a:avLst/>
            <a:gdLst>
              <a:gd name="T0" fmla="*/ 0 w 18204"/>
              <a:gd name="T1" fmla="*/ 2147483646 h 276"/>
              <a:gd name="T2" fmla="*/ 2147483646 w 18204"/>
              <a:gd name="T3" fmla="*/ 2147483646 h 276"/>
              <a:gd name="T4" fmla="*/ 2147483646 w 18204"/>
              <a:gd name="T5" fmla="*/ 2147483646 h 276"/>
              <a:gd name="T6" fmla="*/ 2147483646 w 18204"/>
              <a:gd name="T7" fmla="*/ 2147483646 h 276"/>
              <a:gd name="T8" fmla="*/ 2147483646 w 18204"/>
              <a:gd name="T9" fmla="*/ 2147483646 h 276"/>
              <a:gd name="T10" fmla="*/ 2147483646 w 18204"/>
              <a:gd name="T11" fmla="*/ 2147483646 h 276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8204"/>
              <a:gd name="T19" fmla="*/ 0 h 276"/>
              <a:gd name="T20" fmla="*/ 18204 w 18204"/>
              <a:gd name="T21" fmla="*/ 276 h 27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8204" h="276" extrusionOk="0">
                <a:moveTo>
                  <a:pt x="0" y="262"/>
                </a:moveTo>
                <a:cubicBezTo>
                  <a:pt x="227" y="259"/>
                  <a:pt x="457" y="252"/>
                  <a:pt x="687" y="238"/>
                </a:cubicBezTo>
                <a:cubicBezTo>
                  <a:pt x="2611" y="121"/>
                  <a:pt x="4524" y="37"/>
                  <a:pt x="6453" y="29"/>
                </a:cubicBezTo>
                <a:cubicBezTo>
                  <a:pt x="8214" y="22"/>
                  <a:pt x="9975" y="48"/>
                  <a:pt x="11736" y="26"/>
                </a:cubicBezTo>
                <a:cubicBezTo>
                  <a:pt x="13413" y="5"/>
                  <a:pt x="15089" y="14"/>
                  <a:pt x="16766" y="5"/>
                </a:cubicBezTo>
                <a:cubicBezTo>
                  <a:pt x="17245" y="3"/>
                  <a:pt x="17726" y="9"/>
                  <a:pt x="18203" y="5"/>
                </a:cubicBezTo>
              </a:path>
            </a:pathLst>
          </a:custGeom>
          <a:noFill/>
          <a:ln w="19050" cap="rnd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169022" name="Ink 29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6958013" y="1295400"/>
              <a:ext cx="360362" cy="373063"/>
            </p14:xfrm>
          </p:contentPart>
        </mc:Choice>
        <mc:Fallback xmlns="">
          <p:pic>
            <p:nvPicPr>
              <p:cNvPr id="169022" name="Ink 29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949373" y="1289999"/>
                <a:ext cx="371522" cy="387827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169023" name="Ink 29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7410450" y="1447800"/>
              <a:ext cx="212725" cy="220663"/>
            </p14:xfrm>
          </p:contentPart>
        </mc:Choice>
        <mc:Fallback xmlns="">
          <p:pic>
            <p:nvPicPr>
              <p:cNvPr id="169023" name="Ink 29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7401451" y="1442040"/>
                <a:ext cx="226763" cy="235782"/>
              </a:xfrm>
              <a:prstGeom prst="rect">
                <a:avLst/>
              </a:prstGeom>
            </p:spPr>
          </p:pic>
        </mc:Fallback>
      </mc:AlternateContent>
      <p:grpSp>
        <p:nvGrpSpPr>
          <p:cNvPr id="16423" name="Group 64"/>
          <p:cNvGrpSpPr>
            <a:grpSpLocks/>
          </p:cNvGrpSpPr>
          <p:nvPr/>
        </p:nvGrpSpPr>
        <p:grpSpPr bwMode="auto">
          <a:xfrm>
            <a:off x="7742238" y="1411288"/>
            <a:ext cx="212725" cy="192087"/>
            <a:chOff x="1920" y="816"/>
            <a:chExt cx="2736" cy="1104"/>
          </a:xfrm>
        </p:grpSpPr>
        <p:sp>
          <p:nvSpPr>
            <p:cNvPr id="16528" name="Freeform 162"/>
            <p:cNvSpPr>
              <a:spLocks/>
            </p:cNvSpPr>
            <p:nvPr/>
          </p:nvSpPr>
          <p:spPr bwMode="auto">
            <a:xfrm rot="-5400000">
              <a:off x="3168" y="384"/>
              <a:ext cx="1056" cy="1920"/>
            </a:xfrm>
            <a:custGeom>
              <a:avLst/>
              <a:gdLst>
                <a:gd name="T0" fmla="*/ 0 w 1288"/>
                <a:gd name="T1" fmla="*/ 2147483646 h 1064"/>
                <a:gd name="T2" fmla="*/ 1443530537 w 1288"/>
                <a:gd name="T3" fmla="*/ 2147483646 h 1064"/>
                <a:gd name="T4" fmla="*/ 1443530537 w 1288"/>
                <a:gd name="T5" fmla="*/ 2147483646 h 1064"/>
                <a:gd name="T6" fmla="*/ 1443530537 w 1288"/>
                <a:gd name="T7" fmla="*/ 2147483646 h 1064"/>
                <a:gd name="T8" fmla="*/ 1443530537 w 1288"/>
                <a:gd name="T9" fmla="*/ 2147483646 h 1064"/>
                <a:gd name="T10" fmla="*/ 1443530537 w 1288"/>
                <a:gd name="T11" fmla="*/ 2147483646 h 1064"/>
                <a:gd name="T12" fmla="*/ 1443530537 w 1288"/>
                <a:gd name="T13" fmla="*/ 2147483646 h 1064"/>
                <a:gd name="T14" fmla="*/ 1443530537 w 1288"/>
                <a:gd name="T15" fmla="*/ 2147483646 h 1064"/>
                <a:gd name="T16" fmla="*/ 1443530537 w 1288"/>
                <a:gd name="T17" fmla="*/ 2147483646 h 1064"/>
                <a:gd name="T18" fmla="*/ 1443530537 w 1288"/>
                <a:gd name="T19" fmla="*/ 2147483646 h 1064"/>
                <a:gd name="T20" fmla="*/ 1443530537 w 1288"/>
                <a:gd name="T21" fmla="*/ 2147483646 h 1064"/>
                <a:gd name="T22" fmla="*/ 1443530537 w 1288"/>
                <a:gd name="T23" fmla="*/ 0 h 1064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1288"/>
                <a:gd name="T37" fmla="*/ 0 h 1064"/>
                <a:gd name="T38" fmla="*/ 1288 w 1288"/>
                <a:gd name="T39" fmla="*/ 1064 h 1064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1288" h="1064">
                  <a:moveTo>
                    <a:pt x="0" y="88"/>
                  </a:moveTo>
                  <a:cubicBezTo>
                    <a:pt x="65" y="186"/>
                    <a:pt x="56" y="309"/>
                    <a:pt x="64" y="424"/>
                  </a:cubicBezTo>
                  <a:cubicBezTo>
                    <a:pt x="44" y="485"/>
                    <a:pt x="57" y="434"/>
                    <a:pt x="64" y="560"/>
                  </a:cubicBezTo>
                  <a:cubicBezTo>
                    <a:pt x="75" y="774"/>
                    <a:pt x="56" y="688"/>
                    <a:pt x="80" y="784"/>
                  </a:cubicBezTo>
                  <a:cubicBezTo>
                    <a:pt x="77" y="829"/>
                    <a:pt x="72" y="875"/>
                    <a:pt x="72" y="920"/>
                  </a:cubicBezTo>
                  <a:cubicBezTo>
                    <a:pt x="72" y="969"/>
                    <a:pt x="88" y="1016"/>
                    <a:pt x="88" y="1064"/>
                  </a:cubicBezTo>
                  <a:cubicBezTo>
                    <a:pt x="461" y="1061"/>
                    <a:pt x="835" y="1061"/>
                    <a:pt x="1208" y="1056"/>
                  </a:cubicBezTo>
                  <a:cubicBezTo>
                    <a:pt x="1266" y="1055"/>
                    <a:pt x="1272" y="1047"/>
                    <a:pt x="1288" y="1000"/>
                  </a:cubicBezTo>
                  <a:cubicBezTo>
                    <a:pt x="1265" y="931"/>
                    <a:pt x="1258" y="855"/>
                    <a:pt x="1240" y="784"/>
                  </a:cubicBezTo>
                  <a:cubicBezTo>
                    <a:pt x="1237" y="669"/>
                    <a:pt x="1232" y="555"/>
                    <a:pt x="1232" y="440"/>
                  </a:cubicBezTo>
                  <a:cubicBezTo>
                    <a:pt x="1232" y="376"/>
                    <a:pt x="1253" y="456"/>
                    <a:pt x="1232" y="392"/>
                  </a:cubicBezTo>
                  <a:cubicBezTo>
                    <a:pt x="1226" y="258"/>
                    <a:pt x="1224" y="132"/>
                    <a:pt x="1224" y="0"/>
                  </a:cubicBezTo>
                </a:path>
              </a:pathLst>
            </a:custGeom>
            <a:noFill/>
            <a:ln w="19050" cap="flat" cmpd="sng">
              <a:solidFill>
                <a:srgbClr val="FF0000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529" name="Freeform 163"/>
            <p:cNvSpPr>
              <a:spLocks/>
            </p:cNvSpPr>
            <p:nvPr/>
          </p:nvSpPr>
          <p:spPr bwMode="auto">
            <a:xfrm rot="5400000">
              <a:off x="1872" y="912"/>
              <a:ext cx="1056" cy="960"/>
            </a:xfrm>
            <a:custGeom>
              <a:avLst/>
              <a:gdLst>
                <a:gd name="T0" fmla="*/ 0 w 1288"/>
                <a:gd name="T1" fmla="*/ 1748191786 h 1064"/>
                <a:gd name="T2" fmla="*/ 1443530537 w 1288"/>
                <a:gd name="T3" fmla="*/ 1748191786 h 1064"/>
                <a:gd name="T4" fmla="*/ 1443530537 w 1288"/>
                <a:gd name="T5" fmla="*/ 1748191786 h 1064"/>
                <a:gd name="T6" fmla="*/ 1443530537 w 1288"/>
                <a:gd name="T7" fmla="*/ 1748191786 h 1064"/>
                <a:gd name="T8" fmla="*/ 1443530537 w 1288"/>
                <a:gd name="T9" fmla="*/ 1748191786 h 1064"/>
                <a:gd name="T10" fmla="*/ 1443530537 w 1288"/>
                <a:gd name="T11" fmla="*/ 1748191786 h 1064"/>
                <a:gd name="T12" fmla="*/ 1443530537 w 1288"/>
                <a:gd name="T13" fmla="*/ 1748191786 h 1064"/>
                <a:gd name="T14" fmla="*/ 1443530537 w 1288"/>
                <a:gd name="T15" fmla="*/ 1748191786 h 1064"/>
                <a:gd name="T16" fmla="*/ 1443530537 w 1288"/>
                <a:gd name="T17" fmla="*/ 1748191786 h 1064"/>
                <a:gd name="T18" fmla="*/ 1443530537 w 1288"/>
                <a:gd name="T19" fmla="*/ 1748191786 h 1064"/>
                <a:gd name="T20" fmla="*/ 1443530537 w 1288"/>
                <a:gd name="T21" fmla="*/ 1748191786 h 1064"/>
                <a:gd name="T22" fmla="*/ 1443530537 w 1288"/>
                <a:gd name="T23" fmla="*/ 0 h 1064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1288"/>
                <a:gd name="T37" fmla="*/ 0 h 1064"/>
                <a:gd name="T38" fmla="*/ 1288 w 1288"/>
                <a:gd name="T39" fmla="*/ 1064 h 1064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1288" h="1064">
                  <a:moveTo>
                    <a:pt x="0" y="88"/>
                  </a:moveTo>
                  <a:cubicBezTo>
                    <a:pt x="65" y="186"/>
                    <a:pt x="56" y="309"/>
                    <a:pt x="64" y="424"/>
                  </a:cubicBezTo>
                  <a:cubicBezTo>
                    <a:pt x="44" y="485"/>
                    <a:pt x="57" y="434"/>
                    <a:pt x="64" y="560"/>
                  </a:cubicBezTo>
                  <a:cubicBezTo>
                    <a:pt x="75" y="774"/>
                    <a:pt x="56" y="688"/>
                    <a:pt x="80" y="784"/>
                  </a:cubicBezTo>
                  <a:cubicBezTo>
                    <a:pt x="77" y="829"/>
                    <a:pt x="72" y="875"/>
                    <a:pt x="72" y="920"/>
                  </a:cubicBezTo>
                  <a:cubicBezTo>
                    <a:pt x="72" y="969"/>
                    <a:pt x="88" y="1016"/>
                    <a:pt x="88" y="1064"/>
                  </a:cubicBezTo>
                  <a:cubicBezTo>
                    <a:pt x="461" y="1061"/>
                    <a:pt x="835" y="1061"/>
                    <a:pt x="1208" y="1056"/>
                  </a:cubicBezTo>
                  <a:cubicBezTo>
                    <a:pt x="1266" y="1055"/>
                    <a:pt x="1272" y="1047"/>
                    <a:pt x="1288" y="1000"/>
                  </a:cubicBezTo>
                  <a:cubicBezTo>
                    <a:pt x="1265" y="931"/>
                    <a:pt x="1258" y="855"/>
                    <a:pt x="1240" y="784"/>
                  </a:cubicBezTo>
                  <a:cubicBezTo>
                    <a:pt x="1237" y="669"/>
                    <a:pt x="1232" y="555"/>
                    <a:pt x="1232" y="440"/>
                  </a:cubicBezTo>
                  <a:cubicBezTo>
                    <a:pt x="1232" y="376"/>
                    <a:pt x="1253" y="456"/>
                    <a:pt x="1232" y="392"/>
                  </a:cubicBezTo>
                  <a:cubicBezTo>
                    <a:pt x="1226" y="258"/>
                    <a:pt x="1224" y="132"/>
                    <a:pt x="1224" y="0"/>
                  </a:cubicBezTo>
                </a:path>
              </a:pathLst>
            </a:custGeom>
            <a:noFill/>
            <a:ln w="19050" cap="flat" cmpd="sng">
              <a:solidFill>
                <a:srgbClr val="FF0000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6424" name="Group 67"/>
          <p:cNvGrpSpPr>
            <a:grpSpLocks/>
          </p:cNvGrpSpPr>
          <p:nvPr/>
        </p:nvGrpSpPr>
        <p:grpSpPr bwMode="auto">
          <a:xfrm>
            <a:off x="7600950" y="1752600"/>
            <a:ext cx="212725" cy="190500"/>
            <a:chOff x="1920" y="816"/>
            <a:chExt cx="2736" cy="1104"/>
          </a:xfrm>
        </p:grpSpPr>
        <p:sp>
          <p:nvSpPr>
            <p:cNvPr id="16526" name="Freeform 162"/>
            <p:cNvSpPr>
              <a:spLocks/>
            </p:cNvSpPr>
            <p:nvPr/>
          </p:nvSpPr>
          <p:spPr bwMode="auto">
            <a:xfrm rot="-5400000">
              <a:off x="3168" y="384"/>
              <a:ext cx="1056" cy="1920"/>
            </a:xfrm>
            <a:custGeom>
              <a:avLst/>
              <a:gdLst>
                <a:gd name="T0" fmla="*/ 0 w 1288"/>
                <a:gd name="T1" fmla="*/ 2147483646 h 1064"/>
                <a:gd name="T2" fmla="*/ 1443530537 w 1288"/>
                <a:gd name="T3" fmla="*/ 2147483646 h 1064"/>
                <a:gd name="T4" fmla="*/ 1443530537 w 1288"/>
                <a:gd name="T5" fmla="*/ 2147483646 h 1064"/>
                <a:gd name="T6" fmla="*/ 1443530537 w 1288"/>
                <a:gd name="T7" fmla="*/ 2147483646 h 1064"/>
                <a:gd name="T8" fmla="*/ 1443530537 w 1288"/>
                <a:gd name="T9" fmla="*/ 2147483646 h 1064"/>
                <a:gd name="T10" fmla="*/ 1443530537 w 1288"/>
                <a:gd name="T11" fmla="*/ 2147483646 h 1064"/>
                <a:gd name="T12" fmla="*/ 1443530537 w 1288"/>
                <a:gd name="T13" fmla="*/ 2147483646 h 1064"/>
                <a:gd name="T14" fmla="*/ 1443530537 w 1288"/>
                <a:gd name="T15" fmla="*/ 2147483646 h 1064"/>
                <a:gd name="T16" fmla="*/ 1443530537 w 1288"/>
                <a:gd name="T17" fmla="*/ 2147483646 h 1064"/>
                <a:gd name="T18" fmla="*/ 1443530537 w 1288"/>
                <a:gd name="T19" fmla="*/ 2147483646 h 1064"/>
                <a:gd name="T20" fmla="*/ 1443530537 w 1288"/>
                <a:gd name="T21" fmla="*/ 2147483646 h 1064"/>
                <a:gd name="T22" fmla="*/ 1443530537 w 1288"/>
                <a:gd name="T23" fmla="*/ 0 h 1064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1288"/>
                <a:gd name="T37" fmla="*/ 0 h 1064"/>
                <a:gd name="T38" fmla="*/ 1288 w 1288"/>
                <a:gd name="T39" fmla="*/ 1064 h 1064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1288" h="1064">
                  <a:moveTo>
                    <a:pt x="0" y="88"/>
                  </a:moveTo>
                  <a:cubicBezTo>
                    <a:pt x="65" y="186"/>
                    <a:pt x="56" y="309"/>
                    <a:pt x="64" y="424"/>
                  </a:cubicBezTo>
                  <a:cubicBezTo>
                    <a:pt x="44" y="485"/>
                    <a:pt x="57" y="434"/>
                    <a:pt x="64" y="560"/>
                  </a:cubicBezTo>
                  <a:cubicBezTo>
                    <a:pt x="75" y="774"/>
                    <a:pt x="56" y="688"/>
                    <a:pt x="80" y="784"/>
                  </a:cubicBezTo>
                  <a:cubicBezTo>
                    <a:pt x="77" y="829"/>
                    <a:pt x="72" y="875"/>
                    <a:pt x="72" y="920"/>
                  </a:cubicBezTo>
                  <a:cubicBezTo>
                    <a:pt x="72" y="969"/>
                    <a:pt x="88" y="1016"/>
                    <a:pt x="88" y="1064"/>
                  </a:cubicBezTo>
                  <a:cubicBezTo>
                    <a:pt x="461" y="1061"/>
                    <a:pt x="835" y="1061"/>
                    <a:pt x="1208" y="1056"/>
                  </a:cubicBezTo>
                  <a:cubicBezTo>
                    <a:pt x="1266" y="1055"/>
                    <a:pt x="1272" y="1047"/>
                    <a:pt x="1288" y="1000"/>
                  </a:cubicBezTo>
                  <a:cubicBezTo>
                    <a:pt x="1265" y="931"/>
                    <a:pt x="1258" y="855"/>
                    <a:pt x="1240" y="784"/>
                  </a:cubicBezTo>
                  <a:cubicBezTo>
                    <a:pt x="1237" y="669"/>
                    <a:pt x="1232" y="555"/>
                    <a:pt x="1232" y="440"/>
                  </a:cubicBezTo>
                  <a:cubicBezTo>
                    <a:pt x="1232" y="376"/>
                    <a:pt x="1253" y="456"/>
                    <a:pt x="1232" y="392"/>
                  </a:cubicBezTo>
                  <a:cubicBezTo>
                    <a:pt x="1226" y="258"/>
                    <a:pt x="1224" y="132"/>
                    <a:pt x="1224" y="0"/>
                  </a:cubicBezTo>
                </a:path>
              </a:pathLst>
            </a:custGeom>
            <a:noFill/>
            <a:ln w="19050" cap="flat" cmpd="sng">
              <a:solidFill>
                <a:srgbClr val="FF0000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527" name="Freeform 163"/>
            <p:cNvSpPr>
              <a:spLocks/>
            </p:cNvSpPr>
            <p:nvPr/>
          </p:nvSpPr>
          <p:spPr bwMode="auto">
            <a:xfrm rot="5400000">
              <a:off x="1872" y="912"/>
              <a:ext cx="1056" cy="960"/>
            </a:xfrm>
            <a:custGeom>
              <a:avLst/>
              <a:gdLst>
                <a:gd name="T0" fmla="*/ 0 w 1288"/>
                <a:gd name="T1" fmla="*/ 1748191786 h 1064"/>
                <a:gd name="T2" fmla="*/ 1443530537 w 1288"/>
                <a:gd name="T3" fmla="*/ 1748191786 h 1064"/>
                <a:gd name="T4" fmla="*/ 1443530537 w 1288"/>
                <a:gd name="T5" fmla="*/ 1748191786 h 1064"/>
                <a:gd name="T6" fmla="*/ 1443530537 w 1288"/>
                <a:gd name="T7" fmla="*/ 1748191786 h 1064"/>
                <a:gd name="T8" fmla="*/ 1443530537 w 1288"/>
                <a:gd name="T9" fmla="*/ 1748191786 h 1064"/>
                <a:gd name="T10" fmla="*/ 1443530537 w 1288"/>
                <a:gd name="T11" fmla="*/ 1748191786 h 1064"/>
                <a:gd name="T12" fmla="*/ 1443530537 w 1288"/>
                <a:gd name="T13" fmla="*/ 1748191786 h 1064"/>
                <a:gd name="T14" fmla="*/ 1443530537 w 1288"/>
                <a:gd name="T15" fmla="*/ 1748191786 h 1064"/>
                <a:gd name="T16" fmla="*/ 1443530537 w 1288"/>
                <a:gd name="T17" fmla="*/ 1748191786 h 1064"/>
                <a:gd name="T18" fmla="*/ 1443530537 w 1288"/>
                <a:gd name="T19" fmla="*/ 1748191786 h 1064"/>
                <a:gd name="T20" fmla="*/ 1443530537 w 1288"/>
                <a:gd name="T21" fmla="*/ 1748191786 h 1064"/>
                <a:gd name="T22" fmla="*/ 1443530537 w 1288"/>
                <a:gd name="T23" fmla="*/ 0 h 1064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1288"/>
                <a:gd name="T37" fmla="*/ 0 h 1064"/>
                <a:gd name="T38" fmla="*/ 1288 w 1288"/>
                <a:gd name="T39" fmla="*/ 1064 h 1064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1288" h="1064">
                  <a:moveTo>
                    <a:pt x="0" y="88"/>
                  </a:moveTo>
                  <a:cubicBezTo>
                    <a:pt x="65" y="186"/>
                    <a:pt x="56" y="309"/>
                    <a:pt x="64" y="424"/>
                  </a:cubicBezTo>
                  <a:cubicBezTo>
                    <a:pt x="44" y="485"/>
                    <a:pt x="57" y="434"/>
                    <a:pt x="64" y="560"/>
                  </a:cubicBezTo>
                  <a:cubicBezTo>
                    <a:pt x="75" y="774"/>
                    <a:pt x="56" y="688"/>
                    <a:pt x="80" y="784"/>
                  </a:cubicBezTo>
                  <a:cubicBezTo>
                    <a:pt x="77" y="829"/>
                    <a:pt x="72" y="875"/>
                    <a:pt x="72" y="920"/>
                  </a:cubicBezTo>
                  <a:cubicBezTo>
                    <a:pt x="72" y="969"/>
                    <a:pt x="88" y="1016"/>
                    <a:pt x="88" y="1064"/>
                  </a:cubicBezTo>
                  <a:cubicBezTo>
                    <a:pt x="461" y="1061"/>
                    <a:pt x="835" y="1061"/>
                    <a:pt x="1208" y="1056"/>
                  </a:cubicBezTo>
                  <a:cubicBezTo>
                    <a:pt x="1266" y="1055"/>
                    <a:pt x="1272" y="1047"/>
                    <a:pt x="1288" y="1000"/>
                  </a:cubicBezTo>
                  <a:cubicBezTo>
                    <a:pt x="1265" y="931"/>
                    <a:pt x="1258" y="855"/>
                    <a:pt x="1240" y="784"/>
                  </a:cubicBezTo>
                  <a:cubicBezTo>
                    <a:pt x="1237" y="669"/>
                    <a:pt x="1232" y="555"/>
                    <a:pt x="1232" y="440"/>
                  </a:cubicBezTo>
                  <a:cubicBezTo>
                    <a:pt x="1232" y="376"/>
                    <a:pt x="1253" y="456"/>
                    <a:pt x="1232" y="392"/>
                  </a:cubicBezTo>
                  <a:cubicBezTo>
                    <a:pt x="1226" y="258"/>
                    <a:pt x="1224" y="132"/>
                    <a:pt x="1224" y="0"/>
                  </a:cubicBezTo>
                </a:path>
              </a:pathLst>
            </a:custGeom>
            <a:noFill/>
            <a:ln w="19050" cap="flat" cmpd="sng">
              <a:solidFill>
                <a:srgbClr val="FF0000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6425" name="Group 70"/>
          <p:cNvGrpSpPr>
            <a:grpSpLocks/>
          </p:cNvGrpSpPr>
          <p:nvPr/>
        </p:nvGrpSpPr>
        <p:grpSpPr bwMode="auto">
          <a:xfrm>
            <a:off x="7219950" y="304800"/>
            <a:ext cx="381000" cy="533400"/>
            <a:chOff x="1872" y="624"/>
            <a:chExt cx="226" cy="384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7">
              <p14:nvContentPartPr>
                <p14:cNvPr id="169031" name="Ink 5"/>
                <p14:cNvContentPartPr>
                  <a14:cpLocks xmlns:a14="http://schemas.microsoft.com/office/drawing/2010/main" noRot="1" noChangeAspect="1" noEditPoints="1" noChangeArrowheads="1" noChangeShapeType="1"/>
                </p14:cNvContentPartPr>
                <p14:nvPr/>
              </p14:nvContentPartPr>
              <p14:xfrm>
                <a:off x="1872" y="624"/>
                <a:ext cx="226" cy="384"/>
              </p14:xfrm>
            </p:contentPart>
          </mc:Choice>
          <mc:Fallback xmlns="">
            <p:pic>
              <p:nvPicPr>
                <p:cNvPr id="169031" name="Ink 5"/>
                <p:cNvPicPr>
                  <a:picLocks noRot="1" noChangeAspect="1" noEditPoints="1" noChangeArrowheads="1" noChangeShapeType="1"/>
                </p:cNvPicPr>
                <p:nvPr/>
              </p:nvPicPr>
              <p:blipFill>
                <a:blip r:embed="rId8"/>
                <a:stretch>
                  <a:fillRect/>
                </a:stretch>
              </p:blipFill>
              <p:spPr>
                <a:xfrm>
                  <a:off x="1867" y="621"/>
                  <a:ext cx="232" cy="394"/>
                </a:xfrm>
                <a:prstGeom prst="rect">
                  <a:avLst/>
                </a:prstGeom>
              </p:spPr>
            </p:pic>
          </mc:Fallback>
        </mc:AlternateContent>
        <p:sp>
          <p:nvSpPr>
            <p:cNvPr id="16522" name="Rectangle 72"/>
            <p:cNvSpPr>
              <a:spLocks noChangeArrowheads="1"/>
            </p:cNvSpPr>
            <p:nvPr/>
          </p:nvSpPr>
          <p:spPr bwMode="auto">
            <a:xfrm>
              <a:off x="1920" y="672"/>
              <a:ext cx="144" cy="14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>
                <a:latin typeface="Felt Tip Roman" panose="02000400000000000000" pitchFamily="2" charset="0"/>
              </a:endParaRPr>
            </a:p>
          </p:txBody>
        </p:sp>
        <p:grpSp>
          <p:nvGrpSpPr>
            <p:cNvPr id="16523" name="Group 73"/>
            <p:cNvGrpSpPr>
              <a:grpSpLocks/>
            </p:cNvGrpSpPr>
            <p:nvPr/>
          </p:nvGrpSpPr>
          <p:grpSpPr bwMode="auto">
            <a:xfrm>
              <a:off x="1920" y="672"/>
              <a:ext cx="144" cy="144"/>
              <a:chOff x="1920" y="816"/>
              <a:chExt cx="2736" cy="1104"/>
            </a:xfrm>
          </p:grpSpPr>
          <p:sp>
            <p:nvSpPr>
              <p:cNvPr id="16524" name="Freeform 162"/>
              <p:cNvSpPr>
                <a:spLocks/>
              </p:cNvSpPr>
              <p:nvPr/>
            </p:nvSpPr>
            <p:spPr bwMode="auto">
              <a:xfrm rot="-5400000">
                <a:off x="3168" y="384"/>
                <a:ext cx="1056" cy="1920"/>
              </a:xfrm>
              <a:custGeom>
                <a:avLst/>
                <a:gdLst>
                  <a:gd name="T0" fmla="*/ 0 w 1288"/>
                  <a:gd name="T1" fmla="*/ 2147483646 h 1064"/>
                  <a:gd name="T2" fmla="*/ 1443530537 w 1288"/>
                  <a:gd name="T3" fmla="*/ 2147483646 h 1064"/>
                  <a:gd name="T4" fmla="*/ 1443530537 w 1288"/>
                  <a:gd name="T5" fmla="*/ 2147483646 h 1064"/>
                  <a:gd name="T6" fmla="*/ 1443530537 w 1288"/>
                  <a:gd name="T7" fmla="*/ 2147483646 h 1064"/>
                  <a:gd name="T8" fmla="*/ 1443530537 w 1288"/>
                  <a:gd name="T9" fmla="*/ 2147483646 h 1064"/>
                  <a:gd name="T10" fmla="*/ 1443530537 w 1288"/>
                  <a:gd name="T11" fmla="*/ 2147483646 h 1064"/>
                  <a:gd name="T12" fmla="*/ 1443530537 w 1288"/>
                  <a:gd name="T13" fmla="*/ 2147483646 h 1064"/>
                  <a:gd name="T14" fmla="*/ 1443530537 w 1288"/>
                  <a:gd name="T15" fmla="*/ 2147483646 h 1064"/>
                  <a:gd name="T16" fmla="*/ 1443530537 w 1288"/>
                  <a:gd name="T17" fmla="*/ 2147483646 h 1064"/>
                  <a:gd name="T18" fmla="*/ 1443530537 w 1288"/>
                  <a:gd name="T19" fmla="*/ 2147483646 h 1064"/>
                  <a:gd name="T20" fmla="*/ 1443530537 w 1288"/>
                  <a:gd name="T21" fmla="*/ 2147483646 h 1064"/>
                  <a:gd name="T22" fmla="*/ 1443530537 w 1288"/>
                  <a:gd name="T23" fmla="*/ 0 h 1064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1288"/>
                  <a:gd name="T37" fmla="*/ 0 h 1064"/>
                  <a:gd name="T38" fmla="*/ 1288 w 1288"/>
                  <a:gd name="T39" fmla="*/ 1064 h 1064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1288" h="1064">
                    <a:moveTo>
                      <a:pt x="0" y="88"/>
                    </a:moveTo>
                    <a:cubicBezTo>
                      <a:pt x="65" y="186"/>
                      <a:pt x="56" y="309"/>
                      <a:pt x="64" y="424"/>
                    </a:cubicBezTo>
                    <a:cubicBezTo>
                      <a:pt x="44" y="485"/>
                      <a:pt x="57" y="434"/>
                      <a:pt x="64" y="560"/>
                    </a:cubicBezTo>
                    <a:cubicBezTo>
                      <a:pt x="75" y="774"/>
                      <a:pt x="56" y="688"/>
                      <a:pt x="80" y="784"/>
                    </a:cubicBezTo>
                    <a:cubicBezTo>
                      <a:pt x="77" y="829"/>
                      <a:pt x="72" y="875"/>
                      <a:pt x="72" y="920"/>
                    </a:cubicBezTo>
                    <a:cubicBezTo>
                      <a:pt x="72" y="969"/>
                      <a:pt x="88" y="1016"/>
                      <a:pt x="88" y="1064"/>
                    </a:cubicBezTo>
                    <a:cubicBezTo>
                      <a:pt x="461" y="1061"/>
                      <a:pt x="835" y="1061"/>
                      <a:pt x="1208" y="1056"/>
                    </a:cubicBezTo>
                    <a:cubicBezTo>
                      <a:pt x="1266" y="1055"/>
                      <a:pt x="1272" y="1047"/>
                      <a:pt x="1288" y="1000"/>
                    </a:cubicBezTo>
                    <a:cubicBezTo>
                      <a:pt x="1265" y="931"/>
                      <a:pt x="1258" y="855"/>
                      <a:pt x="1240" y="784"/>
                    </a:cubicBezTo>
                    <a:cubicBezTo>
                      <a:pt x="1237" y="669"/>
                      <a:pt x="1232" y="555"/>
                      <a:pt x="1232" y="440"/>
                    </a:cubicBezTo>
                    <a:cubicBezTo>
                      <a:pt x="1232" y="376"/>
                      <a:pt x="1253" y="456"/>
                      <a:pt x="1232" y="392"/>
                    </a:cubicBezTo>
                    <a:cubicBezTo>
                      <a:pt x="1226" y="258"/>
                      <a:pt x="1224" y="132"/>
                      <a:pt x="1224" y="0"/>
                    </a:cubicBezTo>
                  </a:path>
                </a:pathLst>
              </a:custGeom>
              <a:noFill/>
              <a:ln w="19050" cap="flat" cmpd="sng">
                <a:solidFill>
                  <a:schemeClr val="tx1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525" name="Freeform 163"/>
              <p:cNvSpPr>
                <a:spLocks/>
              </p:cNvSpPr>
              <p:nvPr/>
            </p:nvSpPr>
            <p:spPr bwMode="auto">
              <a:xfrm rot="5400000">
                <a:off x="1872" y="912"/>
                <a:ext cx="1056" cy="960"/>
              </a:xfrm>
              <a:custGeom>
                <a:avLst/>
                <a:gdLst>
                  <a:gd name="T0" fmla="*/ 0 w 1288"/>
                  <a:gd name="T1" fmla="*/ 1748191786 h 1064"/>
                  <a:gd name="T2" fmla="*/ 1443530537 w 1288"/>
                  <a:gd name="T3" fmla="*/ 1748191786 h 1064"/>
                  <a:gd name="T4" fmla="*/ 1443530537 w 1288"/>
                  <a:gd name="T5" fmla="*/ 1748191786 h 1064"/>
                  <a:gd name="T6" fmla="*/ 1443530537 w 1288"/>
                  <a:gd name="T7" fmla="*/ 1748191786 h 1064"/>
                  <a:gd name="T8" fmla="*/ 1443530537 w 1288"/>
                  <a:gd name="T9" fmla="*/ 1748191786 h 1064"/>
                  <a:gd name="T10" fmla="*/ 1443530537 w 1288"/>
                  <a:gd name="T11" fmla="*/ 1748191786 h 1064"/>
                  <a:gd name="T12" fmla="*/ 1443530537 w 1288"/>
                  <a:gd name="T13" fmla="*/ 1748191786 h 1064"/>
                  <a:gd name="T14" fmla="*/ 1443530537 w 1288"/>
                  <a:gd name="T15" fmla="*/ 1748191786 h 1064"/>
                  <a:gd name="T16" fmla="*/ 1443530537 w 1288"/>
                  <a:gd name="T17" fmla="*/ 1748191786 h 1064"/>
                  <a:gd name="T18" fmla="*/ 1443530537 w 1288"/>
                  <a:gd name="T19" fmla="*/ 1748191786 h 1064"/>
                  <a:gd name="T20" fmla="*/ 1443530537 w 1288"/>
                  <a:gd name="T21" fmla="*/ 1748191786 h 1064"/>
                  <a:gd name="T22" fmla="*/ 1443530537 w 1288"/>
                  <a:gd name="T23" fmla="*/ 0 h 1064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1288"/>
                  <a:gd name="T37" fmla="*/ 0 h 1064"/>
                  <a:gd name="T38" fmla="*/ 1288 w 1288"/>
                  <a:gd name="T39" fmla="*/ 1064 h 1064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1288" h="1064">
                    <a:moveTo>
                      <a:pt x="0" y="88"/>
                    </a:moveTo>
                    <a:cubicBezTo>
                      <a:pt x="65" y="186"/>
                      <a:pt x="56" y="309"/>
                      <a:pt x="64" y="424"/>
                    </a:cubicBezTo>
                    <a:cubicBezTo>
                      <a:pt x="44" y="485"/>
                      <a:pt x="57" y="434"/>
                      <a:pt x="64" y="560"/>
                    </a:cubicBezTo>
                    <a:cubicBezTo>
                      <a:pt x="75" y="774"/>
                      <a:pt x="56" y="688"/>
                      <a:pt x="80" y="784"/>
                    </a:cubicBezTo>
                    <a:cubicBezTo>
                      <a:pt x="77" y="829"/>
                      <a:pt x="72" y="875"/>
                      <a:pt x="72" y="920"/>
                    </a:cubicBezTo>
                    <a:cubicBezTo>
                      <a:pt x="72" y="969"/>
                      <a:pt x="88" y="1016"/>
                      <a:pt x="88" y="1064"/>
                    </a:cubicBezTo>
                    <a:cubicBezTo>
                      <a:pt x="461" y="1061"/>
                      <a:pt x="835" y="1061"/>
                      <a:pt x="1208" y="1056"/>
                    </a:cubicBezTo>
                    <a:cubicBezTo>
                      <a:pt x="1266" y="1055"/>
                      <a:pt x="1272" y="1047"/>
                      <a:pt x="1288" y="1000"/>
                    </a:cubicBezTo>
                    <a:cubicBezTo>
                      <a:pt x="1265" y="931"/>
                      <a:pt x="1258" y="855"/>
                      <a:pt x="1240" y="784"/>
                    </a:cubicBezTo>
                    <a:cubicBezTo>
                      <a:pt x="1237" y="669"/>
                      <a:pt x="1232" y="555"/>
                      <a:pt x="1232" y="440"/>
                    </a:cubicBezTo>
                    <a:cubicBezTo>
                      <a:pt x="1232" y="376"/>
                      <a:pt x="1253" y="456"/>
                      <a:pt x="1232" y="392"/>
                    </a:cubicBezTo>
                    <a:cubicBezTo>
                      <a:pt x="1226" y="258"/>
                      <a:pt x="1224" y="132"/>
                      <a:pt x="1224" y="0"/>
                    </a:cubicBezTo>
                  </a:path>
                </a:pathLst>
              </a:custGeom>
              <a:noFill/>
              <a:ln w="19050" cap="flat" cmpd="sng">
                <a:solidFill>
                  <a:schemeClr val="tx1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</p:grpSp>
      <p:grpSp>
        <p:nvGrpSpPr>
          <p:cNvPr id="16426" name="Group 76"/>
          <p:cNvGrpSpPr>
            <a:grpSpLocks/>
          </p:cNvGrpSpPr>
          <p:nvPr/>
        </p:nvGrpSpPr>
        <p:grpSpPr bwMode="auto">
          <a:xfrm>
            <a:off x="3048000" y="533400"/>
            <a:ext cx="2332038" cy="1193800"/>
            <a:chOff x="1824" y="308"/>
            <a:chExt cx="1469" cy="752"/>
          </a:xfrm>
        </p:grpSpPr>
        <p:sp>
          <p:nvSpPr>
            <p:cNvPr id="16519" name="Comment 40"/>
            <p:cNvSpPr>
              <a:spLocks noRot="1" noChangeAspect="1" noEditPoints="1" noChangeArrowheads="1" noChangeShapeType="1" noTextEdit="1"/>
            </p:cNvSpPr>
            <p:nvPr/>
          </p:nvSpPr>
          <p:spPr bwMode="auto">
            <a:xfrm>
              <a:off x="1824" y="308"/>
              <a:ext cx="29" cy="748"/>
            </a:xfrm>
            <a:custGeom>
              <a:avLst/>
              <a:gdLst>
                <a:gd name="T0" fmla="*/ 111974316 w 127"/>
                <a:gd name="T1" fmla="*/ 110466796 h 3298"/>
                <a:gd name="T2" fmla="*/ 0 w 127"/>
                <a:gd name="T3" fmla="*/ 110466796 h 3298"/>
                <a:gd name="T4" fmla="*/ 111974316 w 127"/>
                <a:gd name="T5" fmla="*/ 110466796 h 3298"/>
                <a:gd name="T6" fmla="*/ 111974316 w 127"/>
                <a:gd name="T7" fmla="*/ 110466796 h 3298"/>
                <a:gd name="T8" fmla="*/ 111974316 w 127"/>
                <a:gd name="T9" fmla="*/ 110466796 h 3298"/>
                <a:gd name="T10" fmla="*/ 111974316 w 127"/>
                <a:gd name="T11" fmla="*/ 110466796 h 3298"/>
                <a:gd name="T12" fmla="*/ 111974316 w 127"/>
                <a:gd name="T13" fmla="*/ 110466796 h 3298"/>
                <a:gd name="T14" fmla="*/ 111974316 w 127"/>
                <a:gd name="T15" fmla="*/ 110466796 h 3298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27"/>
                <a:gd name="T25" fmla="*/ 0 h 3298"/>
                <a:gd name="T26" fmla="*/ 127 w 127"/>
                <a:gd name="T27" fmla="*/ 3298 h 3298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27" h="3298" extrusionOk="0">
                  <a:moveTo>
                    <a:pt x="7" y="16"/>
                  </a:moveTo>
                  <a:cubicBezTo>
                    <a:pt x="4" y="48"/>
                    <a:pt x="-1" y="48"/>
                    <a:pt x="0" y="80"/>
                  </a:cubicBezTo>
                  <a:cubicBezTo>
                    <a:pt x="4" y="209"/>
                    <a:pt x="18" y="339"/>
                    <a:pt x="26" y="468"/>
                  </a:cubicBezTo>
                  <a:cubicBezTo>
                    <a:pt x="42" y="732"/>
                    <a:pt x="63" y="995"/>
                    <a:pt x="78" y="1259"/>
                  </a:cubicBezTo>
                  <a:cubicBezTo>
                    <a:pt x="94" y="1552"/>
                    <a:pt x="110" y="1846"/>
                    <a:pt x="114" y="2140"/>
                  </a:cubicBezTo>
                  <a:cubicBezTo>
                    <a:pt x="117" y="2360"/>
                    <a:pt x="120" y="2579"/>
                    <a:pt x="120" y="2799"/>
                  </a:cubicBezTo>
                  <a:cubicBezTo>
                    <a:pt x="120" y="2917"/>
                    <a:pt x="123" y="3036"/>
                    <a:pt x="125" y="3154"/>
                  </a:cubicBezTo>
                  <a:cubicBezTo>
                    <a:pt x="126" y="3205"/>
                    <a:pt x="126" y="3235"/>
                    <a:pt x="126" y="3286"/>
                  </a:cubicBezTo>
                </a:path>
              </a:pathLst>
            </a:custGeom>
            <a:noFill/>
            <a:ln w="19050" cap="rnd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520" name="Ink 199"/>
            <p:cNvSpPr>
              <a:spLocks noRot="1" noChangeAspect="1" noEditPoints="1" noChangeArrowheads="1" noChangeShapeType="1" noTextEdit="1"/>
            </p:cNvSpPr>
            <p:nvPr/>
          </p:nvSpPr>
          <p:spPr bwMode="auto">
            <a:xfrm>
              <a:off x="1872" y="1008"/>
              <a:ext cx="1421" cy="52"/>
            </a:xfrm>
            <a:custGeom>
              <a:avLst/>
              <a:gdLst>
                <a:gd name="T0" fmla="*/ 81483079 w 7295"/>
                <a:gd name="T1" fmla="*/ 80847569 h 268"/>
                <a:gd name="T2" fmla="*/ 0 w 7295"/>
                <a:gd name="T3" fmla="*/ 80847569 h 268"/>
                <a:gd name="T4" fmla="*/ 81483079 w 7295"/>
                <a:gd name="T5" fmla="*/ 80847569 h 268"/>
                <a:gd name="T6" fmla="*/ 81483079 w 7295"/>
                <a:gd name="T7" fmla="*/ 80847569 h 268"/>
                <a:gd name="T8" fmla="*/ 81483079 w 7295"/>
                <a:gd name="T9" fmla="*/ 80847569 h 268"/>
                <a:gd name="T10" fmla="*/ 81483079 w 7295"/>
                <a:gd name="T11" fmla="*/ 80847569 h 268"/>
                <a:gd name="T12" fmla="*/ 81483079 w 7295"/>
                <a:gd name="T13" fmla="*/ 80847569 h 268"/>
                <a:gd name="T14" fmla="*/ 81483079 w 7295"/>
                <a:gd name="T15" fmla="*/ 80847569 h 268"/>
                <a:gd name="T16" fmla="*/ 81483079 w 7295"/>
                <a:gd name="T17" fmla="*/ 80847569 h 268"/>
                <a:gd name="T18" fmla="*/ 81483079 w 7295"/>
                <a:gd name="T19" fmla="*/ 0 h 26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7295"/>
                <a:gd name="T31" fmla="*/ 0 h 268"/>
                <a:gd name="T32" fmla="*/ 7295 w 7295"/>
                <a:gd name="T33" fmla="*/ 268 h 268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7295" h="268" extrusionOk="0">
                  <a:moveTo>
                    <a:pt x="81" y="257"/>
                  </a:moveTo>
                  <a:cubicBezTo>
                    <a:pt x="54" y="258"/>
                    <a:pt x="27" y="260"/>
                    <a:pt x="0" y="261"/>
                  </a:cubicBezTo>
                  <a:cubicBezTo>
                    <a:pt x="55" y="259"/>
                    <a:pt x="115" y="256"/>
                    <a:pt x="172" y="252"/>
                  </a:cubicBezTo>
                  <a:cubicBezTo>
                    <a:pt x="785" y="215"/>
                    <a:pt x="1395" y="216"/>
                    <a:pt x="2009" y="215"/>
                  </a:cubicBezTo>
                  <a:cubicBezTo>
                    <a:pt x="2867" y="213"/>
                    <a:pt x="3754" y="191"/>
                    <a:pt x="4608" y="106"/>
                  </a:cubicBezTo>
                  <a:cubicBezTo>
                    <a:pt x="4869" y="80"/>
                    <a:pt x="5116" y="57"/>
                    <a:pt x="5379" y="68"/>
                  </a:cubicBezTo>
                  <a:cubicBezTo>
                    <a:pt x="5664" y="80"/>
                    <a:pt x="5918" y="72"/>
                    <a:pt x="6199" y="34"/>
                  </a:cubicBezTo>
                  <a:cubicBezTo>
                    <a:pt x="6405" y="6"/>
                    <a:pt x="6621" y="1"/>
                    <a:pt x="6829" y="4"/>
                  </a:cubicBezTo>
                  <a:cubicBezTo>
                    <a:pt x="6973" y="6"/>
                    <a:pt x="7180" y="37"/>
                    <a:pt x="7289" y="12"/>
                  </a:cubicBezTo>
                  <a:cubicBezTo>
                    <a:pt x="7283" y="8"/>
                    <a:pt x="7277" y="4"/>
                    <a:pt x="7271" y="0"/>
                  </a:cubicBezTo>
                </a:path>
              </a:pathLst>
            </a:custGeom>
            <a:noFill/>
            <a:ln w="19050" cap="rnd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6427" name="Text Box 79"/>
          <p:cNvSpPr txBox="1">
            <a:spLocks noChangeArrowheads="1"/>
          </p:cNvSpPr>
          <p:nvPr/>
        </p:nvSpPr>
        <p:spPr bwMode="auto">
          <a:xfrm>
            <a:off x="3962400" y="1736725"/>
            <a:ext cx="5969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600">
                <a:latin typeface="Felt Tip Roman" panose="02000400000000000000" pitchFamily="2" charset="0"/>
              </a:rPr>
              <a:t>Time</a:t>
            </a:r>
          </a:p>
        </p:txBody>
      </p:sp>
      <p:grpSp>
        <p:nvGrpSpPr>
          <p:cNvPr id="16428" name="Group 36"/>
          <p:cNvGrpSpPr>
            <a:grpSpLocks/>
          </p:cNvGrpSpPr>
          <p:nvPr/>
        </p:nvGrpSpPr>
        <p:grpSpPr bwMode="auto">
          <a:xfrm>
            <a:off x="3124200" y="1371600"/>
            <a:ext cx="2209800" cy="152400"/>
            <a:chOff x="2133600" y="4267200"/>
            <a:chExt cx="1374775" cy="149225"/>
          </a:xfrm>
        </p:grpSpPr>
        <p:grpSp>
          <p:nvGrpSpPr>
            <p:cNvPr id="16512" name="Group 174"/>
            <p:cNvGrpSpPr>
              <a:grpSpLocks/>
            </p:cNvGrpSpPr>
            <p:nvPr/>
          </p:nvGrpSpPr>
          <p:grpSpPr bwMode="auto">
            <a:xfrm>
              <a:off x="2133600" y="4343400"/>
              <a:ext cx="1295400" cy="19050"/>
              <a:chOff x="4343400" y="2743200"/>
              <a:chExt cx="1295400" cy="19050"/>
            </a:xfrm>
          </p:grpSpPr>
          <p:sp>
            <p:nvSpPr>
              <p:cNvPr id="16514" name="Ink 78"/>
              <p:cNvSpPr>
                <a:spLocks noRot="1" noChangeAspect="1" noEditPoints="1" noChangeArrowheads="1" noChangeShapeType="1" noTextEdit="1"/>
              </p:cNvSpPr>
              <p:nvPr/>
            </p:nvSpPr>
            <p:spPr bwMode="auto">
              <a:xfrm>
                <a:off x="4876800" y="2743200"/>
                <a:ext cx="130175" cy="9525"/>
              </a:xfrm>
              <a:custGeom>
                <a:avLst/>
                <a:gdLst>
                  <a:gd name="T0" fmla="*/ 2147483646 w 2457"/>
                  <a:gd name="T1" fmla="*/ 2147483646 h 49"/>
                  <a:gd name="T2" fmla="*/ 2147483646 w 2457"/>
                  <a:gd name="T3" fmla="*/ 2147483646 h 49"/>
                  <a:gd name="T4" fmla="*/ 2147483646 w 2457"/>
                  <a:gd name="T5" fmla="*/ 2147483646 h 49"/>
                  <a:gd name="T6" fmla="*/ 2147483646 w 2457"/>
                  <a:gd name="T7" fmla="*/ 2147483646 h 49"/>
                  <a:gd name="T8" fmla="*/ 2147483646 w 2457"/>
                  <a:gd name="T9" fmla="*/ 2147483646 h 49"/>
                  <a:gd name="T10" fmla="*/ 2147483646 w 2457"/>
                  <a:gd name="T11" fmla="*/ 2147483646 h 49"/>
                  <a:gd name="T12" fmla="*/ 2147483646 w 2457"/>
                  <a:gd name="T13" fmla="*/ 2147483646 h 49"/>
                  <a:gd name="T14" fmla="*/ 2147483646 w 2457"/>
                  <a:gd name="T15" fmla="*/ 2147483646 h 49"/>
                  <a:gd name="T16" fmla="*/ 2147483646 w 2457"/>
                  <a:gd name="T17" fmla="*/ 2147483646 h 49"/>
                  <a:gd name="T18" fmla="*/ 2147483646 w 2457"/>
                  <a:gd name="T19" fmla="*/ 2147483646 h 49"/>
                  <a:gd name="T20" fmla="*/ 2147483646 w 2457"/>
                  <a:gd name="T21" fmla="*/ 2147483646 h 49"/>
                  <a:gd name="T22" fmla="*/ 2147483646 w 2457"/>
                  <a:gd name="T23" fmla="*/ 2147483646 h 49"/>
                  <a:gd name="T24" fmla="*/ 2147483646 w 2457"/>
                  <a:gd name="T25" fmla="*/ 2147483646 h 49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2457"/>
                  <a:gd name="T40" fmla="*/ 0 h 49"/>
                  <a:gd name="T41" fmla="*/ 2457 w 2457"/>
                  <a:gd name="T42" fmla="*/ 49 h 49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2457" h="49" extrusionOk="0">
                    <a:moveTo>
                      <a:pt x="12" y="36"/>
                    </a:moveTo>
                    <a:cubicBezTo>
                      <a:pt x="32" y="40"/>
                      <a:pt x="28" y="42"/>
                      <a:pt x="48" y="44"/>
                    </a:cubicBezTo>
                    <a:cubicBezTo>
                      <a:pt x="70" y="46"/>
                      <a:pt x="91" y="45"/>
                      <a:pt x="113" y="45"/>
                    </a:cubicBezTo>
                    <a:cubicBezTo>
                      <a:pt x="151" y="46"/>
                      <a:pt x="188" y="42"/>
                      <a:pt x="226" y="40"/>
                    </a:cubicBezTo>
                    <a:cubicBezTo>
                      <a:pt x="288" y="37"/>
                      <a:pt x="351" y="31"/>
                      <a:pt x="413" y="28"/>
                    </a:cubicBezTo>
                    <a:cubicBezTo>
                      <a:pt x="482" y="25"/>
                      <a:pt x="552" y="25"/>
                      <a:pt x="621" y="24"/>
                    </a:cubicBezTo>
                    <a:cubicBezTo>
                      <a:pt x="737" y="23"/>
                      <a:pt x="852" y="31"/>
                      <a:pt x="968" y="26"/>
                    </a:cubicBezTo>
                    <a:cubicBezTo>
                      <a:pt x="1058" y="22"/>
                      <a:pt x="1148" y="16"/>
                      <a:pt x="1238" y="15"/>
                    </a:cubicBezTo>
                    <a:cubicBezTo>
                      <a:pt x="1403" y="12"/>
                      <a:pt x="1567" y="-2"/>
                      <a:pt x="1732" y="1"/>
                    </a:cubicBezTo>
                    <a:cubicBezTo>
                      <a:pt x="1892" y="4"/>
                      <a:pt x="2051" y="5"/>
                      <a:pt x="2211" y="5"/>
                    </a:cubicBezTo>
                    <a:cubicBezTo>
                      <a:pt x="2269" y="5"/>
                      <a:pt x="2328" y="7"/>
                      <a:pt x="2386" y="10"/>
                    </a:cubicBezTo>
                    <a:cubicBezTo>
                      <a:pt x="2414" y="11"/>
                      <a:pt x="2421" y="27"/>
                      <a:pt x="2442" y="8"/>
                    </a:cubicBezTo>
                    <a:cubicBezTo>
                      <a:pt x="2438" y="7"/>
                      <a:pt x="2434" y="7"/>
                      <a:pt x="2430" y="6"/>
                    </a:cubicBezTo>
                  </a:path>
                </a:pathLst>
              </a:custGeom>
              <a:noFill/>
              <a:ln w="19050" cap="rnd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515" name="Ink 31"/>
              <p:cNvSpPr>
                <a:spLocks noRot="1" noChangeAspect="1" noEditPoints="1" noChangeArrowheads="1" noChangeShapeType="1" noTextEdit="1"/>
              </p:cNvSpPr>
              <p:nvPr/>
            </p:nvSpPr>
            <p:spPr bwMode="auto">
              <a:xfrm>
                <a:off x="4648200" y="2743200"/>
                <a:ext cx="133350" cy="19050"/>
              </a:xfrm>
              <a:custGeom>
                <a:avLst/>
                <a:gdLst>
                  <a:gd name="T0" fmla="*/ 2147483646 w 2515"/>
                  <a:gd name="T1" fmla="*/ 2147483646 h 94"/>
                  <a:gd name="T2" fmla="*/ 0 w 2515"/>
                  <a:gd name="T3" fmla="*/ 2147483646 h 94"/>
                  <a:gd name="T4" fmla="*/ 2147483646 w 2515"/>
                  <a:gd name="T5" fmla="*/ 2147483646 h 94"/>
                  <a:gd name="T6" fmla="*/ 2147483646 w 2515"/>
                  <a:gd name="T7" fmla="*/ 2147483646 h 94"/>
                  <a:gd name="T8" fmla="*/ 2147483646 w 2515"/>
                  <a:gd name="T9" fmla="*/ 2147483646 h 94"/>
                  <a:gd name="T10" fmla="*/ 2147483646 w 2515"/>
                  <a:gd name="T11" fmla="*/ 2147483646 h 94"/>
                  <a:gd name="T12" fmla="*/ 2147483646 w 2515"/>
                  <a:gd name="T13" fmla="*/ 2147483646 h 94"/>
                  <a:gd name="T14" fmla="*/ 2147483646 w 2515"/>
                  <a:gd name="T15" fmla="*/ 2147483646 h 94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2515"/>
                  <a:gd name="T25" fmla="*/ 0 h 94"/>
                  <a:gd name="T26" fmla="*/ 2515 w 2515"/>
                  <a:gd name="T27" fmla="*/ 94 h 94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2515" h="94" extrusionOk="0">
                    <a:moveTo>
                      <a:pt x="61" y="90"/>
                    </a:moveTo>
                    <a:cubicBezTo>
                      <a:pt x="41" y="91"/>
                      <a:pt x="20" y="92"/>
                      <a:pt x="0" y="93"/>
                    </a:cubicBezTo>
                    <a:cubicBezTo>
                      <a:pt x="90" y="86"/>
                      <a:pt x="181" y="81"/>
                      <a:pt x="271" y="76"/>
                    </a:cubicBezTo>
                    <a:cubicBezTo>
                      <a:pt x="424" y="67"/>
                      <a:pt x="576" y="65"/>
                      <a:pt x="729" y="62"/>
                    </a:cubicBezTo>
                    <a:cubicBezTo>
                      <a:pt x="1033" y="57"/>
                      <a:pt x="1337" y="61"/>
                      <a:pt x="1641" y="54"/>
                    </a:cubicBezTo>
                    <a:cubicBezTo>
                      <a:pt x="1787" y="51"/>
                      <a:pt x="1933" y="42"/>
                      <a:pt x="2078" y="29"/>
                    </a:cubicBezTo>
                    <a:cubicBezTo>
                      <a:pt x="2174" y="21"/>
                      <a:pt x="2395" y="-47"/>
                      <a:pt x="2481" y="19"/>
                    </a:cubicBezTo>
                    <a:cubicBezTo>
                      <a:pt x="2498" y="41"/>
                      <a:pt x="2504" y="50"/>
                      <a:pt x="2514" y="66"/>
                    </a:cubicBezTo>
                  </a:path>
                </a:pathLst>
              </a:custGeom>
              <a:noFill/>
              <a:ln w="19050" cap="rnd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516" name="Ink 29"/>
              <p:cNvSpPr>
                <a:spLocks noRot="1" noChangeAspect="1" noEditPoints="1" noChangeArrowheads="1" noChangeShapeType="1" noTextEdit="1"/>
              </p:cNvSpPr>
              <p:nvPr/>
            </p:nvSpPr>
            <p:spPr bwMode="auto">
              <a:xfrm>
                <a:off x="5105400" y="2743200"/>
                <a:ext cx="205068" cy="14288"/>
              </a:xfrm>
              <a:custGeom>
                <a:avLst/>
                <a:gdLst>
                  <a:gd name="T0" fmla="*/ 0 w 1615"/>
                  <a:gd name="T1" fmla="*/ 0 h 39"/>
                  <a:gd name="T2" fmla="*/ 0 w 1615"/>
                  <a:gd name="T3" fmla="*/ 0 h 39"/>
                  <a:gd name="T4" fmla="*/ 0 w 1615"/>
                  <a:gd name="T5" fmla="*/ 0 h 39"/>
                  <a:gd name="T6" fmla="*/ 0 w 1615"/>
                  <a:gd name="T7" fmla="*/ 0 h 39"/>
                  <a:gd name="T8" fmla="*/ 2147483646 w 1615"/>
                  <a:gd name="T9" fmla="*/ 0 h 39"/>
                  <a:gd name="T10" fmla="*/ 2147483646 w 1615"/>
                  <a:gd name="T11" fmla="*/ 0 h 39"/>
                  <a:gd name="T12" fmla="*/ 2147483646 w 1615"/>
                  <a:gd name="T13" fmla="*/ 0 h 39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615"/>
                  <a:gd name="T22" fmla="*/ 0 h 39"/>
                  <a:gd name="T23" fmla="*/ 1615 w 1615"/>
                  <a:gd name="T24" fmla="*/ 39 h 39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615" h="39" extrusionOk="0">
                    <a:moveTo>
                      <a:pt x="0" y="5"/>
                    </a:moveTo>
                    <a:cubicBezTo>
                      <a:pt x="50" y="13"/>
                      <a:pt x="97" y="12"/>
                      <a:pt x="148" y="11"/>
                    </a:cubicBezTo>
                    <a:cubicBezTo>
                      <a:pt x="240" y="8"/>
                      <a:pt x="333" y="4"/>
                      <a:pt x="425" y="2"/>
                    </a:cubicBezTo>
                    <a:cubicBezTo>
                      <a:pt x="556" y="0"/>
                      <a:pt x="687" y="0"/>
                      <a:pt x="818" y="2"/>
                    </a:cubicBezTo>
                    <a:cubicBezTo>
                      <a:pt x="950" y="4"/>
                      <a:pt x="1083" y="11"/>
                      <a:pt x="1215" y="16"/>
                    </a:cubicBezTo>
                    <a:cubicBezTo>
                      <a:pt x="1318" y="20"/>
                      <a:pt x="1420" y="26"/>
                      <a:pt x="1523" y="31"/>
                    </a:cubicBezTo>
                    <a:cubicBezTo>
                      <a:pt x="1570" y="33"/>
                      <a:pt x="1584" y="33"/>
                      <a:pt x="1614" y="38"/>
                    </a:cubicBezTo>
                  </a:path>
                </a:pathLst>
              </a:custGeom>
              <a:noFill/>
              <a:ln w="19050" cap="rnd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517" name="Ink 34"/>
              <p:cNvSpPr>
                <a:spLocks noRot="1" noChangeAspect="1" noEditPoints="1" noChangeArrowheads="1" noChangeShapeType="1" noTextEdit="1"/>
              </p:cNvSpPr>
              <p:nvPr/>
            </p:nvSpPr>
            <p:spPr bwMode="auto">
              <a:xfrm>
                <a:off x="5410200" y="2743200"/>
                <a:ext cx="228600" cy="17463"/>
              </a:xfrm>
              <a:custGeom>
                <a:avLst/>
                <a:gdLst>
                  <a:gd name="T0" fmla="*/ 0 w 1802"/>
                  <a:gd name="T1" fmla="*/ 0 h 46"/>
                  <a:gd name="T2" fmla="*/ 0 w 1802"/>
                  <a:gd name="T3" fmla="*/ 0 h 46"/>
                  <a:gd name="T4" fmla="*/ 0 w 1802"/>
                  <a:gd name="T5" fmla="*/ 0 h 46"/>
                  <a:gd name="T6" fmla="*/ 2147483646 w 1802"/>
                  <a:gd name="T7" fmla="*/ 0 h 46"/>
                  <a:gd name="T8" fmla="*/ 2147483646 w 1802"/>
                  <a:gd name="T9" fmla="*/ 0 h 46"/>
                  <a:gd name="T10" fmla="*/ 2147483646 w 1802"/>
                  <a:gd name="T11" fmla="*/ 0 h 46"/>
                  <a:gd name="T12" fmla="*/ 2147483646 w 1802"/>
                  <a:gd name="T13" fmla="*/ 0 h 4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802"/>
                  <a:gd name="T22" fmla="*/ 0 h 46"/>
                  <a:gd name="T23" fmla="*/ 1802 w 1802"/>
                  <a:gd name="T24" fmla="*/ 46 h 4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802" h="46" extrusionOk="0">
                    <a:moveTo>
                      <a:pt x="0" y="8"/>
                    </a:moveTo>
                    <a:cubicBezTo>
                      <a:pt x="44" y="8"/>
                      <a:pt x="88" y="9"/>
                      <a:pt x="132" y="7"/>
                    </a:cubicBezTo>
                    <a:cubicBezTo>
                      <a:pt x="320" y="0"/>
                      <a:pt x="509" y="-1"/>
                      <a:pt x="698" y="1"/>
                    </a:cubicBezTo>
                    <a:cubicBezTo>
                      <a:pt x="901" y="4"/>
                      <a:pt x="1104" y="7"/>
                      <a:pt x="1307" y="8"/>
                    </a:cubicBezTo>
                    <a:cubicBezTo>
                      <a:pt x="1407" y="9"/>
                      <a:pt x="1506" y="12"/>
                      <a:pt x="1606" y="19"/>
                    </a:cubicBezTo>
                    <a:cubicBezTo>
                      <a:pt x="1660" y="23"/>
                      <a:pt x="1713" y="26"/>
                      <a:pt x="1766" y="36"/>
                    </a:cubicBezTo>
                    <a:cubicBezTo>
                      <a:pt x="1784" y="38"/>
                      <a:pt x="1790" y="38"/>
                      <a:pt x="1801" y="45"/>
                    </a:cubicBezTo>
                  </a:path>
                </a:pathLst>
              </a:custGeom>
              <a:noFill/>
              <a:ln w="19050" cap="rnd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518" name="Ink 34"/>
              <p:cNvSpPr>
                <a:spLocks noRot="1" noChangeAspect="1" noEditPoints="1" noChangeArrowheads="1" noChangeShapeType="1" noTextEdit="1"/>
              </p:cNvSpPr>
              <p:nvPr/>
            </p:nvSpPr>
            <p:spPr bwMode="auto">
              <a:xfrm>
                <a:off x="4343400" y="2743200"/>
                <a:ext cx="228600" cy="17463"/>
              </a:xfrm>
              <a:custGeom>
                <a:avLst/>
                <a:gdLst>
                  <a:gd name="T0" fmla="*/ 0 w 1802"/>
                  <a:gd name="T1" fmla="*/ 0 h 46"/>
                  <a:gd name="T2" fmla="*/ 0 w 1802"/>
                  <a:gd name="T3" fmla="*/ 0 h 46"/>
                  <a:gd name="T4" fmla="*/ 0 w 1802"/>
                  <a:gd name="T5" fmla="*/ 0 h 46"/>
                  <a:gd name="T6" fmla="*/ 2147483646 w 1802"/>
                  <a:gd name="T7" fmla="*/ 0 h 46"/>
                  <a:gd name="T8" fmla="*/ 2147483646 w 1802"/>
                  <a:gd name="T9" fmla="*/ 0 h 46"/>
                  <a:gd name="T10" fmla="*/ 2147483646 w 1802"/>
                  <a:gd name="T11" fmla="*/ 0 h 46"/>
                  <a:gd name="T12" fmla="*/ 2147483646 w 1802"/>
                  <a:gd name="T13" fmla="*/ 0 h 4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802"/>
                  <a:gd name="T22" fmla="*/ 0 h 46"/>
                  <a:gd name="T23" fmla="*/ 1802 w 1802"/>
                  <a:gd name="T24" fmla="*/ 46 h 4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802" h="46" extrusionOk="0">
                    <a:moveTo>
                      <a:pt x="0" y="8"/>
                    </a:moveTo>
                    <a:cubicBezTo>
                      <a:pt x="44" y="8"/>
                      <a:pt x="88" y="9"/>
                      <a:pt x="132" y="7"/>
                    </a:cubicBezTo>
                    <a:cubicBezTo>
                      <a:pt x="320" y="0"/>
                      <a:pt x="509" y="-1"/>
                      <a:pt x="698" y="1"/>
                    </a:cubicBezTo>
                    <a:cubicBezTo>
                      <a:pt x="901" y="4"/>
                      <a:pt x="1104" y="7"/>
                      <a:pt x="1307" y="8"/>
                    </a:cubicBezTo>
                    <a:cubicBezTo>
                      <a:pt x="1407" y="9"/>
                      <a:pt x="1506" y="12"/>
                      <a:pt x="1606" y="19"/>
                    </a:cubicBezTo>
                    <a:cubicBezTo>
                      <a:pt x="1660" y="23"/>
                      <a:pt x="1713" y="26"/>
                      <a:pt x="1766" y="36"/>
                    </a:cubicBezTo>
                    <a:cubicBezTo>
                      <a:pt x="1784" y="38"/>
                      <a:pt x="1790" y="38"/>
                      <a:pt x="1801" y="45"/>
                    </a:cubicBezTo>
                  </a:path>
                </a:pathLst>
              </a:custGeom>
              <a:noFill/>
              <a:ln w="19050" cap="rnd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16513" name="Ink 109"/>
            <p:cNvSpPr>
              <a:spLocks noRot="1" noChangeAspect="1" noEditPoints="1" noChangeArrowheads="1" noChangeShapeType="1" noTextEdit="1"/>
            </p:cNvSpPr>
            <p:nvPr/>
          </p:nvSpPr>
          <p:spPr bwMode="auto">
            <a:xfrm>
              <a:off x="3429000" y="4267200"/>
              <a:ext cx="79375" cy="149225"/>
            </a:xfrm>
            <a:custGeom>
              <a:avLst/>
              <a:gdLst>
                <a:gd name="T0" fmla="*/ 2147483646 w 220"/>
                <a:gd name="T1" fmla="*/ 0 h 416"/>
                <a:gd name="T2" fmla="*/ 0 w 220"/>
                <a:gd name="T3" fmla="*/ 2147483646 h 416"/>
                <a:gd name="T4" fmla="*/ 2147483646 w 220"/>
                <a:gd name="T5" fmla="*/ 2147483646 h 416"/>
                <a:gd name="T6" fmla="*/ 2147483646 w 220"/>
                <a:gd name="T7" fmla="*/ 2147483646 h 416"/>
                <a:gd name="T8" fmla="*/ 2147483646 w 220"/>
                <a:gd name="T9" fmla="*/ 2147483646 h 416"/>
                <a:gd name="T10" fmla="*/ 2147483646 w 220"/>
                <a:gd name="T11" fmla="*/ 2147483646 h 416"/>
                <a:gd name="T12" fmla="*/ 2147483646 w 220"/>
                <a:gd name="T13" fmla="*/ 2147483646 h 416"/>
                <a:gd name="T14" fmla="*/ 2147483646 w 220"/>
                <a:gd name="T15" fmla="*/ 2147483646 h 416"/>
                <a:gd name="T16" fmla="*/ 2147483646 w 220"/>
                <a:gd name="T17" fmla="*/ 2147483646 h 41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20"/>
                <a:gd name="T28" fmla="*/ 0 h 416"/>
                <a:gd name="T29" fmla="*/ 220 w 220"/>
                <a:gd name="T30" fmla="*/ 416 h 41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20" h="416" extrusionOk="0">
                  <a:moveTo>
                    <a:pt x="27" y="0"/>
                  </a:moveTo>
                  <a:cubicBezTo>
                    <a:pt x="17" y="23"/>
                    <a:pt x="22" y="21"/>
                    <a:pt x="0" y="27"/>
                  </a:cubicBezTo>
                  <a:cubicBezTo>
                    <a:pt x="12" y="51"/>
                    <a:pt x="36" y="64"/>
                    <a:pt x="60" y="80"/>
                  </a:cubicBezTo>
                  <a:cubicBezTo>
                    <a:pt x="82" y="94"/>
                    <a:pt x="103" y="108"/>
                    <a:pt x="125" y="121"/>
                  </a:cubicBezTo>
                  <a:cubicBezTo>
                    <a:pt x="156" y="139"/>
                    <a:pt x="193" y="145"/>
                    <a:pt x="211" y="181"/>
                  </a:cubicBezTo>
                  <a:cubicBezTo>
                    <a:pt x="223" y="205"/>
                    <a:pt x="224" y="227"/>
                    <a:pt x="205" y="240"/>
                  </a:cubicBezTo>
                  <a:cubicBezTo>
                    <a:pt x="180" y="258"/>
                    <a:pt x="153" y="273"/>
                    <a:pt x="130" y="293"/>
                  </a:cubicBezTo>
                  <a:cubicBezTo>
                    <a:pt x="100" y="318"/>
                    <a:pt x="74" y="346"/>
                    <a:pt x="48" y="374"/>
                  </a:cubicBezTo>
                  <a:cubicBezTo>
                    <a:pt x="31" y="391"/>
                    <a:pt x="25" y="397"/>
                    <a:pt x="23" y="415"/>
                  </a:cubicBezTo>
                </a:path>
              </a:pathLst>
            </a:custGeom>
            <a:noFill/>
            <a:ln w="19050" cap="rnd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6429" name="Text Box 88"/>
          <p:cNvSpPr txBox="1">
            <a:spLocks noChangeArrowheads="1"/>
          </p:cNvSpPr>
          <p:nvPr/>
        </p:nvSpPr>
        <p:spPr bwMode="auto">
          <a:xfrm>
            <a:off x="5257800" y="1279525"/>
            <a:ext cx="1360488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600">
                <a:solidFill>
                  <a:srgbClr val="FF0000"/>
                </a:solidFill>
                <a:latin typeface="Felt Tip Roman" panose="02000400000000000000" pitchFamily="2" charset="0"/>
              </a:rPr>
              <a:t>“Good enough”</a:t>
            </a:r>
          </a:p>
        </p:txBody>
      </p:sp>
      <p:grpSp>
        <p:nvGrpSpPr>
          <p:cNvPr id="16430" name="Group 61"/>
          <p:cNvGrpSpPr>
            <a:grpSpLocks/>
          </p:cNvGrpSpPr>
          <p:nvPr/>
        </p:nvGrpSpPr>
        <p:grpSpPr bwMode="auto">
          <a:xfrm>
            <a:off x="3124200" y="533400"/>
            <a:ext cx="2517775" cy="150813"/>
            <a:chOff x="3408" y="768"/>
            <a:chExt cx="1586" cy="95"/>
          </a:xfrm>
        </p:grpSpPr>
        <p:sp>
          <p:nvSpPr>
            <p:cNvPr id="16510" name="Ink 200"/>
            <p:cNvSpPr>
              <a:spLocks noRot="1" noChangeAspect="1" noEditPoints="1" noChangeArrowheads="1" noChangeShapeType="1" noTextEdit="1"/>
            </p:cNvSpPr>
            <p:nvPr/>
          </p:nvSpPr>
          <p:spPr bwMode="auto">
            <a:xfrm>
              <a:off x="3408" y="816"/>
              <a:ext cx="1549" cy="47"/>
            </a:xfrm>
            <a:custGeom>
              <a:avLst/>
              <a:gdLst>
                <a:gd name="T0" fmla="*/ 0 w 7025"/>
                <a:gd name="T1" fmla="*/ 0 h 209"/>
                <a:gd name="T2" fmla="*/ 0 w 7025"/>
                <a:gd name="T3" fmla="*/ 0 h 209"/>
                <a:gd name="T4" fmla="*/ 0 w 7025"/>
                <a:gd name="T5" fmla="*/ 0 h 209"/>
                <a:gd name="T6" fmla="*/ 0 w 7025"/>
                <a:gd name="T7" fmla="*/ 0 h 209"/>
                <a:gd name="T8" fmla="*/ 0 w 7025"/>
                <a:gd name="T9" fmla="*/ 0 h 209"/>
                <a:gd name="T10" fmla="*/ 0 w 7025"/>
                <a:gd name="T11" fmla="*/ 0 h 209"/>
                <a:gd name="T12" fmla="*/ 0 w 7025"/>
                <a:gd name="T13" fmla="*/ 0 h 209"/>
                <a:gd name="T14" fmla="*/ 0 w 7025"/>
                <a:gd name="T15" fmla="*/ 0 h 209"/>
                <a:gd name="T16" fmla="*/ 0 w 7025"/>
                <a:gd name="T17" fmla="*/ 0 h 209"/>
                <a:gd name="T18" fmla="*/ 0 w 7025"/>
                <a:gd name="T19" fmla="*/ 0 h 20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7025"/>
                <a:gd name="T31" fmla="*/ 0 h 209"/>
                <a:gd name="T32" fmla="*/ 7025 w 7025"/>
                <a:gd name="T33" fmla="*/ 209 h 20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7025" h="209" extrusionOk="0">
                  <a:moveTo>
                    <a:pt x="0" y="208"/>
                  </a:moveTo>
                  <a:cubicBezTo>
                    <a:pt x="32" y="206"/>
                    <a:pt x="69" y="204"/>
                    <a:pt x="103" y="202"/>
                  </a:cubicBezTo>
                  <a:cubicBezTo>
                    <a:pt x="648" y="176"/>
                    <a:pt x="1191" y="142"/>
                    <a:pt x="1737" y="131"/>
                  </a:cubicBezTo>
                  <a:cubicBezTo>
                    <a:pt x="2326" y="119"/>
                    <a:pt x="2912" y="157"/>
                    <a:pt x="3501" y="168"/>
                  </a:cubicBezTo>
                  <a:cubicBezTo>
                    <a:pt x="4003" y="177"/>
                    <a:pt x="4500" y="181"/>
                    <a:pt x="5001" y="143"/>
                  </a:cubicBezTo>
                  <a:cubicBezTo>
                    <a:pt x="5340" y="117"/>
                    <a:pt x="5675" y="118"/>
                    <a:pt x="6014" y="102"/>
                  </a:cubicBezTo>
                  <a:cubicBezTo>
                    <a:pt x="6253" y="90"/>
                    <a:pt x="6468" y="24"/>
                    <a:pt x="6708" y="32"/>
                  </a:cubicBezTo>
                  <a:cubicBezTo>
                    <a:pt x="6788" y="35"/>
                    <a:pt x="6885" y="42"/>
                    <a:pt x="6963" y="27"/>
                  </a:cubicBezTo>
                  <a:cubicBezTo>
                    <a:pt x="6985" y="23"/>
                    <a:pt x="7019" y="20"/>
                    <a:pt x="7024" y="18"/>
                  </a:cubicBezTo>
                  <a:cubicBezTo>
                    <a:pt x="7009" y="8"/>
                    <a:pt x="7004" y="5"/>
                    <a:pt x="7024" y="0"/>
                  </a:cubicBezTo>
                </a:path>
              </a:pathLst>
            </a:custGeom>
            <a:noFill/>
            <a:ln w="19050" cap="rnd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511" name="Ink 109"/>
            <p:cNvSpPr>
              <a:spLocks noRot="1" noChangeAspect="1" noEditPoints="1" noChangeArrowheads="1" noChangeShapeType="1" noTextEdit="1"/>
            </p:cNvSpPr>
            <p:nvPr/>
          </p:nvSpPr>
          <p:spPr bwMode="auto">
            <a:xfrm>
              <a:off x="4944" y="768"/>
              <a:ext cx="50" cy="94"/>
            </a:xfrm>
            <a:custGeom>
              <a:avLst/>
              <a:gdLst>
                <a:gd name="T0" fmla="*/ 0 w 220"/>
                <a:gd name="T1" fmla="*/ 0 h 416"/>
                <a:gd name="T2" fmla="*/ 0 w 220"/>
                <a:gd name="T3" fmla="*/ 0 h 416"/>
                <a:gd name="T4" fmla="*/ 0 w 220"/>
                <a:gd name="T5" fmla="*/ 0 h 416"/>
                <a:gd name="T6" fmla="*/ 0 w 220"/>
                <a:gd name="T7" fmla="*/ 0 h 416"/>
                <a:gd name="T8" fmla="*/ 0 w 220"/>
                <a:gd name="T9" fmla="*/ 0 h 416"/>
                <a:gd name="T10" fmla="*/ 0 w 220"/>
                <a:gd name="T11" fmla="*/ 0 h 416"/>
                <a:gd name="T12" fmla="*/ 0 w 220"/>
                <a:gd name="T13" fmla="*/ 0 h 416"/>
                <a:gd name="T14" fmla="*/ 0 w 220"/>
                <a:gd name="T15" fmla="*/ 0 h 416"/>
                <a:gd name="T16" fmla="*/ 0 w 220"/>
                <a:gd name="T17" fmla="*/ 0 h 41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20"/>
                <a:gd name="T28" fmla="*/ 0 h 416"/>
                <a:gd name="T29" fmla="*/ 220 w 220"/>
                <a:gd name="T30" fmla="*/ 416 h 41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20" h="416" extrusionOk="0">
                  <a:moveTo>
                    <a:pt x="27" y="0"/>
                  </a:moveTo>
                  <a:cubicBezTo>
                    <a:pt x="17" y="23"/>
                    <a:pt x="22" y="21"/>
                    <a:pt x="0" y="27"/>
                  </a:cubicBezTo>
                  <a:cubicBezTo>
                    <a:pt x="12" y="51"/>
                    <a:pt x="36" y="64"/>
                    <a:pt x="60" y="80"/>
                  </a:cubicBezTo>
                  <a:cubicBezTo>
                    <a:pt x="82" y="94"/>
                    <a:pt x="103" y="108"/>
                    <a:pt x="125" y="121"/>
                  </a:cubicBezTo>
                  <a:cubicBezTo>
                    <a:pt x="156" y="139"/>
                    <a:pt x="193" y="145"/>
                    <a:pt x="211" y="181"/>
                  </a:cubicBezTo>
                  <a:cubicBezTo>
                    <a:pt x="223" y="205"/>
                    <a:pt x="224" y="227"/>
                    <a:pt x="205" y="240"/>
                  </a:cubicBezTo>
                  <a:cubicBezTo>
                    <a:pt x="180" y="258"/>
                    <a:pt x="153" y="273"/>
                    <a:pt x="130" y="293"/>
                  </a:cubicBezTo>
                  <a:cubicBezTo>
                    <a:pt x="100" y="318"/>
                    <a:pt x="74" y="346"/>
                    <a:pt x="48" y="374"/>
                  </a:cubicBezTo>
                  <a:cubicBezTo>
                    <a:pt x="31" y="391"/>
                    <a:pt x="25" y="397"/>
                    <a:pt x="23" y="415"/>
                  </a:cubicBezTo>
                </a:path>
              </a:pathLst>
            </a:custGeom>
            <a:noFill/>
            <a:ln w="19050" cap="rnd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mc:AlternateContent xmlns:mc="http://schemas.openxmlformats.org/markup-compatibility/2006" xmlns:p14="http://schemas.microsoft.com/office/powerpoint/2010/main">
        <mc:Choice Requires="p14">
          <p:contentPart p14:bwMode="auto" r:id="rId9">
            <p14:nvContentPartPr>
              <p14:cNvPr id="169053" name="Ink 93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4586288" y="715963"/>
              <a:ext cx="495300" cy="735012"/>
            </p14:xfrm>
          </p:contentPart>
        </mc:Choice>
        <mc:Fallback xmlns="">
          <p:pic>
            <p:nvPicPr>
              <p:cNvPr id="169053" name="Ink 93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4580169" y="708404"/>
                <a:ext cx="504299" cy="744731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1">
            <p14:nvContentPartPr>
              <p14:cNvPr id="169054" name="Ink 94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3375025" y="1441450"/>
              <a:ext cx="1588" cy="9525"/>
            </p14:xfrm>
          </p:contentPart>
        </mc:Choice>
        <mc:Fallback xmlns="">
          <p:pic>
            <p:nvPicPr>
              <p:cNvPr id="169054" name="Ink 94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3365497" y="1439252"/>
                <a:ext cx="20644" cy="13555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3">
            <p14:nvContentPartPr>
              <p14:cNvPr id="169055" name="Ink 95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3375025" y="696913"/>
              <a:ext cx="1335088" cy="754062"/>
            </p14:xfrm>
          </p:contentPart>
        </mc:Choice>
        <mc:Fallback xmlns="">
          <p:pic>
            <p:nvPicPr>
              <p:cNvPr id="169055" name="Ink 95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14"/>
              <a:stretch>
                <a:fillRect/>
              </a:stretch>
            </p:blipFill>
            <p:spPr>
              <a:xfrm>
                <a:off x="3368186" y="688994"/>
                <a:ext cx="1350206" cy="768819"/>
              </a:xfrm>
              <a:prstGeom prst="rect">
                <a:avLst/>
              </a:prstGeom>
            </p:spPr>
          </p:pic>
        </mc:Fallback>
      </mc:AlternateContent>
      <p:sp>
        <p:nvSpPr>
          <p:cNvPr id="16434" name="Text Box 96"/>
          <p:cNvSpPr txBox="1">
            <a:spLocks noChangeArrowheads="1"/>
          </p:cNvSpPr>
          <p:nvPr/>
        </p:nvSpPr>
        <p:spPr bwMode="auto">
          <a:xfrm>
            <a:off x="2300288" y="857250"/>
            <a:ext cx="8382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600">
                <a:latin typeface="Felt Tip Roman" panose="02000400000000000000" pitchFamily="2" charset="0"/>
              </a:rPr>
              <a:t>Reqm’ts</a:t>
            </a:r>
          </a:p>
        </p:txBody>
      </p:sp>
      <p:sp>
        <p:nvSpPr>
          <p:cNvPr id="16435" name="Ink 61"/>
          <p:cNvSpPr>
            <a:spLocks noRot="1" noChangeAspect="1" noEditPoints="1" noChangeArrowheads="1" noChangeShapeType="1" noTextEdit="1"/>
          </p:cNvSpPr>
          <p:nvPr/>
        </p:nvSpPr>
        <p:spPr bwMode="auto">
          <a:xfrm>
            <a:off x="685800" y="457200"/>
            <a:ext cx="609600" cy="320675"/>
          </a:xfrm>
          <a:custGeom>
            <a:avLst/>
            <a:gdLst>
              <a:gd name="T0" fmla="*/ 0 w 931"/>
              <a:gd name="T1" fmla="*/ 2147483646 h 639"/>
              <a:gd name="T2" fmla="*/ 2147483646 w 931"/>
              <a:gd name="T3" fmla="*/ 2147483646 h 639"/>
              <a:gd name="T4" fmla="*/ 2147483646 w 931"/>
              <a:gd name="T5" fmla="*/ 2147483646 h 639"/>
              <a:gd name="T6" fmla="*/ 2147483646 w 931"/>
              <a:gd name="T7" fmla="*/ 2147483646 h 639"/>
              <a:gd name="T8" fmla="*/ 2147483646 w 931"/>
              <a:gd name="T9" fmla="*/ 2147483646 h 639"/>
              <a:gd name="T10" fmla="*/ 2147483646 w 931"/>
              <a:gd name="T11" fmla="*/ 2147483646 h 639"/>
              <a:gd name="T12" fmla="*/ 2147483646 w 931"/>
              <a:gd name="T13" fmla="*/ 2147483646 h 639"/>
              <a:gd name="T14" fmla="*/ 2147483646 w 931"/>
              <a:gd name="T15" fmla="*/ 2147483646 h 639"/>
              <a:gd name="T16" fmla="*/ 2147483646 w 931"/>
              <a:gd name="T17" fmla="*/ 2147483646 h 639"/>
              <a:gd name="T18" fmla="*/ 2147483646 w 931"/>
              <a:gd name="T19" fmla="*/ 2147483646 h 639"/>
              <a:gd name="T20" fmla="*/ 2147483646 w 931"/>
              <a:gd name="T21" fmla="*/ 2147483646 h 639"/>
              <a:gd name="T22" fmla="*/ 2147483646 w 931"/>
              <a:gd name="T23" fmla="*/ 0 h 639"/>
              <a:gd name="T24" fmla="*/ 2147483646 w 931"/>
              <a:gd name="T25" fmla="*/ 2147483646 h 639"/>
              <a:gd name="T26" fmla="*/ 2147483646 w 931"/>
              <a:gd name="T27" fmla="*/ 2147483646 h 639"/>
              <a:gd name="T28" fmla="*/ 2147483646 w 931"/>
              <a:gd name="T29" fmla="*/ 2147483646 h 639"/>
              <a:gd name="T30" fmla="*/ 2147483646 w 931"/>
              <a:gd name="T31" fmla="*/ 2147483646 h 639"/>
              <a:gd name="T32" fmla="*/ 2147483646 w 931"/>
              <a:gd name="T33" fmla="*/ 2147483646 h 639"/>
              <a:gd name="T34" fmla="*/ 2147483646 w 931"/>
              <a:gd name="T35" fmla="*/ 2147483646 h 639"/>
              <a:gd name="T36" fmla="*/ 2147483646 w 931"/>
              <a:gd name="T37" fmla="*/ 2147483646 h 639"/>
              <a:gd name="T38" fmla="*/ 2147483646 w 931"/>
              <a:gd name="T39" fmla="*/ 2147483646 h 639"/>
              <a:gd name="T40" fmla="*/ 2147483646 w 931"/>
              <a:gd name="T41" fmla="*/ 2147483646 h 639"/>
              <a:gd name="T42" fmla="*/ 2147483646 w 931"/>
              <a:gd name="T43" fmla="*/ 2147483646 h 639"/>
              <a:gd name="T44" fmla="*/ 2147483646 w 931"/>
              <a:gd name="T45" fmla="*/ 2147483646 h 639"/>
              <a:gd name="T46" fmla="*/ 2147483646 w 931"/>
              <a:gd name="T47" fmla="*/ 2147483646 h 639"/>
              <a:gd name="T48" fmla="*/ 2147483646 w 931"/>
              <a:gd name="T49" fmla="*/ 2147483646 h 639"/>
              <a:gd name="T50" fmla="*/ 2147483646 w 931"/>
              <a:gd name="T51" fmla="*/ 2147483646 h 639"/>
              <a:gd name="T52" fmla="*/ 2147483646 w 931"/>
              <a:gd name="T53" fmla="*/ 2147483646 h 639"/>
              <a:gd name="T54" fmla="*/ 2147483646 w 931"/>
              <a:gd name="T55" fmla="*/ 2147483646 h 639"/>
              <a:gd name="T56" fmla="*/ 2147483646 w 931"/>
              <a:gd name="T57" fmla="*/ 2147483646 h 639"/>
              <a:gd name="T58" fmla="*/ 2147483646 w 931"/>
              <a:gd name="T59" fmla="*/ 2147483646 h 639"/>
              <a:gd name="T60" fmla="*/ 2147483646 w 931"/>
              <a:gd name="T61" fmla="*/ 2147483646 h 639"/>
              <a:gd name="T62" fmla="*/ 2147483646 w 931"/>
              <a:gd name="T63" fmla="*/ 2147483646 h 639"/>
              <a:gd name="T64" fmla="*/ 2147483646 w 931"/>
              <a:gd name="T65" fmla="*/ 2147483646 h 639"/>
              <a:gd name="T66" fmla="*/ 2147483646 w 931"/>
              <a:gd name="T67" fmla="*/ 2147483646 h 639"/>
              <a:gd name="T68" fmla="*/ 2147483646 w 931"/>
              <a:gd name="T69" fmla="*/ 2147483646 h 639"/>
              <a:gd name="T70" fmla="*/ 2147483646 w 931"/>
              <a:gd name="T71" fmla="*/ 2147483646 h 639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w 931"/>
              <a:gd name="T109" fmla="*/ 0 h 639"/>
              <a:gd name="T110" fmla="*/ 931 w 931"/>
              <a:gd name="T111" fmla="*/ 639 h 639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T108" t="T109" r="T110" b="T111"/>
            <a:pathLst>
              <a:path w="931" h="639" extrusionOk="0">
                <a:moveTo>
                  <a:pt x="0" y="73"/>
                </a:moveTo>
                <a:cubicBezTo>
                  <a:pt x="22" y="109"/>
                  <a:pt x="31" y="139"/>
                  <a:pt x="34" y="182"/>
                </a:cubicBezTo>
                <a:cubicBezTo>
                  <a:pt x="38" y="245"/>
                  <a:pt x="36" y="307"/>
                  <a:pt x="37" y="370"/>
                </a:cubicBezTo>
                <a:cubicBezTo>
                  <a:pt x="38" y="431"/>
                  <a:pt x="41" y="488"/>
                  <a:pt x="57" y="547"/>
                </a:cubicBezTo>
                <a:cubicBezTo>
                  <a:pt x="64" y="570"/>
                  <a:pt x="67" y="578"/>
                  <a:pt x="77" y="591"/>
                </a:cubicBezTo>
              </a:path>
              <a:path w="931" h="639" extrusionOk="0">
                <a:moveTo>
                  <a:pt x="60" y="40"/>
                </a:moveTo>
                <a:cubicBezTo>
                  <a:pt x="83" y="44"/>
                  <a:pt x="105" y="46"/>
                  <a:pt x="129" y="47"/>
                </a:cubicBezTo>
                <a:cubicBezTo>
                  <a:pt x="199" y="50"/>
                  <a:pt x="269" y="43"/>
                  <a:pt x="339" y="39"/>
                </a:cubicBezTo>
                <a:cubicBezTo>
                  <a:pt x="411" y="35"/>
                  <a:pt x="483" y="33"/>
                  <a:pt x="555" y="30"/>
                </a:cubicBezTo>
                <a:cubicBezTo>
                  <a:pt x="639" y="27"/>
                  <a:pt x="723" y="24"/>
                  <a:pt x="807" y="21"/>
                </a:cubicBezTo>
                <a:cubicBezTo>
                  <a:pt x="848" y="19"/>
                  <a:pt x="897" y="11"/>
                  <a:pt x="930" y="36"/>
                </a:cubicBezTo>
              </a:path>
              <a:path w="931" h="639" extrusionOk="0">
                <a:moveTo>
                  <a:pt x="824" y="0"/>
                </a:moveTo>
                <a:cubicBezTo>
                  <a:pt x="838" y="10"/>
                  <a:pt x="846" y="5"/>
                  <a:pt x="849" y="28"/>
                </a:cubicBezTo>
                <a:cubicBezTo>
                  <a:pt x="854" y="61"/>
                  <a:pt x="847" y="101"/>
                  <a:pt x="843" y="134"/>
                </a:cubicBezTo>
                <a:cubicBezTo>
                  <a:pt x="835" y="199"/>
                  <a:pt x="830" y="264"/>
                  <a:pt x="837" y="330"/>
                </a:cubicBezTo>
                <a:cubicBezTo>
                  <a:pt x="841" y="373"/>
                  <a:pt x="851" y="416"/>
                  <a:pt x="860" y="459"/>
                </a:cubicBezTo>
                <a:cubicBezTo>
                  <a:pt x="867" y="491"/>
                  <a:pt x="868" y="521"/>
                  <a:pt x="868" y="553"/>
                </a:cubicBezTo>
                <a:cubicBezTo>
                  <a:pt x="869" y="573"/>
                  <a:pt x="870" y="579"/>
                  <a:pt x="863" y="590"/>
                </a:cubicBezTo>
              </a:path>
              <a:path w="931" h="639" extrusionOk="0">
                <a:moveTo>
                  <a:pt x="873" y="617"/>
                </a:moveTo>
                <a:cubicBezTo>
                  <a:pt x="850" y="619"/>
                  <a:pt x="827" y="620"/>
                  <a:pt x="804" y="620"/>
                </a:cubicBezTo>
                <a:cubicBezTo>
                  <a:pt x="748" y="620"/>
                  <a:pt x="693" y="622"/>
                  <a:pt x="637" y="624"/>
                </a:cubicBezTo>
                <a:cubicBezTo>
                  <a:pt x="554" y="626"/>
                  <a:pt x="471" y="627"/>
                  <a:pt x="388" y="630"/>
                </a:cubicBezTo>
                <a:cubicBezTo>
                  <a:pt x="310" y="633"/>
                  <a:pt x="231" y="634"/>
                  <a:pt x="153" y="636"/>
                </a:cubicBezTo>
                <a:cubicBezTo>
                  <a:pt x="133" y="636"/>
                  <a:pt x="64" y="648"/>
                  <a:pt x="46" y="636"/>
                </a:cubicBezTo>
                <a:cubicBezTo>
                  <a:pt x="51" y="634"/>
                  <a:pt x="55" y="631"/>
                  <a:pt x="60" y="629"/>
                </a:cubicBezTo>
              </a:path>
              <a:path w="931" h="639" extrusionOk="0">
                <a:moveTo>
                  <a:pt x="90" y="253"/>
                </a:moveTo>
                <a:cubicBezTo>
                  <a:pt x="112" y="254"/>
                  <a:pt x="135" y="253"/>
                  <a:pt x="159" y="252"/>
                </a:cubicBezTo>
                <a:cubicBezTo>
                  <a:pt x="215" y="249"/>
                  <a:pt x="272" y="243"/>
                  <a:pt x="328" y="238"/>
                </a:cubicBezTo>
                <a:cubicBezTo>
                  <a:pt x="404" y="231"/>
                  <a:pt x="481" y="230"/>
                  <a:pt x="558" y="225"/>
                </a:cubicBezTo>
                <a:cubicBezTo>
                  <a:pt x="647" y="220"/>
                  <a:pt x="737" y="213"/>
                  <a:pt x="826" y="213"/>
                </a:cubicBezTo>
                <a:cubicBezTo>
                  <a:pt x="862" y="215"/>
                  <a:pt x="870" y="217"/>
                  <a:pt x="892" y="210"/>
                </a:cubicBezTo>
              </a:path>
              <a:path w="931" h="639" extrusionOk="0">
                <a:moveTo>
                  <a:pt x="277" y="266"/>
                </a:moveTo>
                <a:cubicBezTo>
                  <a:pt x="282" y="280"/>
                  <a:pt x="286" y="294"/>
                  <a:pt x="286" y="309"/>
                </a:cubicBezTo>
                <a:cubicBezTo>
                  <a:pt x="285" y="338"/>
                  <a:pt x="285" y="368"/>
                  <a:pt x="285" y="397"/>
                </a:cubicBezTo>
                <a:cubicBezTo>
                  <a:pt x="285" y="431"/>
                  <a:pt x="288" y="463"/>
                  <a:pt x="295" y="496"/>
                </a:cubicBezTo>
                <a:cubicBezTo>
                  <a:pt x="299" y="513"/>
                  <a:pt x="306" y="526"/>
                  <a:pt x="315" y="541"/>
                </a:cubicBezTo>
              </a:path>
            </a:pathLst>
          </a:custGeom>
          <a:noFill/>
          <a:ln w="19050" cap="rnd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6436" name="Text Box 98"/>
          <p:cNvSpPr txBox="1">
            <a:spLocks noChangeArrowheads="1"/>
          </p:cNvSpPr>
          <p:nvPr/>
        </p:nvSpPr>
        <p:spPr bwMode="auto">
          <a:xfrm>
            <a:off x="5715000" y="441325"/>
            <a:ext cx="118745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600">
                <a:latin typeface="Felt Tip Roman" panose="02000400000000000000" pitchFamily="2" charset="0"/>
              </a:rPr>
              <a:t>Bus. Critical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15">
            <p14:nvContentPartPr>
              <p14:cNvPr id="169061" name="Ink 101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533400" y="1143000"/>
              <a:ext cx="457200" cy="423863"/>
            </p14:xfrm>
          </p:contentPart>
        </mc:Choice>
        <mc:Fallback xmlns="">
          <p:pic>
            <p:nvPicPr>
              <p:cNvPr id="169061" name="Ink 101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16"/>
              <a:stretch>
                <a:fillRect/>
              </a:stretch>
            </p:blipFill>
            <p:spPr>
              <a:xfrm>
                <a:off x="524760" y="1133277"/>
                <a:ext cx="476640" cy="444030"/>
              </a:xfrm>
              <a:prstGeom prst="rect">
                <a:avLst/>
              </a:prstGeom>
            </p:spPr>
          </p:pic>
        </mc:Fallback>
      </mc:AlternateContent>
      <p:sp>
        <p:nvSpPr>
          <p:cNvPr id="16438" name="Text Box 102"/>
          <p:cNvSpPr txBox="1">
            <a:spLocks noChangeArrowheads="1"/>
          </p:cNvSpPr>
          <p:nvPr/>
        </p:nvSpPr>
        <p:spPr bwMode="auto">
          <a:xfrm>
            <a:off x="365125" y="1447800"/>
            <a:ext cx="6477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600">
                <a:solidFill>
                  <a:srgbClr val="FF0000"/>
                </a:solidFill>
                <a:latin typeface="Felt Tip Roman" panose="02000400000000000000" pitchFamily="2" charset="0"/>
              </a:rPr>
              <a:t>Cloud</a:t>
            </a:r>
          </a:p>
        </p:txBody>
      </p:sp>
      <p:sp>
        <p:nvSpPr>
          <p:cNvPr id="16439" name="Text Box 103"/>
          <p:cNvSpPr txBox="1">
            <a:spLocks noChangeArrowheads="1"/>
          </p:cNvSpPr>
          <p:nvPr/>
        </p:nvSpPr>
        <p:spPr bwMode="auto">
          <a:xfrm>
            <a:off x="541338" y="685800"/>
            <a:ext cx="88265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600">
                <a:latin typeface="Felt Tip Roman" panose="02000400000000000000" pitchFamily="2" charset="0"/>
              </a:rPr>
              <a:t>OLTP-DB</a:t>
            </a:r>
          </a:p>
        </p:txBody>
      </p:sp>
      <p:grpSp>
        <p:nvGrpSpPr>
          <p:cNvPr id="16440" name="Group 128"/>
          <p:cNvGrpSpPr>
            <a:grpSpLocks/>
          </p:cNvGrpSpPr>
          <p:nvPr/>
        </p:nvGrpSpPr>
        <p:grpSpPr bwMode="auto">
          <a:xfrm>
            <a:off x="1600200" y="1143000"/>
            <a:ext cx="457200" cy="303213"/>
            <a:chOff x="2039938" y="2736850"/>
            <a:chExt cx="849312" cy="760413"/>
          </a:xfrm>
        </p:grpSpPr>
        <p:grpSp>
          <p:nvGrpSpPr>
            <p:cNvPr id="16493" name="Group 351"/>
            <p:cNvGrpSpPr>
              <a:grpSpLocks/>
            </p:cNvGrpSpPr>
            <p:nvPr/>
          </p:nvGrpSpPr>
          <p:grpSpPr bwMode="auto">
            <a:xfrm>
              <a:off x="2039938" y="2736850"/>
              <a:ext cx="849312" cy="760413"/>
              <a:chOff x="2483114" y="3039793"/>
              <a:chExt cx="848719" cy="759629"/>
            </a:xfrm>
          </p:grpSpPr>
          <p:grpSp>
            <p:nvGrpSpPr>
              <p:cNvPr id="16495" name="Group 23"/>
              <p:cNvGrpSpPr>
                <a:grpSpLocks/>
              </p:cNvGrpSpPr>
              <p:nvPr/>
            </p:nvGrpSpPr>
            <p:grpSpPr bwMode="auto">
              <a:xfrm>
                <a:off x="2483100" y="3039791"/>
                <a:ext cx="848718" cy="759629"/>
                <a:chOff x="4764" y="3523"/>
                <a:chExt cx="338" cy="346"/>
              </a:xfrm>
            </p:grpSpPr>
            <p:sp>
              <p:nvSpPr>
                <p:cNvPr id="16499" name="Ink 24"/>
                <p:cNvSpPr>
                  <a:spLocks noRot="1" noChangeAspect="1" noEditPoints="1" noChangeArrowheads="1" noChangeShapeType="1" noTextEdit="1"/>
                </p:cNvSpPr>
                <p:nvPr/>
              </p:nvSpPr>
              <p:spPr bwMode="auto">
                <a:xfrm>
                  <a:off x="4764" y="3565"/>
                  <a:ext cx="18" cy="278"/>
                </a:xfrm>
                <a:custGeom>
                  <a:avLst/>
                  <a:gdLst>
                    <a:gd name="T0" fmla="*/ 0 w 81"/>
                    <a:gd name="T1" fmla="*/ 0 h 1226"/>
                    <a:gd name="T2" fmla="*/ 0 w 81"/>
                    <a:gd name="T3" fmla="*/ 0 h 1226"/>
                    <a:gd name="T4" fmla="*/ 0 w 81"/>
                    <a:gd name="T5" fmla="*/ 0 h 1226"/>
                    <a:gd name="T6" fmla="*/ 0 w 81"/>
                    <a:gd name="T7" fmla="*/ 0 h 1226"/>
                    <a:gd name="T8" fmla="*/ 0 w 81"/>
                    <a:gd name="T9" fmla="*/ 0 h 1226"/>
                    <a:gd name="T10" fmla="*/ 0 w 81"/>
                    <a:gd name="T11" fmla="*/ 0 h 1226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81"/>
                    <a:gd name="T19" fmla="*/ 0 h 1226"/>
                    <a:gd name="T20" fmla="*/ 81 w 81"/>
                    <a:gd name="T21" fmla="*/ 1226 h 1226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81" h="1226" extrusionOk="0">
                      <a:moveTo>
                        <a:pt x="0" y="0"/>
                      </a:moveTo>
                      <a:cubicBezTo>
                        <a:pt x="1" y="42"/>
                        <a:pt x="4" y="83"/>
                        <a:pt x="5" y="125"/>
                      </a:cubicBezTo>
                      <a:cubicBezTo>
                        <a:pt x="8" y="277"/>
                        <a:pt x="3" y="429"/>
                        <a:pt x="3" y="581"/>
                      </a:cubicBezTo>
                      <a:cubicBezTo>
                        <a:pt x="3" y="716"/>
                        <a:pt x="6" y="852"/>
                        <a:pt x="17" y="986"/>
                      </a:cubicBezTo>
                      <a:cubicBezTo>
                        <a:pt x="22" y="1047"/>
                        <a:pt x="24" y="1144"/>
                        <a:pt x="57" y="1199"/>
                      </a:cubicBezTo>
                      <a:cubicBezTo>
                        <a:pt x="65" y="1208"/>
                        <a:pt x="72" y="1216"/>
                        <a:pt x="80" y="1225"/>
                      </a:cubicBezTo>
                    </a:path>
                  </a:pathLst>
                </a:custGeom>
                <a:noFill/>
                <a:ln w="19050" cap="rnd">
                  <a:solidFill>
                    <a:srgbClr val="FF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6500" name="Ink 25"/>
                <p:cNvSpPr>
                  <a:spLocks noRot="1" noChangeAspect="1" noEditPoints="1" noChangeArrowheads="1" noChangeShapeType="1" noTextEdit="1"/>
                </p:cNvSpPr>
                <p:nvPr/>
              </p:nvSpPr>
              <p:spPr bwMode="auto">
                <a:xfrm>
                  <a:off x="4765" y="3524"/>
                  <a:ext cx="316" cy="28"/>
                </a:xfrm>
                <a:custGeom>
                  <a:avLst/>
                  <a:gdLst>
                    <a:gd name="T0" fmla="*/ 0 w 1393"/>
                    <a:gd name="T1" fmla="*/ 0 h 125"/>
                    <a:gd name="T2" fmla="*/ 0 w 1393"/>
                    <a:gd name="T3" fmla="*/ 0 h 125"/>
                    <a:gd name="T4" fmla="*/ 0 w 1393"/>
                    <a:gd name="T5" fmla="*/ 0 h 125"/>
                    <a:gd name="T6" fmla="*/ 0 w 1393"/>
                    <a:gd name="T7" fmla="*/ 0 h 125"/>
                    <a:gd name="T8" fmla="*/ 0 w 1393"/>
                    <a:gd name="T9" fmla="*/ 0 h 125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393"/>
                    <a:gd name="T16" fmla="*/ 0 h 125"/>
                    <a:gd name="T17" fmla="*/ 1393 w 1393"/>
                    <a:gd name="T18" fmla="*/ 125 h 125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393" h="125" extrusionOk="0">
                      <a:moveTo>
                        <a:pt x="0" y="121"/>
                      </a:moveTo>
                      <a:cubicBezTo>
                        <a:pt x="66" y="123"/>
                        <a:pt x="125" y="116"/>
                        <a:pt x="190" y="107"/>
                      </a:cubicBezTo>
                      <a:cubicBezTo>
                        <a:pt x="319" y="90"/>
                        <a:pt x="447" y="72"/>
                        <a:pt x="575" y="53"/>
                      </a:cubicBezTo>
                      <a:cubicBezTo>
                        <a:pt x="745" y="28"/>
                        <a:pt x="910" y="13"/>
                        <a:pt x="1081" y="6"/>
                      </a:cubicBezTo>
                      <a:cubicBezTo>
                        <a:pt x="1186" y="2"/>
                        <a:pt x="1287" y="9"/>
                        <a:pt x="1392" y="13"/>
                      </a:cubicBezTo>
                    </a:path>
                  </a:pathLst>
                </a:custGeom>
                <a:noFill/>
                <a:ln w="19050" cap="rnd">
                  <a:solidFill>
                    <a:srgbClr val="FF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6501" name="Ink 26"/>
                <p:cNvSpPr>
                  <a:spLocks noRot="1" noChangeAspect="1" noEditPoints="1" noChangeArrowheads="1" noChangeShapeType="1" noTextEdit="1"/>
                </p:cNvSpPr>
                <p:nvPr/>
              </p:nvSpPr>
              <p:spPr bwMode="auto">
                <a:xfrm>
                  <a:off x="5090" y="3523"/>
                  <a:ext cx="12" cy="283"/>
                </a:xfrm>
                <a:custGeom>
                  <a:avLst/>
                  <a:gdLst>
                    <a:gd name="T0" fmla="*/ 0 w 53"/>
                    <a:gd name="T1" fmla="*/ 0 h 1248"/>
                    <a:gd name="T2" fmla="*/ 0 w 53"/>
                    <a:gd name="T3" fmla="*/ 0 h 1248"/>
                    <a:gd name="T4" fmla="*/ 0 w 53"/>
                    <a:gd name="T5" fmla="*/ 0 h 1248"/>
                    <a:gd name="T6" fmla="*/ 0 w 53"/>
                    <a:gd name="T7" fmla="*/ 0 h 1248"/>
                    <a:gd name="T8" fmla="*/ 0 w 53"/>
                    <a:gd name="T9" fmla="*/ 0 h 1248"/>
                    <a:gd name="T10" fmla="*/ 0 w 53"/>
                    <a:gd name="T11" fmla="*/ 0 h 1248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53"/>
                    <a:gd name="T19" fmla="*/ 0 h 1248"/>
                    <a:gd name="T20" fmla="*/ 53 w 53"/>
                    <a:gd name="T21" fmla="*/ 1248 h 1248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53" h="1248" extrusionOk="0">
                      <a:moveTo>
                        <a:pt x="38" y="0"/>
                      </a:moveTo>
                      <a:cubicBezTo>
                        <a:pt x="28" y="37"/>
                        <a:pt x="18" y="75"/>
                        <a:pt x="14" y="114"/>
                      </a:cubicBezTo>
                      <a:cubicBezTo>
                        <a:pt x="5" y="217"/>
                        <a:pt x="1" y="321"/>
                        <a:pt x="0" y="425"/>
                      </a:cubicBezTo>
                      <a:cubicBezTo>
                        <a:pt x="-1" y="563"/>
                        <a:pt x="10" y="700"/>
                        <a:pt x="17" y="838"/>
                      </a:cubicBezTo>
                      <a:cubicBezTo>
                        <a:pt x="22" y="941"/>
                        <a:pt x="26" y="1046"/>
                        <a:pt x="41" y="1148"/>
                      </a:cubicBezTo>
                      <a:cubicBezTo>
                        <a:pt x="51" y="1201"/>
                        <a:pt x="55" y="1214"/>
                        <a:pt x="46" y="1247"/>
                      </a:cubicBezTo>
                    </a:path>
                  </a:pathLst>
                </a:custGeom>
                <a:noFill/>
                <a:ln w="19050" cap="rnd">
                  <a:solidFill>
                    <a:srgbClr val="FF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6502" name="Ink 27"/>
                <p:cNvSpPr>
                  <a:spLocks noRot="1" noChangeAspect="1" noEditPoints="1" noChangeArrowheads="1" noChangeShapeType="1" noTextEdit="1"/>
                </p:cNvSpPr>
                <p:nvPr/>
              </p:nvSpPr>
              <p:spPr bwMode="auto">
                <a:xfrm>
                  <a:off x="4812" y="3825"/>
                  <a:ext cx="268" cy="44"/>
                </a:xfrm>
                <a:custGeom>
                  <a:avLst/>
                  <a:gdLst>
                    <a:gd name="T0" fmla="*/ 0 w 1182"/>
                    <a:gd name="T1" fmla="*/ 0 h 194"/>
                    <a:gd name="T2" fmla="*/ 0 w 1182"/>
                    <a:gd name="T3" fmla="*/ 0 h 194"/>
                    <a:gd name="T4" fmla="*/ 0 w 1182"/>
                    <a:gd name="T5" fmla="*/ 0 h 194"/>
                    <a:gd name="T6" fmla="*/ 0 w 1182"/>
                    <a:gd name="T7" fmla="*/ 0 h 194"/>
                    <a:gd name="T8" fmla="*/ 0 w 1182"/>
                    <a:gd name="T9" fmla="*/ 0 h 194"/>
                    <a:gd name="T10" fmla="*/ 0 w 1182"/>
                    <a:gd name="T11" fmla="*/ 0 h 194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1182"/>
                    <a:gd name="T19" fmla="*/ 0 h 194"/>
                    <a:gd name="T20" fmla="*/ 1182 w 1182"/>
                    <a:gd name="T21" fmla="*/ 194 h 194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1182" h="194" extrusionOk="0">
                      <a:moveTo>
                        <a:pt x="27" y="193"/>
                      </a:moveTo>
                      <a:cubicBezTo>
                        <a:pt x="14" y="187"/>
                        <a:pt x="10" y="185"/>
                        <a:pt x="0" y="190"/>
                      </a:cubicBezTo>
                      <a:cubicBezTo>
                        <a:pt x="30" y="180"/>
                        <a:pt x="60" y="171"/>
                        <a:pt x="90" y="162"/>
                      </a:cubicBezTo>
                      <a:cubicBezTo>
                        <a:pt x="175" y="136"/>
                        <a:pt x="258" y="107"/>
                        <a:pt x="345" y="89"/>
                      </a:cubicBezTo>
                      <a:cubicBezTo>
                        <a:pt x="488" y="59"/>
                        <a:pt x="631" y="40"/>
                        <a:pt x="776" y="24"/>
                      </a:cubicBezTo>
                      <a:cubicBezTo>
                        <a:pt x="911" y="9"/>
                        <a:pt x="1046" y="5"/>
                        <a:pt x="1181" y="0"/>
                      </a:cubicBezTo>
                    </a:path>
                  </a:pathLst>
                </a:custGeom>
                <a:noFill/>
                <a:ln w="19050" cap="rnd">
                  <a:solidFill>
                    <a:srgbClr val="FF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6503" name="Ink 28"/>
                <p:cNvSpPr>
                  <a:spLocks noRot="1" noChangeAspect="1" noEditPoints="1" noChangeArrowheads="1" noChangeShapeType="1" noTextEdit="1"/>
                </p:cNvSpPr>
                <p:nvPr/>
              </p:nvSpPr>
              <p:spPr bwMode="auto">
                <a:xfrm>
                  <a:off x="4833" y="3552"/>
                  <a:ext cx="24" cy="283"/>
                </a:xfrm>
                <a:custGeom>
                  <a:avLst/>
                  <a:gdLst>
                    <a:gd name="T0" fmla="*/ 0 w 107"/>
                    <a:gd name="T1" fmla="*/ 0 h 1250"/>
                    <a:gd name="T2" fmla="*/ 0 w 107"/>
                    <a:gd name="T3" fmla="*/ 0 h 1250"/>
                    <a:gd name="T4" fmla="*/ 0 w 107"/>
                    <a:gd name="T5" fmla="*/ 0 h 1250"/>
                    <a:gd name="T6" fmla="*/ 0 w 107"/>
                    <a:gd name="T7" fmla="*/ 0 h 1250"/>
                    <a:gd name="T8" fmla="*/ 0 w 107"/>
                    <a:gd name="T9" fmla="*/ 0 h 1250"/>
                    <a:gd name="T10" fmla="*/ 0 w 107"/>
                    <a:gd name="T11" fmla="*/ 0 h 1250"/>
                    <a:gd name="T12" fmla="*/ 0 w 107"/>
                    <a:gd name="T13" fmla="*/ 0 h 1250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w 107"/>
                    <a:gd name="T22" fmla="*/ 0 h 1250"/>
                    <a:gd name="T23" fmla="*/ 107 w 107"/>
                    <a:gd name="T24" fmla="*/ 1250 h 1250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T21" t="T22" r="T23" b="T24"/>
                  <a:pathLst>
                    <a:path w="107" h="1250" extrusionOk="0">
                      <a:moveTo>
                        <a:pt x="0" y="31"/>
                      </a:moveTo>
                      <a:cubicBezTo>
                        <a:pt x="6" y="16"/>
                        <a:pt x="9" y="11"/>
                        <a:pt x="11" y="0"/>
                      </a:cubicBezTo>
                      <a:cubicBezTo>
                        <a:pt x="9" y="33"/>
                        <a:pt x="5" y="65"/>
                        <a:pt x="6" y="98"/>
                      </a:cubicBezTo>
                      <a:cubicBezTo>
                        <a:pt x="8" y="201"/>
                        <a:pt x="12" y="304"/>
                        <a:pt x="18" y="407"/>
                      </a:cubicBezTo>
                      <a:cubicBezTo>
                        <a:pt x="26" y="550"/>
                        <a:pt x="35" y="693"/>
                        <a:pt x="47" y="836"/>
                      </a:cubicBezTo>
                      <a:cubicBezTo>
                        <a:pt x="56" y="936"/>
                        <a:pt x="64" y="1038"/>
                        <a:pt x="78" y="1138"/>
                      </a:cubicBezTo>
                      <a:cubicBezTo>
                        <a:pt x="84" y="1179"/>
                        <a:pt x="92" y="1213"/>
                        <a:pt x="106" y="1249"/>
                      </a:cubicBezTo>
                    </a:path>
                  </a:pathLst>
                </a:custGeom>
                <a:noFill/>
                <a:ln w="19050" cap="rnd">
                  <a:solidFill>
                    <a:srgbClr val="FF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6504" name="Ink 29"/>
                <p:cNvSpPr>
                  <a:spLocks noRot="1" noChangeAspect="1" noEditPoints="1" noChangeArrowheads="1" noChangeShapeType="1" noTextEdit="1"/>
                </p:cNvSpPr>
                <p:nvPr/>
              </p:nvSpPr>
              <p:spPr bwMode="auto">
                <a:xfrm>
                  <a:off x="4885" y="3534"/>
                  <a:ext cx="42" cy="250"/>
                </a:xfrm>
                <a:custGeom>
                  <a:avLst/>
                  <a:gdLst>
                    <a:gd name="T0" fmla="*/ 0 w 185"/>
                    <a:gd name="T1" fmla="*/ 0 h 1104"/>
                    <a:gd name="T2" fmla="*/ 0 w 185"/>
                    <a:gd name="T3" fmla="*/ 0 h 1104"/>
                    <a:gd name="T4" fmla="*/ 0 w 185"/>
                    <a:gd name="T5" fmla="*/ 0 h 1104"/>
                    <a:gd name="T6" fmla="*/ 0 w 185"/>
                    <a:gd name="T7" fmla="*/ 0 h 1104"/>
                    <a:gd name="T8" fmla="*/ 0 w 185"/>
                    <a:gd name="T9" fmla="*/ 0 h 1104"/>
                    <a:gd name="T10" fmla="*/ 0 w 185"/>
                    <a:gd name="T11" fmla="*/ 0 h 1104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185"/>
                    <a:gd name="T19" fmla="*/ 0 h 1104"/>
                    <a:gd name="T20" fmla="*/ 185 w 185"/>
                    <a:gd name="T21" fmla="*/ 1104 h 1104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185" h="1104" extrusionOk="0">
                      <a:moveTo>
                        <a:pt x="0" y="0"/>
                      </a:moveTo>
                      <a:cubicBezTo>
                        <a:pt x="18" y="47"/>
                        <a:pt x="25" y="94"/>
                        <a:pt x="31" y="144"/>
                      </a:cubicBezTo>
                      <a:cubicBezTo>
                        <a:pt x="42" y="245"/>
                        <a:pt x="51" y="347"/>
                        <a:pt x="61" y="448"/>
                      </a:cubicBezTo>
                      <a:cubicBezTo>
                        <a:pt x="72" y="556"/>
                        <a:pt x="89" y="663"/>
                        <a:pt x="103" y="770"/>
                      </a:cubicBezTo>
                      <a:cubicBezTo>
                        <a:pt x="114" y="850"/>
                        <a:pt x="129" y="928"/>
                        <a:pt x="149" y="1006"/>
                      </a:cubicBezTo>
                      <a:cubicBezTo>
                        <a:pt x="160" y="1048"/>
                        <a:pt x="163" y="1069"/>
                        <a:pt x="184" y="1103"/>
                      </a:cubicBezTo>
                    </a:path>
                  </a:pathLst>
                </a:custGeom>
                <a:noFill/>
                <a:ln w="19050" cap="rnd">
                  <a:solidFill>
                    <a:srgbClr val="FF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6505" name="Ink 30"/>
                <p:cNvSpPr>
                  <a:spLocks noRot="1" noChangeAspect="1" noEditPoints="1" noChangeArrowheads="1" noChangeShapeType="1" noTextEdit="1"/>
                </p:cNvSpPr>
                <p:nvPr/>
              </p:nvSpPr>
              <p:spPr bwMode="auto">
                <a:xfrm>
                  <a:off x="4974" y="3542"/>
                  <a:ext cx="46" cy="268"/>
                </a:xfrm>
                <a:custGeom>
                  <a:avLst/>
                  <a:gdLst>
                    <a:gd name="T0" fmla="*/ 0 w 204"/>
                    <a:gd name="T1" fmla="*/ 0 h 1181"/>
                    <a:gd name="T2" fmla="*/ 0 w 204"/>
                    <a:gd name="T3" fmla="*/ 0 h 1181"/>
                    <a:gd name="T4" fmla="*/ 0 w 204"/>
                    <a:gd name="T5" fmla="*/ 0 h 1181"/>
                    <a:gd name="T6" fmla="*/ 0 w 204"/>
                    <a:gd name="T7" fmla="*/ 0 h 1181"/>
                    <a:gd name="T8" fmla="*/ 0 w 204"/>
                    <a:gd name="T9" fmla="*/ 0 h 1181"/>
                    <a:gd name="T10" fmla="*/ 0 w 204"/>
                    <a:gd name="T11" fmla="*/ 0 h 1181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204"/>
                    <a:gd name="T19" fmla="*/ 0 h 1181"/>
                    <a:gd name="T20" fmla="*/ 204 w 204"/>
                    <a:gd name="T21" fmla="*/ 1181 h 1181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204" h="1181" extrusionOk="0">
                      <a:moveTo>
                        <a:pt x="26" y="0"/>
                      </a:moveTo>
                      <a:cubicBezTo>
                        <a:pt x="17" y="62"/>
                        <a:pt x="5" y="122"/>
                        <a:pt x="2" y="189"/>
                      </a:cubicBezTo>
                      <a:cubicBezTo>
                        <a:pt x="-4" y="307"/>
                        <a:pt x="2" y="422"/>
                        <a:pt x="12" y="540"/>
                      </a:cubicBezTo>
                      <a:cubicBezTo>
                        <a:pt x="22" y="661"/>
                        <a:pt x="41" y="780"/>
                        <a:pt x="65" y="899"/>
                      </a:cubicBezTo>
                      <a:cubicBezTo>
                        <a:pt x="81" y="976"/>
                        <a:pt x="97" y="1056"/>
                        <a:pt x="129" y="1128"/>
                      </a:cubicBezTo>
                      <a:cubicBezTo>
                        <a:pt x="156" y="1188"/>
                        <a:pt x="175" y="1190"/>
                        <a:pt x="203" y="1137"/>
                      </a:cubicBezTo>
                    </a:path>
                  </a:pathLst>
                </a:custGeom>
                <a:noFill/>
                <a:ln w="19050" cap="rnd">
                  <a:solidFill>
                    <a:srgbClr val="FF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6506" name="Ink 31"/>
                <p:cNvSpPr>
                  <a:spLocks noRot="1" noChangeAspect="1" noEditPoints="1" noChangeArrowheads="1" noChangeShapeType="1" noTextEdit="1"/>
                </p:cNvSpPr>
                <p:nvPr/>
              </p:nvSpPr>
              <p:spPr bwMode="auto">
                <a:xfrm>
                  <a:off x="5059" y="3531"/>
                  <a:ext cx="21" cy="248"/>
                </a:xfrm>
                <a:custGeom>
                  <a:avLst/>
                  <a:gdLst>
                    <a:gd name="T0" fmla="*/ 0 w 93"/>
                    <a:gd name="T1" fmla="*/ 0 h 1093"/>
                    <a:gd name="T2" fmla="*/ 0 w 93"/>
                    <a:gd name="T3" fmla="*/ 0 h 1093"/>
                    <a:gd name="T4" fmla="*/ 0 w 93"/>
                    <a:gd name="T5" fmla="*/ 0 h 1093"/>
                    <a:gd name="T6" fmla="*/ 0 w 93"/>
                    <a:gd name="T7" fmla="*/ 0 h 1093"/>
                    <a:gd name="T8" fmla="*/ 0 w 93"/>
                    <a:gd name="T9" fmla="*/ 0 h 1093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93"/>
                    <a:gd name="T16" fmla="*/ 0 h 1093"/>
                    <a:gd name="T17" fmla="*/ 93 w 93"/>
                    <a:gd name="T18" fmla="*/ 1093 h 1093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93" h="1093" extrusionOk="0">
                      <a:moveTo>
                        <a:pt x="14" y="0"/>
                      </a:moveTo>
                      <a:cubicBezTo>
                        <a:pt x="19" y="66"/>
                        <a:pt x="7" y="131"/>
                        <a:pt x="4" y="198"/>
                      </a:cubicBezTo>
                      <a:cubicBezTo>
                        <a:pt x="-2" y="324"/>
                        <a:pt x="-1" y="451"/>
                        <a:pt x="3" y="577"/>
                      </a:cubicBezTo>
                      <a:cubicBezTo>
                        <a:pt x="7" y="695"/>
                        <a:pt x="15" y="814"/>
                        <a:pt x="35" y="930"/>
                      </a:cubicBezTo>
                      <a:cubicBezTo>
                        <a:pt x="45" y="988"/>
                        <a:pt x="61" y="1043"/>
                        <a:pt x="92" y="1092"/>
                      </a:cubicBezTo>
                    </a:path>
                  </a:pathLst>
                </a:custGeom>
                <a:noFill/>
                <a:ln w="19050" cap="rnd">
                  <a:solidFill>
                    <a:srgbClr val="FF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6507" name="Ink 32"/>
                <p:cNvSpPr>
                  <a:spLocks noRot="1" noChangeAspect="1" noEditPoints="1" noChangeArrowheads="1" noChangeShapeType="1" noTextEdit="1"/>
                </p:cNvSpPr>
                <p:nvPr/>
              </p:nvSpPr>
              <p:spPr bwMode="auto">
                <a:xfrm>
                  <a:off x="4768" y="3588"/>
                  <a:ext cx="317" cy="71"/>
                </a:xfrm>
                <a:custGeom>
                  <a:avLst/>
                  <a:gdLst>
                    <a:gd name="T0" fmla="*/ 0 w 1398"/>
                    <a:gd name="T1" fmla="*/ 0 h 314"/>
                    <a:gd name="T2" fmla="*/ 0 w 1398"/>
                    <a:gd name="T3" fmla="*/ 0 h 314"/>
                    <a:gd name="T4" fmla="*/ 0 w 1398"/>
                    <a:gd name="T5" fmla="*/ 0 h 314"/>
                    <a:gd name="T6" fmla="*/ 0 w 1398"/>
                    <a:gd name="T7" fmla="*/ 0 h 314"/>
                    <a:gd name="T8" fmla="*/ 0 w 1398"/>
                    <a:gd name="T9" fmla="*/ 0 h 31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398"/>
                    <a:gd name="T16" fmla="*/ 0 h 314"/>
                    <a:gd name="T17" fmla="*/ 1398 w 1398"/>
                    <a:gd name="T18" fmla="*/ 314 h 31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398" h="314" extrusionOk="0">
                      <a:moveTo>
                        <a:pt x="0" y="313"/>
                      </a:moveTo>
                      <a:cubicBezTo>
                        <a:pt x="56" y="278"/>
                        <a:pt x="121" y="257"/>
                        <a:pt x="183" y="234"/>
                      </a:cubicBezTo>
                      <a:cubicBezTo>
                        <a:pt x="320" y="183"/>
                        <a:pt x="464" y="142"/>
                        <a:pt x="607" y="110"/>
                      </a:cubicBezTo>
                      <a:cubicBezTo>
                        <a:pt x="771" y="73"/>
                        <a:pt x="941" y="38"/>
                        <a:pt x="1109" y="23"/>
                      </a:cubicBezTo>
                      <a:cubicBezTo>
                        <a:pt x="1207" y="14"/>
                        <a:pt x="1299" y="5"/>
                        <a:pt x="1397" y="4"/>
                      </a:cubicBezTo>
                    </a:path>
                  </a:pathLst>
                </a:custGeom>
                <a:noFill/>
                <a:ln w="19050" cap="rnd">
                  <a:solidFill>
                    <a:srgbClr val="FF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6508" name="Ink 33"/>
                <p:cNvSpPr>
                  <a:spLocks noRot="1" noChangeAspect="1" noEditPoints="1" noChangeArrowheads="1" noChangeShapeType="1" noTextEdit="1"/>
                </p:cNvSpPr>
                <p:nvPr/>
              </p:nvSpPr>
              <p:spPr bwMode="auto">
                <a:xfrm>
                  <a:off x="4782" y="3649"/>
                  <a:ext cx="306" cy="83"/>
                </a:xfrm>
                <a:custGeom>
                  <a:avLst/>
                  <a:gdLst>
                    <a:gd name="T0" fmla="*/ 0 w 1349"/>
                    <a:gd name="T1" fmla="*/ 0 h 369"/>
                    <a:gd name="T2" fmla="*/ 0 w 1349"/>
                    <a:gd name="T3" fmla="*/ 0 h 369"/>
                    <a:gd name="T4" fmla="*/ 0 w 1349"/>
                    <a:gd name="T5" fmla="*/ 0 h 369"/>
                    <a:gd name="T6" fmla="*/ 0 w 1349"/>
                    <a:gd name="T7" fmla="*/ 0 h 369"/>
                    <a:gd name="T8" fmla="*/ 0 w 1349"/>
                    <a:gd name="T9" fmla="*/ 0 h 369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349"/>
                    <a:gd name="T16" fmla="*/ 0 h 369"/>
                    <a:gd name="T17" fmla="*/ 1349 w 1349"/>
                    <a:gd name="T18" fmla="*/ 369 h 369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349" h="369" extrusionOk="0">
                      <a:moveTo>
                        <a:pt x="0" y="368"/>
                      </a:moveTo>
                      <a:cubicBezTo>
                        <a:pt x="36" y="346"/>
                        <a:pt x="68" y="328"/>
                        <a:pt x="106" y="310"/>
                      </a:cubicBezTo>
                      <a:cubicBezTo>
                        <a:pt x="180" y="276"/>
                        <a:pt x="255" y="255"/>
                        <a:pt x="333" y="233"/>
                      </a:cubicBezTo>
                      <a:cubicBezTo>
                        <a:pt x="507" y="185"/>
                        <a:pt x="685" y="145"/>
                        <a:pt x="862" y="110"/>
                      </a:cubicBezTo>
                      <a:cubicBezTo>
                        <a:pt x="1025" y="78"/>
                        <a:pt x="1186" y="39"/>
                        <a:pt x="1348" y="0"/>
                      </a:cubicBezTo>
                    </a:path>
                  </a:pathLst>
                </a:custGeom>
                <a:noFill/>
                <a:ln w="19050" cap="rnd">
                  <a:solidFill>
                    <a:srgbClr val="FF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6509" name="Ink 34"/>
                <p:cNvSpPr>
                  <a:spLocks noRot="1" noChangeAspect="1" noEditPoints="1" noChangeArrowheads="1" noChangeShapeType="1" noTextEdit="1"/>
                </p:cNvSpPr>
                <p:nvPr/>
              </p:nvSpPr>
              <p:spPr bwMode="auto">
                <a:xfrm>
                  <a:off x="4803" y="3732"/>
                  <a:ext cx="292" cy="92"/>
                </a:xfrm>
                <a:custGeom>
                  <a:avLst/>
                  <a:gdLst>
                    <a:gd name="T0" fmla="*/ 0 w 1289"/>
                    <a:gd name="T1" fmla="*/ 0 h 406"/>
                    <a:gd name="T2" fmla="*/ 0 w 1289"/>
                    <a:gd name="T3" fmla="*/ 0 h 406"/>
                    <a:gd name="T4" fmla="*/ 0 w 1289"/>
                    <a:gd name="T5" fmla="*/ 0 h 406"/>
                    <a:gd name="T6" fmla="*/ 0 w 1289"/>
                    <a:gd name="T7" fmla="*/ 0 h 406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1289"/>
                    <a:gd name="T13" fmla="*/ 0 h 406"/>
                    <a:gd name="T14" fmla="*/ 1289 w 1289"/>
                    <a:gd name="T15" fmla="*/ 406 h 40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1289" h="406" extrusionOk="0">
                      <a:moveTo>
                        <a:pt x="0" y="405"/>
                      </a:moveTo>
                      <a:cubicBezTo>
                        <a:pt x="104" y="400"/>
                        <a:pt x="196" y="350"/>
                        <a:pt x="291" y="310"/>
                      </a:cubicBezTo>
                      <a:cubicBezTo>
                        <a:pt x="544" y="203"/>
                        <a:pt x="801" y="112"/>
                        <a:pt x="1066" y="43"/>
                      </a:cubicBezTo>
                      <a:cubicBezTo>
                        <a:pt x="1177" y="13"/>
                        <a:pt x="1212" y="3"/>
                        <a:pt x="1288" y="0"/>
                      </a:cubicBezTo>
                    </a:path>
                  </a:pathLst>
                </a:custGeom>
                <a:noFill/>
                <a:ln w="19050" cap="rnd">
                  <a:solidFill>
                    <a:srgbClr val="FF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16496" name="Ink 21"/>
              <p:cNvSpPr>
                <a:spLocks noRot="1" noChangeAspect="1" noEditPoints="1" noChangeArrowheads="1" noChangeShapeType="1" noTextEdit="1"/>
              </p:cNvSpPr>
              <p:nvPr/>
            </p:nvSpPr>
            <p:spPr bwMode="auto">
              <a:xfrm>
                <a:off x="2555905" y="3457156"/>
                <a:ext cx="224433" cy="202094"/>
              </a:xfrm>
              <a:custGeom>
                <a:avLst/>
                <a:gdLst>
                  <a:gd name="T0" fmla="*/ 2147483646 w 15552"/>
                  <a:gd name="T1" fmla="*/ 2147483646 h 13396"/>
                  <a:gd name="T2" fmla="*/ 2147483646 w 15552"/>
                  <a:gd name="T3" fmla="*/ 2147483646 h 13396"/>
                  <a:gd name="T4" fmla="*/ 2147483646 w 15552"/>
                  <a:gd name="T5" fmla="*/ 2147483646 h 13396"/>
                  <a:gd name="T6" fmla="*/ 2147483646 w 15552"/>
                  <a:gd name="T7" fmla="*/ 2147483646 h 13396"/>
                  <a:gd name="T8" fmla="*/ 2147483646 w 15552"/>
                  <a:gd name="T9" fmla="*/ 2147483646 h 13396"/>
                  <a:gd name="T10" fmla="*/ 2147483646 w 15552"/>
                  <a:gd name="T11" fmla="*/ 2147483646 h 13396"/>
                  <a:gd name="T12" fmla="*/ 2147483646 w 15552"/>
                  <a:gd name="T13" fmla="*/ 2147483646 h 13396"/>
                  <a:gd name="T14" fmla="*/ 2147483646 w 15552"/>
                  <a:gd name="T15" fmla="*/ 2147483646 h 13396"/>
                  <a:gd name="T16" fmla="*/ 2147483646 w 15552"/>
                  <a:gd name="T17" fmla="*/ 2147483646 h 13396"/>
                  <a:gd name="T18" fmla="*/ 2147483646 w 15552"/>
                  <a:gd name="T19" fmla="*/ 2147483646 h 13396"/>
                  <a:gd name="T20" fmla="*/ 2147483646 w 15552"/>
                  <a:gd name="T21" fmla="*/ 2147483646 h 13396"/>
                  <a:gd name="T22" fmla="*/ 2147483646 w 15552"/>
                  <a:gd name="T23" fmla="*/ 2147483646 h 13396"/>
                  <a:gd name="T24" fmla="*/ 2147483646 w 15552"/>
                  <a:gd name="T25" fmla="*/ 2147483646 h 1339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15552"/>
                  <a:gd name="T40" fmla="*/ 0 h 13396"/>
                  <a:gd name="T41" fmla="*/ 15552 w 15552"/>
                  <a:gd name="T42" fmla="*/ 13396 h 1339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15552" h="13396" extrusionOk="0">
                    <a:moveTo>
                      <a:pt x="6683" y="53"/>
                    </a:moveTo>
                    <a:cubicBezTo>
                      <a:pt x="6639" y="57"/>
                      <a:pt x="6483" y="31"/>
                      <a:pt x="6397" y="42"/>
                    </a:cubicBezTo>
                    <a:cubicBezTo>
                      <a:pt x="5204" y="191"/>
                      <a:pt x="3994" y="914"/>
                      <a:pt x="3069" y="1643"/>
                    </a:cubicBezTo>
                    <a:cubicBezTo>
                      <a:pt x="2030" y="2462"/>
                      <a:pt x="1185" y="3392"/>
                      <a:pt x="612" y="4593"/>
                    </a:cubicBezTo>
                    <a:cubicBezTo>
                      <a:pt x="-223" y="6343"/>
                      <a:pt x="-306" y="8678"/>
                      <a:pt x="964" y="10251"/>
                    </a:cubicBezTo>
                    <a:cubicBezTo>
                      <a:pt x="1786" y="11268"/>
                      <a:pt x="2955" y="11979"/>
                      <a:pt x="4104" y="12565"/>
                    </a:cubicBezTo>
                    <a:cubicBezTo>
                      <a:pt x="5277" y="13164"/>
                      <a:pt x="6666" y="13394"/>
                      <a:pt x="7977" y="13395"/>
                    </a:cubicBezTo>
                    <a:cubicBezTo>
                      <a:pt x="9818" y="13397"/>
                      <a:pt x="11863" y="12993"/>
                      <a:pt x="13371" y="11880"/>
                    </a:cubicBezTo>
                    <a:cubicBezTo>
                      <a:pt x="14285" y="11205"/>
                      <a:pt x="14980" y="10072"/>
                      <a:pt x="15276" y="8984"/>
                    </a:cubicBezTo>
                    <a:cubicBezTo>
                      <a:pt x="15611" y="7755"/>
                      <a:pt x="15624" y="6486"/>
                      <a:pt x="15264" y="5268"/>
                    </a:cubicBezTo>
                    <a:cubicBezTo>
                      <a:pt x="14847" y="3859"/>
                      <a:pt x="13855" y="2889"/>
                      <a:pt x="12825" y="1898"/>
                    </a:cubicBezTo>
                    <a:cubicBezTo>
                      <a:pt x="11923" y="1030"/>
                      <a:pt x="10685" y="398"/>
                      <a:pt x="9457" y="131"/>
                    </a:cubicBezTo>
                    <a:cubicBezTo>
                      <a:pt x="8155" y="-153"/>
                      <a:pt x="6993" y="33"/>
                      <a:pt x="5810" y="593"/>
                    </a:cubicBezTo>
                  </a:path>
                </a:pathLst>
              </a:custGeom>
              <a:noFill/>
              <a:ln w="19050" cap="rnd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497" name="Ink 21"/>
              <p:cNvSpPr>
                <a:spLocks noRot="1" noChangeAspect="1" noEditPoints="1" noChangeArrowheads="1" noChangeShapeType="1" noTextEdit="1"/>
              </p:cNvSpPr>
              <p:nvPr/>
            </p:nvSpPr>
            <p:spPr bwMode="auto">
              <a:xfrm>
                <a:off x="2865286" y="3483900"/>
                <a:ext cx="110437" cy="99445"/>
              </a:xfrm>
              <a:custGeom>
                <a:avLst/>
                <a:gdLst>
                  <a:gd name="T0" fmla="*/ 2147483646 w 15552"/>
                  <a:gd name="T1" fmla="*/ 2147483646 h 13396"/>
                  <a:gd name="T2" fmla="*/ 2147483646 w 15552"/>
                  <a:gd name="T3" fmla="*/ 2147483646 h 13396"/>
                  <a:gd name="T4" fmla="*/ 2147483646 w 15552"/>
                  <a:gd name="T5" fmla="*/ 2147483646 h 13396"/>
                  <a:gd name="T6" fmla="*/ 2147483646 w 15552"/>
                  <a:gd name="T7" fmla="*/ 2147483646 h 13396"/>
                  <a:gd name="T8" fmla="*/ 2147483646 w 15552"/>
                  <a:gd name="T9" fmla="*/ 2147483646 h 13396"/>
                  <a:gd name="T10" fmla="*/ 2147483646 w 15552"/>
                  <a:gd name="T11" fmla="*/ 2147483646 h 13396"/>
                  <a:gd name="T12" fmla="*/ 2147483646 w 15552"/>
                  <a:gd name="T13" fmla="*/ 2147483646 h 13396"/>
                  <a:gd name="T14" fmla="*/ 2147483646 w 15552"/>
                  <a:gd name="T15" fmla="*/ 2147483646 h 13396"/>
                  <a:gd name="T16" fmla="*/ 2147483646 w 15552"/>
                  <a:gd name="T17" fmla="*/ 2147483646 h 13396"/>
                  <a:gd name="T18" fmla="*/ 2147483646 w 15552"/>
                  <a:gd name="T19" fmla="*/ 2147483646 h 13396"/>
                  <a:gd name="T20" fmla="*/ 2147483646 w 15552"/>
                  <a:gd name="T21" fmla="*/ 2147483646 h 13396"/>
                  <a:gd name="T22" fmla="*/ 2147483646 w 15552"/>
                  <a:gd name="T23" fmla="*/ 2147483646 h 13396"/>
                  <a:gd name="T24" fmla="*/ 2147483646 w 15552"/>
                  <a:gd name="T25" fmla="*/ 2147483646 h 1339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15552"/>
                  <a:gd name="T40" fmla="*/ 0 h 13396"/>
                  <a:gd name="T41" fmla="*/ 15552 w 15552"/>
                  <a:gd name="T42" fmla="*/ 13396 h 1339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15552" h="13396" extrusionOk="0">
                    <a:moveTo>
                      <a:pt x="6683" y="53"/>
                    </a:moveTo>
                    <a:cubicBezTo>
                      <a:pt x="6639" y="57"/>
                      <a:pt x="6483" y="31"/>
                      <a:pt x="6397" y="42"/>
                    </a:cubicBezTo>
                    <a:cubicBezTo>
                      <a:pt x="5204" y="191"/>
                      <a:pt x="3994" y="914"/>
                      <a:pt x="3069" y="1643"/>
                    </a:cubicBezTo>
                    <a:cubicBezTo>
                      <a:pt x="2030" y="2462"/>
                      <a:pt x="1185" y="3392"/>
                      <a:pt x="612" y="4593"/>
                    </a:cubicBezTo>
                    <a:cubicBezTo>
                      <a:pt x="-223" y="6343"/>
                      <a:pt x="-306" y="8678"/>
                      <a:pt x="964" y="10251"/>
                    </a:cubicBezTo>
                    <a:cubicBezTo>
                      <a:pt x="1786" y="11268"/>
                      <a:pt x="2955" y="11979"/>
                      <a:pt x="4104" y="12565"/>
                    </a:cubicBezTo>
                    <a:cubicBezTo>
                      <a:pt x="5277" y="13164"/>
                      <a:pt x="6666" y="13394"/>
                      <a:pt x="7977" y="13395"/>
                    </a:cubicBezTo>
                    <a:cubicBezTo>
                      <a:pt x="9818" y="13397"/>
                      <a:pt x="11863" y="12993"/>
                      <a:pt x="13371" y="11880"/>
                    </a:cubicBezTo>
                    <a:cubicBezTo>
                      <a:pt x="14285" y="11205"/>
                      <a:pt x="14980" y="10072"/>
                      <a:pt x="15276" y="8984"/>
                    </a:cubicBezTo>
                    <a:cubicBezTo>
                      <a:pt x="15611" y="7755"/>
                      <a:pt x="15624" y="6486"/>
                      <a:pt x="15264" y="5268"/>
                    </a:cubicBezTo>
                    <a:cubicBezTo>
                      <a:pt x="14847" y="3859"/>
                      <a:pt x="13855" y="2889"/>
                      <a:pt x="12825" y="1898"/>
                    </a:cubicBezTo>
                    <a:cubicBezTo>
                      <a:pt x="11923" y="1030"/>
                      <a:pt x="10685" y="398"/>
                      <a:pt x="9457" y="131"/>
                    </a:cubicBezTo>
                    <a:cubicBezTo>
                      <a:pt x="8155" y="-153"/>
                      <a:pt x="6993" y="33"/>
                      <a:pt x="5810" y="593"/>
                    </a:cubicBezTo>
                  </a:path>
                </a:pathLst>
              </a:custGeom>
              <a:noFill/>
              <a:ln w="19050" cap="rnd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498" name="Ink 21"/>
              <p:cNvSpPr>
                <a:spLocks noRot="1" noChangeAspect="1" noEditPoints="1" noChangeArrowheads="1" noChangeShapeType="1" noTextEdit="1"/>
              </p:cNvSpPr>
              <p:nvPr/>
            </p:nvSpPr>
            <p:spPr bwMode="auto">
              <a:xfrm>
                <a:off x="2787992" y="3091313"/>
                <a:ext cx="368501" cy="331822"/>
              </a:xfrm>
              <a:custGeom>
                <a:avLst/>
                <a:gdLst>
                  <a:gd name="T0" fmla="*/ 2147483646 w 15552"/>
                  <a:gd name="T1" fmla="*/ 2147483646 h 13396"/>
                  <a:gd name="T2" fmla="*/ 2147483646 w 15552"/>
                  <a:gd name="T3" fmla="*/ 2147483646 h 13396"/>
                  <a:gd name="T4" fmla="*/ 2147483646 w 15552"/>
                  <a:gd name="T5" fmla="*/ 2147483646 h 13396"/>
                  <a:gd name="T6" fmla="*/ 2147483646 w 15552"/>
                  <a:gd name="T7" fmla="*/ 2147483646 h 13396"/>
                  <a:gd name="T8" fmla="*/ 2147483646 w 15552"/>
                  <a:gd name="T9" fmla="*/ 2147483646 h 13396"/>
                  <a:gd name="T10" fmla="*/ 2147483646 w 15552"/>
                  <a:gd name="T11" fmla="*/ 2147483646 h 13396"/>
                  <a:gd name="T12" fmla="*/ 2147483646 w 15552"/>
                  <a:gd name="T13" fmla="*/ 2147483646 h 13396"/>
                  <a:gd name="T14" fmla="*/ 2147483646 w 15552"/>
                  <a:gd name="T15" fmla="*/ 2147483646 h 13396"/>
                  <a:gd name="T16" fmla="*/ 2147483646 w 15552"/>
                  <a:gd name="T17" fmla="*/ 2147483646 h 13396"/>
                  <a:gd name="T18" fmla="*/ 2147483646 w 15552"/>
                  <a:gd name="T19" fmla="*/ 2147483646 h 13396"/>
                  <a:gd name="T20" fmla="*/ 2147483646 w 15552"/>
                  <a:gd name="T21" fmla="*/ 2147483646 h 13396"/>
                  <a:gd name="T22" fmla="*/ 2147483646 w 15552"/>
                  <a:gd name="T23" fmla="*/ 2147483646 h 13396"/>
                  <a:gd name="T24" fmla="*/ 2147483646 w 15552"/>
                  <a:gd name="T25" fmla="*/ 2147483646 h 1339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15552"/>
                  <a:gd name="T40" fmla="*/ 0 h 13396"/>
                  <a:gd name="T41" fmla="*/ 15552 w 15552"/>
                  <a:gd name="T42" fmla="*/ 13396 h 1339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15552" h="13396" extrusionOk="0">
                    <a:moveTo>
                      <a:pt x="6683" y="53"/>
                    </a:moveTo>
                    <a:cubicBezTo>
                      <a:pt x="6639" y="57"/>
                      <a:pt x="6483" y="31"/>
                      <a:pt x="6397" y="42"/>
                    </a:cubicBezTo>
                    <a:cubicBezTo>
                      <a:pt x="5204" y="191"/>
                      <a:pt x="3994" y="914"/>
                      <a:pt x="3069" y="1643"/>
                    </a:cubicBezTo>
                    <a:cubicBezTo>
                      <a:pt x="2030" y="2462"/>
                      <a:pt x="1185" y="3392"/>
                      <a:pt x="612" y="4593"/>
                    </a:cubicBezTo>
                    <a:cubicBezTo>
                      <a:pt x="-223" y="6343"/>
                      <a:pt x="-306" y="8678"/>
                      <a:pt x="964" y="10251"/>
                    </a:cubicBezTo>
                    <a:cubicBezTo>
                      <a:pt x="1786" y="11268"/>
                      <a:pt x="2955" y="11979"/>
                      <a:pt x="4104" y="12565"/>
                    </a:cubicBezTo>
                    <a:cubicBezTo>
                      <a:pt x="5277" y="13164"/>
                      <a:pt x="6666" y="13394"/>
                      <a:pt x="7977" y="13395"/>
                    </a:cubicBezTo>
                    <a:cubicBezTo>
                      <a:pt x="9818" y="13397"/>
                      <a:pt x="11863" y="12993"/>
                      <a:pt x="13371" y="11880"/>
                    </a:cubicBezTo>
                    <a:cubicBezTo>
                      <a:pt x="14285" y="11205"/>
                      <a:pt x="14980" y="10072"/>
                      <a:pt x="15276" y="8984"/>
                    </a:cubicBezTo>
                    <a:cubicBezTo>
                      <a:pt x="15611" y="7755"/>
                      <a:pt x="15624" y="6486"/>
                      <a:pt x="15264" y="5268"/>
                    </a:cubicBezTo>
                    <a:cubicBezTo>
                      <a:pt x="14847" y="3859"/>
                      <a:pt x="13855" y="2889"/>
                      <a:pt x="12825" y="1898"/>
                    </a:cubicBezTo>
                    <a:cubicBezTo>
                      <a:pt x="11923" y="1030"/>
                      <a:pt x="10685" y="398"/>
                      <a:pt x="9457" y="131"/>
                    </a:cubicBezTo>
                    <a:cubicBezTo>
                      <a:pt x="8155" y="-153"/>
                      <a:pt x="6993" y="33"/>
                      <a:pt x="5810" y="593"/>
                    </a:cubicBezTo>
                  </a:path>
                </a:pathLst>
              </a:custGeom>
              <a:noFill/>
              <a:ln w="19050" cap="rnd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16494" name="Comment 106"/>
            <p:cNvSpPr>
              <a:spLocks noRot="1" noChangeAspect="1" noEditPoints="1" noChangeArrowheads="1" noChangeShapeType="1" noTextEdit="1"/>
            </p:cNvSpPr>
            <p:nvPr/>
          </p:nvSpPr>
          <p:spPr bwMode="auto">
            <a:xfrm>
              <a:off x="2663825" y="3213100"/>
              <a:ext cx="157163" cy="166688"/>
            </a:xfrm>
            <a:custGeom>
              <a:avLst/>
              <a:gdLst>
                <a:gd name="T0" fmla="*/ 0 w 593"/>
                <a:gd name="T1" fmla="*/ 0 h 620"/>
                <a:gd name="T2" fmla="*/ 0 w 593"/>
                <a:gd name="T3" fmla="*/ 0 h 620"/>
                <a:gd name="T4" fmla="*/ 0 w 593"/>
                <a:gd name="T5" fmla="*/ 0 h 620"/>
                <a:gd name="T6" fmla="*/ 0 w 593"/>
                <a:gd name="T7" fmla="*/ 0 h 620"/>
                <a:gd name="T8" fmla="*/ 0 w 593"/>
                <a:gd name="T9" fmla="*/ 0 h 620"/>
                <a:gd name="T10" fmla="*/ 0 w 593"/>
                <a:gd name="T11" fmla="*/ 0 h 620"/>
                <a:gd name="T12" fmla="*/ 0 w 593"/>
                <a:gd name="T13" fmla="*/ 0 h 620"/>
                <a:gd name="T14" fmla="*/ 0 w 593"/>
                <a:gd name="T15" fmla="*/ 0 h 620"/>
                <a:gd name="T16" fmla="*/ 0 w 593"/>
                <a:gd name="T17" fmla="*/ 0 h 620"/>
                <a:gd name="T18" fmla="*/ 0 w 593"/>
                <a:gd name="T19" fmla="*/ 0 h 620"/>
                <a:gd name="T20" fmla="*/ 0 w 593"/>
                <a:gd name="T21" fmla="*/ 0 h 620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593"/>
                <a:gd name="T34" fmla="*/ 0 h 620"/>
                <a:gd name="T35" fmla="*/ 593 w 593"/>
                <a:gd name="T36" fmla="*/ 620 h 620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593" h="620" extrusionOk="0">
                  <a:moveTo>
                    <a:pt x="375" y="94"/>
                  </a:moveTo>
                  <a:cubicBezTo>
                    <a:pt x="363" y="63"/>
                    <a:pt x="358" y="52"/>
                    <a:pt x="321" y="45"/>
                  </a:cubicBezTo>
                  <a:cubicBezTo>
                    <a:pt x="290" y="39"/>
                    <a:pt x="260" y="48"/>
                    <a:pt x="232" y="57"/>
                  </a:cubicBezTo>
                  <a:cubicBezTo>
                    <a:pt x="186" y="72"/>
                    <a:pt x="140" y="94"/>
                    <a:pt x="102" y="125"/>
                  </a:cubicBezTo>
                  <a:cubicBezTo>
                    <a:pt x="4" y="204"/>
                    <a:pt x="-29" y="339"/>
                    <a:pt x="28" y="453"/>
                  </a:cubicBezTo>
                  <a:cubicBezTo>
                    <a:pt x="75" y="548"/>
                    <a:pt x="173" y="607"/>
                    <a:pt x="276" y="618"/>
                  </a:cubicBezTo>
                  <a:cubicBezTo>
                    <a:pt x="344" y="625"/>
                    <a:pt x="413" y="597"/>
                    <a:pt x="467" y="558"/>
                  </a:cubicBezTo>
                  <a:cubicBezTo>
                    <a:pt x="566" y="486"/>
                    <a:pt x="616" y="363"/>
                    <a:pt x="583" y="244"/>
                  </a:cubicBezTo>
                  <a:cubicBezTo>
                    <a:pt x="566" y="180"/>
                    <a:pt x="523" y="117"/>
                    <a:pt x="474" y="73"/>
                  </a:cubicBezTo>
                  <a:cubicBezTo>
                    <a:pt x="437" y="40"/>
                    <a:pt x="382" y="11"/>
                    <a:pt x="333" y="0"/>
                  </a:cubicBezTo>
                  <a:cubicBezTo>
                    <a:pt x="314" y="0"/>
                    <a:pt x="308" y="0"/>
                    <a:pt x="295" y="0"/>
                  </a:cubicBezTo>
                </a:path>
              </a:pathLst>
            </a:custGeom>
            <a:noFill/>
            <a:ln w="19050" cap="rnd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6441" name="Text Box 122"/>
          <p:cNvSpPr txBox="1">
            <a:spLocks noChangeArrowheads="1"/>
          </p:cNvSpPr>
          <p:nvPr/>
        </p:nvSpPr>
        <p:spPr bwMode="auto">
          <a:xfrm>
            <a:off x="1436688" y="914400"/>
            <a:ext cx="938212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600">
                <a:solidFill>
                  <a:srgbClr val="FF0000"/>
                </a:solidFill>
                <a:latin typeface="Felt Tip Roman" panose="02000400000000000000" pitchFamily="2" charset="0"/>
              </a:rPr>
              <a:t>Analytics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17">
            <p14:nvContentPartPr>
              <p14:cNvPr id="169083" name="Ink 123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3276600" y="685800"/>
              <a:ext cx="495300" cy="735013"/>
            </p14:xfrm>
          </p:contentPart>
        </mc:Choice>
        <mc:Fallback xmlns="">
          <p:pic>
            <p:nvPicPr>
              <p:cNvPr id="169083" name="Ink 123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3270481" y="678241"/>
                <a:ext cx="504299" cy="744732"/>
              </a:xfrm>
              <a:prstGeom prst="rect">
                <a:avLst/>
              </a:prstGeom>
            </p:spPr>
          </p:pic>
        </mc:Fallback>
      </mc:AlternateContent>
      <p:sp>
        <p:nvSpPr>
          <p:cNvPr id="16443" name="Text Box 124"/>
          <p:cNvSpPr txBox="1">
            <a:spLocks noChangeArrowheads="1"/>
          </p:cNvSpPr>
          <p:nvPr/>
        </p:nvSpPr>
        <p:spPr bwMode="auto">
          <a:xfrm>
            <a:off x="644525" y="228600"/>
            <a:ext cx="8382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600">
                <a:latin typeface="Felt Tip Roman" panose="02000400000000000000" pitchFamily="2" charset="0"/>
              </a:rPr>
              <a:t>Bus Apps</a:t>
            </a:r>
          </a:p>
        </p:txBody>
      </p:sp>
      <p:sp>
        <p:nvSpPr>
          <p:cNvPr id="16444" name="Text Box 125"/>
          <p:cNvSpPr txBox="1">
            <a:spLocks noChangeArrowheads="1"/>
          </p:cNvSpPr>
          <p:nvPr/>
        </p:nvSpPr>
        <p:spPr bwMode="auto">
          <a:xfrm>
            <a:off x="803275" y="1752600"/>
            <a:ext cx="99377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600">
                <a:solidFill>
                  <a:srgbClr val="FF0000"/>
                </a:solidFill>
                <a:latin typeface="Felt Tip Roman" panose="02000400000000000000" pitchFamily="2" charset="0"/>
              </a:rPr>
              <a:t>Inf/Collab</a:t>
            </a:r>
          </a:p>
        </p:txBody>
      </p:sp>
      <p:grpSp>
        <p:nvGrpSpPr>
          <p:cNvPr id="16445" name="Group 126"/>
          <p:cNvGrpSpPr>
            <a:grpSpLocks/>
          </p:cNvGrpSpPr>
          <p:nvPr/>
        </p:nvGrpSpPr>
        <p:grpSpPr bwMode="auto">
          <a:xfrm>
            <a:off x="1066800" y="1524000"/>
            <a:ext cx="457200" cy="339725"/>
            <a:chOff x="2140" y="3134"/>
            <a:chExt cx="475" cy="406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8">
              <p14:nvContentPartPr>
                <p14:cNvPr id="169087" name="Ink 127"/>
                <p14:cNvContentPartPr>
                  <a14:cpLocks xmlns:a14="http://schemas.microsoft.com/office/drawing/2010/main" noRot="1" noChangeAspect="1" noEditPoints="1" noChangeArrowheads="1" noChangeShapeType="1"/>
                </p14:cNvContentPartPr>
                <p14:nvPr/>
              </p14:nvContentPartPr>
              <p14:xfrm>
                <a:off x="2140" y="3134"/>
                <a:ext cx="475" cy="406"/>
              </p14:xfrm>
            </p:contentPart>
          </mc:Choice>
          <mc:Fallback xmlns="">
            <p:pic>
              <p:nvPicPr>
                <p:cNvPr id="169087" name="Ink 127"/>
                <p:cNvPicPr>
                  <a:picLocks noRot="1" noChangeAspect="1" noEditPoints="1" noChangeArrowheads="1" noChangeShapeType="1"/>
                </p:cNvPicPr>
                <p:nvPr/>
              </p:nvPicPr>
              <p:blipFill>
                <a:blip r:embed="rId19"/>
                <a:stretch>
                  <a:fillRect/>
                </a:stretch>
              </p:blipFill>
              <p:spPr>
                <a:xfrm>
                  <a:off x="2130" y="3123"/>
                  <a:ext cx="494" cy="428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0">
              <p14:nvContentPartPr>
                <p14:cNvPr id="169088" name="Ink 128"/>
                <p14:cNvContentPartPr>
                  <a14:cpLocks xmlns:a14="http://schemas.microsoft.com/office/drawing/2010/main" noRot="1" noChangeAspect="1" noEditPoints="1" noChangeArrowheads="1" noChangeShapeType="1"/>
                </p14:cNvContentPartPr>
                <p14:nvPr/>
              </p14:nvContentPartPr>
              <p14:xfrm>
                <a:off x="2147483647" y="2147483647"/>
                <a:ext cx="0" cy="0"/>
              </p14:xfrm>
            </p:contentPart>
          </mc:Choice>
          <mc:Fallback xmlns="">
            <p:pic>
              <p:nvPicPr>
                <p:cNvPr id="169088" name="Ink 128"/>
                <p:cNvPicPr>
                  <a:picLocks noRot="1" noChangeAspect="1" noEditPoints="1" noChangeArrowheads="1" noChangeShapeType="1"/>
                </p:cNvPicPr>
                <p:nvPr/>
              </p:nvPicPr>
              <p:blipFill>
                <a:blip r:embed="rId21"/>
                <a:stretch>
                  <a:fillRect/>
                </a:stretch>
              </p:blipFill>
              <p:spPr>
                <a:xfrm>
                  <a:off x="2147483647" y="2147483647"/>
                  <a:ext cx="0" cy="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2">
              <p14:nvContentPartPr>
                <p14:cNvPr id="169089" name="Ink 129"/>
                <p14:cNvContentPartPr>
                  <a14:cpLocks xmlns:a14="http://schemas.microsoft.com/office/drawing/2010/main" noRot="1" noChangeAspect="1" noEditPoints="1" noChangeArrowheads="1" noChangeShapeType="1"/>
                </p14:cNvContentPartPr>
                <p14:nvPr/>
              </p14:nvContentPartPr>
              <p14:xfrm>
                <a:off x="2215" y="3253"/>
                <a:ext cx="212" cy="153"/>
              </p14:xfrm>
            </p:contentPart>
          </mc:Choice>
          <mc:Fallback xmlns="">
            <p:pic>
              <p:nvPicPr>
                <p:cNvPr id="169089" name="Ink 129"/>
                <p:cNvPicPr>
                  <a:picLocks noRot="1" noChangeAspect="1" noEditPoints="1" noChangeArrowheads="1" noChangeShapeType="1"/>
                </p:cNvPicPr>
                <p:nvPr/>
              </p:nvPicPr>
              <p:blipFill>
                <a:blip r:embed="rId23"/>
                <a:stretch>
                  <a:fillRect/>
                </a:stretch>
              </p:blipFill>
              <p:spPr>
                <a:xfrm>
                  <a:off x="2205" y="3242"/>
                  <a:ext cx="231" cy="175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 xmlns:p14="http://schemas.microsoft.com/office/powerpoint/2010/main">
        <mc:Choice Requires="p14">
          <p:contentPart p14:bwMode="auto" r:id="rId24">
            <p14:nvContentPartPr>
              <p14:cNvPr id="169090" name="Ink 130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1625600" y="1473200"/>
              <a:ext cx="304800" cy="177800"/>
            </p14:xfrm>
          </p:contentPart>
        </mc:Choice>
        <mc:Fallback xmlns="">
          <p:pic>
            <p:nvPicPr>
              <p:cNvPr id="169090" name="Ink 130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25"/>
              <a:stretch>
                <a:fillRect/>
              </a:stretch>
            </p:blipFill>
            <p:spPr>
              <a:xfrm>
                <a:off x="1616244" y="1463842"/>
                <a:ext cx="323513" cy="196516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6">
            <p14:nvContentPartPr>
              <p14:cNvPr id="169091" name="Ink 131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939800" y="749300"/>
              <a:ext cx="723900" cy="787400"/>
            </p14:xfrm>
          </p:contentPart>
        </mc:Choice>
        <mc:Fallback xmlns="">
          <p:pic>
            <p:nvPicPr>
              <p:cNvPr id="169091" name="Ink 131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27"/>
              <a:stretch>
                <a:fillRect/>
              </a:stretch>
            </p:blipFill>
            <p:spPr>
              <a:xfrm>
                <a:off x="930441" y="739939"/>
                <a:ext cx="742618" cy="806122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8">
            <p14:nvContentPartPr>
              <p14:cNvPr id="169092" name="Ink 132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685800" y="977900"/>
              <a:ext cx="38100" cy="139700"/>
            </p14:xfrm>
          </p:contentPart>
        </mc:Choice>
        <mc:Fallback xmlns="">
          <p:pic>
            <p:nvPicPr>
              <p:cNvPr id="169092" name="Ink 132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29"/>
              <a:stretch>
                <a:fillRect/>
              </a:stretch>
            </p:blipFill>
            <p:spPr>
              <a:xfrm>
                <a:off x="676455" y="968539"/>
                <a:ext cx="56791" cy="158423"/>
              </a:xfrm>
              <a:prstGeom prst="rect">
                <a:avLst/>
              </a:prstGeom>
            </p:spPr>
          </p:pic>
        </mc:Fallback>
      </mc:AlternateContent>
      <p:sp>
        <p:nvSpPr>
          <p:cNvPr id="16449" name="Ink 11"/>
          <p:cNvSpPr>
            <a:spLocks noRot="1" noChangeAspect="1" noEditPoints="1" noChangeArrowheads="1" noChangeShapeType="1" noTextEdit="1"/>
          </p:cNvSpPr>
          <p:nvPr/>
        </p:nvSpPr>
        <p:spPr bwMode="auto">
          <a:xfrm>
            <a:off x="6610350" y="762000"/>
            <a:ext cx="336550" cy="579438"/>
          </a:xfrm>
          <a:custGeom>
            <a:avLst/>
            <a:gdLst>
              <a:gd name="T0" fmla="*/ 2147483646 w 936"/>
              <a:gd name="T1" fmla="*/ 2147483646 h 1612"/>
              <a:gd name="T2" fmla="*/ 2147483646 w 936"/>
              <a:gd name="T3" fmla="*/ 2147483646 h 1612"/>
              <a:gd name="T4" fmla="*/ 2147483646 w 936"/>
              <a:gd name="T5" fmla="*/ 2147483646 h 1612"/>
              <a:gd name="T6" fmla="*/ 2147483646 w 936"/>
              <a:gd name="T7" fmla="*/ 2147483646 h 1612"/>
              <a:gd name="T8" fmla="*/ 2147483646 w 936"/>
              <a:gd name="T9" fmla="*/ 2147483646 h 1612"/>
              <a:gd name="T10" fmla="*/ 0 w 936"/>
              <a:gd name="T11" fmla="*/ 2147483646 h 1612"/>
              <a:gd name="T12" fmla="*/ 2147483646 w 936"/>
              <a:gd name="T13" fmla="*/ 2147483646 h 1612"/>
              <a:gd name="T14" fmla="*/ 2147483646 w 936"/>
              <a:gd name="T15" fmla="*/ 2147483646 h 1612"/>
              <a:gd name="T16" fmla="*/ 2147483646 w 936"/>
              <a:gd name="T17" fmla="*/ 2147483646 h 1612"/>
              <a:gd name="T18" fmla="*/ 2147483646 w 936"/>
              <a:gd name="T19" fmla="*/ 2147483646 h 1612"/>
              <a:gd name="T20" fmla="*/ 2147483646 w 936"/>
              <a:gd name="T21" fmla="*/ 2147483646 h 1612"/>
              <a:gd name="T22" fmla="*/ 2147483646 w 936"/>
              <a:gd name="T23" fmla="*/ 2147483646 h 1612"/>
              <a:gd name="T24" fmla="*/ 2147483646 w 936"/>
              <a:gd name="T25" fmla="*/ 2147483646 h 1612"/>
              <a:gd name="T26" fmla="*/ 2147483646 w 936"/>
              <a:gd name="T27" fmla="*/ 2147483646 h 1612"/>
              <a:gd name="T28" fmla="*/ 2147483646 w 936"/>
              <a:gd name="T29" fmla="*/ 2147483646 h 1612"/>
              <a:gd name="T30" fmla="*/ 2147483646 w 936"/>
              <a:gd name="T31" fmla="*/ 2147483646 h 1612"/>
              <a:gd name="T32" fmla="*/ 2147483646 w 936"/>
              <a:gd name="T33" fmla="*/ 2147483646 h 1612"/>
              <a:gd name="T34" fmla="*/ 2147483646 w 936"/>
              <a:gd name="T35" fmla="*/ 2147483646 h 1612"/>
              <a:gd name="T36" fmla="*/ 2147483646 w 936"/>
              <a:gd name="T37" fmla="*/ 2147483646 h 1612"/>
              <a:gd name="T38" fmla="*/ 2147483646 w 936"/>
              <a:gd name="T39" fmla="*/ 2147483646 h 1612"/>
              <a:gd name="T40" fmla="*/ 2147483646 w 936"/>
              <a:gd name="T41" fmla="*/ 2147483646 h 1612"/>
              <a:gd name="T42" fmla="*/ 2147483646 w 936"/>
              <a:gd name="T43" fmla="*/ 2147483646 h 1612"/>
              <a:gd name="T44" fmla="*/ 2147483646 w 936"/>
              <a:gd name="T45" fmla="*/ 2147483646 h 1612"/>
              <a:gd name="T46" fmla="*/ 2147483646 w 936"/>
              <a:gd name="T47" fmla="*/ 2147483646 h 1612"/>
              <a:gd name="T48" fmla="*/ 2147483646 w 936"/>
              <a:gd name="T49" fmla="*/ 2147483646 h 1612"/>
              <a:gd name="T50" fmla="*/ 2147483646 w 936"/>
              <a:gd name="T51" fmla="*/ 2147483646 h 1612"/>
              <a:gd name="T52" fmla="*/ 2147483646 w 936"/>
              <a:gd name="T53" fmla="*/ 0 h 1612"/>
              <a:gd name="T54" fmla="*/ 2147483646 w 936"/>
              <a:gd name="T55" fmla="*/ 2147483646 h 1612"/>
              <a:gd name="T56" fmla="*/ 2147483646 w 936"/>
              <a:gd name="T57" fmla="*/ 2147483646 h 1612"/>
              <a:gd name="T58" fmla="*/ 2147483646 w 936"/>
              <a:gd name="T59" fmla="*/ 2147483646 h 1612"/>
              <a:gd name="T60" fmla="*/ 2147483646 w 936"/>
              <a:gd name="T61" fmla="*/ 2147483646 h 1612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w 936"/>
              <a:gd name="T94" fmla="*/ 0 h 1612"/>
              <a:gd name="T95" fmla="*/ 936 w 936"/>
              <a:gd name="T96" fmla="*/ 1612 h 1612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T93" t="T94" r="T95" b="T96"/>
            <a:pathLst>
              <a:path w="936" h="1612" extrusionOk="0">
                <a:moveTo>
                  <a:pt x="4" y="874"/>
                </a:moveTo>
                <a:cubicBezTo>
                  <a:pt x="21" y="903"/>
                  <a:pt x="35" y="933"/>
                  <a:pt x="52" y="962"/>
                </a:cubicBezTo>
                <a:cubicBezTo>
                  <a:pt x="93" y="1031"/>
                  <a:pt x="134" y="1098"/>
                  <a:pt x="181" y="1163"/>
                </a:cubicBezTo>
                <a:cubicBezTo>
                  <a:pt x="266" y="1282"/>
                  <a:pt x="351" y="1402"/>
                  <a:pt x="450" y="1510"/>
                </a:cubicBezTo>
                <a:cubicBezTo>
                  <a:pt x="486" y="1549"/>
                  <a:pt x="514" y="1584"/>
                  <a:pt x="559" y="1611"/>
                </a:cubicBezTo>
              </a:path>
              <a:path w="936" h="1612" extrusionOk="0">
                <a:moveTo>
                  <a:pt x="0" y="899"/>
                </a:moveTo>
                <a:cubicBezTo>
                  <a:pt x="2" y="922"/>
                  <a:pt x="1" y="945"/>
                  <a:pt x="4" y="968"/>
                </a:cubicBezTo>
                <a:cubicBezTo>
                  <a:pt x="8" y="996"/>
                  <a:pt x="12" y="1025"/>
                  <a:pt x="18" y="1053"/>
                </a:cubicBezTo>
                <a:cubicBezTo>
                  <a:pt x="26" y="1024"/>
                  <a:pt x="24" y="997"/>
                  <a:pt x="24" y="966"/>
                </a:cubicBezTo>
                <a:cubicBezTo>
                  <a:pt x="24" y="928"/>
                  <a:pt x="20" y="888"/>
                  <a:pt x="37" y="853"/>
                </a:cubicBezTo>
                <a:cubicBezTo>
                  <a:pt x="63" y="863"/>
                  <a:pt x="78" y="879"/>
                  <a:pt x="96" y="901"/>
                </a:cubicBezTo>
                <a:cubicBezTo>
                  <a:pt x="118" y="929"/>
                  <a:pt x="133" y="962"/>
                  <a:pt x="150" y="993"/>
                </a:cubicBezTo>
                <a:cubicBezTo>
                  <a:pt x="169" y="1026"/>
                  <a:pt x="190" y="1066"/>
                  <a:pt x="218" y="1093"/>
                </a:cubicBezTo>
                <a:cubicBezTo>
                  <a:pt x="239" y="1114"/>
                  <a:pt x="258" y="1121"/>
                  <a:pt x="285" y="1131"/>
                </a:cubicBezTo>
              </a:path>
              <a:path w="936" h="1612" extrusionOk="0">
                <a:moveTo>
                  <a:pt x="122" y="67"/>
                </a:moveTo>
                <a:cubicBezTo>
                  <a:pt x="137" y="109"/>
                  <a:pt x="154" y="148"/>
                  <a:pt x="172" y="189"/>
                </a:cubicBezTo>
                <a:cubicBezTo>
                  <a:pt x="229" y="317"/>
                  <a:pt x="302" y="440"/>
                  <a:pt x="370" y="562"/>
                </a:cubicBezTo>
                <a:cubicBezTo>
                  <a:pt x="463" y="730"/>
                  <a:pt x="556" y="898"/>
                  <a:pt x="645" y="1068"/>
                </a:cubicBezTo>
                <a:cubicBezTo>
                  <a:pt x="722" y="1215"/>
                  <a:pt x="796" y="1395"/>
                  <a:pt x="913" y="1517"/>
                </a:cubicBezTo>
                <a:cubicBezTo>
                  <a:pt x="920" y="1523"/>
                  <a:pt x="928" y="1530"/>
                  <a:pt x="935" y="1536"/>
                </a:cubicBezTo>
              </a:path>
              <a:path w="936" h="1612" extrusionOk="0">
                <a:moveTo>
                  <a:pt x="97" y="46"/>
                </a:moveTo>
                <a:cubicBezTo>
                  <a:pt x="95" y="68"/>
                  <a:pt x="92" y="89"/>
                  <a:pt x="79" y="108"/>
                </a:cubicBezTo>
                <a:cubicBezTo>
                  <a:pt x="63" y="132"/>
                  <a:pt x="56" y="153"/>
                  <a:pt x="54" y="183"/>
                </a:cubicBezTo>
                <a:cubicBezTo>
                  <a:pt x="54" y="189"/>
                  <a:pt x="54" y="194"/>
                  <a:pt x="54" y="200"/>
                </a:cubicBezTo>
                <a:cubicBezTo>
                  <a:pt x="70" y="174"/>
                  <a:pt x="78" y="146"/>
                  <a:pt x="88" y="117"/>
                </a:cubicBezTo>
                <a:cubicBezTo>
                  <a:pt x="99" y="86"/>
                  <a:pt x="106" y="49"/>
                  <a:pt x="124" y="21"/>
                </a:cubicBezTo>
                <a:cubicBezTo>
                  <a:pt x="130" y="14"/>
                  <a:pt x="135" y="7"/>
                  <a:pt x="141" y="0"/>
                </a:cubicBezTo>
                <a:cubicBezTo>
                  <a:pt x="166" y="15"/>
                  <a:pt x="167" y="39"/>
                  <a:pt x="179" y="67"/>
                </a:cubicBezTo>
                <a:cubicBezTo>
                  <a:pt x="190" y="92"/>
                  <a:pt x="205" y="115"/>
                  <a:pt x="221" y="137"/>
                </a:cubicBezTo>
                <a:cubicBezTo>
                  <a:pt x="240" y="164"/>
                  <a:pt x="265" y="187"/>
                  <a:pt x="287" y="211"/>
                </a:cubicBezTo>
                <a:cubicBezTo>
                  <a:pt x="309" y="234"/>
                  <a:pt x="334" y="255"/>
                  <a:pt x="357" y="277"/>
                </a:cubicBezTo>
              </a:path>
            </a:pathLst>
          </a:custGeom>
          <a:noFill/>
          <a:ln w="19050" cap="rnd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0">
            <p14:nvContentPartPr>
              <p14:cNvPr id="169094" name="Ink 134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2689225" y="5937250"/>
              <a:ext cx="1588" cy="9525"/>
            </p14:xfrm>
          </p:contentPart>
        </mc:Choice>
        <mc:Fallback xmlns="">
          <p:pic>
            <p:nvPicPr>
              <p:cNvPr id="169094" name="Ink 134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2679697" y="5935052"/>
                <a:ext cx="20644" cy="13555"/>
              </a:xfrm>
              <a:prstGeom prst="rect">
                <a:avLst/>
              </a:prstGeom>
            </p:spPr>
          </p:pic>
        </mc:Fallback>
      </mc:AlternateContent>
      <p:sp>
        <p:nvSpPr>
          <p:cNvPr id="16463" name="Text Box 178"/>
          <p:cNvSpPr txBox="1">
            <a:spLocks noChangeArrowheads="1"/>
          </p:cNvSpPr>
          <p:nvPr/>
        </p:nvSpPr>
        <p:spPr bwMode="auto">
          <a:xfrm>
            <a:off x="8077200" y="762000"/>
            <a:ext cx="3238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 b="1">
                <a:solidFill>
                  <a:srgbClr val="FF0000"/>
                </a:solidFill>
                <a:latin typeface="Felt Tip Roman" panose="02000400000000000000" pitchFamily="2" charset="0"/>
              </a:rPr>
              <a:t>$</a:t>
            </a:r>
          </a:p>
        </p:txBody>
      </p:sp>
      <p:sp>
        <p:nvSpPr>
          <p:cNvPr id="16464" name="Ink 5"/>
          <p:cNvSpPr>
            <a:spLocks noRot="1" noChangeAspect="1" noEditPoints="1" noChangeArrowheads="1" noChangeShapeType="1" noTextEdit="1"/>
          </p:cNvSpPr>
          <p:nvPr/>
        </p:nvSpPr>
        <p:spPr bwMode="auto">
          <a:xfrm>
            <a:off x="8077200" y="1143000"/>
            <a:ext cx="255588" cy="331788"/>
          </a:xfrm>
          <a:custGeom>
            <a:avLst/>
            <a:gdLst>
              <a:gd name="T0" fmla="*/ 2147483646 w 1086"/>
              <a:gd name="T1" fmla="*/ 2147483646 h 1418"/>
              <a:gd name="T2" fmla="*/ 2147483646 w 1086"/>
              <a:gd name="T3" fmla="*/ 2147483646 h 1418"/>
              <a:gd name="T4" fmla="*/ 2147483646 w 1086"/>
              <a:gd name="T5" fmla="*/ 2147483646 h 1418"/>
              <a:gd name="T6" fmla="*/ 2147483646 w 1086"/>
              <a:gd name="T7" fmla="*/ 2147483646 h 1418"/>
              <a:gd name="T8" fmla="*/ 2147483646 w 1086"/>
              <a:gd name="T9" fmla="*/ 2147483646 h 1418"/>
              <a:gd name="T10" fmla="*/ 2147483646 w 1086"/>
              <a:gd name="T11" fmla="*/ 2147483646 h 1418"/>
              <a:gd name="T12" fmla="*/ 2147483646 w 1086"/>
              <a:gd name="T13" fmla="*/ 2147483646 h 1418"/>
              <a:gd name="T14" fmla="*/ 2147483646 w 1086"/>
              <a:gd name="T15" fmla="*/ 2147483646 h 1418"/>
              <a:gd name="T16" fmla="*/ 2147483646 w 1086"/>
              <a:gd name="T17" fmla="*/ 2147483646 h 1418"/>
              <a:gd name="T18" fmla="*/ 2147483646 w 1086"/>
              <a:gd name="T19" fmla="*/ 2147483646 h 1418"/>
              <a:gd name="T20" fmla="*/ 2147483646 w 1086"/>
              <a:gd name="T21" fmla="*/ 2147483646 h 1418"/>
              <a:gd name="T22" fmla="*/ 2147483646 w 1086"/>
              <a:gd name="T23" fmla="*/ 2147483646 h 1418"/>
              <a:gd name="T24" fmla="*/ 2147483646 w 1086"/>
              <a:gd name="T25" fmla="*/ 2147483646 h 1418"/>
              <a:gd name="T26" fmla="*/ 2147483646 w 1086"/>
              <a:gd name="T27" fmla="*/ 2147483646 h 1418"/>
              <a:gd name="T28" fmla="*/ 2147483646 w 1086"/>
              <a:gd name="T29" fmla="*/ 2147483646 h 1418"/>
              <a:gd name="T30" fmla="*/ 2147483646 w 1086"/>
              <a:gd name="T31" fmla="*/ 2147483646 h 1418"/>
              <a:gd name="T32" fmla="*/ 2147483646 w 1086"/>
              <a:gd name="T33" fmla="*/ 2147483646 h 1418"/>
              <a:gd name="T34" fmla="*/ 2147483646 w 1086"/>
              <a:gd name="T35" fmla="*/ 2147483646 h 1418"/>
              <a:gd name="T36" fmla="*/ 2147483646 w 1086"/>
              <a:gd name="T37" fmla="*/ 2147483646 h 1418"/>
              <a:gd name="T38" fmla="*/ 2147483646 w 1086"/>
              <a:gd name="T39" fmla="*/ 2147483646 h 1418"/>
              <a:gd name="T40" fmla="*/ 2147483646 w 1086"/>
              <a:gd name="T41" fmla="*/ 2147483646 h 1418"/>
              <a:gd name="T42" fmla="*/ 2147483646 w 1086"/>
              <a:gd name="T43" fmla="*/ 2147483646 h 1418"/>
              <a:gd name="T44" fmla="*/ 2147483646 w 1086"/>
              <a:gd name="T45" fmla="*/ 2147483646 h 1418"/>
              <a:gd name="T46" fmla="*/ 2147483646 w 1086"/>
              <a:gd name="T47" fmla="*/ 2147483646 h 1418"/>
              <a:gd name="T48" fmla="*/ 2147483646 w 1086"/>
              <a:gd name="T49" fmla="*/ 2147483646 h 1418"/>
              <a:gd name="T50" fmla="*/ 2147483646 w 1086"/>
              <a:gd name="T51" fmla="*/ 2147483646 h 1418"/>
              <a:gd name="T52" fmla="*/ 2147483646 w 1086"/>
              <a:gd name="T53" fmla="*/ 2147483646 h 1418"/>
              <a:gd name="T54" fmla="*/ 2147483646 w 1086"/>
              <a:gd name="T55" fmla="*/ 2147483646 h 1418"/>
              <a:gd name="T56" fmla="*/ 2147483646 w 1086"/>
              <a:gd name="T57" fmla="*/ 2147483646 h 1418"/>
              <a:gd name="T58" fmla="*/ 2147483646 w 1086"/>
              <a:gd name="T59" fmla="*/ 2147483646 h 1418"/>
              <a:gd name="T60" fmla="*/ 2147483646 w 1086"/>
              <a:gd name="T61" fmla="*/ 2147483646 h 1418"/>
              <a:gd name="T62" fmla="*/ 2147483646 w 1086"/>
              <a:gd name="T63" fmla="*/ 2147483646 h 1418"/>
              <a:gd name="T64" fmla="*/ 2147483646 w 1086"/>
              <a:gd name="T65" fmla="*/ 2147483646 h 1418"/>
              <a:gd name="T66" fmla="*/ 2147483646 w 1086"/>
              <a:gd name="T67" fmla="*/ 2147483646 h 1418"/>
              <a:gd name="T68" fmla="*/ 2147483646 w 1086"/>
              <a:gd name="T69" fmla="*/ 2147483646 h 1418"/>
              <a:gd name="T70" fmla="*/ 2147483646 w 1086"/>
              <a:gd name="T71" fmla="*/ 2147483646 h 1418"/>
              <a:gd name="T72" fmla="*/ 2147483646 w 1086"/>
              <a:gd name="T73" fmla="*/ 2147483646 h 1418"/>
              <a:gd name="T74" fmla="*/ 2147483646 w 1086"/>
              <a:gd name="T75" fmla="*/ 2147483646 h 1418"/>
              <a:gd name="T76" fmla="*/ 2147483646 w 1086"/>
              <a:gd name="T77" fmla="*/ 2147483646 h 1418"/>
              <a:gd name="T78" fmla="*/ 2147483646 w 1086"/>
              <a:gd name="T79" fmla="*/ 2147483646 h 1418"/>
              <a:gd name="T80" fmla="*/ 2147483646 w 1086"/>
              <a:gd name="T81" fmla="*/ 2147483646 h 1418"/>
              <a:gd name="T82" fmla="*/ 2147483646 w 1086"/>
              <a:gd name="T83" fmla="*/ 2147483646 h 1418"/>
              <a:gd name="T84" fmla="*/ 2147483646 w 1086"/>
              <a:gd name="T85" fmla="*/ 2147483646 h 1418"/>
              <a:gd name="T86" fmla="*/ 2147483646 w 1086"/>
              <a:gd name="T87" fmla="*/ 2147483646 h 1418"/>
              <a:gd name="T88" fmla="*/ 2147483646 w 1086"/>
              <a:gd name="T89" fmla="*/ 2147483646 h 1418"/>
              <a:gd name="T90" fmla="*/ 2147483646 w 1086"/>
              <a:gd name="T91" fmla="*/ 2147483646 h 1418"/>
              <a:gd name="T92" fmla="*/ 2147483646 w 1086"/>
              <a:gd name="T93" fmla="*/ 2147483646 h 1418"/>
              <a:gd name="T94" fmla="*/ 2147483646 w 1086"/>
              <a:gd name="T95" fmla="*/ 2147483646 h 1418"/>
              <a:gd name="T96" fmla="*/ 2147483646 w 1086"/>
              <a:gd name="T97" fmla="*/ 2147483646 h 1418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w 1086"/>
              <a:gd name="T148" fmla="*/ 0 h 1418"/>
              <a:gd name="T149" fmla="*/ 1086 w 1086"/>
              <a:gd name="T150" fmla="*/ 1418 h 1418"/>
            </a:gdLst>
            <a:ahLst/>
            <a:cxnLst>
              <a:cxn ang="T98">
                <a:pos x="T0" y="T1"/>
              </a:cxn>
              <a:cxn ang="T99">
                <a:pos x="T2" y="T3"/>
              </a:cxn>
              <a:cxn ang="T100">
                <a:pos x="T4" y="T5"/>
              </a:cxn>
              <a:cxn ang="T101">
                <a:pos x="T6" y="T7"/>
              </a:cxn>
              <a:cxn ang="T102">
                <a:pos x="T8" y="T9"/>
              </a:cxn>
              <a:cxn ang="T103">
                <a:pos x="T10" y="T11"/>
              </a:cxn>
              <a:cxn ang="T104">
                <a:pos x="T12" y="T13"/>
              </a:cxn>
              <a:cxn ang="T105">
                <a:pos x="T14" y="T15"/>
              </a:cxn>
              <a:cxn ang="T106">
                <a:pos x="T16" y="T17"/>
              </a:cxn>
              <a:cxn ang="T107">
                <a:pos x="T18" y="T19"/>
              </a:cxn>
              <a:cxn ang="T108">
                <a:pos x="T20" y="T21"/>
              </a:cxn>
              <a:cxn ang="T109">
                <a:pos x="T22" y="T23"/>
              </a:cxn>
              <a:cxn ang="T110">
                <a:pos x="T24" y="T25"/>
              </a:cxn>
              <a:cxn ang="T111">
                <a:pos x="T26" y="T27"/>
              </a:cxn>
              <a:cxn ang="T112">
                <a:pos x="T28" y="T29"/>
              </a:cxn>
              <a:cxn ang="T113">
                <a:pos x="T30" y="T31"/>
              </a:cxn>
              <a:cxn ang="T114">
                <a:pos x="T32" y="T33"/>
              </a:cxn>
              <a:cxn ang="T115">
                <a:pos x="T34" y="T35"/>
              </a:cxn>
              <a:cxn ang="T116">
                <a:pos x="T36" y="T37"/>
              </a:cxn>
              <a:cxn ang="T117">
                <a:pos x="T38" y="T39"/>
              </a:cxn>
              <a:cxn ang="T118">
                <a:pos x="T40" y="T41"/>
              </a:cxn>
              <a:cxn ang="T119">
                <a:pos x="T42" y="T43"/>
              </a:cxn>
              <a:cxn ang="T120">
                <a:pos x="T44" y="T45"/>
              </a:cxn>
              <a:cxn ang="T121">
                <a:pos x="T46" y="T47"/>
              </a:cxn>
              <a:cxn ang="T122">
                <a:pos x="T48" y="T49"/>
              </a:cxn>
              <a:cxn ang="T123">
                <a:pos x="T50" y="T51"/>
              </a:cxn>
              <a:cxn ang="T124">
                <a:pos x="T52" y="T53"/>
              </a:cxn>
              <a:cxn ang="T125">
                <a:pos x="T54" y="T55"/>
              </a:cxn>
              <a:cxn ang="T126">
                <a:pos x="T56" y="T57"/>
              </a:cxn>
              <a:cxn ang="T127">
                <a:pos x="T58" y="T59"/>
              </a:cxn>
              <a:cxn ang="T128">
                <a:pos x="T60" y="T61"/>
              </a:cxn>
              <a:cxn ang="T129">
                <a:pos x="T62" y="T63"/>
              </a:cxn>
              <a:cxn ang="T130">
                <a:pos x="T64" y="T65"/>
              </a:cxn>
              <a:cxn ang="T131">
                <a:pos x="T66" y="T67"/>
              </a:cxn>
              <a:cxn ang="T132">
                <a:pos x="T68" y="T69"/>
              </a:cxn>
              <a:cxn ang="T133">
                <a:pos x="T70" y="T71"/>
              </a:cxn>
              <a:cxn ang="T134">
                <a:pos x="T72" y="T73"/>
              </a:cxn>
              <a:cxn ang="T135">
                <a:pos x="T74" y="T75"/>
              </a:cxn>
              <a:cxn ang="T136">
                <a:pos x="T76" y="T77"/>
              </a:cxn>
              <a:cxn ang="T137">
                <a:pos x="T78" y="T79"/>
              </a:cxn>
              <a:cxn ang="T138">
                <a:pos x="T80" y="T81"/>
              </a:cxn>
              <a:cxn ang="T139">
                <a:pos x="T82" y="T83"/>
              </a:cxn>
              <a:cxn ang="T140">
                <a:pos x="T84" y="T85"/>
              </a:cxn>
              <a:cxn ang="T141">
                <a:pos x="T86" y="T87"/>
              </a:cxn>
              <a:cxn ang="T142">
                <a:pos x="T88" y="T89"/>
              </a:cxn>
              <a:cxn ang="T143">
                <a:pos x="T90" y="T91"/>
              </a:cxn>
              <a:cxn ang="T144">
                <a:pos x="T92" y="T93"/>
              </a:cxn>
              <a:cxn ang="T145">
                <a:pos x="T94" y="T95"/>
              </a:cxn>
              <a:cxn ang="T146">
                <a:pos x="T96" y="T97"/>
              </a:cxn>
            </a:cxnLst>
            <a:rect l="T147" t="T148" r="T149" b="T150"/>
            <a:pathLst>
              <a:path w="1086" h="1418" extrusionOk="0">
                <a:moveTo>
                  <a:pt x="167" y="154"/>
                </a:moveTo>
                <a:cubicBezTo>
                  <a:pt x="198" y="154"/>
                  <a:pt x="230" y="148"/>
                  <a:pt x="261" y="145"/>
                </a:cubicBezTo>
                <a:cubicBezTo>
                  <a:pt x="319" y="140"/>
                  <a:pt x="377" y="139"/>
                  <a:pt x="436" y="136"/>
                </a:cubicBezTo>
                <a:cubicBezTo>
                  <a:pt x="538" y="131"/>
                  <a:pt x="640" y="115"/>
                  <a:pt x="741" y="110"/>
                </a:cubicBezTo>
                <a:cubicBezTo>
                  <a:pt x="831" y="110"/>
                  <a:pt x="858" y="111"/>
                  <a:pt x="914" y="92"/>
                </a:cubicBezTo>
              </a:path>
              <a:path w="1086" h="1418" extrusionOk="0">
                <a:moveTo>
                  <a:pt x="120" y="198"/>
                </a:moveTo>
                <a:cubicBezTo>
                  <a:pt x="120" y="262"/>
                  <a:pt x="111" y="333"/>
                  <a:pt x="128" y="395"/>
                </a:cubicBezTo>
                <a:cubicBezTo>
                  <a:pt x="137" y="428"/>
                  <a:pt x="149" y="449"/>
                  <a:pt x="172" y="474"/>
                </a:cubicBezTo>
                <a:cubicBezTo>
                  <a:pt x="197" y="501"/>
                  <a:pt x="228" y="519"/>
                  <a:pt x="257" y="541"/>
                </a:cubicBezTo>
                <a:cubicBezTo>
                  <a:pt x="292" y="568"/>
                  <a:pt x="329" y="593"/>
                  <a:pt x="363" y="620"/>
                </a:cubicBezTo>
                <a:cubicBezTo>
                  <a:pt x="388" y="641"/>
                  <a:pt x="413" y="655"/>
                  <a:pt x="444" y="667"/>
                </a:cubicBezTo>
                <a:cubicBezTo>
                  <a:pt x="476" y="680"/>
                  <a:pt x="511" y="689"/>
                  <a:pt x="545" y="689"/>
                </a:cubicBezTo>
                <a:cubicBezTo>
                  <a:pt x="595" y="689"/>
                  <a:pt x="647" y="687"/>
                  <a:pt x="694" y="671"/>
                </a:cubicBezTo>
                <a:cubicBezTo>
                  <a:pt x="735" y="657"/>
                  <a:pt x="767" y="627"/>
                  <a:pt x="795" y="595"/>
                </a:cubicBezTo>
                <a:cubicBezTo>
                  <a:pt x="832" y="553"/>
                  <a:pt x="860" y="507"/>
                  <a:pt x="888" y="460"/>
                </a:cubicBezTo>
                <a:cubicBezTo>
                  <a:pt x="902" y="436"/>
                  <a:pt x="919" y="412"/>
                  <a:pt x="929" y="386"/>
                </a:cubicBezTo>
                <a:cubicBezTo>
                  <a:pt x="940" y="358"/>
                  <a:pt x="944" y="329"/>
                  <a:pt x="948" y="300"/>
                </a:cubicBezTo>
                <a:cubicBezTo>
                  <a:pt x="954" y="251"/>
                  <a:pt x="951" y="194"/>
                  <a:pt x="936" y="147"/>
                </a:cubicBezTo>
                <a:cubicBezTo>
                  <a:pt x="931" y="136"/>
                  <a:pt x="926" y="125"/>
                  <a:pt x="921" y="114"/>
                </a:cubicBezTo>
              </a:path>
              <a:path w="1086" h="1418" extrusionOk="0">
                <a:moveTo>
                  <a:pt x="188" y="1158"/>
                </a:moveTo>
                <a:cubicBezTo>
                  <a:pt x="196" y="1133"/>
                  <a:pt x="198" y="1109"/>
                  <a:pt x="204" y="1084"/>
                </a:cubicBezTo>
                <a:cubicBezTo>
                  <a:pt x="215" y="1043"/>
                  <a:pt x="224" y="1000"/>
                  <a:pt x="242" y="961"/>
                </a:cubicBezTo>
                <a:cubicBezTo>
                  <a:pt x="258" y="926"/>
                  <a:pt x="277" y="898"/>
                  <a:pt x="304" y="870"/>
                </a:cubicBezTo>
                <a:cubicBezTo>
                  <a:pt x="336" y="837"/>
                  <a:pt x="376" y="800"/>
                  <a:pt x="416" y="777"/>
                </a:cubicBezTo>
                <a:cubicBezTo>
                  <a:pt x="451" y="757"/>
                  <a:pt x="488" y="739"/>
                  <a:pt x="527" y="729"/>
                </a:cubicBezTo>
                <a:cubicBezTo>
                  <a:pt x="552" y="722"/>
                  <a:pt x="575" y="719"/>
                  <a:pt x="601" y="724"/>
                </a:cubicBezTo>
                <a:cubicBezTo>
                  <a:pt x="642" y="732"/>
                  <a:pt x="679" y="754"/>
                  <a:pt x="711" y="780"/>
                </a:cubicBezTo>
                <a:cubicBezTo>
                  <a:pt x="750" y="812"/>
                  <a:pt x="782" y="852"/>
                  <a:pt x="807" y="895"/>
                </a:cubicBezTo>
                <a:cubicBezTo>
                  <a:pt x="828" y="932"/>
                  <a:pt x="838" y="969"/>
                  <a:pt x="852" y="1007"/>
                </a:cubicBezTo>
                <a:cubicBezTo>
                  <a:pt x="862" y="1033"/>
                  <a:pt x="867" y="1051"/>
                  <a:pt x="867" y="1080"/>
                </a:cubicBezTo>
                <a:cubicBezTo>
                  <a:pt x="867" y="1101"/>
                  <a:pt x="868" y="1121"/>
                  <a:pt x="870" y="1142"/>
                </a:cubicBezTo>
              </a:path>
              <a:path w="1086" h="1418" extrusionOk="0">
                <a:moveTo>
                  <a:pt x="125" y="1251"/>
                </a:moveTo>
                <a:cubicBezTo>
                  <a:pt x="118" y="1253"/>
                  <a:pt x="110" y="1256"/>
                  <a:pt x="103" y="1258"/>
                </a:cubicBezTo>
                <a:cubicBezTo>
                  <a:pt x="132" y="1251"/>
                  <a:pt x="159" y="1242"/>
                  <a:pt x="188" y="1237"/>
                </a:cubicBezTo>
                <a:cubicBezTo>
                  <a:pt x="237" y="1229"/>
                  <a:pt x="287" y="1229"/>
                  <a:pt x="336" y="1231"/>
                </a:cubicBezTo>
                <a:cubicBezTo>
                  <a:pt x="447" y="1234"/>
                  <a:pt x="556" y="1255"/>
                  <a:pt x="667" y="1261"/>
                </a:cubicBezTo>
                <a:cubicBezTo>
                  <a:pt x="724" y="1264"/>
                  <a:pt x="770" y="1258"/>
                  <a:pt x="824" y="1242"/>
                </a:cubicBezTo>
                <a:cubicBezTo>
                  <a:pt x="856" y="1233"/>
                  <a:pt x="896" y="1213"/>
                  <a:pt x="930" y="1227"/>
                </a:cubicBezTo>
                <a:cubicBezTo>
                  <a:pt x="947" y="1227"/>
                  <a:pt x="955" y="1230"/>
                  <a:pt x="961" y="1246"/>
                </a:cubicBezTo>
              </a:path>
              <a:path w="1086" h="1418" extrusionOk="0">
                <a:moveTo>
                  <a:pt x="103" y="3"/>
                </a:moveTo>
                <a:cubicBezTo>
                  <a:pt x="84" y="49"/>
                  <a:pt x="80" y="88"/>
                  <a:pt x="73" y="138"/>
                </a:cubicBezTo>
                <a:cubicBezTo>
                  <a:pt x="58" y="247"/>
                  <a:pt x="45" y="357"/>
                  <a:pt x="36" y="467"/>
                </a:cubicBezTo>
                <a:cubicBezTo>
                  <a:pt x="15" y="720"/>
                  <a:pt x="-18" y="985"/>
                  <a:pt x="6" y="1239"/>
                </a:cubicBezTo>
                <a:cubicBezTo>
                  <a:pt x="7" y="1252"/>
                  <a:pt x="13" y="1335"/>
                  <a:pt x="45" y="1330"/>
                </a:cubicBezTo>
                <a:cubicBezTo>
                  <a:pt x="47" y="1324"/>
                  <a:pt x="49" y="1317"/>
                  <a:pt x="51" y="1311"/>
                </a:cubicBezTo>
              </a:path>
              <a:path w="1086" h="1418" extrusionOk="0">
                <a:moveTo>
                  <a:pt x="1071" y="64"/>
                </a:moveTo>
                <a:cubicBezTo>
                  <a:pt x="1067" y="65"/>
                  <a:pt x="1062" y="65"/>
                  <a:pt x="1058" y="66"/>
                </a:cubicBezTo>
              </a:path>
              <a:path w="1086" h="1418" extrusionOk="0">
                <a:moveTo>
                  <a:pt x="1085" y="29"/>
                </a:moveTo>
                <a:cubicBezTo>
                  <a:pt x="1071" y="15"/>
                  <a:pt x="1067" y="11"/>
                  <a:pt x="1060" y="0"/>
                </a:cubicBezTo>
                <a:cubicBezTo>
                  <a:pt x="1070" y="26"/>
                  <a:pt x="1081" y="52"/>
                  <a:pt x="1082" y="88"/>
                </a:cubicBezTo>
                <a:cubicBezTo>
                  <a:pt x="1084" y="162"/>
                  <a:pt x="1078" y="240"/>
                  <a:pt x="1073" y="314"/>
                </a:cubicBezTo>
                <a:cubicBezTo>
                  <a:pt x="1063" y="445"/>
                  <a:pt x="1057" y="577"/>
                  <a:pt x="1045" y="708"/>
                </a:cubicBezTo>
                <a:cubicBezTo>
                  <a:pt x="1027" y="903"/>
                  <a:pt x="1014" y="1102"/>
                  <a:pt x="980" y="1295"/>
                </a:cubicBezTo>
                <a:cubicBezTo>
                  <a:pt x="976" y="1318"/>
                  <a:pt x="974" y="1382"/>
                  <a:pt x="955" y="1400"/>
                </a:cubicBezTo>
                <a:cubicBezTo>
                  <a:pt x="945" y="1419"/>
                  <a:pt x="942" y="1422"/>
                  <a:pt x="943" y="1392"/>
                </a:cubicBezTo>
              </a:path>
              <a:path w="1086" h="1418" extrusionOk="0">
                <a:moveTo>
                  <a:pt x="451" y="604"/>
                </a:moveTo>
                <a:cubicBezTo>
                  <a:pt x="427" y="604"/>
                  <a:pt x="420" y="604"/>
                  <a:pt x="405" y="607"/>
                </a:cubicBezTo>
              </a:path>
              <a:path w="1086" h="1418" extrusionOk="0">
                <a:moveTo>
                  <a:pt x="544" y="527"/>
                </a:moveTo>
                <a:cubicBezTo>
                  <a:pt x="501" y="535"/>
                  <a:pt x="459" y="546"/>
                  <a:pt x="417" y="555"/>
                </a:cubicBezTo>
                <a:cubicBezTo>
                  <a:pt x="388" y="562"/>
                  <a:pt x="358" y="568"/>
                  <a:pt x="329" y="574"/>
                </a:cubicBezTo>
              </a:path>
              <a:path w="1086" h="1418" extrusionOk="0">
                <a:moveTo>
                  <a:pt x="598" y="457"/>
                </a:moveTo>
                <a:cubicBezTo>
                  <a:pt x="551" y="460"/>
                  <a:pt x="507" y="467"/>
                  <a:pt x="461" y="474"/>
                </a:cubicBezTo>
                <a:cubicBezTo>
                  <a:pt x="438" y="477"/>
                  <a:pt x="415" y="482"/>
                  <a:pt x="392" y="489"/>
                </a:cubicBezTo>
                <a:cubicBezTo>
                  <a:pt x="372" y="495"/>
                  <a:pt x="371" y="497"/>
                  <a:pt x="405" y="494"/>
                </a:cubicBezTo>
              </a:path>
              <a:path w="1086" h="1418" extrusionOk="0">
                <a:moveTo>
                  <a:pt x="713" y="419"/>
                </a:moveTo>
                <a:cubicBezTo>
                  <a:pt x="677" y="416"/>
                  <a:pt x="656" y="421"/>
                  <a:pt x="621" y="430"/>
                </a:cubicBezTo>
                <a:cubicBezTo>
                  <a:pt x="592" y="438"/>
                  <a:pt x="563" y="447"/>
                  <a:pt x="536" y="461"/>
                </a:cubicBezTo>
                <a:cubicBezTo>
                  <a:pt x="511" y="474"/>
                  <a:pt x="502" y="487"/>
                  <a:pt x="533" y="489"/>
                </a:cubicBezTo>
              </a:path>
              <a:path w="1086" h="1418" extrusionOk="0">
                <a:moveTo>
                  <a:pt x="589" y="564"/>
                </a:moveTo>
                <a:cubicBezTo>
                  <a:pt x="548" y="567"/>
                  <a:pt x="512" y="571"/>
                  <a:pt x="472" y="576"/>
                </a:cubicBezTo>
                <a:cubicBezTo>
                  <a:pt x="497" y="608"/>
                  <a:pt x="531" y="601"/>
                  <a:pt x="573" y="607"/>
                </a:cubicBezTo>
                <a:cubicBezTo>
                  <a:pt x="612" y="612"/>
                  <a:pt x="650" y="616"/>
                  <a:pt x="689" y="617"/>
                </a:cubicBezTo>
                <a:cubicBezTo>
                  <a:pt x="718" y="618"/>
                  <a:pt x="730" y="606"/>
                  <a:pt x="755" y="595"/>
                </a:cubicBezTo>
                <a:cubicBezTo>
                  <a:pt x="759" y="594"/>
                  <a:pt x="764" y="592"/>
                  <a:pt x="768" y="591"/>
                </a:cubicBezTo>
                <a:cubicBezTo>
                  <a:pt x="718" y="606"/>
                  <a:pt x="666" y="616"/>
                  <a:pt x="614" y="626"/>
                </a:cubicBezTo>
                <a:cubicBezTo>
                  <a:pt x="576" y="633"/>
                  <a:pt x="536" y="642"/>
                  <a:pt x="498" y="646"/>
                </a:cubicBezTo>
                <a:cubicBezTo>
                  <a:pt x="549" y="646"/>
                  <a:pt x="598" y="640"/>
                  <a:pt x="649" y="633"/>
                </a:cubicBezTo>
                <a:cubicBezTo>
                  <a:pt x="702" y="626"/>
                  <a:pt x="755" y="624"/>
                  <a:pt x="808" y="618"/>
                </a:cubicBezTo>
                <a:cubicBezTo>
                  <a:pt x="763" y="607"/>
                  <a:pt x="717" y="599"/>
                  <a:pt x="671" y="592"/>
                </a:cubicBezTo>
                <a:cubicBezTo>
                  <a:pt x="638" y="587"/>
                  <a:pt x="612" y="582"/>
                  <a:pt x="582" y="568"/>
                </a:cubicBezTo>
              </a:path>
              <a:path w="1086" h="1418" extrusionOk="0">
                <a:moveTo>
                  <a:pt x="623" y="524"/>
                </a:moveTo>
                <a:cubicBezTo>
                  <a:pt x="565" y="536"/>
                  <a:pt x="509" y="543"/>
                  <a:pt x="450" y="551"/>
                </a:cubicBezTo>
                <a:cubicBezTo>
                  <a:pt x="513" y="529"/>
                  <a:pt x="575" y="513"/>
                  <a:pt x="638" y="492"/>
                </a:cubicBezTo>
              </a:path>
              <a:path w="1086" h="1418" extrusionOk="0">
                <a:moveTo>
                  <a:pt x="741" y="454"/>
                </a:moveTo>
                <a:cubicBezTo>
                  <a:pt x="662" y="469"/>
                  <a:pt x="582" y="477"/>
                  <a:pt x="502" y="489"/>
                </a:cubicBezTo>
                <a:cubicBezTo>
                  <a:pt x="478" y="493"/>
                  <a:pt x="284" y="523"/>
                  <a:pt x="354" y="530"/>
                </a:cubicBezTo>
                <a:cubicBezTo>
                  <a:pt x="411" y="536"/>
                  <a:pt x="473" y="528"/>
                  <a:pt x="529" y="523"/>
                </a:cubicBezTo>
                <a:cubicBezTo>
                  <a:pt x="615" y="516"/>
                  <a:pt x="702" y="512"/>
                  <a:pt x="788" y="505"/>
                </a:cubicBezTo>
                <a:cubicBezTo>
                  <a:pt x="799" y="504"/>
                  <a:pt x="923" y="499"/>
                  <a:pt x="892" y="499"/>
                </a:cubicBezTo>
                <a:cubicBezTo>
                  <a:pt x="806" y="500"/>
                  <a:pt x="719" y="508"/>
                  <a:pt x="633" y="514"/>
                </a:cubicBezTo>
                <a:cubicBezTo>
                  <a:pt x="528" y="521"/>
                  <a:pt x="422" y="528"/>
                  <a:pt x="317" y="535"/>
                </a:cubicBezTo>
                <a:cubicBezTo>
                  <a:pt x="302" y="537"/>
                  <a:pt x="288" y="539"/>
                  <a:pt x="273" y="541"/>
                </a:cubicBezTo>
                <a:cubicBezTo>
                  <a:pt x="196" y="537"/>
                  <a:pt x="393" y="527"/>
                  <a:pt x="410" y="526"/>
                </a:cubicBezTo>
                <a:cubicBezTo>
                  <a:pt x="510" y="519"/>
                  <a:pt x="611" y="513"/>
                  <a:pt x="711" y="505"/>
                </a:cubicBezTo>
                <a:cubicBezTo>
                  <a:pt x="736" y="503"/>
                  <a:pt x="855" y="510"/>
                  <a:pt x="876" y="492"/>
                </a:cubicBezTo>
                <a:cubicBezTo>
                  <a:pt x="895" y="476"/>
                  <a:pt x="825" y="486"/>
                  <a:pt x="804" y="499"/>
                </a:cubicBezTo>
                <a:cubicBezTo>
                  <a:pt x="776" y="516"/>
                  <a:pt x="757" y="520"/>
                  <a:pt x="724" y="527"/>
                </a:cubicBezTo>
                <a:cubicBezTo>
                  <a:pt x="683" y="536"/>
                  <a:pt x="641" y="537"/>
                  <a:pt x="599" y="538"/>
                </a:cubicBezTo>
                <a:cubicBezTo>
                  <a:pt x="581" y="538"/>
                  <a:pt x="572" y="538"/>
                  <a:pt x="594" y="535"/>
                </a:cubicBezTo>
                <a:cubicBezTo>
                  <a:pt x="643" y="525"/>
                  <a:pt x="692" y="524"/>
                  <a:pt x="742" y="520"/>
                </a:cubicBezTo>
                <a:cubicBezTo>
                  <a:pt x="748" y="520"/>
                  <a:pt x="860" y="510"/>
                  <a:pt x="808" y="505"/>
                </a:cubicBezTo>
                <a:cubicBezTo>
                  <a:pt x="737" y="498"/>
                  <a:pt x="662" y="500"/>
                  <a:pt x="591" y="501"/>
                </a:cubicBezTo>
                <a:cubicBezTo>
                  <a:pt x="495" y="502"/>
                  <a:pt x="393" y="501"/>
                  <a:pt x="298" y="520"/>
                </a:cubicBezTo>
                <a:cubicBezTo>
                  <a:pt x="292" y="522"/>
                  <a:pt x="286" y="525"/>
                  <a:pt x="280" y="527"/>
                </a:cubicBezTo>
                <a:cubicBezTo>
                  <a:pt x="341" y="542"/>
                  <a:pt x="394" y="537"/>
                  <a:pt x="458" y="533"/>
                </a:cubicBezTo>
                <a:cubicBezTo>
                  <a:pt x="548" y="528"/>
                  <a:pt x="637" y="520"/>
                  <a:pt x="726" y="507"/>
                </a:cubicBezTo>
                <a:cubicBezTo>
                  <a:pt x="735" y="506"/>
                  <a:pt x="899" y="476"/>
                  <a:pt x="898" y="473"/>
                </a:cubicBezTo>
                <a:cubicBezTo>
                  <a:pt x="889" y="445"/>
                  <a:pt x="754" y="459"/>
                  <a:pt x="735" y="460"/>
                </a:cubicBezTo>
                <a:cubicBezTo>
                  <a:pt x="654" y="462"/>
                  <a:pt x="572" y="468"/>
                  <a:pt x="491" y="476"/>
                </a:cubicBezTo>
                <a:cubicBezTo>
                  <a:pt x="473" y="478"/>
                  <a:pt x="454" y="480"/>
                  <a:pt x="436" y="482"/>
                </a:cubicBezTo>
                <a:cubicBezTo>
                  <a:pt x="391" y="488"/>
                  <a:pt x="256" y="495"/>
                  <a:pt x="301" y="502"/>
                </a:cubicBezTo>
                <a:cubicBezTo>
                  <a:pt x="352" y="510"/>
                  <a:pt x="420" y="489"/>
                  <a:pt x="470" y="482"/>
                </a:cubicBezTo>
                <a:cubicBezTo>
                  <a:pt x="554" y="470"/>
                  <a:pt x="639" y="461"/>
                  <a:pt x="723" y="452"/>
                </a:cubicBezTo>
                <a:cubicBezTo>
                  <a:pt x="737" y="451"/>
                  <a:pt x="752" y="449"/>
                  <a:pt x="766" y="448"/>
                </a:cubicBezTo>
                <a:cubicBezTo>
                  <a:pt x="830" y="451"/>
                  <a:pt x="664" y="463"/>
                  <a:pt x="654" y="464"/>
                </a:cubicBezTo>
                <a:cubicBezTo>
                  <a:pt x="565" y="472"/>
                  <a:pt x="472" y="492"/>
                  <a:pt x="383" y="496"/>
                </a:cubicBezTo>
                <a:cubicBezTo>
                  <a:pt x="363" y="495"/>
                  <a:pt x="342" y="493"/>
                  <a:pt x="322" y="492"/>
                </a:cubicBezTo>
              </a:path>
              <a:path w="1086" h="1418" extrusionOk="0">
                <a:moveTo>
                  <a:pt x="544" y="726"/>
                </a:moveTo>
                <a:cubicBezTo>
                  <a:pt x="569" y="755"/>
                  <a:pt x="555" y="749"/>
                  <a:pt x="539" y="776"/>
                </a:cubicBezTo>
                <a:cubicBezTo>
                  <a:pt x="529" y="793"/>
                  <a:pt x="545" y="821"/>
                  <a:pt x="544" y="840"/>
                </a:cubicBezTo>
                <a:cubicBezTo>
                  <a:pt x="543" y="861"/>
                  <a:pt x="530" y="886"/>
                  <a:pt x="523" y="905"/>
                </a:cubicBezTo>
                <a:cubicBezTo>
                  <a:pt x="514" y="928"/>
                  <a:pt x="506" y="953"/>
                  <a:pt x="504" y="977"/>
                </a:cubicBezTo>
                <a:cubicBezTo>
                  <a:pt x="502" y="994"/>
                  <a:pt x="505" y="1009"/>
                  <a:pt x="508" y="1026"/>
                </a:cubicBezTo>
              </a:path>
              <a:path w="1086" h="1418" extrusionOk="0">
                <a:moveTo>
                  <a:pt x="554" y="874"/>
                </a:moveTo>
                <a:cubicBezTo>
                  <a:pt x="551" y="904"/>
                  <a:pt x="547" y="933"/>
                  <a:pt x="545" y="962"/>
                </a:cubicBezTo>
                <a:cubicBezTo>
                  <a:pt x="544" y="991"/>
                  <a:pt x="540" y="1015"/>
                  <a:pt x="535" y="1043"/>
                </a:cubicBezTo>
                <a:cubicBezTo>
                  <a:pt x="530" y="1071"/>
                  <a:pt x="527" y="1098"/>
                  <a:pt x="522" y="1126"/>
                </a:cubicBezTo>
                <a:cubicBezTo>
                  <a:pt x="520" y="1140"/>
                  <a:pt x="501" y="1190"/>
                  <a:pt x="522" y="1158"/>
                </a:cubicBezTo>
              </a:path>
              <a:path w="1086" h="1418" extrusionOk="0">
                <a:moveTo>
                  <a:pt x="680" y="1218"/>
                </a:moveTo>
                <a:cubicBezTo>
                  <a:pt x="706" y="1213"/>
                  <a:pt x="733" y="1208"/>
                  <a:pt x="758" y="1198"/>
                </a:cubicBezTo>
                <a:cubicBezTo>
                  <a:pt x="778" y="1190"/>
                  <a:pt x="797" y="1188"/>
                  <a:pt x="818" y="1184"/>
                </a:cubicBezTo>
                <a:cubicBezTo>
                  <a:pt x="775" y="1179"/>
                  <a:pt x="732" y="1180"/>
                  <a:pt x="689" y="1177"/>
                </a:cubicBezTo>
                <a:cubicBezTo>
                  <a:pt x="607" y="1172"/>
                  <a:pt x="527" y="1177"/>
                  <a:pt x="445" y="1180"/>
                </a:cubicBezTo>
                <a:cubicBezTo>
                  <a:pt x="382" y="1182"/>
                  <a:pt x="324" y="1188"/>
                  <a:pt x="263" y="1203"/>
                </a:cubicBezTo>
                <a:cubicBezTo>
                  <a:pt x="256" y="1205"/>
                  <a:pt x="248" y="1207"/>
                  <a:pt x="241" y="1209"/>
                </a:cubicBezTo>
                <a:cubicBezTo>
                  <a:pt x="295" y="1218"/>
                  <a:pt x="347" y="1206"/>
                  <a:pt x="402" y="1199"/>
                </a:cubicBezTo>
                <a:cubicBezTo>
                  <a:pt x="485" y="1189"/>
                  <a:pt x="566" y="1173"/>
                  <a:pt x="649" y="1168"/>
                </a:cubicBezTo>
                <a:cubicBezTo>
                  <a:pt x="684" y="1166"/>
                  <a:pt x="715" y="1165"/>
                  <a:pt x="749" y="1159"/>
                </a:cubicBezTo>
                <a:cubicBezTo>
                  <a:pt x="698" y="1153"/>
                  <a:pt x="648" y="1148"/>
                  <a:pt x="597" y="1146"/>
                </a:cubicBezTo>
                <a:cubicBezTo>
                  <a:pt x="534" y="1144"/>
                  <a:pt x="473" y="1140"/>
                  <a:pt x="410" y="1140"/>
                </a:cubicBezTo>
                <a:cubicBezTo>
                  <a:pt x="371" y="1140"/>
                  <a:pt x="338" y="1141"/>
                  <a:pt x="301" y="1152"/>
                </a:cubicBezTo>
                <a:cubicBezTo>
                  <a:pt x="366" y="1161"/>
                  <a:pt x="433" y="1161"/>
                  <a:pt x="499" y="1159"/>
                </a:cubicBezTo>
                <a:cubicBezTo>
                  <a:pt x="582" y="1156"/>
                  <a:pt x="665" y="1155"/>
                  <a:pt x="748" y="1149"/>
                </a:cubicBezTo>
                <a:cubicBezTo>
                  <a:pt x="779" y="1146"/>
                  <a:pt x="786" y="1145"/>
                  <a:pt x="805" y="1143"/>
                </a:cubicBezTo>
                <a:cubicBezTo>
                  <a:pt x="764" y="1124"/>
                  <a:pt x="712" y="1123"/>
                  <a:pt x="667" y="1121"/>
                </a:cubicBezTo>
                <a:cubicBezTo>
                  <a:pt x="580" y="1117"/>
                  <a:pt x="492" y="1115"/>
                  <a:pt x="405" y="1114"/>
                </a:cubicBezTo>
                <a:cubicBezTo>
                  <a:pt x="347" y="1114"/>
                  <a:pt x="179" y="1085"/>
                  <a:pt x="230" y="1114"/>
                </a:cubicBezTo>
                <a:cubicBezTo>
                  <a:pt x="259" y="1117"/>
                  <a:pt x="269" y="1118"/>
                  <a:pt x="288" y="1109"/>
                </a:cubicBezTo>
              </a:path>
            </a:pathLst>
          </a:custGeom>
          <a:noFill/>
          <a:ln w="19050" cap="rnd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6465" name="Text Box 180"/>
          <p:cNvSpPr txBox="1">
            <a:spLocks noChangeArrowheads="1"/>
          </p:cNvSpPr>
          <p:nvPr/>
        </p:nvSpPr>
        <p:spPr bwMode="auto">
          <a:xfrm>
            <a:off x="7391400" y="914400"/>
            <a:ext cx="2825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 b="1">
                <a:solidFill>
                  <a:srgbClr val="FF0000"/>
                </a:solidFill>
                <a:latin typeface="Felt Tip Roman" panose="02000400000000000000" pitchFamily="2" charset="0"/>
              </a:rPr>
              <a:t>?</a:t>
            </a:r>
          </a:p>
        </p:txBody>
      </p:sp>
      <p:sp>
        <p:nvSpPr>
          <p:cNvPr id="16466" name="Ink 98"/>
          <p:cNvSpPr>
            <a:spLocks noRot="1" noChangeAspect="1" noEditPoints="1" noChangeArrowheads="1" noChangeShapeType="1" noTextEdit="1"/>
          </p:cNvSpPr>
          <p:nvPr/>
        </p:nvSpPr>
        <p:spPr bwMode="auto">
          <a:xfrm>
            <a:off x="7715250" y="1066800"/>
            <a:ext cx="304800" cy="74613"/>
          </a:xfrm>
          <a:custGeom>
            <a:avLst/>
            <a:gdLst>
              <a:gd name="T0" fmla="*/ 2147483646 w 909"/>
              <a:gd name="T1" fmla="*/ 2147483646 h 219"/>
              <a:gd name="T2" fmla="*/ 2147483646 w 909"/>
              <a:gd name="T3" fmla="*/ 2147483646 h 219"/>
              <a:gd name="T4" fmla="*/ 2147483646 w 909"/>
              <a:gd name="T5" fmla="*/ 2147483646 h 219"/>
              <a:gd name="T6" fmla="*/ 2147483646 w 909"/>
              <a:gd name="T7" fmla="*/ 2147483646 h 219"/>
              <a:gd name="T8" fmla="*/ 2147483646 w 909"/>
              <a:gd name="T9" fmla="*/ 2147483646 h 219"/>
              <a:gd name="T10" fmla="*/ 2147483646 w 909"/>
              <a:gd name="T11" fmla="*/ 2147483646 h 219"/>
              <a:gd name="T12" fmla="*/ 2147483646 w 909"/>
              <a:gd name="T13" fmla="*/ 2147483646 h 219"/>
              <a:gd name="T14" fmla="*/ 2147483646 w 909"/>
              <a:gd name="T15" fmla="*/ 0 h 219"/>
              <a:gd name="T16" fmla="*/ 2147483646 w 909"/>
              <a:gd name="T17" fmla="*/ 2147483646 h 219"/>
              <a:gd name="T18" fmla="*/ 2147483646 w 909"/>
              <a:gd name="T19" fmla="*/ 2147483646 h 219"/>
              <a:gd name="T20" fmla="*/ 2147483646 w 909"/>
              <a:gd name="T21" fmla="*/ 2147483646 h 219"/>
              <a:gd name="T22" fmla="*/ 2147483646 w 909"/>
              <a:gd name="T23" fmla="*/ 2147483646 h 219"/>
              <a:gd name="T24" fmla="*/ 0 w 909"/>
              <a:gd name="T25" fmla="*/ 2147483646 h 219"/>
              <a:gd name="T26" fmla="*/ 2147483646 w 909"/>
              <a:gd name="T27" fmla="*/ 2147483646 h 219"/>
              <a:gd name="T28" fmla="*/ 2147483646 w 909"/>
              <a:gd name="T29" fmla="*/ 2147483646 h 219"/>
              <a:gd name="T30" fmla="*/ 2147483646 w 909"/>
              <a:gd name="T31" fmla="*/ 2147483646 h 219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w 909"/>
              <a:gd name="T49" fmla="*/ 0 h 219"/>
              <a:gd name="T50" fmla="*/ 909 w 909"/>
              <a:gd name="T51" fmla="*/ 219 h 219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T48" t="T49" r="T50" b="T51"/>
            <a:pathLst>
              <a:path w="909" h="219" extrusionOk="0">
                <a:moveTo>
                  <a:pt x="908" y="134"/>
                </a:moveTo>
                <a:cubicBezTo>
                  <a:pt x="885" y="131"/>
                  <a:pt x="868" y="121"/>
                  <a:pt x="847" y="118"/>
                </a:cubicBezTo>
                <a:cubicBezTo>
                  <a:pt x="817" y="114"/>
                  <a:pt x="787" y="114"/>
                  <a:pt x="757" y="111"/>
                </a:cubicBezTo>
                <a:cubicBezTo>
                  <a:pt x="704" y="106"/>
                  <a:pt x="651" y="103"/>
                  <a:pt x="598" y="99"/>
                </a:cubicBezTo>
                <a:cubicBezTo>
                  <a:pt x="527" y="94"/>
                  <a:pt x="457" y="94"/>
                  <a:pt x="386" y="93"/>
                </a:cubicBezTo>
                <a:cubicBezTo>
                  <a:pt x="301" y="92"/>
                  <a:pt x="216" y="92"/>
                  <a:pt x="131" y="97"/>
                </a:cubicBezTo>
                <a:cubicBezTo>
                  <a:pt x="84" y="100"/>
                  <a:pt x="96" y="87"/>
                  <a:pt x="139" y="84"/>
                </a:cubicBezTo>
              </a:path>
              <a:path w="909" h="219" extrusionOk="0">
                <a:moveTo>
                  <a:pt x="228" y="0"/>
                </a:moveTo>
                <a:cubicBezTo>
                  <a:pt x="225" y="5"/>
                  <a:pt x="223" y="9"/>
                  <a:pt x="220" y="14"/>
                </a:cubicBezTo>
                <a:cubicBezTo>
                  <a:pt x="256" y="-12"/>
                  <a:pt x="187" y="30"/>
                  <a:pt x="181" y="33"/>
                </a:cubicBezTo>
                <a:cubicBezTo>
                  <a:pt x="161" y="44"/>
                  <a:pt x="142" y="55"/>
                  <a:pt x="122" y="67"/>
                </a:cubicBezTo>
                <a:cubicBezTo>
                  <a:pt x="94" y="83"/>
                  <a:pt x="63" y="98"/>
                  <a:pt x="34" y="112"/>
                </a:cubicBezTo>
                <a:cubicBezTo>
                  <a:pt x="18" y="119"/>
                  <a:pt x="11" y="122"/>
                  <a:pt x="0" y="127"/>
                </a:cubicBezTo>
                <a:cubicBezTo>
                  <a:pt x="19" y="146"/>
                  <a:pt x="30" y="143"/>
                  <a:pt x="56" y="152"/>
                </a:cubicBezTo>
                <a:cubicBezTo>
                  <a:pt x="78" y="160"/>
                  <a:pt x="101" y="167"/>
                  <a:pt x="122" y="177"/>
                </a:cubicBezTo>
                <a:cubicBezTo>
                  <a:pt x="153" y="192"/>
                  <a:pt x="182" y="208"/>
                  <a:pt x="214" y="218"/>
                </a:cubicBezTo>
              </a:path>
            </a:pathLst>
          </a:custGeom>
          <a:noFill/>
          <a:ln w="28575" cap="rnd" cmpd="sng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1">
            <p14:nvContentPartPr>
              <p14:cNvPr id="167" name="Ink 111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3568700" y="3035300"/>
              <a:ext cx="1803400" cy="1828800"/>
            </p14:xfrm>
          </p:contentPart>
        </mc:Choice>
        <mc:Fallback xmlns="">
          <p:pic>
            <p:nvPicPr>
              <p:cNvPr id="167" name="Ink 111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32"/>
              <a:stretch>
                <a:fillRect/>
              </a:stretch>
            </p:blipFill>
            <p:spPr>
              <a:xfrm>
                <a:off x="3559341" y="3025940"/>
                <a:ext cx="1822118" cy="1847520"/>
              </a:xfrm>
              <a:prstGeom prst="rect">
                <a:avLst/>
              </a:prstGeom>
            </p:spPr>
          </p:pic>
        </mc:Fallback>
      </mc:AlternateContent>
      <p:grpSp>
        <p:nvGrpSpPr>
          <p:cNvPr id="168" name="Group 144"/>
          <p:cNvGrpSpPr>
            <a:grpSpLocks/>
          </p:cNvGrpSpPr>
          <p:nvPr/>
        </p:nvGrpSpPr>
        <p:grpSpPr bwMode="auto">
          <a:xfrm>
            <a:off x="1752600" y="2209800"/>
            <a:ext cx="5638800" cy="3581400"/>
            <a:chOff x="4724400" y="1752600"/>
            <a:chExt cx="1103313" cy="3248526"/>
          </a:xfrm>
        </p:grpSpPr>
        <p:grpSp>
          <p:nvGrpSpPr>
            <p:cNvPr id="169" name="Group 145"/>
            <p:cNvGrpSpPr>
              <a:grpSpLocks/>
            </p:cNvGrpSpPr>
            <p:nvPr/>
          </p:nvGrpSpPr>
          <p:grpSpPr bwMode="auto">
            <a:xfrm>
              <a:off x="4724400" y="1752600"/>
              <a:ext cx="1103313" cy="3170238"/>
              <a:chOff x="4114800" y="1371600"/>
              <a:chExt cx="1103313" cy="3170238"/>
            </a:xfrm>
          </p:grpSpPr>
          <p:sp>
            <p:nvSpPr>
              <p:cNvPr id="172" name="Ink 131"/>
              <p:cNvSpPr>
                <a:spLocks noRot="1" noChangeAspect="1" noEditPoints="1" noChangeArrowheads="1" noChangeShapeType="1" noTextEdit="1"/>
              </p:cNvSpPr>
              <p:nvPr/>
            </p:nvSpPr>
            <p:spPr bwMode="auto">
              <a:xfrm>
                <a:off x="4114800" y="1371600"/>
                <a:ext cx="36513" cy="3170238"/>
              </a:xfrm>
              <a:custGeom>
                <a:avLst/>
                <a:gdLst>
                  <a:gd name="T0" fmla="*/ 2147483646 w 123"/>
                  <a:gd name="T1" fmla="*/ 0 h 8809"/>
                  <a:gd name="T2" fmla="*/ 2147483646 w 123"/>
                  <a:gd name="T3" fmla="*/ 2147483646 h 8809"/>
                  <a:gd name="T4" fmla="*/ 2147483646 w 123"/>
                  <a:gd name="T5" fmla="*/ 2147483646 h 8809"/>
                  <a:gd name="T6" fmla="*/ 2147483646 w 123"/>
                  <a:gd name="T7" fmla="*/ 2147483646 h 8809"/>
                  <a:gd name="T8" fmla="*/ 2147483646 w 123"/>
                  <a:gd name="T9" fmla="*/ 2147483646 h 8809"/>
                  <a:gd name="T10" fmla="*/ 2147483646 w 123"/>
                  <a:gd name="T11" fmla="*/ 2147483646 h 8809"/>
                  <a:gd name="T12" fmla="*/ 2147483646 w 123"/>
                  <a:gd name="T13" fmla="*/ 2147483646 h 8809"/>
                  <a:gd name="T14" fmla="*/ 0 w 123"/>
                  <a:gd name="T15" fmla="*/ 2147483646 h 8809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23"/>
                  <a:gd name="T25" fmla="*/ 0 h 8809"/>
                  <a:gd name="T26" fmla="*/ 123 w 123"/>
                  <a:gd name="T27" fmla="*/ 8809 h 8809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23" h="8809" extrusionOk="0">
                    <a:moveTo>
                      <a:pt x="122" y="0"/>
                    </a:moveTo>
                    <a:cubicBezTo>
                      <a:pt x="51" y="468"/>
                      <a:pt x="43" y="938"/>
                      <a:pt x="42" y="1411"/>
                    </a:cubicBezTo>
                    <a:cubicBezTo>
                      <a:pt x="40" y="2128"/>
                      <a:pt x="29" y="2835"/>
                      <a:pt x="58" y="3551"/>
                    </a:cubicBezTo>
                    <a:cubicBezTo>
                      <a:pt x="78" y="4047"/>
                      <a:pt x="63" y="4548"/>
                      <a:pt x="58" y="5045"/>
                    </a:cubicBezTo>
                    <a:cubicBezTo>
                      <a:pt x="53" y="5535"/>
                      <a:pt x="48" y="6015"/>
                      <a:pt x="68" y="6504"/>
                    </a:cubicBezTo>
                    <a:cubicBezTo>
                      <a:pt x="82" y="6853"/>
                      <a:pt x="65" y="7212"/>
                      <a:pt x="52" y="7561"/>
                    </a:cubicBezTo>
                    <a:cubicBezTo>
                      <a:pt x="38" y="7928"/>
                      <a:pt x="47" y="8295"/>
                      <a:pt x="27" y="8661"/>
                    </a:cubicBezTo>
                    <a:cubicBezTo>
                      <a:pt x="24" y="8710"/>
                      <a:pt x="5" y="8780"/>
                      <a:pt x="0" y="8808"/>
                    </a:cubicBezTo>
                  </a:path>
                </a:pathLst>
              </a:custGeom>
              <a:noFill/>
              <a:ln w="28575" cap="rnd" cmpd="sng">
                <a:solidFill>
                  <a:srgbClr val="008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3" name="Ink 131"/>
              <p:cNvSpPr>
                <a:spLocks noRot="1" noChangeAspect="1" noEditPoints="1" noChangeArrowheads="1" noChangeShapeType="1" noTextEdit="1"/>
              </p:cNvSpPr>
              <p:nvPr/>
            </p:nvSpPr>
            <p:spPr bwMode="auto">
              <a:xfrm>
                <a:off x="5181600" y="1371600"/>
                <a:ext cx="36513" cy="3170238"/>
              </a:xfrm>
              <a:custGeom>
                <a:avLst/>
                <a:gdLst>
                  <a:gd name="T0" fmla="*/ 2147483646 w 123"/>
                  <a:gd name="T1" fmla="*/ 0 h 8809"/>
                  <a:gd name="T2" fmla="*/ 2147483646 w 123"/>
                  <a:gd name="T3" fmla="*/ 2147483646 h 8809"/>
                  <a:gd name="T4" fmla="*/ 2147483646 w 123"/>
                  <a:gd name="T5" fmla="*/ 2147483646 h 8809"/>
                  <a:gd name="T6" fmla="*/ 2147483646 w 123"/>
                  <a:gd name="T7" fmla="*/ 2147483646 h 8809"/>
                  <a:gd name="T8" fmla="*/ 2147483646 w 123"/>
                  <a:gd name="T9" fmla="*/ 2147483646 h 8809"/>
                  <a:gd name="T10" fmla="*/ 2147483646 w 123"/>
                  <a:gd name="T11" fmla="*/ 2147483646 h 8809"/>
                  <a:gd name="T12" fmla="*/ 2147483646 w 123"/>
                  <a:gd name="T13" fmla="*/ 2147483646 h 8809"/>
                  <a:gd name="T14" fmla="*/ 0 w 123"/>
                  <a:gd name="T15" fmla="*/ 2147483646 h 8809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23"/>
                  <a:gd name="T25" fmla="*/ 0 h 8809"/>
                  <a:gd name="T26" fmla="*/ 123 w 123"/>
                  <a:gd name="T27" fmla="*/ 8809 h 8809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23" h="8809" extrusionOk="0">
                    <a:moveTo>
                      <a:pt x="122" y="0"/>
                    </a:moveTo>
                    <a:cubicBezTo>
                      <a:pt x="51" y="468"/>
                      <a:pt x="43" y="938"/>
                      <a:pt x="42" y="1411"/>
                    </a:cubicBezTo>
                    <a:cubicBezTo>
                      <a:pt x="40" y="2128"/>
                      <a:pt x="29" y="2835"/>
                      <a:pt x="58" y="3551"/>
                    </a:cubicBezTo>
                    <a:cubicBezTo>
                      <a:pt x="78" y="4047"/>
                      <a:pt x="63" y="4548"/>
                      <a:pt x="58" y="5045"/>
                    </a:cubicBezTo>
                    <a:cubicBezTo>
                      <a:pt x="53" y="5535"/>
                      <a:pt x="48" y="6015"/>
                      <a:pt x="68" y="6504"/>
                    </a:cubicBezTo>
                    <a:cubicBezTo>
                      <a:pt x="82" y="6853"/>
                      <a:pt x="65" y="7212"/>
                      <a:pt x="52" y="7561"/>
                    </a:cubicBezTo>
                    <a:cubicBezTo>
                      <a:pt x="38" y="7928"/>
                      <a:pt x="47" y="8295"/>
                      <a:pt x="27" y="8661"/>
                    </a:cubicBezTo>
                    <a:cubicBezTo>
                      <a:pt x="24" y="8710"/>
                      <a:pt x="5" y="8780"/>
                      <a:pt x="0" y="8808"/>
                    </a:cubicBezTo>
                  </a:path>
                </a:pathLst>
              </a:custGeom>
              <a:noFill/>
              <a:ln w="28575" cap="rnd" cmpd="sng">
                <a:solidFill>
                  <a:srgbClr val="008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170" name="Comment 157"/>
            <p:cNvSpPr>
              <a:spLocks noRot="1" noChangeAspect="1" noEditPoints="1" noChangeArrowheads="1" noChangeShapeType="1" noTextEdit="1"/>
            </p:cNvSpPr>
            <p:nvPr/>
          </p:nvSpPr>
          <p:spPr bwMode="auto">
            <a:xfrm>
              <a:off x="4800600" y="1752600"/>
              <a:ext cx="1011238" cy="42863"/>
            </a:xfrm>
            <a:custGeom>
              <a:avLst/>
              <a:gdLst>
                <a:gd name="T0" fmla="*/ 2147483646 w 2808"/>
                <a:gd name="T1" fmla="*/ 2147483646 h 119"/>
                <a:gd name="T2" fmla="*/ 2147483646 w 2808"/>
                <a:gd name="T3" fmla="*/ 2147483646 h 119"/>
                <a:gd name="T4" fmla="*/ 2147483646 w 2808"/>
                <a:gd name="T5" fmla="*/ 2147483646 h 119"/>
                <a:gd name="T6" fmla="*/ 2147483646 w 2808"/>
                <a:gd name="T7" fmla="*/ 2147483646 h 119"/>
                <a:gd name="T8" fmla="*/ 2147483646 w 2808"/>
                <a:gd name="T9" fmla="*/ 2147483646 h 119"/>
                <a:gd name="T10" fmla="*/ 0 w 2808"/>
                <a:gd name="T11" fmla="*/ 2147483646 h 11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808"/>
                <a:gd name="T19" fmla="*/ 0 h 119"/>
                <a:gd name="T20" fmla="*/ 2808 w 2808"/>
                <a:gd name="T21" fmla="*/ 119 h 11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808" h="119" extrusionOk="0">
                  <a:moveTo>
                    <a:pt x="2641" y="36"/>
                  </a:moveTo>
                  <a:cubicBezTo>
                    <a:pt x="2681" y="30"/>
                    <a:pt x="2717" y="24"/>
                    <a:pt x="2756" y="19"/>
                  </a:cubicBezTo>
                  <a:cubicBezTo>
                    <a:pt x="2773" y="17"/>
                    <a:pt x="2790" y="15"/>
                    <a:pt x="2807" y="13"/>
                  </a:cubicBezTo>
                  <a:cubicBezTo>
                    <a:pt x="2741" y="5"/>
                    <a:pt x="2679" y="1"/>
                    <a:pt x="2609" y="4"/>
                  </a:cubicBezTo>
                  <a:cubicBezTo>
                    <a:pt x="1919" y="35"/>
                    <a:pt x="1229" y="109"/>
                    <a:pt x="538" y="118"/>
                  </a:cubicBezTo>
                  <a:cubicBezTo>
                    <a:pt x="358" y="120"/>
                    <a:pt x="179" y="118"/>
                    <a:pt x="0" y="108"/>
                  </a:cubicBezTo>
                </a:path>
              </a:pathLst>
            </a:custGeom>
            <a:noFill/>
            <a:ln w="28575" cap="rnd" cmpd="sng">
              <a:solidFill>
                <a:srgbClr val="008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1" name="Comment 159"/>
            <p:cNvSpPr>
              <a:spLocks noRot="1" noChangeAspect="1" noEditPoints="1" noChangeArrowheads="1" noChangeShapeType="1" noTextEdit="1"/>
            </p:cNvSpPr>
            <p:nvPr/>
          </p:nvSpPr>
          <p:spPr bwMode="auto">
            <a:xfrm>
              <a:off x="4724400" y="4953000"/>
              <a:ext cx="1066800" cy="48126"/>
            </a:xfrm>
            <a:custGeom>
              <a:avLst/>
              <a:gdLst>
                <a:gd name="T0" fmla="*/ 2147483646 w 2002"/>
                <a:gd name="T1" fmla="*/ 2147483646 h 77"/>
                <a:gd name="T2" fmla="*/ 2147483646 w 2002"/>
                <a:gd name="T3" fmla="*/ 2147483646 h 77"/>
                <a:gd name="T4" fmla="*/ 2147483646 w 2002"/>
                <a:gd name="T5" fmla="*/ 2147483646 h 77"/>
                <a:gd name="T6" fmla="*/ 2147483646 w 2002"/>
                <a:gd name="T7" fmla="*/ 2147483646 h 77"/>
                <a:gd name="T8" fmla="*/ 2147483646 w 2002"/>
                <a:gd name="T9" fmla="*/ 2147483646 h 77"/>
                <a:gd name="T10" fmla="*/ 2147483646 w 2002"/>
                <a:gd name="T11" fmla="*/ 2147483646 h 77"/>
                <a:gd name="T12" fmla="*/ 0 w 2002"/>
                <a:gd name="T13" fmla="*/ 2147483646 h 7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002"/>
                <a:gd name="T22" fmla="*/ 0 h 77"/>
                <a:gd name="T23" fmla="*/ 2002 w 2002"/>
                <a:gd name="T24" fmla="*/ 77 h 7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002" h="77" extrusionOk="0">
                  <a:moveTo>
                    <a:pt x="1989" y="6"/>
                  </a:moveTo>
                  <a:cubicBezTo>
                    <a:pt x="1970" y="2"/>
                    <a:pt x="1975" y="0"/>
                    <a:pt x="1956" y="0"/>
                  </a:cubicBezTo>
                  <a:cubicBezTo>
                    <a:pt x="1897" y="-1"/>
                    <a:pt x="1835" y="0"/>
                    <a:pt x="1777" y="5"/>
                  </a:cubicBezTo>
                  <a:cubicBezTo>
                    <a:pt x="1656" y="16"/>
                    <a:pt x="1533" y="22"/>
                    <a:pt x="1411" y="27"/>
                  </a:cubicBezTo>
                  <a:cubicBezTo>
                    <a:pt x="1244" y="34"/>
                    <a:pt x="1076" y="34"/>
                    <a:pt x="909" y="38"/>
                  </a:cubicBezTo>
                  <a:cubicBezTo>
                    <a:pt x="742" y="42"/>
                    <a:pt x="574" y="52"/>
                    <a:pt x="407" y="55"/>
                  </a:cubicBezTo>
                  <a:cubicBezTo>
                    <a:pt x="272" y="57"/>
                    <a:pt x="134" y="60"/>
                    <a:pt x="0" y="76"/>
                  </a:cubicBezTo>
                </a:path>
              </a:pathLst>
            </a:custGeom>
            <a:noFill/>
            <a:ln w="28575" cap="rnd" cmpd="sng">
              <a:solidFill>
                <a:srgbClr val="008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75" name="Group 174"/>
          <p:cNvGrpSpPr>
            <a:grpSpLocks/>
          </p:cNvGrpSpPr>
          <p:nvPr/>
        </p:nvGrpSpPr>
        <p:grpSpPr bwMode="auto">
          <a:xfrm>
            <a:off x="5562600" y="2598738"/>
            <a:ext cx="1473200" cy="336550"/>
            <a:chOff x="11404600" y="1662113"/>
            <a:chExt cx="1473200" cy="336965"/>
          </a:xfrm>
        </p:grpSpPr>
        <p:sp>
          <p:nvSpPr>
            <p:cNvPr id="176" name="Text Box 245"/>
            <p:cNvSpPr txBox="1">
              <a:spLocks noChangeArrowheads="1"/>
            </p:cNvSpPr>
            <p:nvPr/>
          </p:nvSpPr>
          <p:spPr bwMode="auto">
            <a:xfrm>
              <a:off x="11404600" y="1662113"/>
              <a:ext cx="1370013" cy="3369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Char char="-"/>
              </a:pPr>
              <a:r>
                <a:rPr lang="en-US" altLang="en-US" sz="1600" dirty="0">
                  <a:solidFill>
                    <a:srgbClr val="008000"/>
                  </a:solidFill>
                  <a:latin typeface="Felt Tip Roman" panose="02000400000000000000" pitchFamily="2" charset="0"/>
                </a:rPr>
                <a:t>Svc Disruption</a:t>
              </a:r>
            </a:p>
          </p:txBody>
        </p:sp>
        <p:sp>
          <p:nvSpPr>
            <p:cNvPr id="177" name="Ink 16"/>
            <p:cNvSpPr>
              <a:spLocks noRot="1" noChangeAspect="1" noEditPoints="1" noChangeArrowheads="1" noChangeShapeType="1" noTextEdit="1"/>
            </p:cNvSpPr>
            <p:nvPr/>
          </p:nvSpPr>
          <p:spPr bwMode="auto">
            <a:xfrm>
              <a:off x="12801600" y="1767232"/>
              <a:ext cx="76200" cy="215900"/>
            </a:xfrm>
            <a:custGeom>
              <a:avLst/>
              <a:gdLst>
                <a:gd name="T0" fmla="*/ 2147483646 w 194"/>
                <a:gd name="T1" fmla="*/ 2147483646 h 555"/>
                <a:gd name="T2" fmla="*/ 2147483646 w 194"/>
                <a:gd name="T3" fmla="*/ 2147483646 h 555"/>
                <a:gd name="T4" fmla="*/ 2147483646 w 194"/>
                <a:gd name="T5" fmla="*/ 2147483646 h 555"/>
                <a:gd name="T6" fmla="*/ 2147483646 w 194"/>
                <a:gd name="T7" fmla="*/ 2147483646 h 555"/>
                <a:gd name="T8" fmla="*/ 2147483646 w 194"/>
                <a:gd name="T9" fmla="*/ 2147483646 h 555"/>
                <a:gd name="T10" fmla="*/ 2147483646 w 194"/>
                <a:gd name="T11" fmla="*/ 2147483646 h 555"/>
                <a:gd name="T12" fmla="*/ 2147483646 w 194"/>
                <a:gd name="T13" fmla="*/ 2147483646 h 555"/>
                <a:gd name="T14" fmla="*/ 2147483646 w 194"/>
                <a:gd name="T15" fmla="*/ 2147483646 h 555"/>
                <a:gd name="T16" fmla="*/ 2147483646 w 194"/>
                <a:gd name="T17" fmla="*/ 2147483646 h 555"/>
                <a:gd name="T18" fmla="*/ 2147483646 w 194"/>
                <a:gd name="T19" fmla="*/ 2147483646 h 555"/>
                <a:gd name="T20" fmla="*/ 2147483646 w 194"/>
                <a:gd name="T21" fmla="*/ 2147483646 h 555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94"/>
                <a:gd name="T34" fmla="*/ 0 h 555"/>
                <a:gd name="T35" fmla="*/ 194 w 194"/>
                <a:gd name="T36" fmla="*/ 555 h 555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94" h="555" extrusionOk="0">
                  <a:moveTo>
                    <a:pt x="83" y="8"/>
                  </a:moveTo>
                  <a:cubicBezTo>
                    <a:pt x="55" y="4"/>
                    <a:pt x="72" y="34"/>
                    <a:pt x="76" y="67"/>
                  </a:cubicBezTo>
                  <a:cubicBezTo>
                    <a:pt x="83" y="127"/>
                    <a:pt x="84" y="186"/>
                    <a:pt x="83" y="246"/>
                  </a:cubicBezTo>
                  <a:cubicBezTo>
                    <a:pt x="82" y="304"/>
                    <a:pt x="76" y="361"/>
                    <a:pt x="75" y="418"/>
                  </a:cubicBezTo>
                  <a:cubicBezTo>
                    <a:pt x="74" y="455"/>
                    <a:pt x="78" y="489"/>
                    <a:pt x="81" y="524"/>
                  </a:cubicBezTo>
                  <a:cubicBezTo>
                    <a:pt x="81" y="543"/>
                    <a:pt x="81" y="549"/>
                    <a:pt x="95" y="554"/>
                  </a:cubicBezTo>
                </a:path>
                <a:path w="194" h="555" extrusionOk="0">
                  <a:moveTo>
                    <a:pt x="14" y="379"/>
                  </a:moveTo>
                  <a:cubicBezTo>
                    <a:pt x="0" y="398"/>
                    <a:pt x="33" y="411"/>
                    <a:pt x="53" y="440"/>
                  </a:cubicBezTo>
                  <a:cubicBezTo>
                    <a:pt x="70" y="465"/>
                    <a:pt x="81" y="492"/>
                    <a:pt x="92" y="521"/>
                  </a:cubicBezTo>
                  <a:cubicBezTo>
                    <a:pt x="123" y="515"/>
                    <a:pt x="130" y="498"/>
                    <a:pt x="148" y="470"/>
                  </a:cubicBezTo>
                  <a:cubicBezTo>
                    <a:pt x="166" y="441"/>
                    <a:pt x="177" y="413"/>
                    <a:pt x="193" y="383"/>
                  </a:cubicBezTo>
                </a:path>
              </a:pathLst>
            </a:custGeom>
            <a:noFill/>
            <a:ln w="19050" cap="rnd" cmpd="sng">
              <a:solidFill>
                <a:srgbClr val="008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78" name="Group 144"/>
          <p:cNvGrpSpPr>
            <a:grpSpLocks/>
          </p:cNvGrpSpPr>
          <p:nvPr/>
        </p:nvGrpSpPr>
        <p:grpSpPr bwMode="auto">
          <a:xfrm>
            <a:off x="4038600" y="2362200"/>
            <a:ext cx="838200" cy="381000"/>
            <a:chOff x="4724400" y="1752600"/>
            <a:chExt cx="1103313" cy="3248526"/>
          </a:xfrm>
        </p:grpSpPr>
        <p:grpSp>
          <p:nvGrpSpPr>
            <p:cNvPr id="179" name="Group 145"/>
            <p:cNvGrpSpPr>
              <a:grpSpLocks/>
            </p:cNvGrpSpPr>
            <p:nvPr/>
          </p:nvGrpSpPr>
          <p:grpSpPr bwMode="auto">
            <a:xfrm>
              <a:off x="4724400" y="1752600"/>
              <a:ext cx="1103313" cy="3170238"/>
              <a:chOff x="4114800" y="1371600"/>
              <a:chExt cx="1103313" cy="3170238"/>
            </a:xfrm>
          </p:grpSpPr>
          <p:sp>
            <p:nvSpPr>
              <p:cNvPr id="182" name="Ink 131"/>
              <p:cNvSpPr>
                <a:spLocks noRot="1" noChangeAspect="1" noEditPoints="1" noChangeArrowheads="1" noChangeShapeType="1" noTextEdit="1"/>
              </p:cNvSpPr>
              <p:nvPr/>
            </p:nvSpPr>
            <p:spPr bwMode="auto">
              <a:xfrm>
                <a:off x="4114800" y="1371600"/>
                <a:ext cx="36513" cy="3170238"/>
              </a:xfrm>
              <a:custGeom>
                <a:avLst/>
                <a:gdLst>
                  <a:gd name="T0" fmla="*/ 2147483646 w 123"/>
                  <a:gd name="T1" fmla="*/ 0 h 8809"/>
                  <a:gd name="T2" fmla="*/ 2147483646 w 123"/>
                  <a:gd name="T3" fmla="*/ 2147483646 h 8809"/>
                  <a:gd name="T4" fmla="*/ 2147483646 w 123"/>
                  <a:gd name="T5" fmla="*/ 2147483646 h 8809"/>
                  <a:gd name="T6" fmla="*/ 2147483646 w 123"/>
                  <a:gd name="T7" fmla="*/ 2147483646 h 8809"/>
                  <a:gd name="T8" fmla="*/ 2147483646 w 123"/>
                  <a:gd name="T9" fmla="*/ 2147483646 h 8809"/>
                  <a:gd name="T10" fmla="*/ 2147483646 w 123"/>
                  <a:gd name="T11" fmla="*/ 2147483646 h 8809"/>
                  <a:gd name="T12" fmla="*/ 2147483646 w 123"/>
                  <a:gd name="T13" fmla="*/ 2147483646 h 8809"/>
                  <a:gd name="T14" fmla="*/ 0 w 123"/>
                  <a:gd name="T15" fmla="*/ 2147483646 h 8809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23"/>
                  <a:gd name="T25" fmla="*/ 0 h 8809"/>
                  <a:gd name="T26" fmla="*/ 123 w 123"/>
                  <a:gd name="T27" fmla="*/ 8809 h 8809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23" h="8809" extrusionOk="0">
                    <a:moveTo>
                      <a:pt x="122" y="0"/>
                    </a:moveTo>
                    <a:cubicBezTo>
                      <a:pt x="51" y="468"/>
                      <a:pt x="43" y="938"/>
                      <a:pt x="42" y="1411"/>
                    </a:cubicBezTo>
                    <a:cubicBezTo>
                      <a:pt x="40" y="2128"/>
                      <a:pt x="29" y="2835"/>
                      <a:pt x="58" y="3551"/>
                    </a:cubicBezTo>
                    <a:cubicBezTo>
                      <a:pt x="78" y="4047"/>
                      <a:pt x="63" y="4548"/>
                      <a:pt x="58" y="5045"/>
                    </a:cubicBezTo>
                    <a:cubicBezTo>
                      <a:pt x="53" y="5535"/>
                      <a:pt x="48" y="6015"/>
                      <a:pt x="68" y="6504"/>
                    </a:cubicBezTo>
                    <a:cubicBezTo>
                      <a:pt x="82" y="6853"/>
                      <a:pt x="65" y="7212"/>
                      <a:pt x="52" y="7561"/>
                    </a:cubicBezTo>
                    <a:cubicBezTo>
                      <a:pt x="38" y="7928"/>
                      <a:pt x="47" y="8295"/>
                      <a:pt x="27" y="8661"/>
                    </a:cubicBezTo>
                    <a:cubicBezTo>
                      <a:pt x="24" y="8710"/>
                      <a:pt x="5" y="8780"/>
                      <a:pt x="0" y="8808"/>
                    </a:cubicBezTo>
                  </a:path>
                </a:pathLst>
              </a:custGeom>
              <a:noFill/>
              <a:ln w="28575" cap="rnd" cmpd="sng">
                <a:solidFill>
                  <a:srgbClr val="008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3" name="Ink 131"/>
              <p:cNvSpPr>
                <a:spLocks noRot="1" noChangeAspect="1" noEditPoints="1" noChangeArrowheads="1" noChangeShapeType="1" noTextEdit="1"/>
              </p:cNvSpPr>
              <p:nvPr/>
            </p:nvSpPr>
            <p:spPr bwMode="auto">
              <a:xfrm>
                <a:off x="5181600" y="1371600"/>
                <a:ext cx="36513" cy="3170238"/>
              </a:xfrm>
              <a:custGeom>
                <a:avLst/>
                <a:gdLst>
                  <a:gd name="T0" fmla="*/ 2147483646 w 123"/>
                  <a:gd name="T1" fmla="*/ 0 h 8809"/>
                  <a:gd name="T2" fmla="*/ 2147483646 w 123"/>
                  <a:gd name="T3" fmla="*/ 2147483646 h 8809"/>
                  <a:gd name="T4" fmla="*/ 2147483646 w 123"/>
                  <a:gd name="T5" fmla="*/ 2147483646 h 8809"/>
                  <a:gd name="T6" fmla="*/ 2147483646 w 123"/>
                  <a:gd name="T7" fmla="*/ 2147483646 h 8809"/>
                  <a:gd name="T8" fmla="*/ 2147483646 w 123"/>
                  <a:gd name="T9" fmla="*/ 2147483646 h 8809"/>
                  <a:gd name="T10" fmla="*/ 2147483646 w 123"/>
                  <a:gd name="T11" fmla="*/ 2147483646 h 8809"/>
                  <a:gd name="T12" fmla="*/ 2147483646 w 123"/>
                  <a:gd name="T13" fmla="*/ 2147483646 h 8809"/>
                  <a:gd name="T14" fmla="*/ 0 w 123"/>
                  <a:gd name="T15" fmla="*/ 2147483646 h 8809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23"/>
                  <a:gd name="T25" fmla="*/ 0 h 8809"/>
                  <a:gd name="T26" fmla="*/ 123 w 123"/>
                  <a:gd name="T27" fmla="*/ 8809 h 8809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23" h="8809" extrusionOk="0">
                    <a:moveTo>
                      <a:pt x="122" y="0"/>
                    </a:moveTo>
                    <a:cubicBezTo>
                      <a:pt x="51" y="468"/>
                      <a:pt x="43" y="938"/>
                      <a:pt x="42" y="1411"/>
                    </a:cubicBezTo>
                    <a:cubicBezTo>
                      <a:pt x="40" y="2128"/>
                      <a:pt x="29" y="2835"/>
                      <a:pt x="58" y="3551"/>
                    </a:cubicBezTo>
                    <a:cubicBezTo>
                      <a:pt x="78" y="4047"/>
                      <a:pt x="63" y="4548"/>
                      <a:pt x="58" y="5045"/>
                    </a:cubicBezTo>
                    <a:cubicBezTo>
                      <a:pt x="53" y="5535"/>
                      <a:pt x="48" y="6015"/>
                      <a:pt x="68" y="6504"/>
                    </a:cubicBezTo>
                    <a:cubicBezTo>
                      <a:pt x="82" y="6853"/>
                      <a:pt x="65" y="7212"/>
                      <a:pt x="52" y="7561"/>
                    </a:cubicBezTo>
                    <a:cubicBezTo>
                      <a:pt x="38" y="7928"/>
                      <a:pt x="47" y="8295"/>
                      <a:pt x="27" y="8661"/>
                    </a:cubicBezTo>
                    <a:cubicBezTo>
                      <a:pt x="24" y="8710"/>
                      <a:pt x="5" y="8780"/>
                      <a:pt x="0" y="8808"/>
                    </a:cubicBezTo>
                  </a:path>
                </a:pathLst>
              </a:custGeom>
              <a:noFill/>
              <a:ln w="28575" cap="rnd" cmpd="sng">
                <a:solidFill>
                  <a:srgbClr val="008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180" name="Comment 157"/>
            <p:cNvSpPr>
              <a:spLocks noRot="1" noChangeAspect="1" noEditPoints="1" noChangeArrowheads="1" noChangeShapeType="1" noTextEdit="1"/>
            </p:cNvSpPr>
            <p:nvPr/>
          </p:nvSpPr>
          <p:spPr bwMode="auto">
            <a:xfrm>
              <a:off x="4800600" y="1752600"/>
              <a:ext cx="1011238" cy="42863"/>
            </a:xfrm>
            <a:custGeom>
              <a:avLst/>
              <a:gdLst>
                <a:gd name="T0" fmla="*/ 2147483646 w 2808"/>
                <a:gd name="T1" fmla="*/ 2147483646 h 119"/>
                <a:gd name="T2" fmla="*/ 2147483646 w 2808"/>
                <a:gd name="T3" fmla="*/ 2147483646 h 119"/>
                <a:gd name="T4" fmla="*/ 2147483646 w 2808"/>
                <a:gd name="T5" fmla="*/ 2147483646 h 119"/>
                <a:gd name="T6" fmla="*/ 2147483646 w 2808"/>
                <a:gd name="T7" fmla="*/ 2147483646 h 119"/>
                <a:gd name="T8" fmla="*/ 2147483646 w 2808"/>
                <a:gd name="T9" fmla="*/ 2147483646 h 119"/>
                <a:gd name="T10" fmla="*/ 0 w 2808"/>
                <a:gd name="T11" fmla="*/ 2147483646 h 11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808"/>
                <a:gd name="T19" fmla="*/ 0 h 119"/>
                <a:gd name="T20" fmla="*/ 2808 w 2808"/>
                <a:gd name="T21" fmla="*/ 119 h 11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808" h="119" extrusionOk="0">
                  <a:moveTo>
                    <a:pt x="2641" y="36"/>
                  </a:moveTo>
                  <a:cubicBezTo>
                    <a:pt x="2681" y="30"/>
                    <a:pt x="2717" y="24"/>
                    <a:pt x="2756" y="19"/>
                  </a:cubicBezTo>
                  <a:cubicBezTo>
                    <a:pt x="2773" y="17"/>
                    <a:pt x="2790" y="15"/>
                    <a:pt x="2807" y="13"/>
                  </a:cubicBezTo>
                  <a:cubicBezTo>
                    <a:pt x="2741" y="5"/>
                    <a:pt x="2679" y="1"/>
                    <a:pt x="2609" y="4"/>
                  </a:cubicBezTo>
                  <a:cubicBezTo>
                    <a:pt x="1919" y="35"/>
                    <a:pt x="1229" y="109"/>
                    <a:pt x="538" y="118"/>
                  </a:cubicBezTo>
                  <a:cubicBezTo>
                    <a:pt x="358" y="120"/>
                    <a:pt x="179" y="118"/>
                    <a:pt x="0" y="108"/>
                  </a:cubicBezTo>
                </a:path>
              </a:pathLst>
            </a:custGeom>
            <a:noFill/>
            <a:ln w="28575" cap="rnd" cmpd="sng">
              <a:solidFill>
                <a:srgbClr val="008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81" name="Comment 159"/>
            <p:cNvSpPr>
              <a:spLocks noRot="1" noChangeAspect="1" noEditPoints="1" noChangeArrowheads="1" noChangeShapeType="1" noTextEdit="1"/>
            </p:cNvSpPr>
            <p:nvPr/>
          </p:nvSpPr>
          <p:spPr bwMode="auto">
            <a:xfrm>
              <a:off x="4724400" y="4953000"/>
              <a:ext cx="1066800" cy="48126"/>
            </a:xfrm>
            <a:custGeom>
              <a:avLst/>
              <a:gdLst>
                <a:gd name="T0" fmla="*/ 2147483646 w 2002"/>
                <a:gd name="T1" fmla="*/ 2147483646 h 77"/>
                <a:gd name="T2" fmla="*/ 2147483646 w 2002"/>
                <a:gd name="T3" fmla="*/ 2147483646 h 77"/>
                <a:gd name="T4" fmla="*/ 2147483646 w 2002"/>
                <a:gd name="T5" fmla="*/ 2147483646 h 77"/>
                <a:gd name="T6" fmla="*/ 2147483646 w 2002"/>
                <a:gd name="T7" fmla="*/ 2147483646 h 77"/>
                <a:gd name="T8" fmla="*/ 2147483646 w 2002"/>
                <a:gd name="T9" fmla="*/ 2147483646 h 77"/>
                <a:gd name="T10" fmla="*/ 2147483646 w 2002"/>
                <a:gd name="T11" fmla="*/ 2147483646 h 77"/>
                <a:gd name="T12" fmla="*/ 0 w 2002"/>
                <a:gd name="T13" fmla="*/ 2147483646 h 7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002"/>
                <a:gd name="T22" fmla="*/ 0 h 77"/>
                <a:gd name="T23" fmla="*/ 2002 w 2002"/>
                <a:gd name="T24" fmla="*/ 77 h 7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002" h="77" extrusionOk="0">
                  <a:moveTo>
                    <a:pt x="1989" y="6"/>
                  </a:moveTo>
                  <a:cubicBezTo>
                    <a:pt x="1970" y="2"/>
                    <a:pt x="1975" y="0"/>
                    <a:pt x="1956" y="0"/>
                  </a:cubicBezTo>
                  <a:cubicBezTo>
                    <a:pt x="1897" y="-1"/>
                    <a:pt x="1835" y="0"/>
                    <a:pt x="1777" y="5"/>
                  </a:cubicBezTo>
                  <a:cubicBezTo>
                    <a:pt x="1656" y="16"/>
                    <a:pt x="1533" y="22"/>
                    <a:pt x="1411" y="27"/>
                  </a:cubicBezTo>
                  <a:cubicBezTo>
                    <a:pt x="1244" y="34"/>
                    <a:pt x="1076" y="34"/>
                    <a:pt x="909" y="38"/>
                  </a:cubicBezTo>
                  <a:cubicBezTo>
                    <a:pt x="742" y="42"/>
                    <a:pt x="574" y="52"/>
                    <a:pt x="407" y="55"/>
                  </a:cubicBezTo>
                  <a:cubicBezTo>
                    <a:pt x="272" y="57"/>
                    <a:pt x="134" y="60"/>
                    <a:pt x="0" y="76"/>
                  </a:cubicBezTo>
                </a:path>
              </a:pathLst>
            </a:custGeom>
            <a:noFill/>
            <a:ln w="28575" cap="rnd" cmpd="sng">
              <a:solidFill>
                <a:srgbClr val="008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84" name="Group 144"/>
          <p:cNvGrpSpPr>
            <a:grpSpLocks/>
          </p:cNvGrpSpPr>
          <p:nvPr/>
        </p:nvGrpSpPr>
        <p:grpSpPr bwMode="auto">
          <a:xfrm>
            <a:off x="5410200" y="3352800"/>
            <a:ext cx="838200" cy="304800"/>
            <a:chOff x="4724400" y="1752600"/>
            <a:chExt cx="1103313" cy="3248526"/>
          </a:xfrm>
        </p:grpSpPr>
        <p:grpSp>
          <p:nvGrpSpPr>
            <p:cNvPr id="185" name="Group 145"/>
            <p:cNvGrpSpPr>
              <a:grpSpLocks/>
            </p:cNvGrpSpPr>
            <p:nvPr/>
          </p:nvGrpSpPr>
          <p:grpSpPr bwMode="auto">
            <a:xfrm>
              <a:off x="4724400" y="1752600"/>
              <a:ext cx="1103313" cy="3170238"/>
              <a:chOff x="4114800" y="1371600"/>
              <a:chExt cx="1103313" cy="3170238"/>
            </a:xfrm>
          </p:grpSpPr>
          <p:sp>
            <p:nvSpPr>
              <p:cNvPr id="188" name="Ink 131"/>
              <p:cNvSpPr>
                <a:spLocks noRot="1" noChangeAspect="1" noEditPoints="1" noChangeArrowheads="1" noChangeShapeType="1" noTextEdit="1"/>
              </p:cNvSpPr>
              <p:nvPr/>
            </p:nvSpPr>
            <p:spPr bwMode="auto">
              <a:xfrm>
                <a:off x="4114800" y="1371600"/>
                <a:ext cx="36513" cy="3170238"/>
              </a:xfrm>
              <a:custGeom>
                <a:avLst/>
                <a:gdLst>
                  <a:gd name="T0" fmla="*/ 2147483646 w 123"/>
                  <a:gd name="T1" fmla="*/ 0 h 8809"/>
                  <a:gd name="T2" fmla="*/ 2147483646 w 123"/>
                  <a:gd name="T3" fmla="*/ 2147483646 h 8809"/>
                  <a:gd name="T4" fmla="*/ 2147483646 w 123"/>
                  <a:gd name="T5" fmla="*/ 2147483646 h 8809"/>
                  <a:gd name="T6" fmla="*/ 2147483646 w 123"/>
                  <a:gd name="T7" fmla="*/ 2147483646 h 8809"/>
                  <a:gd name="T8" fmla="*/ 2147483646 w 123"/>
                  <a:gd name="T9" fmla="*/ 2147483646 h 8809"/>
                  <a:gd name="T10" fmla="*/ 2147483646 w 123"/>
                  <a:gd name="T11" fmla="*/ 2147483646 h 8809"/>
                  <a:gd name="T12" fmla="*/ 2147483646 w 123"/>
                  <a:gd name="T13" fmla="*/ 2147483646 h 8809"/>
                  <a:gd name="T14" fmla="*/ 0 w 123"/>
                  <a:gd name="T15" fmla="*/ 2147483646 h 8809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23"/>
                  <a:gd name="T25" fmla="*/ 0 h 8809"/>
                  <a:gd name="T26" fmla="*/ 123 w 123"/>
                  <a:gd name="T27" fmla="*/ 8809 h 8809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23" h="8809" extrusionOk="0">
                    <a:moveTo>
                      <a:pt x="122" y="0"/>
                    </a:moveTo>
                    <a:cubicBezTo>
                      <a:pt x="51" y="468"/>
                      <a:pt x="43" y="938"/>
                      <a:pt x="42" y="1411"/>
                    </a:cubicBezTo>
                    <a:cubicBezTo>
                      <a:pt x="40" y="2128"/>
                      <a:pt x="29" y="2835"/>
                      <a:pt x="58" y="3551"/>
                    </a:cubicBezTo>
                    <a:cubicBezTo>
                      <a:pt x="78" y="4047"/>
                      <a:pt x="63" y="4548"/>
                      <a:pt x="58" y="5045"/>
                    </a:cubicBezTo>
                    <a:cubicBezTo>
                      <a:pt x="53" y="5535"/>
                      <a:pt x="48" y="6015"/>
                      <a:pt x="68" y="6504"/>
                    </a:cubicBezTo>
                    <a:cubicBezTo>
                      <a:pt x="82" y="6853"/>
                      <a:pt x="65" y="7212"/>
                      <a:pt x="52" y="7561"/>
                    </a:cubicBezTo>
                    <a:cubicBezTo>
                      <a:pt x="38" y="7928"/>
                      <a:pt x="47" y="8295"/>
                      <a:pt x="27" y="8661"/>
                    </a:cubicBezTo>
                    <a:cubicBezTo>
                      <a:pt x="24" y="8710"/>
                      <a:pt x="5" y="8780"/>
                      <a:pt x="0" y="8808"/>
                    </a:cubicBezTo>
                  </a:path>
                </a:pathLst>
              </a:custGeom>
              <a:noFill/>
              <a:ln w="28575" cap="rnd" cmpd="sng">
                <a:solidFill>
                  <a:srgbClr val="008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9" name="Ink 131"/>
              <p:cNvSpPr>
                <a:spLocks noRot="1" noChangeAspect="1" noEditPoints="1" noChangeArrowheads="1" noChangeShapeType="1" noTextEdit="1"/>
              </p:cNvSpPr>
              <p:nvPr/>
            </p:nvSpPr>
            <p:spPr bwMode="auto">
              <a:xfrm>
                <a:off x="5181600" y="1371600"/>
                <a:ext cx="36513" cy="3170238"/>
              </a:xfrm>
              <a:custGeom>
                <a:avLst/>
                <a:gdLst>
                  <a:gd name="T0" fmla="*/ 2147483646 w 123"/>
                  <a:gd name="T1" fmla="*/ 0 h 8809"/>
                  <a:gd name="T2" fmla="*/ 2147483646 w 123"/>
                  <a:gd name="T3" fmla="*/ 2147483646 h 8809"/>
                  <a:gd name="T4" fmla="*/ 2147483646 w 123"/>
                  <a:gd name="T5" fmla="*/ 2147483646 h 8809"/>
                  <a:gd name="T6" fmla="*/ 2147483646 w 123"/>
                  <a:gd name="T7" fmla="*/ 2147483646 h 8809"/>
                  <a:gd name="T8" fmla="*/ 2147483646 w 123"/>
                  <a:gd name="T9" fmla="*/ 2147483646 h 8809"/>
                  <a:gd name="T10" fmla="*/ 2147483646 w 123"/>
                  <a:gd name="T11" fmla="*/ 2147483646 h 8809"/>
                  <a:gd name="T12" fmla="*/ 2147483646 w 123"/>
                  <a:gd name="T13" fmla="*/ 2147483646 h 8809"/>
                  <a:gd name="T14" fmla="*/ 0 w 123"/>
                  <a:gd name="T15" fmla="*/ 2147483646 h 8809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23"/>
                  <a:gd name="T25" fmla="*/ 0 h 8809"/>
                  <a:gd name="T26" fmla="*/ 123 w 123"/>
                  <a:gd name="T27" fmla="*/ 8809 h 8809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23" h="8809" extrusionOk="0">
                    <a:moveTo>
                      <a:pt x="122" y="0"/>
                    </a:moveTo>
                    <a:cubicBezTo>
                      <a:pt x="51" y="468"/>
                      <a:pt x="43" y="938"/>
                      <a:pt x="42" y="1411"/>
                    </a:cubicBezTo>
                    <a:cubicBezTo>
                      <a:pt x="40" y="2128"/>
                      <a:pt x="29" y="2835"/>
                      <a:pt x="58" y="3551"/>
                    </a:cubicBezTo>
                    <a:cubicBezTo>
                      <a:pt x="78" y="4047"/>
                      <a:pt x="63" y="4548"/>
                      <a:pt x="58" y="5045"/>
                    </a:cubicBezTo>
                    <a:cubicBezTo>
                      <a:pt x="53" y="5535"/>
                      <a:pt x="48" y="6015"/>
                      <a:pt x="68" y="6504"/>
                    </a:cubicBezTo>
                    <a:cubicBezTo>
                      <a:pt x="82" y="6853"/>
                      <a:pt x="65" y="7212"/>
                      <a:pt x="52" y="7561"/>
                    </a:cubicBezTo>
                    <a:cubicBezTo>
                      <a:pt x="38" y="7928"/>
                      <a:pt x="47" y="8295"/>
                      <a:pt x="27" y="8661"/>
                    </a:cubicBezTo>
                    <a:cubicBezTo>
                      <a:pt x="24" y="8710"/>
                      <a:pt x="5" y="8780"/>
                      <a:pt x="0" y="8808"/>
                    </a:cubicBezTo>
                  </a:path>
                </a:pathLst>
              </a:custGeom>
              <a:noFill/>
              <a:ln w="28575" cap="rnd" cmpd="sng">
                <a:solidFill>
                  <a:srgbClr val="008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186" name="Comment 157"/>
            <p:cNvSpPr>
              <a:spLocks noRot="1" noChangeAspect="1" noEditPoints="1" noChangeArrowheads="1" noChangeShapeType="1" noTextEdit="1"/>
            </p:cNvSpPr>
            <p:nvPr/>
          </p:nvSpPr>
          <p:spPr bwMode="auto">
            <a:xfrm>
              <a:off x="4800600" y="1752600"/>
              <a:ext cx="1011238" cy="42863"/>
            </a:xfrm>
            <a:custGeom>
              <a:avLst/>
              <a:gdLst>
                <a:gd name="T0" fmla="*/ 2147483646 w 2808"/>
                <a:gd name="T1" fmla="*/ 2147483646 h 119"/>
                <a:gd name="T2" fmla="*/ 2147483646 w 2808"/>
                <a:gd name="T3" fmla="*/ 2147483646 h 119"/>
                <a:gd name="T4" fmla="*/ 2147483646 w 2808"/>
                <a:gd name="T5" fmla="*/ 2147483646 h 119"/>
                <a:gd name="T6" fmla="*/ 2147483646 w 2808"/>
                <a:gd name="T7" fmla="*/ 2147483646 h 119"/>
                <a:gd name="T8" fmla="*/ 2147483646 w 2808"/>
                <a:gd name="T9" fmla="*/ 2147483646 h 119"/>
                <a:gd name="T10" fmla="*/ 0 w 2808"/>
                <a:gd name="T11" fmla="*/ 2147483646 h 11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808"/>
                <a:gd name="T19" fmla="*/ 0 h 119"/>
                <a:gd name="T20" fmla="*/ 2808 w 2808"/>
                <a:gd name="T21" fmla="*/ 119 h 11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808" h="119" extrusionOk="0">
                  <a:moveTo>
                    <a:pt x="2641" y="36"/>
                  </a:moveTo>
                  <a:cubicBezTo>
                    <a:pt x="2681" y="30"/>
                    <a:pt x="2717" y="24"/>
                    <a:pt x="2756" y="19"/>
                  </a:cubicBezTo>
                  <a:cubicBezTo>
                    <a:pt x="2773" y="17"/>
                    <a:pt x="2790" y="15"/>
                    <a:pt x="2807" y="13"/>
                  </a:cubicBezTo>
                  <a:cubicBezTo>
                    <a:pt x="2741" y="5"/>
                    <a:pt x="2679" y="1"/>
                    <a:pt x="2609" y="4"/>
                  </a:cubicBezTo>
                  <a:cubicBezTo>
                    <a:pt x="1919" y="35"/>
                    <a:pt x="1229" y="109"/>
                    <a:pt x="538" y="118"/>
                  </a:cubicBezTo>
                  <a:cubicBezTo>
                    <a:pt x="358" y="120"/>
                    <a:pt x="179" y="118"/>
                    <a:pt x="0" y="108"/>
                  </a:cubicBezTo>
                </a:path>
              </a:pathLst>
            </a:custGeom>
            <a:noFill/>
            <a:ln w="28575" cap="rnd" cmpd="sng">
              <a:solidFill>
                <a:srgbClr val="008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87" name="Comment 159"/>
            <p:cNvSpPr>
              <a:spLocks noRot="1" noChangeAspect="1" noEditPoints="1" noChangeArrowheads="1" noChangeShapeType="1" noTextEdit="1"/>
            </p:cNvSpPr>
            <p:nvPr/>
          </p:nvSpPr>
          <p:spPr bwMode="auto">
            <a:xfrm>
              <a:off x="4724400" y="4953000"/>
              <a:ext cx="1066800" cy="48126"/>
            </a:xfrm>
            <a:custGeom>
              <a:avLst/>
              <a:gdLst>
                <a:gd name="T0" fmla="*/ 2147483646 w 2002"/>
                <a:gd name="T1" fmla="*/ 2147483646 h 77"/>
                <a:gd name="T2" fmla="*/ 2147483646 w 2002"/>
                <a:gd name="T3" fmla="*/ 2147483646 h 77"/>
                <a:gd name="T4" fmla="*/ 2147483646 w 2002"/>
                <a:gd name="T5" fmla="*/ 2147483646 h 77"/>
                <a:gd name="T6" fmla="*/ 2147483646 w 2002"/>
                <a:gd name="T7" fmla="*/ 2147483646 h 77"/>
                <a:gd name="T8" fmla="*/ 2147483646 w 2002"/>
                <a:gd name="T9" fmla="*/ 2147483646 h 77"/>
                <a:gd name="T10" fmla="*/ 2147483646 w 2002"/>
                <a:gd name="T11" fmla="*/ 2147483646 h 77"/>
                <a:gd name="T12" fmla="*/ 0 w 2002"/>
                <a:gd name="T13" fmla="*/ 2147483646 h 7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002"/>
                <a:gd name="T22" fmla="*/ 0 h 77"/>
                <a:gd name="T23" fmla="*/ 2002 w 2002"/>
                <a:gd name="T24" fmla="*/ 77 h 7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002" h="77" extrusionOk="0">
                  <a:moveTo>
                    <a:pt x="1989" y="6"/>
                  </a:moveTo>
                  <a:cubicBezTo>
                    <a:pt x="1970" y="2"/>
                    <a:pt x="1975" y="0"/>
                    <a:pt x="1956" y="0"/>
                  </a:cubicBezTo>
                  <a:cubicBezTo>
                    <a:pt x="1897" y="-1"/>
                    <a:pt x="1835" y="0"/>
                    <a:pt x="1777" y="5"/>
                  </a:cubicBezTo>
                  <a:cubicBezTo>
                    <a:pt x="1656" y="16"/>
                    <a:pt x="1533" y="22"/>
                    <a:pt x="1411" y="27"/>
                  </a:cubicBezTo>
                  <a:cubicBezTo>
                    <a:pt x="1244" y="34"/>
                    <a:pt x="1076" y="34"/>
                    <a:pt x="909" y="38"/>
                  </a:cubicBezTo>
                  <a:cubicBezTo>
                    <a:pt x="742" y="42"/>
                    <a:pt x="574" y="52"/>
                    <a:pt x="407" y="55"/>
                  </a:cubicBezTo>
                  <a:cubicBezTo>
                    <a:pt x="272" y="57"/>
                    <a:pt x="134" y="60"/>
                    <a:pt x="0" y="76"/>
                  </a:cubicBezTo>
                </a:path>
              </a:pathLst>
            </a:custGeom>
            <a:noFill/>
            <a:ln w="28575" cap="rnd" cmpd="sng">
              <a:solidFill>
                <a:srgbClr val="008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90" name="Group 189"/>
          <p:cNvGrpSpPr>
            <a:grpSpLocks/>
          </p:cNvGrpSpPr>
          <p:nvPr/>
        </p:nvGrpSpPr>
        <p:grpSpPr bwMode="auto">
          <a:xfrm>
            <a:off x="5638800" y="4533900"/>
            <a:ext cx="1462088" cy="336550"/>
            <a:chOff x="5638800" y="4533900"/>
            <a:chExt cx="1462088" cy="336965"/>
          </a:xfrm>
        </p:grpSpPr>
        <p:sp>
          <p:nvSpPr>
            <p:cNvPr id="191" name="Text Box 262"/>
            <p:cNvSpPr txBox="1">
              <a:spLocks noChangeArrowheads="1"/>
            </p:cNvSpPr>
            <p:nvPr/>
          </p:nvSpPr>
          <p:spPr bwMode="auto">
            <a:xfrm>
              <a:off x="5638800" y="4533900"/>
              <a:ext cx="1462088" cy="3369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Char char="-"/>
              </a:pPr>
              <a:r>
                <a:rPr lang="en-US" altLang="en-US" sz="1600" dirty="0" err="1">
                  <a:solidFill>
                    <a:srgbClr val="008000"/>
                  </a:solidFill>
                  <a:latin typeface="Felt Tip Roman" panose="02000400000000000000" pitchFamily="2" charset="0"/>
                </a:rPr>
                <a:t>Scale&amp;Perform</a:t>
              </a:r>
              <a:endParaRPr lang="en-US" altLang="en-US" sz="1600" dirty="0">
                <a:solidFill>
                  <a:srgbClr val="008000"/>
                </a:solidFill>
                <a:latin typeface="Felt Tip Roman" panose="02000400000000000000" pitchFamily="2" charset="0"/>
              </a:endParaRPr>
            </a:p>
          </p:txBody>
        </p:sp>
        <p:sp>
          <p:nvSpPr>
            <p:cNvPr id="192" name="Ink 7"/>
            <p:cNvSpPr>
              <a:spLocks noRot="1" noChangeAspect="1" noEditPoints="1" noChangeArrowheads="1" noChangeShapeType="1" noTextEdit="1"/>
            </p:cNvSpPr>
            <p:nvPr/>
          </p:nvSpPr>
          <p:spPr bwMode="auto">
            <a:xfrm>
              <a:off x="7008812" y="4572000"/>
              <a:ext cx="77788" cy="239713"/>
            </a:xfrm>
            <a:custGeom>
              <a:avLst/>
              <a:gdLst>
                <a:gd name="T0" fmla="*/ 2147483646 w 290"/>
                <a:gd name="T1" fmla="*/ 2147483646 h 878"/>
                <a:gd name="T2" fmla="*/ 2147483646 w 290"/>
                <a:gd name="T3" fmla="*/ 2147483646 h 878"/>
                <a:gd name="T4" fmla="*/ 2147483646 w 290"/>
                <a:gd name="T5" fmla="*/ 2147483646 h 878"/>
                <a:gd name="T6" fmla="*/ 2147483646 w 290"/>
                <a:gd name="T7" fmla="*/ 2147483646 h 878"/>
                <a:gd name="T8" fmla="*/ 2147483646 w 290"/>
                <a:gd name="T9" fmla="*/ 2147483646 h 878"/>
                <a:gd name="T10" fmla="*/ 2147483646 w 290"/>
                <a:gd name="T11" fmla="*/ 2147483646 h 878"/>
                <a:gd name="T12" fmla="*/ 2147483646 w 290"/>
                <a:gd name="T13" fmla="*/ 2147483646 h 878"/>
                <a:gd name="T14" fmla="*/ 2147483646 w 290"/>
                <a:gd name="T15" fmla="*/ 2147483646 h 878"/>
                <a:gd name="T16" fmla="*/ 2147483646 w 290"/>
                <a:gd name="T17" fmla="*/ 2147483646 h 878"/>
                <a:gd name="T18" fmla="*/ 2147483646 w 290"/>
                <a:gd name="T19" fmla="*/ 2147483646 h 878"/>
                <a:gd name="T20" fmla="*/ 0 w 290"/>
                <a:gd name="T21" fmla="*/ 2147483646 h 878"/>
                <a:gd name="T22" fmla="*/ 2147483646 w 290"/>
                <a:gd name="T23" fmla="*/ 2147483646 h 878"/>
                <a:gd name="T24" fmla="*/ 2147483646 w 290"/>
                <a:gd name="T25" fmla="*/ 0 h 878"/>
                <a:gd name="T26" fmla="*/ 2147483646 w 290"/>
                <a:gd name="T27" fmla="*/ 2147483646 h 878"/>
                <a:gd name="T28" fmla="*/ 2147483646 w 290"/>
                <a:gd name="T29" fmla="*/ 2147483646 h 878"/>
                <a:gd name="T30" fmla="*/ 2147483646 w 290"/>
                <a:gd name="T31" fmla="*/ 2147483646 h 878"/>
                <a:gd name="T32" fmla="*/ 2147483646 w 290"/>
                <a:gd name="T33" fmla="*/ 2147483646 h 87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290"/>
                <a:gd name="T52" fmla="*/ 0 h 878"/>
                <a:gd name="T53" fmla="*/ 290 w 290"/>
                <a:gd name="T54" fmla="*/ 878 h 878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290" h="878" extrusionOk="0">
                  <a:moveTo>
                    <a:pt x="155" y="119"/>
                  </a:moveTo>
                  <a:cubicBezTo>
                    <a:pt x="148" y="96"/>
                    <a:pt x="148" y="91"/>
                    <a:pt x="135" y="72"/>
                  </a:cubicBezTo>
                  <a:cubicBezTo>
                    <a:pt x="131" y="107"/>
                    <a:pt x="134" y="142"/>
                    <a:pt x="135" y="178"/>
                  </a:cubicBezTo>
                  <a:cubicBezTo>
                    <a:pt x="138" y="266"/>
                    <a:pt x="137" y="353"/>
                    <a:pt x="137" y="441"/>
                  </a:cubicBezTo>
                  <a:cubicBezTo>
                    <a:pt x="137" y="538"/>
                    <a:pt x="138" y="636"/>
                    <a:pt x="138" y="733"/>
                  </a:cubicBezTo>
                  <a:cubicBezTo>
                    <a:pt x="138" y="781"/>
                    <a:pt x="111" y="919"/>
                    <a:pt x="135" y="877"/>
                  </a:cubicBezTo>
                  <a:cubicBezTo>
                    <a:pt x="139" y="867"/>
                    <a:pt x="142" y="857"/>
                    <a:pt x="146" y="847"/>
                  </a:cubicBezTo>
                </a:path>
                <a:path w="290" h="878" extrusionOk="0">
                  <a:moveTo>
                    <a:pt x="123" y="52"/>
                  </a:moveTo>
                  <a:cubicBezTo>
                    <a:pt x="108" y="75"/>
                    <a:pt x="95" y="100"/>
                    <a:pt x="79" y="122"/>
                  </a:cubicBezTo>
                  <a:cubicBezTo>
                    <a:pt x="56" y="155"/>
                    <a:pt x="33" y="188"/>
                    <a:pt x="15" y="224"/>
                  </a:cubicBezTo>
                  <a:cubicBezTo>
                    <a:pt x="7" y="239"/>
                    <a:pt x="5" y="244"/>
                    <a:pt x="0" y="254"/>
                  </a:cubicBezTo>
                  <a:cubicBezTo>
                    <a:pt x="34" y="229"/>
                    <a:pt x="57" y="197"/>
                    <a:pt x="81" y="161"/>
                  </a:cubicBezTo>
                  <a:cubicBezTo>
                    <a:pt x="115" y="110"/>
                    <a:pt x="145" y="57"/>
                    <a:pt x="168" y="0"/>
                  </a:cubicBezTo>
                  <a:cubicBezTo>
                    <a:pt x="155" y="37"/>
                    <a:pt x="149" y="69"/>
                    <a:pt x="157" y="109"/>
                  </a:cubicBezTo>
                  <a:cubicBezTo>
                    <a:pt x="165" y="152"/>
                    <a:pt x="186" y="190"/>
                    <a:pt x="210" y="226"/>
                  </a:cubicBezTo>
                  <a:cubicBezTo>
                    <a:pt x="224" y="247"/>
                    <a:pt x="255" y="283"/>
                    <a:pt x="272" y="296"/>
                  </a:cubicBezTo>
                  <a:cubicBezTo>
                    <a:pt x="288" y="301"/>
                    <a:pt x="294" y="301"/>
                    <a:pt x="288" y="315"/>
                  </a:cubicBezTo>
                </a:path>
              </a:pathLst>
            </a:custGeom>
            <a:noFill/>
            <a:ln w="19050" cap="rnd">
              <a:solidFill>
                <a:srgbClr val="008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93" name="Ink 7"/>
          <p:cNvSpPr>
            <a:spLocks noRot="1" noChangeAspect="1" noEditPoints="1" noChangeArrowheads="1" noChangeShapeType="1" noTextEdit="1"/>
          </p:cNvSpPr>
          <p:nvPr/>
        </p:nvSpPr>
        <p:spPr bwMode="auto">
          <a:xfrm>
            <a:off x="6705600" y="5029200"/>
            <a:ext cx="77788" cy="239713"/>
          </a:xfrm>
          <a:custGeom>
            <a:avLst/>
            <a:gdLst>
              <a:gd name="T0" fmla="*/ 2147483646 w 290"/>
              <a:gd name="T1" fmla="*/ 2147483646 h 878"/>
              <a:gd name="T2" fmla="*/ 2147483646 w 290"/>
              <a:gd name="T3" fmla="*/ 2147483646 h 878"/>
              <a:gd name="T4" fmla="*/ 2147483646 w 290"/>
              <a:gd name="T5" fmla="*/ 2147483646 h 878"/>
              <a:gd name="T6" fmla="*/ 2147483646 w 290"/>
              <a:gd name="T7" fmla="*/ 2147483646 h 878"/>
              <a:gd name="T8" fmla="*/ 2147483646 w 290"/>
              <a:gd name="T9" fmla="*/ 2147483646 h 878"/>
              <a:gd name="T10" fmla="*/ 2147483646 w 290"/>
              <a:gd name="T11" fmla="*/ 2147483646 h 878"/>
              <a:gd name="T12" fmla="*/ 2147483646 w 290"/>
              <a:gd name="T13" fmla="*/ 2147483646 h 878"/>
              <a:gd name="T14" fmla="*/ 2147483646 w 290"/>
              <a:gd name="T15" fmla="*/ 2147483646 h 878"/>
              <a:gd name="T16" fmla="*/ 2147483646 w 290"/>
              <a:gd name="T17" fmla="*/ 2147483646 h 878"/>
              <a:gd name="T18" fmla="*/ 2147483646 w 290"/>
              <a:gd name="T19" fmla="*/ 2147483646 h 878"/>
              <a:gd name="T20" fmla="*/ 0 w 290"/>
              <a:gd name="T21" fmla="*/ 2147483646 h 878"/>
              <a:gd name="T22" fmla="*/ 2147483646 w 290"/>
              <a:gd name="T23" fmla="*/ 2147483646 h 878"/>
              <a:gd name="T24" fmla="*/ 2147483646 w 290"/>
              <a:gd name="T25" fmla="*/ 0 h 878"/>
              <a:gd name="T26" fmla="*/ 2147483646 w 290"/>
              <a:gd name="T27" fmla="*/ 2147483646 h 878"/>
              <a:gd name="T28" fmla="*/ 2147483646 w 290"/>
              <a:gd name="T29" fmla="*/ 2147483646 h 878"/>
              <a:gd name="T30" fmla="*/ 2147483646 w 290"/>
              <a:gd name="T31" fmla="*/ 2147483646 h 878"/>
              <a:gd name="T32" fmla="*/ 2147483646 w 290"/>
              <a:gd name="T33" fmla="*/ 2147483646 h 878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w 290"/>
              <a:gd name="T52" fmla="*/ 0 h 878"/>
              <a:gd name="T53" fmla="*/ 290 w 290"/>
              <a:gd name="T54" fmla="*/ 878 h 878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T51" t="T52" r="T53" b="T54"/>
            <a:pathLst>
              <a:path w="290" h="878" extrusionOk="0">
                <a:moveTo>
                  <a:pt x="155" y="119"/>
                </a:moveTo>
                <a:cubicBezTo>
                  <a:pt x="148" y="96"/>
                  <a:pt x="148" y="91"/>
                  <a:pt x="135" y="72"/>
                </a:cubicBezTo>
                <a:cubicBezTo>
                  <a:pt x="131" y="107"/>
                  <a:pt x="134" y="142"/>
                  <a:pt x="135" y="178"/>
                </a:cubicBezTo>
                <a:cubicBezTo>
                  <a:pt x="138" y="266"/>
                  <a:pt x="137" y="353"/>
                  <a:pt x="137" y="441"/>
                </a:cubicBezTo>
                <a:cubicBezTo>
                  <a:pt x="137" y="538"/>
                  <a:pt x="138" y="636"/>
                  <a:pt x="138" y="733"/>
                </a:cubicBezTo>
                <a:cubicBezTo>
                  <a:pt x="138" y="781"/>
                  <a:pt x="111" y="919"/>
                  <a:pt x="135" y="877"/>
                </a:cubicBezTo>
                <a:cubicBezTo>
                  <a:pt x="139" y="867"/>
                  <a:pt x="142" y="857"/>
                  <a:pt x="146" y="847"/>
                </a:cubicBezTo>
              </a:path>
              <a:path w="290" h="878" extrusionOk="0">
                <a:moveTo>
                  <a:pt x="123" y="52"/>
                </a:moveTo>
                <a:cubicBezTo>
                  <a:pt x="108" y="75"/>
                  <a:pt x="95" y="100"/>
                  <a:pt x="79" y="122"/>
                </a:cubicBezTo>
                <a:cubicBezTo>
                  <a:pt x="56" y="155"/>
                  <a:pt x="33" y="188"/>
                  <a:pt x="15" y="224"/>
                </a:cubicBezTo>
                <a:cubicBezTo>
                  <a:pt x="7" y="239"/>
                  <a:pt x="5" y="244"/>
                  <a:pt x="0" y="254"/>
                </a:cubicBezTo>
                <a:cubicBezTo>
                  <a:pt x="34" y="229"/>
                  <a:pt x="57" y="197"/>
                  <a:pt x="81" y="161"/>
                </a:cubicBezTo>
                <a:cubicBezTo>
                  <a:pt x="115" y="110"/>
                  <a:pt x="145" y="57"/>
                  <a:pt x="168" y="0"/>
                </a:cubicBezTo>
                <a:cubicBezTo>
                  <a:pt x="155" y="37"/>
                  <a:pt x="149" y="69"/>
                  <a:pt x="157" y="109"/>
                </a:cubicBezTo>
                <a:cubicBezTo>
                  <a:pt x="165" y="152"/>
                  <a:pt x="186" y="190"/>
                  <a:pt x="210" y="226"/>
                </a:cubicBezTo>
                <a:cubicBezTo>
                  <a:pt x="224" y="247"/>
                  <a:pt x="255" y="283"/>
                  <a:pt x="272" y="296"/>
                </a:cubicBezTo>
                <a:cubicBezTo>
                  <a:pt x="288" y="301"/>
                  <a:pt x="294" y="301"/>
                  <a:pt x="288" y="315"/>
                </a:cubicBezTo>
              </a:path>
            </a:pathLst>
          </a:custGeom>
          <a:noFill/>
          <a:ln w="19050" cap="rnd">
            <a:solidFill>
              <a:srgbClr val="008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7" name="Text Box 245"/>
          <p:cNvSpPr txBox="1">
            <a:spLocks noChangeArrowheads="1"/>
          </p:cNvSpPr>
          <p:nvPr/>
        </p:nvSpPr>
        <p:spPr bwMode="auto">
          <a:xfrm>
            <a:off x="5540375" y="2819400"/>
            <a:ext cx="137795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Char char="-"/>
            </a:pPr>
            <a:r>
              <a:rPr lang="en-US" altLang="en-US" sz="1600">
                <a:solidFill>
                  <a:srgbClr val="008000"/>
                </a:solidFill>
                <a:latin typeface="Felt Tip Roman" panose="02000400000000000000" pitchFamily="2" charset="0"/>
              </a:rPr>
              <a:t>D/R Simplicity</a:t>
            </a:r>
          </a:p>
        </p:txBody>
      </p:sp>
      <p:sp>
        <p:nvSpPr>
          <p:cNvPr id="198" name="Text Box 262"/>
          <p:cNvSpPr txBox="1">
            <a:spLocks noChangeArrowheads="1"/>
          </p:cNvSpPr>
          <p:nvPr/>
        </p:nvSpPr>
        <p:spPr bwMode="auto">
          <a:xfrm>
            <a:off x="5645150" y="4737100"/>
            <a:ext cx="142557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Char char="-"/>
            </a:pPr>
            <a:r>
              <a:rPr lang="en-US" altLang="en-US" sz="1600" dirty="0">
                <a:solidFill>
                  <a:srgbClr val="008000"/>
                </a:solidFill>
                <a:latin typeface="Felt Tip Roman" panose="02000400000000000000" pitchFamily="2" charset="0"/>
              </a:rPr>
              <a:t>5x </a:t>
            </a:r>
            <a:r>
              <a:rPr lang="en-US" altLang="en-US" sz="1600" dirty="0" smtClean="0">
                <a:solidFill>
                  <a:srgbClr val="008000"/>
                </a:solidFill>
                <a:latin typeface="Felt Tip Roman" panose="02000400000000000000" pitchFamily="2" charset="0"/>
              </a:rPr>
              <a:t>Throughput</a:t>
            </a:r>
            <a:endParaRPr lang="en-US" altLang="en-US" sz="1600" dirty="0">
              <a:solidFill>
                <a:srgbClr val="008000"/>
              </a:solidFill>
              <a:latin typeface="Felt Tip Roman" panose="02000400000000000000" pitchFamily="2" charset="0"/>
            </a:endParaRPr>
          </a:p>
        </p:txBody>
      </p:sp>
      <p:grpSp>
        <p:nvGrpSpPr>
          <p:cNvPr id="200" name="Group 1107"/>
          <p:cNvGrpSpPr>
            <a:grpSpLocks/>
          </p:cNvGrpSpPr>
          <p:nvPr/>
        </p:nvGrpSpPr>
        <p:grpSpPr bwMode="auto">
          <a:xfrm>
            <a:off x="4343400" y="4876800"/>
            <a:ext cx="457200" cy="457200"/>
            <a:chOff x="1104" y="1008"/>
            <a:chExt cx="431" cy="432"/>
          </a:xfrm>
        </p:grpSpPr>
        <p:sp>
          <p:nvSpPr>
            <p:cNvPr id="201" name="Ink 1108"/>
            <p:cNvSpPr>
              <a:spLocks noRot="1" noChangeAspect="1" noEditPoints="1" noChangeArrowheads="1" noChangeShapeType="1" noTextEdit="1"/>
            </p:cNvSpPr>
            <p:nvPr/>
          </p:nvSpPr>
          <p:spPr bwMode="auto">
            <a:xfrm>
              <a:off x="1104" y="1008"/>
              <a:ext cx="431" cy="432"/>
            </a:xfrm>
            <a:custGeom>
              <a:avLst/>
              <a:gdLst>
                <a:gd name="T0" fmla="*/ 0 w 1265"/>
                <a:gd name="T1" fmla="*/ 0 h 1268"/>
                <a:gd name="T2" fmla="*/ 0 w 1265"/>
                <a:gd name="T3" fmla="*/ 0 h 1268"/>
                <a:gd name="T4" fmla="*/ 0 w 1265"/>
                <a:gd name="T5" fmla="*/ 0 h 1268"/>
                <a:gd name="T6" fmla="*/ 0 w 1265"/>
                <a:gd name="T7" fmla="*/ 0 h 1268"/>
                <a:gd name="T8" fmla="*/ 0 w 1265"/>
                <a:gd name="T9" fmla="*/ 0 h 1268"/>
                <a:gd name="T10" fmla="*/ 0 w 1265"/>
                <a:gd name="T11" fmla="*/ 0 h 1268"/>
                <a:gd name="T12" fmla="*/ 0 w 1265"/>
                <a:gd name="T13" fmla="*/ 0 h 1268"/>
                <a:gd name="T14" fmla="*/ 0 w 1265"/>
                <a:gd name="T15" fmla="*/ 0 h 1268"/>
                <a:gd name="T16" fmla="*/ 0 w 1265"/>
                <a:gd name="T17" fmla="*/ 0 h 1268"/>
                <a:gd name="T18" fmla="*/ 0 w 1265"/>
                <a:gd name="T19" fmla="*/ 0 h 1268"/>
                <a:gd name="T20" fmla="*/ 0 w 1265"/>
                <a:gd name="T21" fmla="*/ 0 h 1268"/>
                <a:gd name="T22" fmla="*/ 0 w 1265"/>
                <a:gd name="T23" fmla="*/ 0 h 1268"/>
                <a:gd name="T24" fmla="*/ 0 w 1265"/>
                <a:gd name="T25" fmla="*/ 0 h 1268"/>
                <a:gd name="T26" fmla="*/ 0 w 1265"/>
                <a:gd name="T27" fmla="*/ 0 h 1268"/>
                <a:gd name="T28" fmla="*/ 0 w 1265"/>
                <a:gd name="T29" fmla="*/ 0 h 1268"/>
                <a:gd name="T30" fmla="*/ 0 w 1265"/>
                <a:gd name="T31" fmla="*/ 0 h 1268"/>
                <a:gd name="T32" fmla="*/ 0 w 1265"/>
                <a:gd name="T33" fmla="*/ 0 h 1268"/>
                <a:gd name="T34" fmla="*/ 0 w 1265"/>
                <a:gd name="T35" fmla="*/ 0 h 1268"/>
                <a:gd name="T36" fmla="*/ 0 w 1265"/>
                <a:gd name="T37" fmla="*/ 0 h 1268"/>
                <a:gd name="T38" fmla="*/ 0 w 1265"/>
                <a:gd name="T39" fmla="*/ 0 h 1268"/>
                <a:gd name="T40" fmla="*/ 0 w 1265"/>
                <a:gd name="T41" fmla="*/ 0 h 1268"/>
                <a:gd name="T42" fmla="*/ 0 w 1265"/>
                <a:gd name="T43" fmla="*/ 0 h 1268"/>
                <a:gd name="T44" fmla="*/ 0 w 1265"/>
                <a:gd name="T45" fmla="*/ 0 h 1268"/>
                <a:gd name="T46" fmla="*/ 0 w 1265"/>
                <a:gd name="T47" fmla="*/ 0 h 1268"/>
                <a:gd name="T48" fmla="*/ 0 w 1265"/>
                <a:gd name="T49" fmla="*/ 0 h 1268"/>
                <a:gd name="T50" fmla="*/ 0 w 1265"/>
                <a:gd name="T51" fmla="*/ 0 h 1268"/>
                <a:gd name="T52" fmla="*/ 0 w 1265"/>
                <a:gd name="T53" fmla="*/ 0 h 1268"/>
                <a:gd name="T54" fmla="*/ 0 w 1265"/>
                <a:gd name="T55" fmla="*/ 0 h 1268"/>
                <a:gd name="T56" fmla="*/ 0 w 1265"/>
                <a:gd name="T57" fmla="*/ 0 h 1268"/>
                <a:gd name="T58" fmla="*/ 0 w 1265"/>
                <a:gd name="T59" fmla="*/ 0 h 1268"/>
                <a:gd name="T60" fmla="*/ 0 w 1265"/>
                <a:gd name="T61" fmla="*/ 0 h 1268"/>
                <a:gd name="T62" fmla="*/ 0 w 1265"/>
                <a:gd name="T63" fmla="*/ 0 h 1268"/>
                <a:gd name="T64" fmla="*/ 0 w 1265"/>
                <a:gd name="T65" fmla="*/ 0 h 1268"/>
                <a:gd name="T66" fmla="*/ 0 w 1265"/>
                <a:gd name="T67" fmla="*/ 0 h 1268"/>
                <a:gd name="T68" fmla="*/ 0 w 1265"/>
                <a:gd name="T69" fmla="*/ 0 h 1268"/>
                <a:gd name="T70" fmla="*/ 0 w 1265"/>
                <a:gd name="T71" fmla="*/ 0 h 1268"/>
                <a:gd name="T72" fmla="*/ 0 w 1265"/>
                <a:gd name="T73" fmla="*/ 0 h 1268"/>
                <a:gd name="T74" fmla="*/ 0 w 1265"/>
                <a:gd name="T75" fmla="*/ 0 h 1268"/>
                <a:gd name="T76" fmla="*/ 0 w 1265"/>
                <a:gd name="T77" fmla="*/ 0 h 1268"/>
                <a:gd name="T78" fmla="*/ 0 w 1265"/>
                <a:gd name="T79" fmla="*/ 0 h 1268"/>
                <a:gd name="T80" fmla="*/ 0 w 1265"/>
                <a:gd name="T81" fmla="*/ 0 h 1268"/>
                <a:gd name="T82" fmla="*/ 0 w 1265"/>
                <a:gd name="T83" fmla="*/ 0 h 1268"/>
                <a:gd name="T84" fmla="*/ 0 w 1265"/>
                <a:gd name="T85" fmla="*/ 0 h 1268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1265"/>
                <a:gd name="T130" fmla="*/ 0 h 1268"/>
                <a:gd name="T131" fmla="*/ 1265 w 1265"/>
                <a:gd name="T132" fmla="*/ 1268 h 1268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1265" h="1268" extrusionOk="0">
                  <a:moveTo>
                    <a:pt x="718" y="135"/>
                  </a:moveTo>
                  <a:cubicBezTo>
                    <a:pt x="698" y="106"/>
                    <a:pt x="687" y="75"/>
                    <a:pt x="656" y="54"/>
                  </a:cubicBezTo>
                  <a:cubicBezTo>
                    <a:pt x="634" y="39"/>
                    <a:pt x="589" y="17"/>
                    <a:pt x="563" y="13"/>
                  </a:cubicBezTo>
                  <a:cubicBezTo>
                    <a:pt x="479" y="1"/>
                    <a:pt x="395" y="41"/>
                    <a:pt x="329" y="88"/>
                  </a:cubicBezTo>
                  <a:cubicBezTo>
                    <a:pt x="255" y="141"/>
                    <a:pt x="192" y="215"/>
                    <a:pt x="144" y="292"/>
                  </a:cubicBezTo>
                  <a:cubicBezTo>
                    <a:pt x="82" y="390"/>
                    <a:pt x="36" y="502"/>
                    <a:pt x="13" y="616"/>
                  </a:cubicBezTo>
                  <a:cubicBezTo>
                    <a:pt x="-9" y="727"/>
                    <a:pt x="-12" y="853"/>
                    <a:pt x="38" y="957"/>
                  </a:cubicBezTo>
                  <a:cubicBezTo>
                    <a:pt x="105" y="1095"/>
                    <a:pt x="253" y="1163"/>
                    <a:pt x="400" y="1177"/>
                  </a:cubicBezTo>
                  <a:cubicBezTo>
                    <a:pt x="575" y="1193"/>
                    <a:pt x="754" y="1148"/>
                    <a:pt x="907" y="1065"/>
                  </a:cubicBezTo>
                  <a:cubicBezTo>
                    <a:pt x="1006" y="1011"/>
                    <a:pt x="1086" y="941"/>
                    <a:pt x="1129" y="835"/>
                  </a:cubicBezTo>
                  <a:cubicBezTo>
                    <a:pt x="1170" y="735"/>
                    <a:pt x="1165" y="625"/>
                    <a:pt x="1139" y="522"/>
                  </a:cubicBezTo>
                  <a:cubicBezTo>
                    <a:pt x="1094" y="343"/>
                    <a:pt x="988" y="190"/>
                    <a:pt x="842" y="79"/>
                  </a:cubicBezTo>
                  <a:cubicBezTo>
                    <a:pt x="790" y="39"/>
                    <a:pt x="716" y="-5"/>
                    <a:pt x="648" y="1"/>
                  </a:cubicBezTo>
                  <a:cubicBezTo>
                    <a:pt x="593" y="6"/>
                    <a:pt x="634" y="6"/>
                    <a:pt x="606" y="39"/>
                  </a:cubicBezTo>
                </a:path>
                <a:path w="1265" h="1268" extrusionOk="0">
                  <a:moveTo>
                    <a:pt x="62" y="170"/>
                  </a:moveTo>
                  <a:cubicBezTo>
                    <a:pt x="42" y="187"/>
                    <a:pt x="40" y="200"/>
                    <a:pt x="41" y="229"/>
                  </a:cubicBezTo>
                  <a:cubicBezTo>
                    <a:pt x="42" y="259"/>
                    <a:pt x="43" y="289"/>
                    <a:pt x="47" y="319"/>
                  </a:cubicBezTo>
                  <a:cubicBezTo>
                    <a:pt x="50" y="342"/>
                    <a:pt x="54" y="366"/>
                    <a:pt x="58" y="389"/>
                  </a:cubicBezTo>
                  <a:cubicBezTo>
                    <a:pt x="63" y="419"/>
                    <a:pt x="68" y="434"/>
                    <a:pt x="99" y="423"/>
                  </a:cubicBezTo>
                  <a:cubicBezTo>
                    <a:pt x="121" y="415"/>
                    <a:pt x="143" y="409"/>
                    <a:pt x="163" y="397"/>
                  </a:cubicBezTo>
                  <a:cubicBezTo>
                    <a:pt x="193" y="379"/>
                    <a:pt x="224" y="365"/>
                    <a:pt x="255" y="350"/>
                  </a:cubicBezTo>
                  <a:cubicBezTo>
                    <a:pt x="294" y="331"/>
                    <a:pt x="332" y="311"/>
                    <a:pt x="372" y="295"/>
                  </a:cubicBezTo>
                  <a:cubicBezTo>
                    <a:pt x="398" y="284"/>
                    <a:pt x="423" y="271"/>
                    <a:pt x="449" y="264"/>
                  </a:cubicBezTo>
                  <a:cubicBezTo>
                    <a:pt x="431" y="285"/>
                    <a:pt x="433" y="287"/>
                    <a:pt x="409" y="295"/>
                  </a:cubicBezTo>
                </a:path>
                <a:path w="1265" h="1268" extrusionOk="0">
                  <a:moveTo>
                    <a:pt x="249" y="955"/>
                  </a:moveTo>
                  <a:cubicBezTo>
                    <a:pt x="243" y="981"/>
                    <a:pt x="250" y="999"/>
                    <a:pt x="266" y="1024"/>
                  </a:cubicBezTo>
                  <a:cubicBezTo>
                    <a:pt x="281" y="1047"/>
                    <a:pt x="298" y="1063"/>
                    <a:pt x="319" y="1080"/>
                  </a:cubicBezTo>
                  <a:cubicBezTo>
                    <a:pt x="343" y="1100"/>
                    <a:pt x="375" y="1111"/>
                    <a:pt x="403" y="1124"/>
                  </a:cubicBezTo>
                  <a:cubicBezTo>
                    <a:pt x="388" y="1141"/>
                    <a:pt x="371" y="1165"/>
                    <a:pt x="350" y="1176"/>
                  </a:cubicBezTo>
                  <a:cubicBezTo>
                    <a:pt x="323" y="1190"/>
                    <a:pt x="287" y="1180"/>
                    <a:pt x="259" y="1192"/>
                  </a:cubicBezTo>
                  <a:cubicBezTo>
                    <a:pt x="232" y="1204"/>
                    <a:pt x="201" y="1222"/>
                    <a:pt x="175" y="1237"/>
                  </a:cubicBezTo>
                  <a:cubicBezTo>
                    <a:pt x="150" y="1251"/>
                    <a:pt x="137" y="1265"/>
                    <a:pt x="108" y="1265"/>
                  </a:cubicBezTo>
                  <a:cubicBezTo>
                    <a:pt x="132" y="1245"/>
                    <a:pt x="148" y="1233"/>
                    <a:pt x="171" y="1211"/>
                  </a:cubicBezTo>
                </a:path>
                <a:path w="1265" h="1268" extrusionOk="0">
                  <a:moveTo>
                    <a:pt x="947" y="516"/>
                  </a:moveTo>
                  <a:cubicBezTo>
                    <a:pt x="938" y="531"/>
                    <a:pt x="936" y="536"/>
                    <a:pt x="929" y="545"/>
                  </a:cubicBezTo>
                  <a:cubicBezTo>
                    <a:pt x="914" y="526"/>
                    <a:pt x="916" y="502"/>
                    <a:pt x="920" y="473"/>
                  </a:cubicBezTo>
                  <a:cubicBezTo>
                    <a:pt x="925" y="433"/>
                    <a:pt x="927" y="393"/>
                    <a:pt x="931" y="353"/>
                  </a:cubicBezTo>
                  <a:cubicBezTo>
                    <a:pt x="934" y="321"/>
                    <a:pt x="934" y="289"/>
                    <a:pt x="934" y="257"/>
                  </a:cubicBezTo>
                  <a:cubicBezTo>
                    <a:pt x="934" y="242"/>
                    <a:pt x="933" y="231"/>
                    <a:pt x="931" y="217"/>
                  </a:cubicBezTo>
                  <a:cubicBezTo>
                    <a:pt x="961" y="209"/>
                    <a:pt x="963" y="214"/>
                    <a:pt x="987" y="231"/>
                  </a:cubicBezTo>
                  <a:cubicBezTo>
                    <a:pt x="1008" y="246"/>
                    <a:pt x="1033" y="255"/>
                    <a:pt x="1057" y="264"/>
                  </a:cubicBezTo>
                  <a:cubicBezTo>
                    <a:pt x="1090" y="277"/>
                    <a:pt x="1125" y="284"/>
                    <a:pt x="1157" y="300"/>
                  </a:cubicBezTo>
                  <a:cubicBezTo>
                    <a:pt x="1201" y="321"/>
                    <a:pt x="1241" y="345"/>
                    <a:pt x="1264" y="389"/>
                  </a:cubicBezTo>
                </a:path>
              </a:pathLst>
            </a:custGeom>
            <a:noFill/>
            <a:ln w="19050" cap="rnd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2" name="Ink 1109"/>
            <p:cNvSpPr>
              <a:spLocks noRot="1" noChangeAspect="1" noEditPoints="1" noChangeArrowheads="1" noChangeShapeType="1" noTextEdit="1"/>
            </p:cNvSpPr>
            <p:nvPr/>
          </p:nvSpPr>
          <p:spPr bwMode="auto">
            <a:xfrm>
              <a:off x="1390" y="1329"/>
              <a:ext cx="62" cy="97"/>
            </a:xfrm>
            <a:custGeom>
              <a:avLst/>
              <a:gdLst>
                <a:gd name="T0" fmla="*/ 0 w 274"/>
                <a:gd name="T1" fmla="*/ 0 h 427"/>
                <a:gd name="T2" fmla="*/ 0 w 274"/>
                <a:gd name="T3" fmla="*/ 0 h 427"/>
                <a:gd name="T4" fmla="*/ 0 w 274"/>
                <a:gd name="T5" fmla="*/ 0 h 427"/>
                <a:gd name="T6" fmla="*/ 0 w 274"/>
                <a:gd name="T7" fmla="*/ 0 h 427"/>
                <a:gd name="T8" fmla="*/ 0 w 274"/>
                <a:gd name="T9" fmla="*/ 0 h 427"/>
                <a:gd name="T10" fmla="*/ 0 w 274"/>
                <a:gd name="T11" fmla="*/ 0 h 427"/>
                <a:gd name="T12" fmla="*/ 0 w 274"/>
                <a:gd name="T13" fmla="*/ 0 h 427"/>
                <a:gd name="T14" fmla="*/ 0 w 274"/>
                <a:gd name="T15" fmla="*/ 0 h 427"/>
                <a:gd name="T16" fmla="*/ 0 w 274"/>
                <a:gd name="T17" fmla="*/ 0 h 42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74"/>
                <a:gd name="T28" fmla="*/ 0 h 427"/>
                <a:gd name="T29" fmla="*/ 274 w 274"/>
                <a:gd name="T30" fmla="*/ 427 h 42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74" h="427" extrusionOk="0">
                  <a:moveTo>
                    <a:pt x="0" y="3"/>
                  </a:moveTo>
                  <a:cubicBezTo>
                    <a:pt x="38" y="-2"/>
                    <a:pt x="77" y="3"/>
                    <a:pt x="115" y="3"/>
                  </a:cubicBezTo>
                  <a:cubicBezTo>
                    <a:pt x="146" y="3"/>
                    <a:pt x="181" y="3"/>
                    <a:pt x="212" y="9"/>
                  </a:cubicBezTo>
                  <a:cubicBezTo>
                    <a:pt x="247" y="16"/>
                    <a:pt x="266" y="22"/>
                    <a:pt x="273" y="59"/>
                  </a:cubicBezTo>
                  <a:cubicBezTo>
                    <a:pt x="277" y="80"/>
                    <a:pt x="264" y="98"/>
                    <a:pt x="256" y="115"/>
                  </a:cubicBezTo>
                  <a:cubicBezTo>
                    <a:pt x="245" y="139"/>
                    <a:pt x="231" y="157"/>
                    <a:pt x="216" y="178"/>
                  </a:cubicBezTo>
                  <a:cubicBezTo>
                    <a:pt x="182" y="227"/>
                    <a:pt x="135" y="266"/>
                    <a:pt x="100" y="313"/>
                  </a:cubicBezTo>
                  <a:cubicBezTo>
                    <a:pt x="80" y="340"/>
                    <a:pt x="45" y="372"/>
                    <a:pt x="40" y="404"/>
                  </a:cubicBezTo>
                  <a:cubicBezTo>
                    <a:pt x="40" y="411"/>
                    <a:pt x="40" y="419"/>
                    <a:pt x="40" y="426"/>
                  </a:cubicBezTo>
                </a:path>
              </a:pathLst>
            </a:custGeom>
            <a:noFill/>
            <a:ln w="19050" cap="rnd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03" name="Comment 107"/>
          <p:cNvSpPr>
            <a:spLocks noRot="1" noChangeAspect="1" noEditPoints="1" noChangeArrowheads="1" noChangeShapeType="1" noTextEdit="1"/>
          </p:cNvSpPr>
          <p:nvPr/>
        </p:nvSpPr>
        <p:spPr bwMode="auto">
          <a:xfrm>
            <a:off x="4267200" y="2667000"/>
            <a:ext cx="396875" cy="496888"/>
          </a:xfrm>
          <a:custGeom>
            <a:avLst/>
            <a:gdLst>
              <a:gd name="T0" fmla="*/ 2147483646 w 1713"/>
              <a:gd name="T1" fmla="*/ 2147483646 h 2145"/>
              <a:gd name="T2" fmla="*/ 2147483646 w 1713"/>
              <a:gd name="T3" fmla="*/ 2147483646 h 2145"/>
              <a:gd name="T4" fmla="*/ 2147483646 w 1713"/>
              <a:gd name="T5" fmla="*/ 2147483646 h 2145"/>
              <a:gd name="T6" fmla="*/ 2147483646 w 1713"/>
              <a:gd name="T7" fmla="*/ 2147483646 h 2145"/>
              <a:gd name="T8" fmla="*/ 2147483646 w 1713"/>
              <a:gd name="T9" fmla="*/ 2147483646 h 2145"/>
              <a:gd name="T10" fmla="*/ 2147483646 w 1713"/>
              <a:gd name="T11" fmla="*/ 2147483646 h 2145"/>
              <a:gd name="T12" fmla="*/ 2147483646 w 1713"/>
              <a:gd name="T13" fmla="*/ 2147483646 h 2145"/>
              <a:gd name="T14" fmla="*/ 2147483646 w 1713"/>
              <a:gd name="T15" fmla="*/ 2147483646 h 2145"/>
              <a:gd name="T16" fmla="*/ 2147483646 w 1713"/>
              <a:gd name="T17" fmla="*/ 2147483646 h 2145"/>
              <a:gd name="T18" fmla="*/ 2147483646 w 1713"/>
              <a:gd name="T19" fmla="*/ 2147483646 h 2145"/>
              <a:gd name="T20" fmla="*/ 2147483646 w 1713"/>
              <a:gd name="T21" fmla="*/ 2147483646 h 2145"/>
              <a:gd name="T22" fmla="*/ 2147483646 w 1713"/>
              <a:gd name="T23" fmla="*/ 2147483646 h 2145"/>
              <a:gd name="T24" fmla="*/ 2147483646 w 1713"/>
              <a:gd name="T25" fmla="*/ 2147483646 h 2145"/>
              <a:gd name="T26" fmla="*/ 2147483646 w 1713"/>
              <a:gd name="T27" fmla="*/ 2147483646 h 2145"/>
              <a:gd name="T28" fmla="*/ 2147483646 w 1713"/>
              <a:gd name="T29" fmla="*/ 2147483646 h 2145"/>
              <a:gd name="T30" fmla="*/ 2147483646 w 1713"/>
              <a:gd name="T31" fmla="*/ 2147483646 h 2145"/>
              <a:gd name="T32" fmla="*/ 2147483646 w 1713"/>
              <a:gd name="T33" fmla="*/ 2147483646 h 2145"/>
              <a:gd name="T34" fmla="*/ 2147483646 w 1713"/>
              <a:gd name="T35" fmla="*/ 2147483646 h 2145"/>
              <a:gd name="T36" fmla="*/ 2147483646 w 1713"/>
              <a:gd name="T37" fmla="*/ 2147483646 h 2145"/>
              <a:gd name="T38" fmla="*/ 2147483646 w 1713"/>
              <a:gd name="T39" fmla="*/ 2147483646 h 2145"/>
              <a:gd name="T40" fmla="*/ 2147483646 w 1713"/>
              <a:gd name="T41" fmla="*/ 2147483646 h 2145"/>
              <a:gd name="T42" fmla="*/ 2147483646 w 1713"/>
              <a:gd name="T43" fmla="*/ 2147483646 h 2145"/>
              <a:gd name="T44" fmla="*/ 2147483646 w 1713"/>
              <a:gd name="T45" fmla="*/ 2147483646 h 2145"/>
              <a:gd name="T46" fmla="*/ 2147483646 w 1713"/>
              <a:gd name="T47" fmla="*/ 2147483646 h 2145"/>
              <a:gd name="T48" fmla="*/ 2147483646 w 1713"/>
              <a:gd name="T49" fmla="*/ 2147483646 h 2145"/>
              <a:gd name="T50" fmla="*/ 2147483646 w 1713"/>
              <a:gd name="T51" fmla="*/ 2147483646 h 2145"/>
              <a:gd name="T52" fmla="*/ 2147483646 w 1713"/>
              <a:gd name="T53" fmla="*/ 2147483646 h 2145"/>
              <a:gd name="T54" fmla="*/ 2147483646 w 1713"/>
              <a:gd name="T55" fmla="*/ 2147483646 h 2145"/>
              <a:gd name="T56" fmla="*/ 2147483646 w 1713"/>
              <a:gd name="T57" fmla="*/ 2147483646 h 2145"/>
              <a:gd name="T58" fmla="*/ 2147483646 w 1713"/>
              <a:gd name="T59" fmla="*/ 2147483646 h 2145"/>
              <a:gd name="T60" fmla="*/ 2147483646 w 1713"/>
              <a:gd name="T61" fmla="*/ 2147483646 h 2145"/>
              <a:gd name="T62" fmla="*/ 2147483646 w 1713"/>
              <a:gd name="T63" fmla="*/ 2147483646 h 2145"/>
              <a:gd name="T64" fmla="*/ 2147483646 w 1713"/>
              <a:gd name="T65" fmla="*/ 2147483646 h 2145"/>
              <a:gd name="T66" fmla="*/ 2147483646 w 1713"/>
              <a:gd name="T67" fmla="*/ 2147483646 h 2145"/>
              <a:gd name="T68" fmla="*/ 2147483646 w 1713"/>
              <a:gd name="T69" fmla="*/ 2147483646 h 2145"/>
              <a:gd name="T70" fmla="*/ 2147483646 w 1713"/>
              <a:gd name="T71" fmla="*/ 2147483646 h 2145"/>
              <a:gd name="T72" fmla="*/ 2147483646 w 1713"/>
              <a:gd name="T73" fmla="*/ 2147483646 h 2145"/>
              <a:gd name="T74" fmla="*/ 2147483646 w 1713"/>
              <a:gd name="T75" fmla="*/ 2147483646 h 2145"/>
              <a:gd name="T76" fmla="*/ 2147483646 w 1713"/>
              <a:gd name="T77" fmla="*/ 2147483646 h 2145"/>
              <a:gd name="T78" fmla="*/ 2147483646 w 1713"/>
              <a:gd name="T79" fmla="*/ 2147483646 h 2145"/>
              <a:gd name="T80" fmla="*/ 2147483646 w 1713"/>
              <a:gd name="T81" fmla="*/ 2147483646 h 2145"/>
              <a:gd name="T82" fmla="*/ 2147483646 w 1713"/>
              <a:gd name="T83" fmla="*/ 2147483646 h 2145"/>
              <a:gd name="T84" fmla="*/ 2147483646 w 1713"/>
              <a:gd name="T85" fmla="*/ 2147483646 h 2145"/>
              <a:gd name="T86" fmla="*/ 2147483646 w 1713"/>
              <a:gd name="T87" fmla="*/ 2147483646 h 2145"/>
              <a:gd name="T88" fmla="*/ 2147483646 w 1713"/>
              <a:gd name="T89" fmla="*/ 2147483646 h 2145"/>
              <a:gd name="T90" fmla="*/ 2147483646 w 1713"/>
              <a:gd name="T91" fmla="*/ 2147483646 h 2145"/>
              <a:gd name="T92" fmla="*/ 2147483646 w 1713"/>
              <a:gd name="T93" fmla="*/ 2147483646 h 2145"/>
              <a:gd name="T94" fmla="*/ 2147483646 w 1713"/>
              <a:gd name="T95" fmla="*/ 2147483646 h 2145"/>
              <a:gd name="T96" fmla="*/ 2147483646 w 1713"/>
              <a:gd name="T97" fmla="*/ 2147483646 h 2145"/>
              <a:gd name="T98" fmla="*/ 2147483646 w 1713"/>
              <a:gd name="T99" fmla="*/ 2147483646 h 2145"/>
              <a:gd name="T100" fmla="*/ 2147483646 w 1713"/>
              <a:gd name="T101" fmla="*/ 2147483646 h 2145"/>
              <a:gd name="T102" fmla="*/ 2147483646 w 1713"/>
              <a:gd name="T103" fmla="*/ 2147483646 h 2145"/>
              <a:gd name="T104" fmla="*/ 2147483646 w 1713"/>
              <a:gd name="T105" fmla="*/ 2147483646 h 2145"/>
              <a:gd name="T106" fmla="*/ 2147483646 w 1713"/>
              <a:gd name="T107" fmla="*/ 2147483646 h 2145"/>
              <a:gd name="T108" fmla="*/ 2147483646 w 1713"/>
              <a:gd name="T109" fmla="*/ 2147483646 h 2145"/>
              <a:gd name="T110" fmla="*/ 2147483646 w 1713"/>
              <a:gd name="T111" fmla="*/ 2147483646 h 2145"/>
              <a:gd name="T112" fmla="*/ 2147483646 w 1713"/>
              <a:gd name="T113" fmla="*/ 2147483646 h 2145"/>
              <a:gd name="T114" fmla="*/ 2147483646 w 1713"/>
              <a:gd name="T115" fmla="*/ 2147483646 h 2145"/>
              <a:gd name="T116" fmla="*/ 2147483646 w 1713"/>
              <a:gd name="T117" fmla="*/ 2147483646 h 2145"/>
              <a:gd name="T118" fmla="*/ 2147483646 w 1713"/>
              <a:gd name="T119" fmla="*/ 2147483646 h 2145"/>
              <a:gd name="T120" fmla="*/ 2147483646 w 1713"/>
              <a:gd name="T121" fmla="*/ 2147483646 h 2145"/>
              <a:gd name="T122" fmla="*/ 2147483646 w 1713"/>
              <a:gd name="T123" fmla="*/ 2147483646 h 2145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w 1713"/>
              <a:gd name="T187" fmla="*/ 0 h 2145"/>
              <a:gd name="T188" fmla="*/ 1713 w 1713"/>
              <a:gd name="T189" fmla="*/ 2145 h 2145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T186" t="T187" r="T188" b="T189"/>
            <a:pathLst>
              <a:path w="1713" h="2145" extrusionOk="0">
                <a:moveTo>
                  <a:pt x="722" y="618"/>
                </a:moveTo>
                <a:cubicBezTo>
                  <a:pt x="718" y="581"/>
                  <a:pt x="730" y="557"/>
                  <a:pt x="708" y="524"/>
                </a:cubicBezTo>
                <a:cubicBezTo>
                  <a:pt x="640" y="423"/>
                  <a:pt x="526" y="482"/>
                  <a:pt x="447" y="537"/>
                </a:cubicBezTo>
                <a:cubicBezTo>
                  <a:pt x="291" y="645"/>
                  <a:pt x="182" y="832"/>
                  <a:pt x="104" y="1001"/>
                </a:cubicBezTo>
                <a:cubicBezTo>
                  <a:pt x="37" y="1146"/>
                  <a:pt x="-9" y="1300"/>
                  <a:pt x="0" y="1462"/>
                </a:cubicBezTo>
                <a:cubicBezTo>
                  <a:pt x="14" y="1715"/>
                  <a:pt x="187" y="1913"/>
                  <a:pt x="402" y="2031"/>
                </a:cubicBezTo>
                <a:cubicBezTo>
                  <a:pt x="558" y="2117"/>
                  <a:pt x="741" y="2157"/>
                  <a:pt x="918" y="2144"/>
                </a:cubicBezTo>
                <a:cubicBezTo>
                  <a:pt x="1097" y="2131"/>
                  <a:pt x="1268" y="2059"/>
                  <a:pt x="1399" y="1937"/>
                </a:cubicBezTo>
                <a:cubicBezTo>
                  <a:pt x="1734" y="1626"/>
                  <a:pt x="1749" y="1077"/>
                  <a:pt x="1531" y="697"/>
                </a:cubicBezTo>
                <a:cubicBezTo>
                  <a:pt x="1446" y="549"/>
                  <a:pt x="1311" y="436"/>
                  <a:pt x="1138" y="413"/>
                </a:cubicBezTo>
                <a:cubicBezTo>
                  <a:pt x="979" y="392"/>
                  <a:pt x="827" y="454"/>
                  <a:pt x="693" y="533"/>
                </a:cubicBezTo>
                <a:cubicBezTo>
                  <a:pt x="614" y="580"/>
                  <a:pt x="567" y="635"/>
                  <a:pt x="509" y="702"/>
                </a:cubicBezTo>
              </a:path>
              <a:path w="1713" h="2145" extrusionOk="0">
                <a:moveTo>
                  <a:pt x="747" y="332"/>
                </a:moveTo>
                <a:cubicBezTo>
                  <a:pt x="747" y="302"/>
                  <a:pt x="743" y="305"/>
                  <a:pt x="726" y="283"/>
                </a:cubicBezTo>
                <a:cubicBezTo>
                  <a:pt x="708" y="257"/>
                  <a:pt x="723" y="307"/>
                  <a:pt x="721" y="326"/>
                </a:cubicBezTo>
                <a:cubicBezTo>
                  <a:pt x="717" y="367"/>
                  <a:pt x="717" y="408"/>
                  <a:pt x="713" y="449"/>
                </a:cubicBezTo>
                <a:cubicBezTo>
                  <a:pt x="710" y="475"/>
                  <a:pt x="708" y="499"/>
                  <a:pt x="708" y="525"/>
                </a:cubicBezTo>
                <a:cubicBezTo>
                  <a:pt x="744" y="522"/>
                  <a:pt x="747" y="498"/>
                  <a:pt x="761" y="459"/>
                </a:cubicBezTo>
                <a:cubicBezTo>
                  <a:pt x="777" y="415"/>
                  <a:pt x="780" y="368"/>
                  <a:pt x="781" y="322"/>
                </a:cubicBezTo>
                <a:cubicBezTo>
                  <a:pt x="782" y="285"/>
                  <a:pt x="774" y="250"/>
                  <a:pt x="762" y="215"/>
                </a:cubicBezTo>
                <a:cubicBezTo>
                  <a:pt x="760" y="210"/>
                  <a:pt x="758" y="205"/>
                  <a:pt x="756" y="200"/>
                </a:cubicBezTo>
                <a:cubicBezTo>
                  <a:pt x="737" y="205"/>
                  <a:pt x="741" y="226"/>
                  <a:pt x="744" y="249"/>
                </a:cubicBezTo>
                <a:cubicBezTo>
                  <a:pt x="748" y="281"/>
                  <a:pt x="756" y="315"/>
                  <a:pt x="766" y="346"/>
                </a:cubicBezTo>
                <a:cubicBezTo>
                  <a:pt x="773" y="368"/>
                  <a:pt x="782" y="400"/>
                  <a:pt x="805" y="411"/>
                </a:cubicBezTo>
                <a:cubicBezTo>
                  <a:pt x="809" y="411"/>
                  <a:pt x="813" y="411"/>
                  <a:pt x="817" y="411"/>
                </a:cubicBezTo>
                <a:cubicBezTo>
                  <a:pt x="831" y="387"/>
                  <a:pt x="834" y="373"/>
                  <a:pt x="834" y="345"/>
                </a:cubicBezTo>
                <a:cubicBezTo>
                  <a:pt x="834" y="306"/>
                  <a:pt x="833" y="267"/>
                  <a:pt x="833" y="228"/>
                </a:cubicBezTo>
                <a:cubicBezTo>
                  <a:pt x="833" y="224"/>
                  <a:pt x="833" y="219"/>
                  <a:pt x="833" y="215"/>
                </a:cubicBezTo>
                <a:cubicBezTo>
                  <a:pt x="833" y="177"/>
                  <a:pt x="833" y="235"/>
                  <a:pt x="833" y="242"/>
                </a:cubicBezTo>
                <a:cubicBezTo>
                  <a:pt x="833" y="266"/>
                  <a:pt x="838" y="291"/>
                  <a:pt x="843" y="314"/>
                </a:cubicBezTo>
                <a:cubicBezTo>
                  <a:pt x="849" y="342"/>
                  <a:pt x="851" y="353"/>
                  <a:pt x="872" y="372"/>
                </a:cubicBezTo>
                <a:cubicBezTo>
                  <a:pt x="893" y="355"/>
                  <a:pt x="912" y="337"/>
                  <a:pt x="917" y="309"/>
                </a:cubicBezTo>
                <a:cubicBezTo>
                  <a:pt x="921" y="287"/>
                  <a:pt x="925" y="242"/>
                  <a:pt x="901" y="228"/>
                </a:cubicBezTo>
                <a:cubicBezTo>
                  <a:pt x="876" y="213"/>
                  <a:pt x="867" y="246"/>
                  <a:pt x="861" y="260"/>
                </a:cubicBezTo>
              </a:path>
              <a:path w="1713" h="2145" extrusionOk="0">
                <a:moveTo>
                  <a:pt x="426" y="108"/>
                </a:moveTo>
                <a:cubicBezTo>
                  <a:pt x="434" y="100"/>
                  <a:pt x="473" y="82"/>
                  <a:pt x="466" y="71"/>
                </a:cubicBezTo>
                <a:cubicBezTo>
                  <a:pt x="453" y="64"/>
                  <a:pt x="448" y="61"/>
                  <a:pt x="447" y="49"/>
                </a:cubicBezTo>
                <a:cubicBezTo>
                  <a:pt x="471" y="60"/>
                  <a:pt x="475" y="76"/>
                  <a:pt x="478" y="105"/>
                </a:cubicBezTo>
                <a:cubicBezTo>
                  <a:pt x="481" y="134"/>
                  <a:pt x="480" y="162"/>
                  <a:pt x="480" y="191"/>
                </a:cubicBezTo>
                <a:cubicBezTo>
                  <a:pt x="480" y="197"/>
                  <a:pt x="480" y="247"/>
                  <a:pt x="484" y="251"/>
                </a:cubicBezTo>
                <a:cubicBezTo>
                  <a:pt x="501" y="255"/>
                  <a:pt x="506" y="256"/>
                  <a:pt x="503" y="237"/>
                </a:cubicBezTo>
              </a:path>
              <a:path w="1713" h="2145" extrusionOk="0">
                <a:moveTo>
                  <a:pt x="431" y="62"/>
                </a:moveTo>
                <a:cubicBezTo>
                  <a:pt x="459" y="49"/>
                  <a:pt x="482" y="33"/>
                  <a:pt x="514" y="30"/>
                </a:cubicBezTo>
                <a:cubicBezTo>
                  <a:pt x="563" y="25"/>
                  <a:pt x="613" y="16"/>
                  <a:pt x="663" y="13"/>
                </a:cubicBezTo>
                <a:cubicBezTo>
                  <a:pt x="730" y="9"/>
                  <a:pt x="798" y="4"/>
                  <a:pt x="865" y="1"/>
                </a:cubicBezTo>
                <a:cubicBezTo>
                  <a:pt x="945" y="-2"/>
                  <a:pt x="1026" y="2"/>
                  <a:pt x="1106" y="0"/>
                </a:cubicBezTo>
                <a:cubicBezTo>
                  <a:pt x="1118" y="0"/>
                  <a:pt x="1122" y="0"/>
                  <a:pt x="1130" y="0"/>
                </a:cubicBezTo>
              </a:path>
              <a:path w="1713" h="2145" extrusionOk="0">
                <a:moveTo>
                  <a:pt x="1105" y="10"/>
                </a:moveTo>
                <a:cubicBezTo>
                  <a:pt x="1124" y="30"/>
                  <a:pt x="1123" y="23"/>
                  <a:pt x="1117" y="67"/>
                </a:cubicBezTo>
                <a:cubicBezTo>
                  <a:pt x="1113" y="95"/>
                  <a:pt x="1113" y="121"/>
                  <a:pt x="1114" y="149"/>
                </a:cubicBezTo>
                <a:cubicBezTo>
                  <a:pt x="1115" y="170"/>
                  <a:pt x="1115" y="189"/>
                  <a:pt x="1117" y="209"/>
                </a:cubicBezTo>
                <a:cubicBezTo>
                  <a:pt x="1095" y="205"/>
                  <a:pt x="1074" y="199"/>
                  <a:pt x="1053" y="194"/>
                </a:cubicBezTo>
                <a:cubicBezTo>
                  <a:pt x="1031" y="189"/>
                  <a:pt x="1009" y="183"/>
                  <a:pt x="986" y="181"/>
                </a:cubicBezTo>
                <a:cubicBezTo>
                  <a:pt x="961" y="179"/>
                  <a:pt x="941" y="185"/>
                  <a:pt x="917" y="191"/>
                </a:cubicBezTo>
                <a:cubicBezTo>
                  <a:pt x="856" y="206"/>
                  <a:pt x="796" y="222"/>
                  <a:pt x="734" y="231"/>
                </a:cubicBezTo>
                <a:cubicBezTo>
                  <a:pt x="648" y="244"/>
                  <a:pt x="565" y="250"/>
                  <a:pt x="478" y="250"/>
                </a:cubicBezTo>
                <a:cubicBezTo>
                  <a:pt x="447" y="250"/>
                  <a:pt x="434" y="250"/>
                  <a:pt x="407" y="237"/>
                </a:cubicBezTo>
              </a:path>
              <a:path w="1713" h="2145" extrusionOk="0">
                <a:moveTo>
                  <a:pt x="981" y="148"/>
                </a:moveTo>
                <a:cubicBezTo>
                  <a:pt x="949" y="146"/>
                  <a:pt x="930" y="137"/>
                  <a:pt x="900" y="131"/>
                </a:cubicBezTo>
                <a:cubicBezTo>
                  <a:pt x="878" y="126"/>
                  <a:pt x="855" y="119"/>
                  <a:pt x="832" y="115"/>
                </a:cubicBezTo>
                <a:cubicBezTo>
                  <a:pt x="799" y="110"/>
                  <a:pt x="766" y="112"/>
                  <a:pt x="734" y="117"/>
                </a:cubicBezTo>
                <a:cubicBezTo>
                  <a:pt x="693" y="123"/>
                  <a:pt x="655" y="135"/>
                  <a:pt x="615" y="145"/>
                </a:cubicBezTo>
                <a:cubicBezTo>
                  <a:pt x="598" y="149"/>
                  <a:pt x="593" y="149"/>
                  <a:pt x="584" y="155"/>
                </a:cubicBezTo>
                <a:cubicBezTo>
                  <a:pt x="629" y="149"/>
                  <a:pt x="673" y="131"/>
                  <a:pt x="718" y="119"/>
                </a:cubicBezTo>
                <a:cubicBezTo>
                  <a:pt x="851" y="83"/>
                  <a:pt x="990" y="41"/>
                  <a:pt x="1126" y="22"/>
                </a:cubicBezTo>
                <a:cubicBezTo>
                  <a:pt x="1133" y="22"/>
                  <a:pt x="1140" y="22"/>
                  <a:pt x="1147" y="22"/>
                </a:cubicBezTo>
                <a:cubicBezTo>
                  <a:pt x="1102" y="39"/>
                  <a:pt x="1054" y="48"/>
                  <a:pt x="1007" y="59"/>
                </a:cubicBezTo>
                <a:cubicBezTo>
                  <a:pt x="920" y="79"/>
                  <a:pt x="831" y="95"/>
                  <a:pt x="743" y="108"/>
                </a:cubicBezTo>
                <a:cubicBezTo>
                  <a:pt x="698" y="115"/>
                  <a:pt x="654" y="118"/>
                  <a:pt x="608" y="119"/>
                </a:cubicBezTo>
                <a:cubicBezTo>
                  <a:pt x="556" y="113"/>
                  <a:pt x="611" y="115"/>
                  <a:pt x="627" y="114"/>
                </a:cubicBezTo>
                <a:cubicBezTo>
                  <a:pt x="649" y="113"/>
                  <a:pt x="670" y="117"/>
                  <a:pt x="691" y="108"/>
                </a:cubicBezTo>
                <a:cubicBezTo>
                  <a:pt x="728" y="92"/>
                  <a:pt x="768" y="86"/>
                  <a:pt x="806" y="73"/>
                </a:cubicBezTo>
                <a:cubicBezTo>
                  <a:pt x="870" y="51"/>
                  <a:pt x="933" y="32"/>
                  <a:pt x="998" y="16"/>
                </a:cubicBezTo>
                <a:cubicBezTo>
                  <a:pt x="1000" y="15"/>
                  <a:pt x="1091" y="-9"/>
                  <a:pt x="1016" y="13"/>
                </a:cubicBezTo>
                <a:cubicBezTo>
                  <a:pt x="926" y="33"/>
                  <a:pt x="835" y="47"/>
                  <a:pt x="743" y="62"/>
                </a:cubicBezTo>
                <a:cubicBezTo>
                  <a:pt x="646" y="78"/>
                  <a:pt x="550" y="93"/>
                  <a:pt x="451" y="95"/>
                </a:cubicBezTo>
                <a:cubicBezTo>
                  <a:pt x="441" y="95"/>
                  <a:pt x="430" y="95"/>
                  <a:pt x="420" y="95"/>
                </a:cubicBezTo>
                <a:cubicBezTo>
                  <a:pt x="471" y="80"/>
                  <a:pt x="534" y="71"/>
                  <a:pt x="592" y="62"/>
                </a:cubicBezTo>
                <a:cubicBezTo>
                  <a:pt x="694" y="47"/>
                  <a:pt x="797" y="38"/>
                  <a:pt x="900" y="36"/>
                </a:cubicBezTo>
                <a:cubicBezTo>
                  <a:pt x="941" y="35"/>
                  <a:pt x="980" y="36"/>
                  <a:pt x="1020" y="40"/>
                </a:cubicBezTo>
              </a:path>
              <a:path w="1713" h="2145" extrusionOk="0">
                <a:moveTo>
                  <a:pt x="976" y="148"/>
                </a:moveTo>
                <a:cubicBezTo>
                  <a:pt x="954" y="152"/>
                  <a:pt x="928" y="153"/>
                  <a:pt x="908" y="159"/>
                </a:cubicBezTo>
                <a:cubicBezTo>
                  <a:pt x="884" y="166"/>
                  <a:pt x="863" y="172"/>
                  <a:pt x="838" y="174"/>
                </a:cubicBezTo>
                <a:cubicBezTo>
                  <a:pt x="809" y="177"/>
                  <a:pt x="781" y="176"/>
                  <a:pt x="752" y="176"/>
                </a:cubicBezTo>
                <a:cubicBezTo>
                  <a:pt x="710" y="176"/>
                  <a:pt x="664" y="176"/>
                  <a:pt x="622" y="180"/>
                </a:cubicBezTo>
                <a:cubicBezTo>
                  <a:pt x="583" y="183"/>
                  <a:pt x="569" y="194"/>
                  <a:pt x="594" y="162"/>
                </a:cubicBezTo>
              </a:path>
              <a:path w="1713" h="2145" extrusionOk="0">
                <a:moveTo>
                  <a:pt x="859" y="1271"/>
                </a:moveTo>
                <a:cubicBezTo>
                  <a:pt x="850" y="1243"/>
                  <a:pt x="847" y="1279"/>
                  <a:pt x="841" y="1295"/>
                </a:cubicBezTo>
                <a:cubicBezTo>
                  <a:pt x="833" y="1319"/>
                  <a:pt x="831" y="1329"/>
                  <a:pt x="846" y="1348"/>
                </a:cubicBezTo>
                <a:cubicBezTo>
                  <a:pt x="864" y="1339"/>
                  <a:pt x="871" y="1327"/>
                  <a:pt x="875" y="1306"/>
                </a:cubicBezTo>
                <a:cubicBezTo>
                  <a:pt x="877" y="1293"/>
                  <a:pt x="877" y="1265"/>
                  <a:pt x="870" y="1253"/>
                </a:cubicBezTo>
                <a:cubicBezTo>
                  <a:pt x="853" y="1223"/>
                  <a:pt x="823" y="1216"/>
                  <a:pt x="801" y="1246"/>
                </a:cubicBezTo>
                <a:cubicBezTo>
                  <a:pt x="779" y="1276"/>
                  <a:pt x="797" y="1298"/>
                  <a:pt x="824" y="1313"/>
                </a:cubicBezTo>
                <a:cubicBezTo>
                  <a:pt x="850" y="1327"/>
                  <a:pt x="866" y="1334"/>
                  <a:pt x="872" y="1308"/>
                </a:cubicBezTo>
              </a:path>
              <a:path w="1713" h="2145" extrusionOk="0">
                <a:moveTo>
                  <a:pt x="297" y="777"/>
                </a:moveTo>
                <a:cubicBezTo>
                  <a:pt x="322" y="786"/>
                  <a:pt x="344" y="796"/>
                  <a:pt x="366" y="812"/>
                </a:cubicBezTo>
                <a:cubicBezTo>
                  <a:pt x="384" y="825"/>
                  <a:pt x="401" y="841"/>
                  <a:pt x="418" y="855"/>
                </a:cubicBezTo>
              </a:path>
              <a:path w="1713" h="2145" extrusionOk="0">
                <a:moveTo>
                  <a:pt x="121" y="1062"/>
                </a:moveTo>
                <a:cubicBezTo>
                  <a:pt x="112" y="1092"/>
                  <a:pt x="106" y="1103"/>
                  <a:pt x="142" y="1105"/>
                </a:cubicBezTo>
                <a:cubicBezTo>
                  <a:pt x="170" y="1107"/>
                  <a:pt x="188" y="1107"/>
                  <a:pt x="214" y="1117"/>
                </a:cubicBezTo>
                <a:cubicBezTo>
                  <a:pt x="229" y="1123"/>
                  <a:pt x="238" y="1128"/>
                  <a:pt x="251" y="1137"/>
                </a:cubicBezTo>
              </a:path>
              <a:path w="1713" h="2145" extrusionOk="0">
                <a:moveTo>
                  <a:pt x="110" y="1571"/>
                </a:moveTo>
                <a:cubicBezTo>
                  <a:pt x="113" y="1605"/>
                  <a:pt x="121" y="1591"/>
                  <a:pt x="149" y="1588"/>
                </a:cubicBezTo>
                <a:cubicBezTo>
                  <a:pt x="171" y="1585"/>
                  <a:pt x="193" y="1580"/>
                  <a:pt x="215" y="1576"/>
                </a:cubicBezTo>
                <a:cubicBezTo>
                  <a:pt x="220" y="1574"/>
                  <a:pt x="226" y="1573"/>
                  <a:pt x="231" y="1571"/>
                </a:cubicBezTo>
              </a:path>
              <a:path w="1713" h="2145" extrusionOk="0">
                <a:moveTo>
                  <a:pt x="330" y="1907"/>
                </a:moveTo>
                <a:cubicBezTo>
                  <a:pt x="352" y="1932"/>
                  <a:pt x="357" y="1924"/>
                  <a:pt x="382" y="1907"/>
                </a:cubicBezTo>
                <a:cubicBezTo>
                  <a:pt x="410" y="1888"/>
                  <a:pt x="431" y="1870"/>
                  <a:pt x="456" y="1848"/>
                </a:cubicBezTo>
              </a:path>
              <a:path w="1713" h="2145" extrusionOk="0">
                <a:moveTo>
                  <a:pt x="729" y="1955"/>
                </a:moveTo>
                <a:cubicBezTo>
                  <a:pt x="735" y="1942"/>
                  <a:pt x="738" y="1937"/>
                  <a:pt x="748" y="1931"/>
                </a:cubicBezTo>
                <a:cubicBezTo>
                  <a:pt x="727" y="1953"/>
                  <a:pt x="709" y="1976"/>
                  <a:pt x="694" y="2003"/>
                </a:cubicBezTo>
                <a:cubicBezTo>
                  <a:pt x="684" y="2021"/>
                  <a:pt x="675" y="2044"/>
                  <a:pt x="669" y="2064"/>
                </a:cubicBezTo>
                <a:cubicBezTo>
                  <a:pt x="666" y="2079"/>
                  <a:pt x="664" y="2085"/>
                  <a:pt x="659" y="2094"/>
                </a:cubicBezTo>
              </a:path>
              <a:path w="1713" h="2145" extrusionOk="0">
                <a:moveTo>
                  <a:pt x="1135" y="1949"/>
                </a:moveTo>
                <a:cubicBezTo>
                  <a:pt x="1139" y="1937"/>
                  <a:pt x="1140" y="1933"/>
                  <a:pt x="1144" y="1926"/>
                </a:cubicBezTo>
                <a:cubicBezTo>
                  <a:pt x="1141" y="1950"/>
                  <a:pt x="1150" y="1969"/>
                  <a:pt x="1161" y="1992"/>
                </a:cubicBezTo>
                <a:cubicBezTo>
                  <a:pt x="1171" y="2012"/>
                  <a:pt x="1179" y="2028"/>
                  <a:pt x="1191" y="2046"/>
                </a:cubicBezTo>
              </a:path>
              <a:path w="1713" h="2145" extrusionOk="0">
                <a:moveTo>
                  <a:pt x="1439" y="1746"/>
                </a:moveTo>
                <a:cubicBezTo>
                  <a:pt x="1463" y="1755"/>
                  <a:pt x="1485" y="1759"/>
                  <a:pt x="1511" y="1761"/>
                </a:cubicBezTo>
                <a:cubicBezTo>
                  <a:pt x="1536" y="1763"/>
                  <a:pt x="1548" y="1777"/>
                  <a:pt x="1569" y="1790"/>
                </a:cubicBezTo>
              </a:path>
              <a:path w="1713" h="2145" extrusionOk="0">
                <a:moveTo>
                  <a:pt x="1515" y="1443"/>
                </a:moveTo>
                <a:cubicBezTo>
                  <a:pt x="1510" y="1445"/>
                  <a:pt x="1505" y="1447"/>
                  <a:pt x="1500" y="1449"/>
                </a:cubicBezTo>
                <a:cubicBezTo>
                  <a:pt x="1523" y="1429"/>
                  <a:pt x="1548" y="1410"/>
                  <a:pt x="1579" y="1402"/>
                </a:cubicBezTo>
                <a:cubicBezTo>
                  <a:pt x="1600" y="1396"/>
                  <a:pt x="1642" y="1387"/>
                  <a:pt x="1664" y="1392"/>
                </a:cubicBezTo>
                <a:cubicBezTo>
                  <a:pt x="1682" y="1396"/>
                  <a:pt x="1696" y="1404"/>
                  <a:pt x="1712" y="1413"/>
                </a:cubicBezTo>
              </a:path>
              <a:path w="1713" h="2145" extrusionOk="0">
                <a:moveTo>
                  <a:pt x="1457" y="1108"/>
                </a:moveTo>
                <a:cubicBezTo>
                  <a:pt x="1480" y="1105"/>
                  <a:pt x="1490" y="1097"/>
                  <a:pt x="1510" y="1085"/>
                </a:cubicBezTo>
                <a:cubicBezTo>
                  <a:pt x="1535" y="1071"/>
                  <a:pt x="1560" y="1056"/>
                  <a:pt x="1583" y="1039"/>
                </a:cubicBezTo>
                <a:cubicBezTo>
                  <a:pt x="1603" y="1025"/>
                  <a:pt x="1624" y="1009"/>
                  <a:pt x="1639" y="991"/>
                </a:cubicBezTo>
              </a:path>
              <a:path w="1713" h="2145" extrusionOk="0">
                <a:moveTo>
                  <a:pt x="1305" y="804"/>
                </a:moveTo>
                <a:cubicBezTo>
                  <a:pt x="1320" y="788"/>
                  <a:pt x="1334" y="772"/>
                  <a:pt x="1345" y="752"/>
                </a:cubicBezTo>
                <a:cubicBezTo>
                  <a:pt x="1355" y="734"/>
                  <a:pt x="1365" y="715"/>
                  <a:pt x="1374" y="696"/>
                </a:cubicBezTo>
                <a:cubicBezTo>
                  <a:pt x="1383" y="676"/>
                  <a:pt x="1400" y="653"/>
                  <a:pt x="1406" y="634"/>
                </a:cubicBezTo>
                <a:cubicBezTo>
                  <a:pt x="1406" y="630"/>
                  <a:pt x="1406" y="626"/>
                  <a:pt x="1406" y="622"/>
                </a:cubicBezTo>
              </a:path>
              <a:path w="1713" h="2145" extrusionOk="0">
                <a:moveTo>
                  <a:pt x="981" y="637"/>
                </a:moveTo>
                <a:cubicBezTo>
                  <a:pt x="988" y="659"/>
                  <a:pt x="990" y="605"/>
                  <a:pt x="993" y="591"/>
                </a:cubicBezTo>
                <a:cubicBezTo>
                  <a:pt x="1000" y="561"/>
                  <a:pt x="1002" y="525"/>
                  <a:pt x="1013" y="496"/>
                </a:cubicBezTo>
                <a:cubicBezTo>
                  <a:pt x="1020" y="478"/>
                  <a:pt x="1031" y="458"/>
                  <a:pt x="1040" y="441"/>
                </a:cubicBezTo>
              </a:path>
              <a:path w="1713" h="2145" extrusionOk="0">
                <a:moveTo>
                  <a:pt x="843" y="830"/>
                </a:moveTo>
                <a:cubicBezTo>
                  <a:pt x="837" y="810"/>
                  <a:pt x="815" y="817"/>
                  <a:pt x="811" y="795"/>
                </a:cubicBezTo>
                <a:cubicBezTo>
                  <a:pt x="808" y="778"/>
                  <a:pt x="823" y="757"/>
                  <a:pt x="830" y="742"/>
                </a:cubicBezTo>
                <a:cubicBezTo>
                  <a:pt x="809" y="754"/>
                  <a:pt x="797" y="761"/>
                  <a:pt x="797" y="729"/>
                </a:cubicBezTo>
                <a:cubicBezTo>
                  <a:pt x="797" y="690"/>
                  <a:pt x="791" y="703"/>
                  <a:pt x="776" y="682"/>
                </a:cubicBezTo>
                <a:cubicBezTo>
                  <a:pt x="771" y="665"/>
                  <a:pt x="769" y="660"/>
                  <a:pt x="778" y="651"/>
                </a:cubicBezTo>
                <a:cubicBezTo>
                  <a:pt x="779" y="685"/>
                  <a:pt x="789" y="646"/>
                  <a:pt x="793" y="683"/>
                </a:cubicBezTo>
                <a:cubicBezTo>
                  <a:pt x="796" y="716"/>
                  <a:pt x="804" y="749"/>
                  <a:pt x="806" y="782"/>
                </a:cubicBezTo>
                <a:cubicBezTo>
                  <a:pt x="810" y="839"/>
                  <a:pt x="811" y="897"/>
                  <a:pt x="811" y="955"/>
                </a:cubicBezTo>
                <a:cubicBezTo>
                  <a:pt x="811" y="1012"/>
                  <a:pt x="809" y="1067"/>
                  <a:pt x="806" y="1123"/>
                </a:cubicBezTo>
                <a:cubicBezTo>
                  <a:pt x="804" y="1159"/>
                  <a:pt x="802" y="1195"/>
                  <a:pt x="802" y="1231"/>
                </a:cubicBezTo>
                <a:cubicBezTo>
                  <a:pt x="802" y="1249"/>
                  <a:pt x="802" y="1261"/>
                  <a:pt x="807" y="1278"/>
                </a:cubicBezTo>
                <a:cubicBezTo>
                  <a:pt x="833" y="1270"/>
                  <a:pt x="826" y="1251"/>
                  <a:pt x="829" y="1220"/>
                </a:cubicBezTo>
                <a:cubicBezTo>
                  <a:pt x="836" y="1154"/>
                  <a:pt x="827" y="1091"/>
                  <a:pt x="817" y="1025"/>
                </a:cubicBezTo>
                <a:cubicBezTo>
                  <a:pt x="809" y="971"/>
                  <a:pt x="800" y="917"/>
                  <a:pt x="789" y="864"/>
                </a:cubicBezTo>
                <a:cubicBezTo>
                  <a:pt x="783" y="836"/>
                  <a:pt x="778" y="811"/>
                  <a:pt x="765" y="786"/>
                </a:cubicBezTo>
                <a:cubicBezTo>
                  <a:pt x="756" y="815"/>
                  <a:pt x="762" y="829"/>
                  <a:pt x="781" y="855"/>
                </a:cubicBezTo>
                <a:cubicBezTo>
                  <a:pt x="794" y="870"/>
                  <a:pt x="798" y="875"/>
                  <a:pt x="807" y="884"/>
                </a:cubicBezTo>
              </a:path>
              <a:path w="1713" h="2145" extrusionOk="0">
                <a:moveTo>
                  <a:pt x="763" y="711"/>
                </a:moveTo>
                <a:cubicBezTo>
                  <a:pt x="782" y="701"/>
                  <a:pt x="788" y="698"/>
                  <a:pt x="797" y="687"/>
                </a:cubicBezTo>
                <a:cubicBezTo>
                  <a:pt x="769" y="691"/>
                  <a:pt x="748" y="701"/>
                  <a:pt x="725" y="718"/>
                </a:cubicBezTo>
                <a:cubicBezTo>
                  <a:pt x="698" y="739"/>
                  <a:pt x="673" y="763"/>
                  <a:pt x="648" y="786"/>
                </a:cubicBezTo>
                <a:cubicBezTo>
                  <a:pt x="632" y="801"/>
                  <a:pt x="618" y="817"/>
                  <a:pt x="603" y="834"/>
                </a:cubicBezTo>
                <a:cubicBezTo>
                  <a:pt x="630" y="825"/>
                  <a:pt x="651" y="811"/>
                  <a:pt x="676" y="798"/>
                </a:cubicBezTo>
                <a:cubicBezTo>
                  <a:pt x="703" y="783"/>
                  <a:pt x="729" y="768"/>
                  <a:pt x="753" y="748"/>
                </a:cubicBezTo>
                <a:cubicBezTo>
                  <a:pt x="782" y="724"/>
                  <a:pt x="774" y="706"/>
                  <a:pt x="771" y="674"/>
                </a:cubicBezTo>
                <a:cubicBezTo>
                  <a:pt x="771" y="658"/>
                  <a:pt x="771" y="655"/>
                  <a:pt x="771" y="645"/>
                </a:cubicBezTo>
                <a:cubicBezTo>
                  <a:pt x="774" y="657"/>
                  <a:pt x="771" y="695"/>
                  <a:pt x="789" y="695"/>
                </a:cubicBezTo>
                <a:cubicBezTo>
                  <a:pt x="818" y="696"/>
                  <a:pt x="818" y="683"/>
                  <a:pt x="850" y="700"/>
                </a:cubicBezTo>
                <a:cubicBezTo>
                  <a:pt x="868" y="710"/>
                  <a:pt x="885" y="720"/>
                  <a:pt x="901" y="732"/>
                </a:cubicBezTo>
                <a:cubicBezTo>
                  <a:pt x="919" y="745"/>
                  <a:pt x="932" y="762"/>
                  <a:pt x="950" y="775"/>
                </a:cubicBezTo>
                <a:cubicBezTo>
                  <a:pt x="956" y="780"/>
                  <a:pt x="1014" y="805"/>
                  <a:pt x="1008" y="818"/>
                </a:cubicBezTo>
                <a:cubicBezTo>
                  <a:pt x="994" y="829"/>
                  <a:pt x="989" y="833"/>
                  <a:pt x="978" y="837"/>
                </a:cubicBezTo>
              </a:path>
              <a:path w="1713" h="2145" extrusionOk="0">
                <a:moveTo>
                  <a:pt x="933" y="1372"/>
                </a:moveTo>
                <a:cubicBezTo>
                  <a:pt x="931" y="1377"/>
                  <a:pt x="930" y="1381"/>
                  <a:pt x="928" y="1386"/>
                </a:cubicBezTo>
                <a:cubicBezTo>
                  <a:pt x="945" y="1372"/>
                  <a:pt x="949" y="1378"/>
                  <a:pt x="971" y="1381"/>
                </a:cubicBezTo>
                <a:cubicBezTo>
                  <a:pt x="999" y="1384"/>
                  <a:pt x="1027" y="1406"/>
                  <a:pt x="1049" y="1422"/>
                </a:cubicBezTo>
                <a:cubicBezTo>
                  <a:pt x="1083" y="1446"/>
                  <a:pt x="1114" y="1473"/>
                  <a:pt x="1148" y="1497"/>
                </a:cubicBezTo>
                <a:cubicBezTo>
                  <a:pt x="1184" y="1522"/>
                  <a:pt x="1222" y="1546"/>
                  <a:pt x="1262" y="1565"/>
                </a:cubicBezTo>
                <a:cubicBezTo>
                  <a:pt x="1302" y="1584"/>
                  <a:pt x="1344" y="1599"/>
                  <a:pt x="1384" y="1618"/>
                </a:cubicBezTo>
                <a:cubicBezTo>
                  <a:pt x="1408" y="1629"/>
                  <a:pt x="1415" y="1642"/>
                  <a:pt x="1430" y="1626"/>
                </a:cubicBezTo>
              </a:path>
              <a:path w="1713" h="2145" extrusionOk="0">
                <a:moveTo>
                  <a:pt x="1406" y="1524"/>
                </a:moveTo>
                <a:cubicBezTo>
                  <a:pt x="1402" y="1509"/>
                  <a:pt x="1399" y="1507"/>
                  <a:pt x="1385" y="1521"/>
                </a:cubicBezTo>
                <a:cubicBezTo>
                  <a:pt x="1407" y="1497"/>
                  <a:pt x="1411" y="1502"/>
                  <a:pt x="1420" y="1533"/>
                </a:cubicBezTo>
                <a:cubicBezTo>
                  <a:pt x="1426" y="1553"/>
                  <a:pt x="1426" y="1575"/>
                  <a:pt x="1431" y="1595"/>
                </a:cubicBezTo>
                <a:cubicBezTo>
                  <a:pt x="1437" y="1618"/>
                  <a:pt x="1440" y="1640"/>
                  <a:pt x="1442" y="1663"/>
                </a:cubicBezTo>
                <a:cubicBezTo>
                  <a:pt x="1439" y="1635"/>
                  <a:pt x="1430" y="1632"/>
                  <a:pt x="1402" y="1640"/>
                </a:cubicBezTo>
                <a:cubicBezTo>
                  <a:pt x="1383" y="1645"/>
                  <a:pt x="1366" y="1656"/>
                  <a:pt x="1347" y="1662"/>
                </a:cubicBezTo>
                <a:cubicBezTo>
                  <a:pt x="1328" y="1668"/>
                  <a:pt x="1304" y="1673"/>
                  <a:pt x="1285" y="1675"/>
                </a:cubicBezTo>
                <a:cubicBezTo>
                  <a:pt x="1269" y="1677"/>
                  <a:pt x="1256" y="1676"/>
                  <a:pt x="1240" y="1679"/>
                </a:cubicBezTo>
              </a:path>
            </a:pathLst>
          </a:custGeom>
          <a:noFill/>
          <a:ln w="19050" cap="rnd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4" name="Ink 28"/>
          <p:cNvSpPr>
            <a:spLocks noRot="1" noChangeAspect="1" noEditPoints="1" noChangeArrowheads="1" noChangeShapeType="1" noTextEdit="1"/>
          </p:cNvSpPr>
          <p:nvPr/>
        </p:nvSpPr>
        <p:spPr bwMode="auto">
          <a:xfrm>
            <a:off x="5443538" y="3657600"/>
            <a:ext cx="715962" cy="346075"/>
          </a:xfrm>
          <a:custGeom>
            <a:avLst/>
            <a:gdLst>
              <a:gd name="T0" fmla="*/ 2147483646 w 2626"/>
              <a:gd name="T1" fmla="*/ 2147483646 h 1545"/>
              <a:gd name="T2" fmla="*/ 2147483646 w 2626"/>
              <a:gd name="T3" fmla="*/ 2147483646 h 1545"/>
              <a:gd name="T4" fmla="*/ 2147483646 w 2626"/>
              <a:gd name="T5" fmla="*/ 0 h 1545"/>
              <a:gd name="T6" fmla="*/ 2147483646 w 2626"/>
              <a:gd name="T7" fmla="*/ 2147483646 h 1545"/>
              <a:gd name="T8" fmla="*/ 2147483646 w 2626"/>
              <a:gd name="T9" fmla="*/ 2147483646 h 1545"/>
              <a:gd name="T10" fmla="*/ 2147483646 w 2626"/>
              <a:gd name="T11" fmla="*/ 2147483646 h 1545"/>
              <a:gd name="T12" fmla="*/ 2147483646 w 2626"/>
              <a:gd name="T13" fmla="*/ 2147483646 h 1545"/>
              <a:gd name="T14" fmla="*/ 2147483646 w 2626"/>
              <a:gd name="T15" fmla="*/ 2147483646 h 1545"/>
              <a:gd name="T16" fmla="*/ 2147483646 w 2626"/>
              <a:gd name="T17" fmla="*/ 2147483646 h 1545"/>
              <a:gd name="T18" fmla="*/ 2147483646 w 2626"/>
              <a:gd name="T19" fmla="*/ 2147483646 h 1545"/>
              <a:gd name="T20" fmla="*/ 2147483646 w 2626"/>
              <a:gd name="T21" fmla="*/ 2147483646 h 1545"/>
              <a:gd name="T22" fmla="*/ 2147483646 w 2626"/>
              <a:gd name="T23" fmla="*/ 2147483646 h 1545"/>
              <a:gd name="T24" fmla="*/ 2147483646 w 2626"/>
              <a:gd name="T25" fmla="*/ 2147483646 h 1545"/>
              <a:gd name="T26" fmla="*/ 2147483646 w 2626"/>
              <a:gd name="T27" fmla="*/ 2147483646 h 1545"/>
              <a:gd name="T28" fmla="*/ 2147483646 w 2626"/>
              <a:gd name="T29" fmla="*/ 2147483646 h 1545"/>
              <a:gd name="T30" fmla="*/ 2147483646 w 2626"/>
              <a:gd name="T31" fmla="*/ 2147483646 h 1545"/>
              <a:gd name="T32" fmla="*/ 2147483646 w 2626"/>
              <a:gd name="T33" fmla="*/ 2147483646 h 1545"/>
              <a:gd name="T34" fmla="*/ 2147483646 w 2626"/>
              <a:gd name="T35" fmla="*/ 2147483646 h 1545"/>
              <a:gd name="T36" fmla="*/ 2147483646 w 2626"/>
              <a:gd name="T37" fmla="*/ 2147483646 h 1545"/>
              <a:gd name="T38" fmla="*/ 2147483646 w 2626"/>
              <a:gd name="T39" fmla="*/ 2147483646 h 1545"/>
              <a:gd name="T40" fmla="*/ 2147483646 w 2626"/>
              <a:gd name="T41" fmla="*/ 2147483646 h 1545"/>
              <a:gd name="T42" fmla="*/ 2147483646 w 2626"/>
              <a:gd name="T43" fmla="*/ 2147483646 h 1545"/>
              <a:gd name="T44" fmla="*/ 2147483646 w 2626"/>
              <a:gd name="T45" fmla="*/ 2147483646 h 1545"/>
              <a:gd name="T46" fmla="*/ 2147483646 w 2626"/>
              <a:gd name="T47" fmla="*/ 2147483646 h 1545"/>
              <a:gd name="T48" fmla="*/ 2147483646 w 2626"/>
              <a:gd name="T49" fmla="*/ 2147483646 h 1545"/>
              <a:gd name="T50" fmla="*/ 2147483646 w 2626"/>
              <a:gd name="T51" fmla="*/ 2147483646 h 1545"/>
              <a:gd name="T52" fmla="*/ 2147483646 w 2626"/>
              <a:gd name="T53" fmla="*/ 2147483646 h 1545"/>
              <a:gd name="T54" fmla="*/ 2147483646 w 2626"/>
              <a:gd name="T55" fmla="*/ 2147483646 h 1545"/>
              <a:gd name="T56" fmla="*/ 2147483646 w 2626"/>
              <a:gd name="T57" fmla="*/ 2147483646 h 1545"/>
              <a:gd name="T58" fmla="*/ 2147483646 w 2626"/>
              <a:gd name="T59" fmla="*/ 2147483646 h 1545"/>
              <a:gd name="T60" fmla="*/ 2147483646 w 2626"/>
              <a:gd name="T61" fmla="*/ 2147483646 h 1545"/>
              <a:gd name="T62" fmla="*/ 2147483646 w 2626"/>
              <a:gd name="T63" fmla="*/ 2147483646 h 1545"/>
              <a:gd name="T64" fmla="*/ 2147483646 w 2626"/>
              <a:gd name="T65" fmla="*/ 2147483646 h 1545"/>
              <a:gd name="T66" fmla="*/ 2147483646 w 2626"/>
              <a:gd name="T67" fmla="*/ 2147483646 h 1545"/>
              <a:gd name="T68" fmla="*/ 2147483646 w 2626"/>
              <a:gd name="T69" fmla="*/ 2147483646 h 1545"/>
              <a:gd name="T70" fmla="*/ 2147483646 w 2626"/>
              <a:gd name="T71" fmla="*/ 2147483646 h 1545"/>
              <a:gd name="T72" fmla="*/ 2147483646 w 2626"/>
              <a:gd name="T73" fmla="*/ 2147483646 h 1545"/>
              <a:gd name="T74" fmla="*/ 2147483646 w 2626"/>
              <a:gd name="T75" fmla="*/ 2147483646 h 1545"/>
              <a:gd name="T76" fmla="*/ 2147483646 w 2626"/>
              <a:gd name="T77" fmla="*/ 2147483646 h 1545"/>
              <a:gd name="T78" fmla="*/ 2147483646 w 2626"/>
              <a:gd name="T79" fmla="*/ 2147483646 h 1545"/>
              <a:gd name="T80" fmla="*/ 2147483646 w 2626"/>
              <a:gd name="T81" fmla="*/ 2147483646 h 1545"/>
              <a:gd name="T82" fmla="*/ 2147483646 w 2626"/>
              <a:gd name="T83" fmla="*/ 2147483646 h 1545"/>
              <a:gd name="T84" fmla="*/ 2147483646 w 2626"/>
              <a:gd name="T85" fmla="*/ 2147483646 h 1545"/>
              <a:gd name="T86" fmla="*/ 2147483646 w 2626"/>
              <a:gd name="T87" fmla="*/ 2147483646 h 1545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w 2626"/>
              <a:gd name="T133" fmla="*/ 0 h 1545"/>
              <a:gd name="T134" fmla="*/ 2626 w 2626"/>
              <a:gd name="T135" fmla="*/ 1545 h 1545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T132" t="T133" r="T134" b="T135"/>
            <a:pathLst>
              <a:path w="2626" h="1545" extrusionOk="0">
                <a:moveTo>
                  <a:pt x="12" y="125"/>
                </a:moveTo>
                <a:cubicBezTo>
                  <a:pt x="41" y="109"/>
                  <a:pt x="47" y="109"/>
                  <a:pt x="80" y="108"/>
                </a:cubicBezTo>
                <a:cubicBezTo>
                  <a:pt x="316" y="101"/>
                  <a:pt x="555" y="118"/>
                  <a:pt x="790" y="131"/>
                </a:cubicBezTo>
                <a:cubicBezTo>
                  <a:pt x="1239" y="156"/>
                  <a:pt x="1690" y="175"/>
                  <a:pt x="2140" y="158"/>
                </a:cubicBezTo>
                <a:cubicBezTo>
                  <a:pt x="2263" y="153"/>
                  <a:pt x="2386" y="149"/>
                  <a:pt x="2509" y="140"/>
                </a:cubicBezTo>
              </a:path>
              <a:path w="2626" h="1545" extrusionOk="0">
                <a:moveTo>
                  <a:pt x="2320" y="0"/>
                </a:moveTo>
                <a:cubicBezTo>
                  <a:pt x="2337" y="25"/>
                  <a:pt x="2354" y="32"/>
                  <a:pt x="2384" y="40"/>
                </a:cubicBezTo>
                <a:cubicBezTo>
                  <a:pt x="2421" y="50"/>
                  <a:pt x="2457" y="62"/>
                  <a:pt x="2493" y="75"/>
                </a:cubicBezTo>
                <a:cubicBezTo>
                  <a:pt x="2527" y="88"/>
                  <a:pt x="2559" y="103"/>
                  <a:pt x="2589" y="124"/>
                </a:cubicBezTo>
                <a:cubicBezTo>
                  <a:pt x="2606" y="136"/>
                  <a:pt x="2615" y="148"/>
                  <a:pt x="2625" y="165"/>
                </a:cubicBezTo>
                <a:cubicBezTo>
                  <a:pt x="2605" y="175"/>
                  <a:pt x="2584" y="180"/>
                  <a:pt x="2562" y="186"/>
                </a:cubicBezTo>
                <a:cubicBezTo>
                  <a:pt x="2524" y="197"/>
                  <a:pt x="2486" y="208"/>
                  <a:pt x="2449" y="221"/>
                </a:cubicBezTo>
                <a:cubicBezTo>
                  <a:pt x="2418" y="232"/>
                  <a:pt x="2392" y="253"/>
                  <a:pt x="2361" y="265"/>
                </a:cubicBezTo>
                <a:cubicBezTo>
                  <a:pt x="2343" y="269"/>
                  <a:pt x="2337" y="270"/>
                  <a:pt x="2339" y="287"/>
                </a:cubicBezTo>
              </a:path>
              <a:path w="2626" h="1545" extrusionOk="0">
                <a:moveTo>
                  <a:pt x="332" y="706"/>
                </a:moveTo>
                <a:cubicBezTo>
                  <a:pt x="329" y="745"/>
                  <a:pt x="321" y="783"/>
                  <a:pt x="316" y="822"/>
                </a:cubicBezTo>
                <a:cubicBezTo>
                  <a:pt x="308" y="892"/>
                  <a:pt x="299" y="962"/>
                  <a:pt x="291" y="1032"/>
                </a:cubicBezTo>
                <a:cubicBezTo>
                  <a:pt x="283" y="1098"/>
                  <a:pt x="279" y="1163"/>
                  <a:pt x="272" y="1229"/>
                </a:cubicBezTo>
                <a:cubicBezTo>
                  <a:pt x="268" y="1270"/>
                  <a:pt x="253" y="1317"/>
                  <a:pt x="255" y="1358"/>
                </a:cubicBezTo>
                <a:cubicBezTo>
                  <a:pt x="256" y="1365"/>
                  <a:pt x="258" y="1372"/>
                  <a:pt x="259" y="1379"/>
                </a:cubicBezTo>
              </a:path>
              <a:path w="2626" h="1545" extrusionOk="0">
                <a:moveTo>
                  <a:pt x="794" y="377"/>
                </a:moveTo>
                <a:cubicBezTo>
                  <a:pt x="729" y="410"/>
                  <a:pt x="671" y="452"/>
                  <a:pt x="607" y="487"/>
                </a:cubicBezTo>
                <a:cubicBezTo>
                  <a:pt x="538" y="525"/>
                  <a:pt x="467" y="561"/>
                  <a:pt x="399" y="601"/>
                </a:cubicBezTo>
                <a:cubicBezTo>
                  <a:pt x="371" y="619"/>
                  <a:pt x="365" y="623"/>
                  <a:pt x="347" y="632"/>
                </a:cubicBezTo>
              </a:path>
              <a:path w="2626" h="1545" extrusionOk="0">
                <a:moveTo>
                  <a:pt x="906" y="327"/>
                </a:moveTo>
                <a:cubicBezTo>
                  <a:pt x="891" y="370"/>
                  <a:pt x="887" y="415"/>
                  <a:pt x="879" y="460"/>
                </a:cubicBezTo>
                <a:cubicBezTo>
                  <a:pt x="853" y="607"/>
                  <a:pt x="830" y="754"/>
                  <a:pt x="819" y="903"/>
                </a:cubicBezTo>
                <a:cubicBezTo>
                  <a:pt x="814" y="970"/>
                  <a:pt x="815" y="1036"/>
                  <a:pt x="816" y="1103"/>
                </a:cubicBezTo>
                <a:cubicBezTo>
                  <a:pt x="816" y="1123"/>
                  <a:pt x="817" y="1131"/>
                  <a:pt x="828" y="1142"/>
                </a:cubicBezTo>
              </a:path>
              <a:path w="2626" h="1545" extrusionOk="0">
                <a:moveTo>
                  <a:pt x="2054" y="378"/>
                </a:moveTo>
                <a:cubicBezTo>
                  <a:pt x="2030" y="394"/>
                  <a:pt x="2006" y="408"/>
                  <a:pt x="1982" y="424"/>
                </a:cubicBezTo>
                <a:cubicBezTo>
                  <a:pt x="1937" y="454"/>
                  <a:pt x="1891" y="482"/>
                  <a:pt x="1846" y="512"/>
                </a:cubicBezTo>
                <a:cubicBezTo>
                  <a:pt x="1788" y="550"/>
                  <a:pt x="1730" y="587"/>
                  <a:pt x="1673" y="626"/>
                </a:cubicBezTo>
                <a:cubicBezTo>
                  <a:pt x="1630" y="655"/>
                  <a:pt x="1581" y="704"/>
                  <a:pt x="1541" y="728"/>
                </a:cubicBezTo>
                <a:cubicBezTo>
                  <a:pt x="1534" y="729"/>
                  <a:pt x="1527" y="730"/>
                  <a:pt x="1520" y="731"/>
                </a:cubicBezTo>
              </a:path>
              <a:path w="2626" h="1545" extrusionOk="0">
                <a:moveTo>
                  <a:pt x="1529" y="771"/>
                </a:moveTo>
                <a:cubicBezTo>
                  <a:pt x="1522" y="797"/>
                  <a:pt x="1523" y="817"/>
                  <a:pt x="1522" y="844"/>
                </a:cubicBezTo>
                <a:cubicBezTo>
                  <a:pt x="1519" y="895"/>
                  <a:pt x="1518" y="946"/>
                  <a:pt x="1513" y="997"/>
                </a:cubicBezTo>
                <a:cubicBezTo>
                  <a:pt x="1507" y="1063"/>
                  <a:pt x="1499" y="1129"/>
                  <a:pt x="1488" y="1195"/>
                </a:cubicBezTo>
                <a:cubicBezTo>
                  <a:pt x="1479" y="1251"/>
                  <a:pt x="1465" y="1306"/>
                  <a:pt x="1450" y="1361"/>
                </a:cubicBezTo>
                <a:cubicBezTo>
                  <a:pt x="1446" y="1376"/>
                  <a:pt x="1418" y="1437"/>
                  <a:pt x="1442" y="1448"/>
                </a:cubicBezTo>
                <a:cubicBezTo>
                  <a:pt x="1447" y="1447"/>
                  <a:pt x="1453" y="1446"/>
                  <a:pt x="1458" y="1445"/>
                </a:cubicBezTo>
              </a:path>
              <a:path w="2626" h="1545" extrusionOk="0">
                <a:moveTo>
                  <a:pt x="2155" y="450"/>
                </a:moveTo>
                <a:cubicBezTo>
                  <a:pt x="2160" y="477"/>
                  <a:pt x="2152" y="505"/>
                  <a:pt x="2151" y="534"/>
                </a:cubicBezTo>
                <a:cubicBezTo>
                  <a:pt x="2150" y="582"/>
                  <a:pt x="2148" y="630"/>
                  <a:pt x="2143" y="678"/>
                </a:cubicBezTo>
                <a:cubicBezTo>
                  <a:pt x="2135" y="747"/>
                  <a:pt x="2124" y="815"/>
                  <a:pt x="2107" y="882"/>
                </a:cubicBezTo>
                <a:cubicBezTo>
                  <a:pt x="2092" y="939"/>
                  <a:pt x="2072" y="995"/>
                  <a:pt x="2055" y="1051"/>
                </a:cubicBezTo>
                <a:cubicBezTo>
                  <a:pt x="2042" y="1093"/>
                  <a:pt x="2028" y="1133"/>
                  <a:pt x="2018" y="1173"/>
                </a:cubicBezTo>
                <a:cubicBezTo>
                  <a:pt x="2015" y="1183"/>
                  <a:pt x="2011" y="1193"/>
                  <a:pt x="2008" y="1203"/>
                </a:cubicBezTo>
              </a:path>
              <a:path w="2626" h="1545" extrusionOk="0">
                <a:moveTo>
                  <a:pt x="2065" y="1160"/>
                </a:moveTo>
                <a:cubicBezTo>
                  <a:pt x="2035" y="1188"/>
                  <a:pt x="2004" y="1219"/>
                  <a:pt x="1970" y="1242"/>
                </a:cubicBezTo>
                <a:cubicBezTo>
                  <a:pt x="1914" y="1279"/>
                  <a:pt x="1854" y="1315"/>
                  <a:pt x="1796" y="1347"/>
                </a:cubicBezTo>
                <a:cubicBezTo>
                  <a:pt x="1695" y="1403"/>
                  <a:pt x="1585" y="1473"/>
                  <a:pt x="1480" y="1517"/>
                </a:cubicBezTo>
                <a:cubicBezTo>
                  <a:pt x="1448" y="1525"/>
                  <a:pt x="1438" y="1522"/>
                  <a:pt x="1433" y="1544"/>
                </a:cubicBezTo>
              </a:path>
              <a:path w="2626" h="1545" extrusionOk="0">
                <a:moveTo>
                  <a:pt x="826" y="1234"/>
                </a:moveTo>
                <a:cubicBezTo>
                  <a:pt x="802" y="1261"/>
                  <a:pt x="780" y="1281"/>
                  <a:pt x="748" y="1298"/>
                </a:cubicBezTo>
                <a:cubicBezTo>
                  <a:pt x="701" y="1323"/>
                  <a:pt x="652" y="1343"/>
                  <a:pt x="603" y="1363"/>
                </a:cubicBezTo>
                <a:cubicBezTo>
                  <a:pt x="525" y="1395"/>
                  <a:pt x="445" y="1424"/>
                  <a:pt x="369" y="1460"/>
                </a:cubicBezTo>
                <a:cubicBezTo>
                  <a:pt x="313" y="1487"/>
                  <a:pt x="258" y="1516"/>
                  <a:pt x="202" y="1536"/>
                </a:cubicBezTo>
              </a:path>
              <a:path w="2626" h="1545" extrusionOk="0">
                <a:moveTo>
                  <a:pt x="534" y="734"/>
                </a:moveTo>
                <a:cubicBezTo>
                  <a:pt x="561" y="751"/>
                  <a:pt x="582" y="754"/>
                  <a:pt x="613" y="760"/>
                </a:cubicBezTo>
                <a:cubicBezTo>
                  <a:pt x="685" y="774"/>
                  <a:pt x="759" y="770"/>
                  <a:pt x="832" y="768"/>
                </a:cubicBezTo>
                <a:cubicBezTo>
                  <a:pt x="951" y="765"/>
                  <a:pt x="1069" y="763"/>
                  <a:pt x="1188" y="760"/>
                </a:cubicBezTo>
                <a:cubicBezTo>
                  <a:pt x="1309" y="757"/>
                  <a:pt x="1431" y="756"/>
                  <a:pt x="1552" y="763"/>
                </a:cubicBezTo>
                <a:cubicBezTo>
                  <a:pt x="1617" y="767"/>
                  <a:pt x="1685" y="772"/>
                  <a:pt x="1749" y="785"/>
                </a:cubicBezTo>
                <a:cubicBezTo>
                  <a:pt x="1769" y="784"/>
                  <a:pt x="1777" y="784"/>
                  <a:pt x="1789" y="794"/>
                </a:cubicBezTo>
              </a:path>
              <a:path w="2626" h="1545" extrusionOk="0">
                <a:moveTo>
                  <a:pt x="1767" y="657"/>
                </a:moveTo>
                <a:cubicBezTo>
                  <a:pt x="1740" y="674"/>
                  <a:pt x="1748" y="691"/>
                  <a:pt x="1773" y="712"/>
                </a:cubicBezTo>
                <a:cubicBezTo>
                  <a:pt x="1798" y="733"/>
                  <a:pt x="1828" y="745"/>
                  <a:pt x="1858" y="757"/>
                </a:cubicBezTo>
                <a:cubicBezTo>
                  <a:pt x="1878" y="765"/>
                  <a:pt x="1925" y="786"/>
                  <a:pt x="1901" y="816"/>
                </a:cubicBezTo>
                <a:cubicBezTo>
                  <a:pt x="1879" y="842"/>
                  <a:pt x="1825" y="853"/>
                  <a:pt x="1794" y="860"/>
                </a:cubicBezTo>
                <a:cubicBezTo>
                  <a:pt x="1748" y="870"/>
                  <a:pt x="1705" y="883"/>
                  <a:pt x="1661" y="901"/>
                </a:cubicBezTo>
                <a:cubicBezTo>
                  <a:pt x="1635" y="911"/>
                  <a:pt x="1584" y="914"/>
                  <a:pt x="1567" y="932"/>
                </a:cubicBezTo>
                <a:cubicBezTo>
                  <a:pt x="1567" y="936"/>
                  <a:pt x="1567" y="941"/>
                  <a:pt x="1567" y="945"/>
                </a:cubicBezTo>
              </a:path>
              <a:path w="2626" h="1545" extrusionOk="0">
                <a:moveTo>
                  <a:pt x="410" y="1151"/>
                </a:moveTo>
                <a:cubicBezTo>
                  <a:pt x="461" y="1143"/>
                  <a:pt x="512" y="1146"/>
                  <a:pt x="563" y="1141"/>
                </a:cubicBezTo>
                <a:cubicBezTo>
                  <a:pt x="647" y="1133"/>
                  <a:pt x="731" y="1131"/>
                  <a:pt x="815" y="1128"/>
                </a:cubicBezTo>
                <a:cubicBezTo>
                  <a:pt x="943" y="1123"/>
                  <a:pt x="1072" y="1117"/>
                  <a:pt x="1200" y="1116"/>
                </a:cubicBezTo>
                <a:cubicBezTo>
                  <a:pt x="1354" y="1115"/>
                  <a:pt x="1509" y="1116"/>
                  <a:pt x="1663" y="1116"/>
                </a:cubicBezTo>
              </a:path>
              <a:path w="2626" h="1545" extrusionOk="0">
                <a:moveTo>
                  <a:pt x="1694" y="1050"/>
                </a:moveTo>
                <a:cubicBezTo>
                  <a:pt x="1663" y="1042"/>
                  <a:pt x="1689" y="1045"/>
                  <a:pt x="1664" y="1038"/>
                </a:cubicBezTo>
                <a:cubicBezTo>
                  <a:pt x="1673" y="1073"/>
                  <a:pt x="1684" y="1083"/>
                  <a:pt x="1714" y="1104"/>
                </a:cubicBezTo>
                <a:cubicBezTo>
                  <a:pt x="1737" y="1120"/>
                  <a:pt x="1760" y="1127"/>
                  <a:pt x="1786" y="1137"/>
                </a:cubicBezTo>
                <a:cubicBezTo>
                  <a:pt x="1801" y="1143"/>
                  <a:pt x="1816" y="1150"/>
                  <a:pt x="1830" y="1157"/>
                </a:cubicBezTo>
                <a:cubicBezTo>
                  <a:pt x="1808" y="1168"/>
                  <a:pt x="1786" y="1175"/>
                  <a:pt x="1764" y="1187"/>
                </a:cubicBezTo>
                <a:cubicBezTo>
                  <a:pt x="1737" y="1202"/>
                  <a:pt x="1711" y="1215"/>
                  <a:pt x="1683" y="1228"/>
                </a:cubicBezTo>
                <a:cubicBezTo>
                  <a:pt x="1665" y="1236"/>
                  <a:pt x="1629" y="1259"/>
                  <a:pt x="1613" y="1263"/>
                </a:cubicBezTo>
                <a:cubicBezTo>
                  <a:pt x="1606" y="1262"/>
                  <a:pt x="1599" y="1262"/>
                  <a:pt x="1592" y="1261"/>
                </a:cubicBezTo>
              </a:path>
            </a:pathLst>
          </a:custGeom>
          <a:noFill/>
          <a:ln w="19050" cap="rnd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grpSp>
        <p:nvGrpSpPr>
          <p:cNvPr id="205" name="Group 4"/>
          <p:cNvGrpSpPr>
            <a:grpSpLocks/>
          </p:cNvGrpSpPr>
          <p:nvPr/>
        </p:nvGrpSpPr>
        <p:grpSpPr bwMode="auto">
          <a:xfrm>
            <a:off x="3124200" y="3429000"/>
            <a:ext cx="425450" cy="522288"/>
            <a:chOff x="4823" y="2862"/>
            <a:chExt cx="268" cy="425"/>
          </a:xfrm>
        </p:grpSpPr>
        <p:sp>
          <p:nvSpPr>
            <p:cNvPr id="206" name="Ink 5"/>
            <p:cNvSpPr>
              <a:spLocks noRot="1" noChangeAspect="1" noEditPoints="1" noChangeArrowheads="1" noChangeShapeType="1" noTextEdit="1"/>
            </p:cNvSpPr>
            <p:nvPr/>
          </p:nvSpPr>
          <p:spPr bwMode="auto">
            <a:xfrm>
              <a:off x="4831" y="3060"/>
              <a:ext cx="25" cy="222"/>
            </a:xfrm>
            <a:custGeom>
              <a:avLst/>
              <a:gdLst>
                <a:gd name="T0" fmla="*/ 0 w 111"/>
                <a:gd name="T1" fmla="*/ 0 h 980"/>
                <a:gd name="T2" fmla="*/ 0 w 111"/>
                <a:gd name="T3" fmla="*/ 0 h 980"/>
                <a:gd name="T4" fmla="*/ 0 w 111"/>
                <a:gd name="T5" fmla="*/ 0 h 980"/>
                <a:gd name="T6" fmla="*/ 0 w 111"/>
                <a:gd name="T7" fmla="*/ 0 h 980"/>
                <a:gd name="T8" fmla="*/ 0 w 111"/>
                <a:gd name="T9" fmla="*/ 0 h 980"/>
                <a:gd name="T10" fmla="*/ 0 w 111"/>
                <a:gd name="T11" fmla="*/ 0 h 98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11"/>
                <a:gd name="T19" fmla="*/ 0 h 980"/>
                <a:gd name="T20" fmla="*/ 111 w 111"/>
                <a:gd name="T21" fmla="*/ 980 h 98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11" h="980" extrusionOk="0">
                  <a:moveTo>
                    <a:pt x="0" y="14"/>
                  </a:moveTo>
                  <a:cubicBezTo>
                    <a:pt x="7" y="34"/>
                    <a:pt x="5" y="28"/>
                    <a:pt x="6" y="50"/>
                  </a:cubicBezTo>
                  <a:cubicBezTo>
                    <a:pt x="10" y="118"/>
                    <a:pt x="14" y="185"/>
                    <a:pt x="18" y="253"/>
                  </a:cubicBezTo>
                  <a:cubicBezTo>
                    <a:pt x="25" y="371"/>
                    <a:pt x="31" y="489"/>
                    <a:pt x="38" y="607"/>
                  </a:cubicBezTo>
                  <a:cubicBezTo>
                    <a:pt x="44" y="701"/>
                    <a:pt x="41" y="811"/>
                    <a:pt x="66" y="903"/>
                  </a:cubicBezTo>
                  <a:cubicBezTo>
                    <a:pt x="76" y="939"/>
                    <a:pt x="86" y="956"/>
                    <a:pt x="110" y="979"/>
                  </a:cubicBezTo>
                </a:path>
              </a:pathLst>
            </a:custGeom>
            <a:noFill/>
            <a:ln w="19050" cap="rnd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7" name="Ink 6"/>
            <p:cNvSpPr>
              <a:spLocks noRot="1" noChangeAspect="1" noEditPoints="1" noChangeArrowheads="1" noChangeShapeType="1" noTextEdit="1"/>
            </p:cNvSpPr>
            <p:nvPr/>
          </p:nvSpPr>
          <p:spPr bwMode="auto">
            <a:xfrm>
              <a:off x="4824" y="3028"/>
              <a:ext cx="209" cy="28"/>
            </a:xfrm>
            <a:custGeom>
              <a:avLst/>
              <a:gdLst>
                <a:gd name="T0" fmla="*/ 0 w 921"/>
                <a:gd name="T1" fmla="*/ 0 h 122"/>
                <a:gd name="T2" fmla="*/ 0 w 921"/>
                <a:gd name="T3" fmla="*/ 0 h 122"/>
                <a:gd name="T4" fmla="*/ 0 w 921"/>
                <a:gd name="T5" fmla="*/ 0 h 122"/>
                <a:gd name="T6" fmla="*/ 0 w 921"/>
                <a:gd name="T7" fmla="*/ 0 h 122"/>
                <a:gd name="T8" fmla="*/ 0 w 921"/>
                <a:gd name="T9" fmla="*/ 0 h 12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921"/>
                <a:gd name="T16" fmla="*/ 0 h 122"/>
                <a:gd name="T17" fmla="*/ 921 w 921"/>
                <a:gd name="T18" fmla="*/ 122 h 12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921" h="122" extrusionOk="0">
                  <a:moveTo>
                    <a:pt x="0" y="112"/>
                  </a:moveTo>
                  <a:cubicBezTo>
                    <a:pt x="42" y="127"/>
                    <a:pt x="78" y="113"/>
                    <a:pt x="122" y="109"/>
                  </a:cubicBezTo>
                  <a:cubicBezTo>
                    <a:pt x="225" y="100"/>
                    <a:pt x="327" y="87"/>
                    <a:pt x="429" y="74"/>
                  </a:cubicBezTo>
                  <a:cubicBezTo>
                    <a:pt x="562" y="57"/>
                    <a:pt x="693" y="32"/>
                    <a:pt x="826" y="12"/>
                  </a:cubicBezTo>
                  <a:cubicBezTo>
                    <a:pt x="857" y="8"/>
                    <a:pt x="889" y="4"/>
                    <a:pt x="920" y="0"/>
                  </a:cubicBezTo>
                </a:path>
              </a:pathLst>
            </a:custGeom>
            <a:noFill/>
            <a:ln w="19050" cap="rnd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" name="Ink 7"/>
            <p:cNvSpPr>
              <a:spLocks noRot="1" noChangeAspect="1" noEditPoints="1" noChangeArrowheads="1" noChangeShapeType="1" noTextEdit="1"/>
            </p:cNvSpPr>
            <p:nvPr/>
          </p:nvSpPr>
          <p:spPr bwMode="auto">
            <a:xfrm>
              <a:off x="4994" y="3031"/>
              <a:ext cx="50" cy="242"/>
            </a:xfrm>
            <a:custGeom>
              <a:avLst/>
              <a:gdLst>
                <a:gd name="T0" fmla="*/ 0 w 217"/>
                <a:gd name="T1" fmla="*/ 0 h 1071"/>
                <a:gd name="T2" fmla="*/ 0 w 217"/>
                <a:gd name="T3" fmla="*/ 0 h 1071"/>
                <a:gd name="T4" fmla="*/ 0 w 217"/>
                <a:gd name="T5" fmla="*/ 0 h 1071"/>
                <a:gd name="T6" fmla="*/ 0 w 217"/>
                <a:gd name="T7" fmla="*/ 0 h 1071"/>
                <a:gd name="T8" fmla="*/ 0 w 217"/>
                <a:gd name="T9" fmla="*/ 0 h 107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17"/>
                <a:gd name="T16" fmla="*/ 0 h 1071"/>
                <a:gd name="T17" fmla="*/ 217 w 217"/>
                <a:gd name="T18" fmla="*/ 1071 h 107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17" h="1071" extrusionOk="0">
                  <a:moveTo>
                    <a:pt x="214" y="0"/>
                  </a:moveTo>
                  <a:cubicBezTo>
                    <a:pt x="211" y="36"/>
                    <a:pt x="198" y="63"/>
                    <a:pt x="189" y="99"/>
                  </a:cubicBezTo>
                  <a:cubicBezTo>
                    <a:pt x="168" y="180"/>
                    <a:pt x="147" y="261"/>
                    <a:pt x="128" y="343"/>
                  </a:cubicBezTo>
                  <a:cubicBezTo>
                    <a:pt x="93" y="494"/>
                    <a:pt x="65" y="647"/>
                    <a:pt x="35" y="799"/>
                  </a:cubicBezTo>
                  <a:cubicBezTo>
                    <a:pt x="17" y="888"/>
                    <a:pt x="7" y="980"/>
                    <a:pt x="0" y="1070"/>
                  </a:cubicBezTo>
                </a:path>
              </a:pathLst>
            </a:custGeom>
            <a:noFill/>
            <a:ln w="19050" cap="rnd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" name="Ink 8"/>
            <p:cNvSpPr>
              <a:spLocks noRot="1" noChangeAspect="1" noEditPoints="1" noChangeArrowheads="1" noChangeShapeType="1" noTextEdit="1"/>
            </p:cNvSpPr>
            <p:nvPr/>
          </p:nvSpPr>
          <p:spPr bwMode="auto">
            <a:xfrm>
              <a:off x="4823" y="3248"/>
              <a:ext cx="169" cy="39"/>
            </a:xfrm>
            <a:custGeom>
              <a:avLst/>
              <a:gdLst>
                <a:gd name="T0" fmla="*/ 0 w 746"/>
                <a:gd name="T1" fmla="*/ 0 h 170"/>
                <a:gd name="T2" fmla="*/ 0 w 746"/>
                <a:gd name="T3" fmla="*/ 0 h 170"/>
                <a:gd name="T4" fmla="*/ 0 w 746"/>
                <a:gd name="T5" fmla="*/ 0 h 170"/>
                <a:gd name="T6" fmla="*/ 0 w 746"/>
                <a:gd name="T7" fmla="*/ 0 h 170"/>
                <a:gd name="T8" fmla="*/ 0 w 746"/>
                <a:gd name="T9" fmla="*/ 0 h 17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46"/>
                <a:gd name="T16" fmla="*/ 0 h 170"/>
                <a:gd name="T17" fmla="*/ 746 w 746"/>
                <a:gd name="T18" fmla="*/ 170 h 17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46" h="170" extrusionOk="0">
                  <a:moveTo>
                    <a:pt x="0" y="169"/>
                  </a:moveTo>
                  <a:cubicBezTo>
                    <a:pt x="33" y="161"/>
                    <a:pt x="62" y="153"/>
                    <a:pt x="95" y="141"/>
                  </a:cubicBezTo>
                  <a:cubicBezTo>
                    <a:pt x="193" y="107"/>
                    <a:pt x="297" y="80"/>
                    <a:pt x="398" y="57"/>
                  </a:cubicBezTo>
                  <a:cubicBezTo>
                    <a:pt x="494" y="35"/>
                    <a:pt x="593" y="33"/>
                    <a:pt x="689" y="16"/>
                  </a:cubicBezTo>
                  <a:cubicBezTo>
                    <a:pt x="708" y="11"/>
                    <a:pt x="726" y="5"/>
                    <a:pt x="745" y="0"/>
                  </a:cubicBezTo>
                </a:path>
              </a:pathLst>
            </a:custGeom>
            <a:noFill/>
            <a:ln w="19050" cap="rnd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" name="Ink 9"/>
            <p:cNvSpPr>
              <a:spLocks noRot="1" noChangeAspect="1" noEditPoints="1" noChangeArrowheads="1" noChangeShapeType="1" noTextEdit="1"/>
            </p:cNvSpPr>
            <p:nvPr/>
          </p:nvSpPr>
          <p:spPr bwMode="auto">
            <a:xfrm>
              <a:off x="5039" y="3030"/>
              <a:ext cx="46" cy="5"/>
            </a:xfrm>
            <a:custGeom>
              <a:avLst/>
              <a:gdLst>
                <a:gd name="T0" fmla="*/ 0 w 205"/>
                <a:gd name="T1" fmla="*/ 0 h 24"/>
                <a:gd name="T2" fmla="*/ 0 w 205"/>
                <a:gd name="T3" fmla="*/ 0 h 24"/>
                <a:gd name="T4" fmla="*/ 0 w 205"/>
                <a:gd name="T5" fmla="*/ 0 h 24"/>
                <a:gd name="T6" fmla="*/ 0 w 205"/>
                <a:gd name="T7" fmla="*/ 0 h 2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05"/>
                <a:gd name="T13" fmla="*/ 0 h 24"/>
                <a:gd name="T14" fmla="*/ 205 w 205"/>
                <a:gd name="T15" fmla="*/ 24 h 2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05" h="24" extrusionOk="0">
                  <a:moveTo>
                    <a:pt x="2" y="0"/>
                  </a:moveTo>
                  <a:cubicBezTo>
                    <a:pt x="7" y="24"/>
                    <a:pt x="24" y="20"/>
                    <a:pt x="53" y="20"/>
                  </a:cubicBezTo>
                  <a:cubicBezTo>
                    <a:pt x="93" y="21"/>
                    <a:pt x="139" y="25"/>
                    <a:pt x="178" y="20"/>
                  </a:cubicBezTo>
                  <a:cubicBezTo>
                    <a:pt x="187" y="17"/>
                    <a:pt x="195" y="14"/>
                    <a:pt x="204" y="11"/>
                  </a:cubicBezTo>
                </a:path>
              </a:pathLst>
            </a:custGeom>
            <a:noFill/>
            <a:ln w="19050" cap="rnd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" name="Ink 10"/>
            <p:cNvSpPr>
              <a:spLocks noRot="1" noChangeAspect="1" noEditPoints="1" noChangeArrowheads="1" noChangeShapeType="1" noTextEdit="1"/>
            </p:cNvSpPr>
            <p:nvPr/>
          </p:nvSpPr>
          <p:spPr bwMode="auto">
            <a:xfrm>
              <a:off x="5014" y="3050"/>
              <a:ext cx="77" cy="203"/>
            </a:xfrm>
            <a:custGeom>
              <a:avLst/>
              <a:gdLst>
                <a:gd name="T0" fmla="*/ 0 w 342"/>
                <a:gd name="T1" fmla="*/ 0 h 899"/>
                <a:gd name="T2" fmla="*/ 0 w 342"/>
                <a:gd name="T3" fmla="*/ 0 h 899"/>
                <a:gd name="T4" fmla="*/ 0 w 342"/>
                <a:gd name="T5" fmla="*/ 0 h 899"/>
                <a:gd name="T6" fmla="*/ 0 w 342"/>
                <a:gd name="T7" fmla="*/ 0 h 899"/>
                <a:gd name="T8" fmla="*/ 0 w 342"/>
                <a:gd name="T9" fmla="*/ 0 h 89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42"/>
                <a:gd name="T16" fmla="*/ 0 h 899"/>
                <a:gd name="T17" fmla="*/ 342 w 342"/>
                <a:gd name="T18" fmla="*/ 899 h 89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42" h="899" extrusionOk="0">
                  <a:moveTo>
                    <a:pt x="341" y="0"/>
                  </a:moveTo>
                  <a:cubicBezTo>
                    <a:pt x="319" y="37"/>
                    <a:pt x="309" y="62"/>
                    <a:pt x="292" y="103"/>
                  </a:cubicBezTo>
                  <a:cubicBezTo>
                    <a:pt x="240" y="231"/>
                    <a:pt x="191" y="359"/>
                    <a:pt x="140" y="487"/>
                  </a:cubicBezTo>
                  <a:cubicBezTo>
                    <a:pt x="105" y="576"/>
                    <a:pt x="75" y="666"/>
                    <a:pt x="43" y="756"/>
                  </a:cubicBezTo>
                  <a:cubicBezTo>
                    <a:pt x="26" y="804"/>
                    <a:pt x="9" y="851"/>
                    <a:pt x="0" y="898"/>
                  </a:cubicBezTo>
                </a:path>
              </a:pathLst>
            </a:custGeom>
            <a:noFill/>
            <a:ln w="19050" cap="rnd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" name="Ink 11"/>
            <p:cNvSpPr>
              <a:spLocks noRot="1" noChangeAspect="1" noEditPoints="1" noChangeArrowheads="1" noChangeShapeType="1" noTextEdit="1"/>
            </p:cNvSpPr>
            <p:nvPr/>
          </p:nvSpPr>
          <p:spPr bwMode="auto">
            <a:xfrm>
              <a:off x="4899" y="2862"/>
              <a:ext cx="126" cy="177"/>
            </a:xfrm>
            <a:custGeom>
              <a:avLst/>
              <a:gdLst>
                <a:gd name="T0" fmla="*/ 0 w 555"/>
                <a:gd name="T1" fmla="*/ 0 h 780"/>
                <a:gd name="T2" fmla="*/ 0 w 555"/>
                <a:gd name="T3" fmla="*/ 0 h 780"/>
                <a:gd name="T4" fmla="*/ 0 w 555"/>
                <a:gd name="T5" fmla="*/ 0 h 780"/>
                <a:gd name="T6" fmla="*/ 0 w 555"/>
                <a:gd name="T7" fmla="*/ 0 h 780"/>
                <a:gd name="T8" fmla="*/ 0 w 555"/>
                <a:gd name="T9" fmla="*/ 0 h 780"/>
                <a:gd name="T10" fmla="*/ 0 w 555"/>
                <a:gd name="T11" fmla="*/ 0 h 780"/>
                <a:gd name="T12" fmla="*/ 0 w 555"/>
                <a:gd name="T13" fmla="*/ 0 h 780"/>
                <a:gd name="T14" fmla="*/ 0 w 555"/>
                <a:gd name="T15" fmla="*/ 0 h 780"/>
                <a:gd name="T16" fmla="*/ 0 w 555"/>
                <a:gd name="T17" fmla="*/ 0 h 780"/>
                <a:gd name="T18" fmla="*/ 0 w 555"/>
                <a:gd name="T19" fmla="*/ 0 h 78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555"/>
                <a:gd name="T31" fmla="*/ 0 h 780"/>
                <a:gd name="T32" fmla="*/ 555 w 555"/>
                <a:gd name="T33" fmla="*/ 780 h 78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555" h="780" extrusionOk="0">
                  <a:moveTo>
                    <a:pt x="0" y="779"/>
                  </a:moveTo>
                  <a:cubicBezTo>
                    <a:pt x="9" y="751"/>
                    <a:pt x="14" y="724"/>
                    <a:pt x="21" y="695"/>
                  </a:cubicBezTo>
                  <a:cubicBezTo>
                    <a:pt x="36" y="630"/>
                    <a:pt x="52" y="566"/>
                    <a:pt x="69" y="501"/>
                  </a:cubicBezTo>
                  <a:cubicBezTo>
                    <a:pt x="94" y="405"/>
                    <a:pt x="126" y="309"/>
                    <a:pt x="166" y="219"/>
                  </a:cubicBezTo>
                  <a:cubicBezTo>
                    <a:pt x="195" y="154"/>
                    <a:pt x="234" y="61"/>
                    <a:pt x="296" y="19"/>
                  </a:cubicBezTo>
                  <a:cubicBezTo>
                    <a:pt x="341" y="-11"/>
                    <a:pt x="396" y="-3"/>
                    <a:pt x="432" y="35"/>
                  </a:cubicBezTo>
                  <a:cubicBezTo>
                    <a:pt x="485" y="90"/>
                    <a:pt x="507" y="174"/>
                    <a:pt x="524" y="246"/>
                  </a:cubicBezTo>
                  <a:cubicBezTo>
                    <a:pt x="544" y="330"/>
                    <a:pt x="552" y="417"/>
                    <a:pt x="554" y="503"/>
                  </a:cubicBezTo>
                  <a:cubicBezTo>
                    <a:pt x="555" y="559"/>
                    <a:pt x="559" y="630"/>
                    <a:pt x="544" y="684"/>
                  </a:cubicBezTo>
                  <a:cubicBezTo>
                    <a:pt x="531" y="705"/>
                    <a:pt x="527" y="713"/>
                    <a:pt x="532" y="731"/>
                  </a:cubicBezTo>
                </a:path>
              </a:pathLst>
            </a:custGeom>
            <a:noFill/>
            <a:ln w="19050" cap="rnd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3" name="Ink 12"/>
            <p:cNvSpPr>
              <a:spLocks noRot="1" noChangeAspect="1" noEditPoints="1" noChangeArrowheads="1" noChangeShapeType="1" noTextEdit="1"/>
            </p:cNvSpPr>
            <p:nvPr/>
          </p:nvSpPr>
          <p:spPr bwMode="auto">
            <a:xfrm>
              <a:off x="4926" y="2911"/>
              <a:ext cx="73" cy="132"/>
            </a:xfrm>
            <a:custGeom>
              <a:avLst/>
              <a:gdLst>
                <a:gd name="T0" fmla="*/ 0 w 323"/>
                <a:gd name="T1" fmla="*/ 0 h 582"/>
                <a:gd name="T2" fmla="*/ 0 w 323"/>
                <a:gd name="T3" fmla="*/ 0 h 582"/>
                <a:gd name="T4" fmla="*/ 0 w 323"/>
                <a:gd name="T5" fmla="*/ 0 h 582"/>
                <a:gd name="T6" fmla="*/ 0 w 323"/>
                <a:gd name="T7" fmla="*/ 0 h 582"/>
                <a:gd name="T8" fmla="*/ 0 w 323"/>
                <a:gd name="T9" fmla="*/ 0 h 582"/>
                <a:gd name="T10" fmla="*/ 0 w 323"/>
                <a:gd name="T11" fmla="*/ 0 h 582"/>
                <a:gd name="T12" fmla="*/ 0 w 323"/>
                <a:gd name="T13" fmla="*/ 0 h 582"/>
                <a:gd name="T14" fmla="*/ 0 w 323"/>
                <a:gd name="T15" fmla="*/ 0 h 582"/>
                <a:gd name="T16" fmla="*/ 0 w 323"/>
                <a:gd name="T17" fmla="*/ 0 h 58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23"/>
                <a:gd name="T28" fmla="*/ 0 h 582"/>
                <a:gd name="T29" fmla="*/ 323 w 323"/>
                <a:gd name="T30" fmla="*/ 582 h 582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23" h="582" extrusionOk="0">
                  <a:moveTo>
                    <a:pt x="5" y="581"/>
                  </a:moveTo>
                  <a:cubicBezTo>
                    <a:pt x="0" y="552"/>
                    <a:pt x="0" y="521"/>
                    <a:pt x="3" y="491"/>
                  </a:cubicBezTo>
                  <a:cubicBezTo>
                    <a:pt x="9" y="430"/>
                    <a:pt x="15" y="370"/>
                    <a:pt x="28" y="310"/>
                  </a:cubicBezTo>
                  <a:cubicBezTo>
                    <a:pt x="49" y="215"/>
                    <a:pt x="75" y="108"/>
                    <a:pt x="144" y="36"/>
                  </a:cubicBezTo>
                  <a:cubicBezTo>
                    <a:pt x="170" y="9"/>
                    <a:pt x="203" y="-11"/>
                    <a:pt x="237" y="11"/>
                  </a:cubicBezTo>
                  <a:cubicBezTo>
                    <a:pt x="276" y="36"/>
                    <a:pt x="290" y="81"/>
                    <a:pt x="300" y="122"/>
                  </a:cubicBezTo>
                  <a:cubicBezTo>
                    <a:pt x="315" y="182"/>
                    <a:pt x="321" y="243"/>
                    <a:pt x="322" y="305"/>
                  </a:cubicBezTo>
                  <a:cubicBezTo>
                    <a:pt x="323" y="353"/>
                    <a:pt x="313" y="404"/>
                    <a:pt x="312" y="449"/>
                  </a:cubicBezTo>
                  <a:cubicBezTo>
                    <a:pt x="315" y="476"/>
                    <a:pt x="319" y="483"/>
                    <a:pt x="306" y="496"/>
                  </a:cubicBezTo>
                </a:path>
              </a:pathLst>
            </a:custGeom>
            <a:noFill/>
            <a:ln w="19050" cap="rnd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4" name="Ink 13"/>
            <p:cNvSpPr>
              <a:spLocks noRot="1" noChangeAspect="1" noEditPoints="1" noChangeArrowheads="1" noChangeShapeType="1" noTextEdit="1"/>
            </p:cNvSpPr>
            <p:nvPr/>
          </p:nvSpPr>
          <p:spPr bwMode="auto">
            <a:xfrm>
              <a:off x="4896" y="3072"/>
              <a:ext cx="81" cy="149"/>
            </a:xfrm>
            <a:custGeom>
              <a:avLst/>
              <a:gdLst>
                <a:gd name="T0" fmla="*/ 0 w 360"/>
                <a:gd name="T1" fmla="*/ 0 h 653"/>
                <a:gd name="T2" fmla="*/ 0 w 360"/>
                <a:gd name="T3" fmla="*/ 0 h 653"/>
                <a:gd name="T4" fmla="*/ 0 w 360"/>
                <a:gd name="T5" fmla="*/ 0 h 653"/>
                <a:gd name="T6" fmla="*/ 0 w 360"/>
                <a:gd name="T7" fmla="*/ 0 h 653"/>
                <a:gd name="T8" fmla="*/ 0 w 360"/>
                <a:gd name="T9" fmla="*/ 0 h 653"/>
                <a:gd name="T10" fmla="*/ 0 w 360"/>
                <a:gd name="T11" fmla="*/ 0 h 653"/>
                <a:gd name="T12" fmla="*/ 0 w 360"/>
                <a:gd name="T13" fmla="*/ 0 h 653"/>
                <a:gd name="T14" fmla="*/ 0 w 360"/>
                <a:gd name="T15" fmla="*/ 0 h 653"/>
                <a:gd name="T16" fmla="*/ 0 w 360"/>
                <a:gd name="T17" fmla="*/ 0 h 653"/>
                <a:gd name="T18" fmla="*/ 0 w 360"/>
                <a:gd name="T19" fmla="*/ 0 h 653"/>
                <a:gd name="T20" fmla="*/ 0 w 360"/>
                <a:gd name="T21" fmla="*/ 0 h 653"/>
                <a:gd name="T22" fmla="*/ 0 w 360"/>
                <a:gd name="T23" fmla="*/ 0 h 653"/>
                <a:gd name="T24" fmla="*/ 0 w 360"/>
                <a:gd name="T25" fmla="*/ 0 h 653"/>
                <a:gd name="T26" fmla="*/ 0 w 360"/>
                <a:gd name="T27" fmla="*/ 0 h 653"/>
                <a:gd name="T28" fmla="*/ 0 w 360"/>
                <a:gd name="T29" fmla="*/ 0 h 653"/>
                <a:gd name="T30" fmla="*/ 0 w 360"/>
                <a:gd name="T31" fmla="*/ 0 h 653"/>
                <a:gd name="T32" fmla="*/ 0 w 360"/>
                <a:gd name="T33" fmla="*/ 0 h 653"/>
                <a:gd name="T34" fmla="*/ 0 w 360"/>
                <a:gd name="T35" fmla="*/ 0 h 653"/>
                <a:gd name="T36" fmla="*/ 0 w 360"/>
                <a:gd name="T37" fmla="*/ 0 h 653"/>
                <a:gd name="T38" fmla="*/ 0 w 360"/>
                <a:gd name="T39" fmla="*/ 0 h 653"/>
                <a:gd name="T40" fmla="*/ 0 w 360"/>
                <a:gd name="T41" fmla="*/ 0 h 653"/>
                <a:gd name="T42" fmla="*/ 0 w 360"/>
                <a:gd name="T43" fmla="*/ 0 h 653"/>
                <a:gd name="T44" fmla="*/ 0 w 360"/>
                <a:gd name="T45" fmla="*/ 0 h 653"/>
                <a:gd name="T46" fmla="*/ 0 w 360"/>
                <a:gd name="T47" fmla="*/ 0 h 653"/>
                <a:gd name="T48" fmla="*/ 0 w 360"/>
                <a:gd name="T49" fmla="*/ 0 h 653"/>
                <a:gd name="T50" fmla="*/ 0 w 360"/>
                <a:gd name="T51" fmla="*/ 0 h 653"/>
                <a:gd name="T52" fmla="*/ 0 w 360"/>
                <a:gd name="T53" fmla="*/ 0 h 653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360"/>
                <a:gd name="T82" fmla="*/ 0 h 653"/>
                <a:gd name="T83" fmla="*/ 360 w 360"/>
                <a:gd name="T84" fmla="*/ 653 h 653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360" h="653" extrusionOk="0">
                  <a:moveTo>
                    <a:pt x="109" y="0"/>
                  </a:moveTo>
                  <a:cubicBezTo>
                    <a:pt x="89" y="24"/>
                    <a:pt x="71" y="45"/>
                    <a:pt x="53" y="70"/>
                  </a:cubicBezTo>
                  <a:cubicBezTo>
                    <a:pt x="33" y="97"/>
                    <a:pt x="26" y="120"/>
                    <a:pt x="25" y="154"/>
                  </a:cubicBezTo>
                  <a:cubicBezTo>
                    <a:pt x="24" y="176"/>
                    <a:pt x="20" y="198"/>
                    <a:pt x="25" y="220"/>
                  </a:cubicBezTo>
                  <a:cubicBezTo>
                    <a:pt x="30" y="242"/>
                    <a:pt x="38" y="271"/>
                    <a:pt x="57" y="286"/>
                  </a:cubicBezTo>
                  <a:cubicBezTo>
                    <a:pt x="75" y="300"/>
                    <a:pt x="118" y="318"/>
                    <a:pt x="141" y="311"/>
                  </a:cubicBezTo>
                  <a:cubicBezTo>
                    <a:pt x="147" y="306"/>
                    <a:pt x="154" y="301"/>
                    <a:pt x="160" y="296"/>
                  </a:cubicBezTo>
                </a:path>
                <a:path w="360" h="653" extrusionOk="0">
                  <a:moveTo>
                    <a:pt x="115" y="385"/>
                  </a:moveTo>
                  <a:cubicBezTo>
                    <a:pt x="115" y="412"/>
                    <a:pt x="107" y="426"/>
                    <a:pt x="97" y="451"/>
                  </a:cubicBezTo>
                  <a:cubicBezTo>
                    <a:pt x="85" y="480"/>
                    <a:pt x="74" y="510"/>
                    <a:pt x="60" y="539"/>
                  </a:cubicBezTo>
                  <a:cubicBezTo>
                    <a:pt x="46" y="568"/>
                    <a:pt x="38" y="594"/>
                    <a:pt x="35" y="624"/>
                  </a:cubicBezTo>
                </a:path>
                <a:path w="360" h="653" extrusionOk="0">
                  <a:moveTo>
                    <a:pt x="0" y="652"/>
                  </a:moveTo>
                  <a:cubicBezTo>
                    <a:pt x="26" y="641"/>
                    <a:pt x="49" y="638"/>
                    <a:pt x="78" y="637"/>
                  </a:cubicBezTo>
                  <a:cubicBezTo>
                    <a:pt x="109" y="636"/>
                    <a:pt x="145" y="639"/>
                    <a:pt x="175" y="629"/>
                  </a:cubicBezTo>
                  <a:cubicBezTo>
                    <a:pt x="212" y="617"/>
                    <a:pt x="245" y="608"/>
                    <a:pt x="282" y="601"/>
                  </a:cubicBezTo>
                </a:path>
                <a:path w="360" h="653" extrusionOk="0">
                  <a:moveTo>
                    <a:pt x="254" y="329"/>
                  </a:moveTo>
                  <a:cubicBezTo>
                    <a:pt x="251" y="362"/>
                    <a:pt x="250" y="396"/>
                    <a:pt x="251" y="430"/>
                  </a:cubicBezTo>
                  <a:cubicBezTo>
                    <a:pt x="253" y="470"/>
                    <a:pt x="251" y="509"/>
                    <a:pt x="254" y="549"/>
                  </a:cubicBezTo>
                  <a:cubicBezTo>
                    <a:pt x="257" y="583"/>
                    <a:pt x="259" y="608"/>
                    <a:pt x="272" y="639"/>
                  </a:cubicBezTo>
                </a:path>
                <a:path w="360" h="653" extrusionOk="0">
                  <a:moveTo>
                    <a:pt x="262" y="348"/>
                  </a:moveTo>
                  <a:cubicBezTo>
                    <a:pt x="286" y="329"/>
                    <a:pt x="314" y="311"/>
                    <a:pt x="335" y="289"/>
                  </a:cubicBezTo>
                  <a:cubicBezTo>
                    <a:pt x="358" y="265"/>
                    <a:pt x="358" y="250"/>
                    <a:pt x="357" y="219"/>
                  </a:cubicBezTo>
                  <a:cubicBezTo>
                    <a:pt x="356" y="197"/>
                    <a:pt x="350" y="177"/>
                    <a:pt x="340" y="158"/>
                  </a:cubicBezTo>
                  <a:cubicBezTo>
                    <a:pt x="328" y="137"/>
                    <a:pt x="310" y="112"/>
                    <a:pt x="291" y="97"/>
                  </a:cubicBezTo>
                  <a:cubicBezTo>
                    <a:pt x="270" y="80"/>
                    <a:pt x="247" y="63"/>
                    <a:pt x="220" y="57"/>
                  </a:cubicBezTo>
                  <a:cubicBezTo>
                    <a:pt x="178" y="48"/>
                    <a:pt x="124" y="69"/>
                    <a:pt x="88" y="88"/>
                  </a:cubicBezTo>
                  <a:cubicBezTo>
                    <a:pt x="64" y="101"/>
                    <a:pt x="55" y="99"/>
                    <a:pt x="29" y="94"/>
                  </a:cubicBezTo>
                </a:path>
              </a:pathLst>
            </a:custGeom>
            <a:noFill/>
            <a:ln w="19050" cap="rnd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15" name="Text Box 96"/>
          <p:cNvSpPr txBox="1">
            <a:spLocks noChangeArrowheads="1"/>
          </p:cNvSpPr>
          <p:nvPr/>
        </p:nvSpPr>
        <p:spPr bwMode="auto">
          <a:xfrm>
            <a:off x="2905125" y="3886200"/>
            <a:ext cx="7874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600">
                <a:solidFill>
                  <a:srgbClr val="FF0000"/>
                </a:solidFill>
                <a:latin typeface="Felt Tip Roman" panose="02000400000000000000" pitchFamily="2" charset="0"/>
              </a:rPr>
              <a:t>Secure</a:t>
            </a:r>
          </a:p>
        </p:txBody>
      </p:sp>
      <p:sp>
        <p:nvSpPr>
          <p:cNvPr id="216" name="Text Box 97"/>
          <p:cNvSpPr txBox="1">
            <a:spLocks noChangeArrowheads="1"/>
          </p:cNvSpPr>
          <p:nvPr/>
        </p:nvSpPr>
        <p:spPr bwMode="auto">
          <a:xfrm>
            <a:off x="3997325" y="2362200"/>
            <a:ext cx="954088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600">
                <a:solidFill>
                  <a:srgbClr val="FF0000"/>
                </a:solidFill>
                <a:latin typeface="Felt Tip Roman" panose="02000400000000000000" pitchFamily="2" charset="0"/>
              </a:rPr>
              <a:t>Available</a:t>
            </a:r>
          </a:p>
        </p:txBody>
      </p:sp>
      <p:sp>
        <p:nvSpPr>
          <p:cNvPr id="217" name="Text Box 98"/>
          <p:cNvSpPr txBox="1">
            <a:spLocks noChangeArrowheads="1"/>
          </p:cNvSpPr>
          <p:nvPr/>
        </p:nvSpPr>
        <p:spPr bwMode="auto">
          <a:xfrm>
            <a:off x="5389563" y="3352800"/>
            <a:ext cx="827087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600">
                <a:solidFill>
                  <a:srgbClr val="FF0000"/>
                </a:solidFill>
                <a:latin typeface="Felt Tip Roman" panose="02000400000000000000" pitchFamily="2" charset="0"/>
              </a:rPr>
              <a:t>Perform</a:t>
            </a:r>
          </a:p>
        </p:txBody>
      </p:sp>
      <p:sp>
        <p:nvSpPr>
          <p:cNvPr id="218" name="Text Box 104"/>
          <p:cNvSpPr txBox="1">
            <a:spLocks noChangeArrowheads="1"/>
          </p:cNvSpPr>
          <p:nvPr/>
        </p:nvSpPr>
        <p:spPr bwMode="auto">
          <a:xfrm>
            <a:off x="3886200" y="5334000"/>
            <a:ext cx="140652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600">
                <a:solidFill>
                  <a:srgbClr val="FF0000"/>
                </a:solidFill>
                <a:latin typeface="Felt Tip Roman" panose="02000400000000000000" pitchFamily="2" charset="0"/>
              </a:rPr>
              <a:t>Cost Effective</a:t>
            </a:r>
          </a:p>
        </p:txBody>
      </p:sp>
      <p:grpSp>
        <p:nvGrpSpPr>
          <p:cNvPr id="219" name="Group 144"/>
          <p:cNvGrpSpPr>
            <a:grpSpLocks/>
          </p:cNvGrpSpPr>
          <p:nvPr/>
        </p:nvGrpSpPr>
        <p:grpSpPr bwMode="auto">
          <a:xfrm>
            <a:off x="1905000" y="2286000"/>
            <a:ext cx="5410200" cy="3429000"/>
            <a:chOff x="4724400" y="1752600"/>
            <a:chExt cx="1103313" cy="3248526"/>
          </a:xfrm>
        </p:grpSpPr>
        <p:grpSp>
          <p:nvGrpSpPr>
            <p:cNvPr id="220" name="Group 145"/>
            <p:cNvGrpSpPr>
              <a:grpSpLocks/>
            </p:cNvGrpSpPr>
            <p:nvPr/>
          </p:nvGrpSpPr>
          <p:grpSpPr bwMode="auto">
            <a:xfrm>
              <a:off x="4724400" y="1752600"/>
              <a:ext cx="1103313" cy="3170238"/>
              <a:chOff x="4114800" y="1371600"/>
              <a:chExt cx="1103313" cy="3170238"/>
            </a:xfrm>
          </p:grpSpPr>
          <p:sp>
            <p:nvSpPr>
              <p:cNvPr id="223" name="Ink 131"/>
              <p:cNvSpPr>
                <a:spLocks noRot="1" noChangeAspect="1" noEditPoints="1" noChangeArrowheads="1" noChangeShapeType="1" noTextEdit="1"/>
              </p:cNvSpPr>
              <p:nvPr/>
            </p:nvSpPr>
            <p:spPr bwMode="auto">
              <a:xfrm>
                <a:off x="4114800" y="1371600"/>
                <a:ext cx="36513" cy="3170238"/>
              </a:xfrm>
              <a:custGeom>
                <a:avLst/>
                <a:gdLst>
                  <a:gd name="T0" fmla="*/ 2147483646 w 123"/>
                  <a:gd name="T1" fmla="*/ 0 h 8809"/>
                  <a:gd name="T2" fmla="*/ 2147483646 w 123"/>
                  <a:gd name="T3" fmla="*/ 2147483646 h 8809"/>
                  <a:gd name="T4" fmla="*/ 2147483646 w 123"/>
                  <a:gd name="T5" fmla="*/ 2147483646 h 8809"/>
                  <a:gd name="T6" fmla="*/ 2147483646 w 123"/>
                  <a:gd name="T7" fmla="*/ 2147483646 h 8809"/>
                  <a:gd name="T8" fmla="*/ 2147483646 w 123"/>
                  <a:gd name="T9" fmla="*/ 2147483646 h 8809"/>
                  <a:gd name="T10" fmla="*/ 2147483646 w 123"/>
                  <a:gd name="T11" fmla="*/ 2147483646 h 8809"/>
                  <a:gd name="T12" fmla="*/ 2147483646 w 123"/>
                  <a:gd name="T13" fmla="*/ 2147483646 h 8809"/>
                  <a:gd name="T14" fmla="*/ 0 w 123"/>
                  <a:gd name="T15" fmla="*/ 2147483646 h 8809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23"/>
                  <a:gd name="T25" fmla="*/ 0 h 8809"/>
                  <a:gd name="T26" fmla="*/ 123 w 123"/>
                  <a:gd name="T27" fmla="*/ 8809 h 8809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23" h="8809" extrusionOk="0">
                    <a:moveTo>
                      <a:pt x="122" y="0"/>
                    </a:moveTo>
                    <a:cubicBezTo>
                      <a:pt x="51" y="468"/>
                      <a:pt x="43" y="938"/>
                      <a:pt x="42" y="1411"/>
                    </a:cubicBezTo>
                    <a:cubicBezTo>
                      <a:pt x="40" y="2128"/>
                      <a:pt x="29" y="2835"/>
                      <a:pt x="58" y="3551"/>
                    </a:cubicBezTo>
                    <a:cubicBezTo>
                      <a:pt x="78" y="4047"/>
                      <a:pt x="63" y="4548"/>
                      <a:pt x="58" y="5045"/>
                    </a:cubicBezTo>
                    <a:cubicBezTo>
                      <a:pt x="53" y="5535"/>
                      <a:pt x="48" y="6015"/>
                      <a:pt x="68" y="6504"/>
                    </a:cubicBezTo>
                    <a:cubicBezTo>
                      <a:pt x="82" y="6853"/>
                      <a:pt x="65" y="7212"/>
                      <a:pt x="52" y="7561"/>
                    </a:cubicBezTo>
                    <a:cubicBezTo>
                      <a:pt x="38" y="7928"/>
                      <a:pt x="47" y="8295"/>
                      <a:pt x="27" y="8661"/>
                    </a:cubicBezTo>
                    <a:cubicBezTo>
                      <a:pt x="24" y="8710"/>
                      <a:pt x="5" y="8780"/>
                      <a:pt x="0" y="8808"/>
                    </a:cubicBezTo>
                  </a:path>
                </a:pathLst>
              </a:custGeom>
              <a:noFill/>
              <a:ln w="19050" cap="rnd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4" name="Ink 131"/>
              <p:cNvSpPr>
                <a:spLocks noRot="1" noChangeAspect="1" noEditPoints="1" noChangeArrowheads="1" noChangeShapeType="1" noTextEdit="1"/>
              </p:cNvSpPr>
              <p:nvPr/>
            </p:nvSpPr>
            <p:spPr bwMode="auto">
              <a:xfrm>
                <a:off x="5181600" y="1371600"/>
                <a:ext cx="36513" cy="3170238"/>
              </a:xfrm>
              <a:custGeom>
                <a:avLst/>
                <a:gdLst>
                  <a:gd name="T0" fmla="*/ 2147483646 w 123"/>
                  <a:gd name="T1" fmla="*/ 0 h 8809"/>
                  <a:gd name="T2" fmla="*/ 2147483646 w 123"/>
                  <a:gd name="T3" fmla="*/ 2147483646 h 8809"/>
                  <a:gd name="T4" fmla="*/ 2147483646 w 123"/>
                  <a:gd name="T5" fmla="*/ 2147483646 h 8809"/>
                  <a:gd name="T6" fmla="*/ 2147483646 w 123"/>
                  <a:gd name="T7" fmla="*/ 2147483646 h 8809"/>
                  <a:gd name="T8" fmla="*/ 2147483646 w 123"/>
                  <a:gd name="T9" fmla="*/ 2147483646 h 8809"/>
                  <a:gd name="T10" fmla="*/ 2147483646 w 123"/>
                  <a:gd name="T11" fmla="*/ 2147483646 h 8809"/>
                  <a:gd name="T12" fmla="*/ 2147483646 w 123"/>
                  <a:gd name="T13" fmla="*/ 2147483646 h 8809"/>
                  <a:gd name="T14" fmla="*/ 0 w 123"/>
                  <a:gd name="T15" fmla="*/ 2147483646 h 8809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23"/>
                  <a:gd name="T25" fmla="*/ 0 h 8809"/>
                  <a:gd name="T26" fmla="*/ 123 w 123"/>
                  <a:gd name="T27" fmla="*/ 8809 h 8809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23" h="8809" extrusionOk="0">
                    <a:moveTo>
                      <a:pt x="122" y="0"/>
                    </a:moveTo>
                    <a:cubicBezTo>
                      <a:pt x="51" y="468"/>
                      <a:pt x="43" y="938"/>
                      <a:pt x="42" y="1411"/>
                    </a:cubicBezTo>
                    <a:cubicBezTo>
                      <a:pt x="40" y="2128"/>
                      <a:pt x="29" y="2835"/>
                      <a:pt x="58" y="3551"/>
                    </a:cubicBezTo>
                    <a:cubicBezTo>
                      <a:pt x="78" y="4047"/>
                      <a:pt x="63" y="4548"/>
                      <a:pt x="58" y="5045"/>
                    </a:cubicBezTo>
                    <a:cubicBezTo>
                      <a:pt x="53" y="5535"/>
                      <a:pt x="48" y="6015"/>
                      <a:pt x="68" y="6504"/>
                    </a:cubicBezTo>
                    <a:cubicBezTo>
                      <a:pt x="82" y="6853"/>
                      <a:pt x="65" y="7212"/>
                      <a:pt x="52" y="7561"/>
                    </a:cubicBezTo>
                    <a:cubicBezTo>
                      <a:pt x="38" y="7928"/>
                      <a:pt x="47" y="8295"/>
                      <a:pt x="27" y="8661"/>
                    </a:cubicBezTo>
                    <a:cubicBezTo>
                      <a:pt x="24" y="8710"/>
                      <a:pt x="5" y="8780"/>
                      <a:pt x="0" y="8808"/>
                    </a:cubicBezTo>
                  </a:path>
                </a:pathLst>
              </a:custGeom>
              <a:noFill/>
              <a:ln w="19050" cap="rnd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221" name="Comment 157"/>
            <p:cNvSpPr>
              <a:spLocks noRot="1" noChangeAspect="1" noEditPoints="1" noChangeArrowheads="1" noChangeShapeType="1" noTextEdit="1"/>
            </p:cNvSpPr>
            <p:nvPr/>
          </p:nvSpPr>
          <p:spPr bwMode="auto">
            <a:xfrm>
              <a:off x="4800600" y="1752600"/>
              <a:ext cx="1011238" cy="42863"/>
            </a:xfrm>
            <a:custGeom>
              <a:avLst/>
              <a:gdLst>
                <a:gd name="T0" fmla="*/ 2147483646 w 2808"/>
                <a:gd name="T1" fmla="*/ 2147483646 h 119"/>
                <a:gd name="T2" fmla="*/ 2147483646 w 2808"/>
                <a:gd name="T3" fmla="*/ 2147483646 h 119"/>
                <a:gd name="T4" fmla="*/ 2147483646 w 2808"/>
                <a:gd name="T5" fmla="*/ 2147483646 h 119"/>
                <a:gd name="T6" fmla="*/ 2147483646 w 2808"/>
                <a:gd name="T7" fmla="*/ 2147483646 h 119"/>
                <a:gd name="T8" fmla="*/ 2147483646 w 2808"/>
                <a:gd name="T9" fmla="*/ 2147483646 h 119"/>
                <a:gd name="T10" fmla="*/ 0 w 2808"/>
                <a:gd name="T11" fmla="*/ 2147483646 h 11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808"/>
                <a:gd name="T19" fmla="*/ 0 h 119"/>
                <a:gd name="T20" fmla="*/ 2808 w 2808"/>
                <a:gd name="T21" fmla="*/ 119 h 11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808" h="119" extrusionOk="0">
                  <a:moveTo>
                    <a:pt x="2641" y="36"/>
                  </a:moveTo>
                  <a:cubicBezTo>
                    <a:pt x="2681" y="30"/>
                    <a:pt x="2717" y="24"/>
                    <a:pt x="2756" y="19"/>
                  </a:cubicBezTo>
                  <a:cubicBezTo>
                    <a:pt x="2773" y="17"/>
                    <a:pt x="2790" y="15"/>
                    <a:pt x="2807" y="13"/>
                  </a:cubicBezTo>
                  <a:cubicBezTo>
                    <a:pt x="2741" y="5"/>
                    <a:pt x="2679" y="1"/>
                    <a:pt x="2609" y="4"/>
                  </a:cubicBezTo>
                  <a:cubicBezTo>
                    <a:pt x="1919" y="35"/>
                    <a:pt x="1229" y="109"/>
                    <a:pt x="538" y="118"/>
                  </a:cubicBezTo>
                  <a:cubicBezTo>
                    <a:pt x="358" y="120"/>
                    <a:pt x="179" y="118"/>
                    <a:pt x="0" y="108"/>
                  </a:cubicBezTo>
                </a:path>
              </a:pathLst>
            </a:custGeom>
            <a:noFill/>
            <a:ln w="19050" cap="rnd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22" name="Comment 159"/>
            <p:cNvSpPr>
              <a:spLocks noRot="1" noChangeAspect="1" noEditPoints="1" noChangeArrowheads="1" noChangeShapeType="1" noTextEdit="1"/>
            </p:cNvSpPr>
            <p:nvPr/>
          </p:nvSpPr>
          <p:spPr bwMode="auto">
            <a:xfrm>
              <a:off x="4724400" y="4953000"/>
              <a:ext cx="1066800" cy="48126"/>
            </a:xfrm>
            <a:custGeom>
              <a:avLst/>
              <a:gdLst>
                <a:gd name="T0" fmla="*/ 2147483646 w 2002"/>
                <a:gd name="T1" fmla="*/ 2147483646 h 77"/>
                <a:gd name="T2" fmla="*/ 2147483646 w 2002"/>
                <a:gd name="T3" fmla="*/ 2147483646 h 77"/>
                <a:gd name="T4" fmla="*/ 2147483646 w 2002"/>
                <a:gd name="T5" fmla="*/ 2147483646 h 77"/>
                <a:gd name="T6" fmla="*/ 2147483646 w 2002"/>
                <a:gd name="T7" fmla="*/ 2147483646 h 77"/>
                <a:gd name="T8" fmla="*/ 2147483646 w 2002"/>
                <a:gd name="T9" fmla="*/ 2147483646 h 77"/>
                <a:gd name="T10" fmla="*/ 2147483646 w 2002"/>
                <a:gd name="T11" fmla="*/ 2147483646 h 77"/>
                <a:gd name="T12" fmla="*/ 0 w 2002"/>
                <a:gd name="T13" fmla="*/ 2147483646 h 7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002"/>
                <a:gd name="T22" fmla="*/ 0 h 77"/>
                <a:gd name="T23" fmla="*/ 2002 w 2002"/>
                <a:gd name="T24" fmla="*/ 77 h 7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002" h="77" extrusionOk="0">
                  <a:moveTo>
                    <a:pt x="1989" y="6"/>
                  </a:moveTo>
                  <a:cubicBezTo>
                    <a:pt x="1970" y="2"/>
                    <a:pt x="1975" y="0"/>
                    <a:pt x="1956" y="0"/>
                  </a:cubicBezTo>
                  <a:cubicBezTo>
                    <a:pt x="1897" y="-1"/>
                    <a:pt x="1835" y="0"/>
                    <a:pt x="1777" y="5"/>
                  </a:cubicBezTo>
                  <a:cubicBezTo>
                    <a:pt x="1656" y="16"/>
                    <a:pt x="1533" y="22"/>
                    <a:pt x="1411" y="27"/>
                  </a:cubicBezTo>
                  <a:cubicBezTo>
                    <a:pt x="1244" y="34"/>
                    <a:pt x="1076" y="34"/>
                    <a:pt x="909" y="38"/>
                  </a:cubicBezTo>
                  <a:cubicBezTo>
                    <a:pt x="742" y="42"/>
                    <a:pt x="574" y="52"/>
                    <a:pt x="407" y="55"/>
                  </a:cubicBezTo>
                  <a:cubicBezTo>
                    <a:pt x="272" y="57"/>
                    <a:pt x="134" y="60"/>
                    <a:pt x="0" y="76"/>
                  </a:cubicBezTo>
                </a:path>
              </a:pathLst>
            </a:custGeom>
            <a:noFill/>
            <a:ln w="19050" cap="rnd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mc:AlternateContent xmlns:mc="http://schemas.openxmlformats.org/markup-compatibility/2006" xmlns:p14="http://schemas.microsoft.com/office/powerpoint/2010/main">
        <mc:Choice Requires="p14">
          <p:contentPart p14:bwMode="auto" r:id="rId33">
            <p14:nvContentPartPr>
              <p14:cNvPr id="231" name="Ink 117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3568700" y="3035300"/>
              <a:ext cx="1803400" cy="1828800"/>
            </p14:xfrm>
          </p:contentPart>
        </mc:Choice>
        <mc:Fallback xmlns="">
          <p:pic>
            <p:nvPicPr>
              <p:cNvPr id="231" name="Ink 117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32"/>
              <a:stretch>
                <a:fillRect/>
              </a:stretch>
            </p:blipFill>
            <p:spPr>
              <a:xfrm>
                <a:off x="3559341" y="3025940"/>
                <a:ext cx="1822118" cy="18475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4">
            <p14:nvContentPartPr>
              <p14:cNvPr id="247" name="Ink 204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2689225" y="5937250"/>
              <a:ext cx="1588" cy="9525"/>
            </p14:xfrm>
          </p:contentPart>
        </mc:Choice>
        <mc:Fallback xmlns="">
          <p:pic>
            <p:nvPicPr>
              <p:cNvPr id="247" name="Ink 204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2679697" y="5935052"/>
                <a:ext cx="20644" cy="13555"/>
              </a:xfrm>
              <a:prstGeom prst="rect">
                <a:avLst/>
              </a:prstGeom>
            </p:spPr>
          </p:pic>
        </mc:Fallback>
      </mc:AlternateContent>
      <p:sp>
        <p:nvSpPr>
          <p:cNvPr id="248" name="Text Box 124"/>
          <p:cNvSpPr txBox="1">
            <a:spLocks noChangeArrowheads="1"/>
          </p:cNvSpPr>
          <p:nvPr/>
        </p:nvSpPr>
        <p:spPr bwMode="auto">
          <a:xfrm>
            <a:off x="3777225" y="3276600"/>
            <a:ext cx="1492717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US" altLang="en-US" sz="2400" dirty="0" smtClean="0">
                <a:solidFill>
                  <a:srgbClr val="008000"/>
                </a:solidFill>
                <a:latin typeface="Felt Tip Roman" panose="02000400000000000000" pitchFamily="2" charset="0"/>
              </a:rPr>
              <a:t>IBM Z</a:t>
            </a:r>
          </a:p>
          <a:p>
            <a:pPr algn="ctr" eaLnBrk="1" hangingPunct="1"/>
            <a:r>
              <a:rPr lang="en-US" altLang="en-US" sz="2400" dirty="0" smtClean="0">
                <a:solidFill>
                  <a:srgbClr val="008000"/>
                </a:solidFill>
                <a:latin typeface="Felt Tip Roman" panose="02000400000000000000" pitchFamily="2" charset="0"/>
              </a:rPr>
              <a:t>(LinuxONE)</a:t>
            </a:r>
            <a:endParaRPr lang="en-US" altLang="en-US" sz="2400" dirty="0">
              <a:solidFill>
                <a:srgbClr val="008000"/>
              </a:solidFill>
              <a:latin typeface="Felt Tip Roman" panose="02000400000000000000" pitchFamily="2" charset="0"/>
            </a:endParaRPr>
          </a:p>
        </p:txBody>
      </p:sp>
      <p:grpSp>
        <p:nvGrpSpPr>
          <p:cNvPr id="250" name="Group 144"/>
          <p:cNvGrpSpPr>
            <a:grpSpLocks/>
          </p:cNvGrpSpPr>
          <p:nvPr/>
        </p:nvGrpSpPr>
        <p:grpSpPr bwMode="auto">
          <a:xfrm>
            <a:off x="2895600" y="3886200"/>
            <a:ext cx="762000" cy="304800"/>
            <a:chOff x="4724400" y="1752600"/>
            <a:chExt cx="1103313" cy="3248526"/>
          </a:xfrm>
        </p:grpSpPr>
        <p:grpSp>
          <p:nvGrpSpPr>
            <p:cNvPr id="251" name="Group 145"/>
            <p:cNvGrpSpPr>
              <a:grpSpLocks/>
            </p:cNvGrpSpPr>
            <p:nvPr/>
          </p:nvGrpSpPr>
          <p:grpSpPr bwMode="auto">
            <a:xfrm>
              <a:off x="4724400" y="1752600"/>
              <a:ext cx="1103313" cy="3170238"/>
              <a:chOff x="4114800" y="1371600"/>
              <a:chExt cx="1103313" cy="3170238"/>
            </a:xfrm>
          </p:grpSpPr>
          <p:sp>
            <p:nvSpPr>
              <p:cNvPr id="254" name="Ink 131"/>
              <p:cNvSpPr>
                <a:spLocks noRot="1" noChangeAspect="1" noEditPoints="1" noChangeArrowheads="1" noChangeShapeType="1" noTextEdit="1"/>
              </p:cNvSpPr>
              <p:nvPr/>
            </p:nvSpPr>
            <p:spPr bwMode="auto">
              <a:xfrm>
                <a:off x="4114800" y="1371600"/>
                <a:ext cx="36513" cy="3170238"/>
              </a:xfrm>
              <a:custGeom>
                <a:avLst/>
                <a:gdLst>
                  <a:gd name="T0" fmla="*/ 2147483646 w 123"/>
                  <a:gd name="T1" fmla="*/ 0 h 8809"/>
                  <a:gd name="T2" fmla="*/ 2147483646 w 123"/>
                  <a:gd name="T3" fmla="*/ 2147483646 h 8809"/>
                  <a:gd name="T4" fmla="*/ 2147483646 w 123"/>
                  <a:gd name="T5" fmla="*/ 2147483646 h 8809"/>
                  <a:gd name="T6" fmla="*/ 2147483646 w 123"/>
                  <a:gd name="T7" fmla="*/ 2147483646 h 8809"/>
                  <a:gd name="T8" fmla="*/ 2147483646 w 123"/>
                  <a:gd name="T9" fmla="*/ 2147483646 h 8809"/>
                  <a:gd name="T10" fmla="*/ 2147483646 w 123"/>
                  <a:gd name="T11" fmla="*/ 2147483646 h 8809"/>
                  <a:gd name="T12" fmla="*/ 2147483646 w 123"/>
                  <a:gd name="T13" fmla="*/ 2147483646 h 8809"/>
                  <a:gd name="T14" fmla="*/ 0 w 123"/>
                  <a:gd name="T15" fmla="*/ 2147483646 h 8809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23"/>
                  <a:gd name="T25" fmla="*/ 0 h 8809"/>
                  <a:gd name="T26" fmla="*/ 123 w 123"/>
                  <a:gd name="T27" fmla="*/ 8809 h 8809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23" h="8809" extrusionOk="0">
                    <a:moveTo>
                      <a:pt x="122" y="0"/>
                    </a:moveTo>
                    <a:cubicBezTo>
                      <a:pt x="51" y="468"/>
                      <a:pt x="43" y="938"/>
                      <a:pt x="42" y="1411"/>
                    </a:cubicBezTo>
                    <a:cubicBezTo>
                      <a:pt x="40" y="2128"/>
                      <a:pt x="29" y="2835"/>
                      <a:pt x="58" y="3551"/>
                    </a:cubicBezTo>
                    <a:cubicBezTo>
                      <a:pt x="78" y="4047"/>
                      <a:pt x="63" y="4548"/>
                      <a:pt x="58" y="5045"/>
                    </a:cubicBezTo>
                    <a:cubicBezTo>
                      <a:pt x="53" y="5535"/>
                      <a:pt x="48" y="6015"/>
                      <a:pt x="68" y="6504"/>
                    </a:cubicBezTo>
                    <a:cubicBezTo>
                      <a:pt x="82" y="6853"/>
                      <a:pt x="65" y="7212"/>
                      <a:pt x="52" y="7561"/>
                    </a:cubicBezTo>
                    <a:cubicBezTo>
                      <a:pt x="38" y="7928"/>
                      <a:pt x="47" y="8295"/>
                      <a:pt x="27" y="8661"/>
                    </a:cubicBezTo>
                    <a:cubicBezTo>
                      <a:pt x="24" y="8710"/>
                      <a:pt x="5" y="8780"/>
                      <a:pt x="0" y="8808"/>
                    </a:cubicBezTo>
                  </a:path>
                </a:pathLst>
              </a:custGeom>
              <a:noFill/>
              <a:ln w="28575" cap="rnd" cmpd="sng">
                <a:solidFill>
                  <a:srgbClr val="008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5" name="Ink 131"/>
              <p:cNvSpPr>
                <a:spLocks noRot="1" noChangeAspect="1" noEditPoints="1" noChangeArrowheads="1" noChangeShapeType="1" noTextEdit="1"/>
              </p:cNvSpPr>
              <p:nvPr/>
            </p:nvSpPr>
            <p:spPr bwMode="auto">
              <a:xfrm>
                <a:off x="5181600" y="1371600"/>
                <a:ext cx="36513" cy="3170238"/>
              </a:xfrm>
              <a:custGeom>
                <a:avLst/>
                <a:gdLst>
                  <a:gd name="T0" fmla="*/ 2147483646 w 123"/>
                  <a:gd name="T1" fmla="*/ 0 h 8809"/>
                  <a:gd name="T2" fmla="*/ 2147483646 w 123"/>
                  <a:gd name="T3" fmla="*/ 2147483646 h 8809"/>
                  <a:gd name="T4" fmla="*/ 2147483646 w 123"/>
                  <a:gd name="T5" fmla="*/ 2147483646 h 8809"/>
                  <a:gd name="T6" fmla="*/ 2147483646 w 123"/>
                  <a:gd name="T7" fmla="*/ 2147483646 h 8809"/>
                  <a:gd name="T8" fmla="*/ 2147483646 w 123"/>
                  <a:gd name="T9" fmla="*/ 2147483646 h 8809"/>
                  <a:gd name="T10" fmla="*/ 2147483646 w 123"/>
                  <a:gd name="T11" fmla="*/ 2147483646 h 8809"/>
                  <a:gd name="T12" fmla="*/ 2147483646 w 123"/>
                  <a:gd name="T13" fmla="*/ 2147483646 h 8809"/>
                  <a:gd name="T14" fmla="*/ 0 w 123"/>
                  <a:gd name="T15" fmla="*/ 2147483646 h 8809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23"/>
                  <a:gd name="T25" fmla="*/ 0 h 8809"/>
                  <a:gd name="T26" fmla="*/ 123 w 123"/>
                  <a:gd name="T27" fmla="*/ 8809 h 8809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23" h="8809" extrusionOk="0">
                    <a:moveTo>
                      <a:pt x="122" y="0"/>
                    </a:moveTo>
                    <a:cubicBezTo>
                      <a:pt x="51" y="468"/>
                      <a:pt x="43" y="938"/>
                      <a:pt x="42" y="1411"/>
                    </a:cubicBezTo>
                    <a:cubicBezTo>
                      <a:pt x="40" y="2128"/>
                      <a:pt x="29" y="2835"/>
                      <a:pt x="58" y="3551"/>
                    </a:cubicBezTo>
                    <a:cubicBezTo>
                      <a:pt x="78" y="4047"/>
                      <a:pt x="63" y="4548"/>
                      <a:pt x="58" y="5045"/>
                    </a:cubicBezTo>
                    <a:cubicBezTo>
                      <a:pt x="53" y="5535"/>
                      <a:pt x="48" y="6015"/>
                      <a:pt x="68" y="6504"/>
                    </a:cubicBezTo>
                    <a:cubicBezTo>
                      <a:pt x="82" y="6853"/>
                      <a:pt x="65" y="7212"/>
                      <a:pt x="52" y="7561"/>
                    </a:cubicBezTo>
                    <a:cubicBezTo>
                      <a:pt x="38" y="7928"/>
                      <a:pt x="47" y="8295"/>
                      <a:pt x="27" y="8661"/>
                    </a:cubicBezTo>
                    <a:cubicBezTo>
                      <a:pt x="24" y="8710"/>
                      <a:pt x="5" y="8780"/>
                      <a:pt x="0" y="8808"/>
                    </a:cubicBezTo>
                  </a:path>
                </a:pathLst>
              </a:custGeom>
              <a:noFill/>
              <a:ln w="28575" cap="rnd" cmpd="sng">
                <a:solidFill>
                  <a:srgbClr val="008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252" name="Comment 157"/>
            <p:cNvSpPr>
              <a:spLocks noRot="1" noChangeAspect="1" noEditPoints="1" noChangeArrowheads="1" noChangeShapeType="1" noTextEdit="1"/>
            </p:cNvSpPr>
            <p:nvPr/>
          </p:nvSpPr>
          <p:spPr bwMode="auto">
            <a:xfrm>
              <a:off x="4800600" y="1752600"/>
              <a:ext cx="1011238" cy="42863"/>
            </a:xfrm>
            <a:custGeom>
              <a:avLst/>
              <a:gdLst>
                <a:gd name="T0" fmla="*/ 2147483646 w 2808"/>
                <a:gd name="T1" fmla="*/ 2147483646 h 119"/>
                <a:gd name="T2" fmla="*/ 2147483646 w 2808"/>
                <a:gd name="T3" fmla="*/ 2147483646 h 119"/>
                <a:gd name="T4" fmla="*/ 2147483646 w 2808"/>
                <a:gd name="T5" fmla="*/ 2147483646 h 119"/>
                <a:gd name="T6" fmla="*/ 2147483646 w 2808"/>
                <a:gd name="T7" fmla="*/ 2147483646 h 119"/>
                <a:gd name="T8" fmla="*/ 2147483646 w 2808"/>
                <a:gd name="T9" fmla="*/ 2147483646 h 119"/>
                <a:gd name="T10" fmla="*/ 0 w 2808"/>
                <a:gd name="T11" fmla="*/ 2147483646 h 11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808"/>
                <a:gd name="T19" fmla="*/ 0 h 119"/>
                <a:gd name="T20" fmla="*/ 2808 w 2808"/>
                <a:gd name="T21" fmla="*/ 119 h 11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808" h="119" extrusionOk="0">
                  <a:moveTo>
                    <a:pt x="2641" y="36"/>
                  </a:moveTo>
                  <a:cubicBezTo>
                    <a:pt x="2681" y="30"/>
                    <a:pt x="2717" y="24"/>
                    <a:pt x="2756" y="19"/>
                  </a:cubicBezTo>
                  <a:cubicBezTo>
                    <a:pt x="2773" y="17"/>
                    <a:pt x="2790" y="15"/>
                    <a:pt x="2807" y="13"/>
                  </a:cubicBezTo>
                  <a:cubicBezTo>
                    <a:pt x="2741" y="5"/>
                    <a:pt x="2679" y="1"/>
                    <a:pt x="2609" y="4"/>
                  </a:cubicBezTo>
                  <a:cubicBezTo>
                    <a:pt x="1919" y="35"/>
                    <a:pt x="1229" y="109"/>
                    <a:pt x="538" y="118"/>
                  </a:cubicBezTo>
                  <a:cubicBezTo>
                    <a:pt x="358" y="120"/>
                    <a:pt x="179" y="118"/>
                    <a:pt x="0" y="108"/>
                  </a:cubicBezTo>
                </a:path>
              </a:pathLst>
            </a:custGeom>
            <a:noFill/>
            <a:ln w="28575" cap="rnd" cmpd="sng">
              <a:solidFill>
                <a:srgbClr val="008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53" name="Comment 159"/>
            <p:cNvSpPr>
              <a:spLocks noRot="1" noChangeAspect="1" noEditPoints="1" noChangeArrowheads="1" noChangeShapeType="1" noTextEdit="1"/>
            </p:cNvSpPr>
            <p:nvPr/>
          </p:nvSpPr>
          <p:spPr bwMode="auto">
            <a:xfrm>
              <a:off x="4724400" y="4953000"/>
              <a:ext cx="1066800" cy="48126"/>
            </a:xfrm>
            <a:custGeom>
              <a:avLst/>
              <a:gdLst>
                <a:gd name="T0" fmla="*/ 2147483646 w 2002"/>
                <a:gd name="T1" fmla="*/ 2147483646 h 77"/>
                <a:gd name="T2" fmla="*/ 2147483646 w 2002"/>
                <a:gd name="T3" fmla="*/ 2147483646 h 77"/>
                <a:gd name="T4" fmla="*/ 2147483646 w 2002"/>
                <a:gd name="T5" fmla="*/ 2147483646 h 77"/>
                <a:gd name="T6" fmla="*/ 2147483646 w 2002"/>
                <a:gd name="T7" fmla="*/ 2147483646 h 77"/>
                <a:gd name="T8" fmla="*/ 2147483646 w 2002"/>
                <a:gd name="T9" fmla="*/ 2147483646 h 77"/>
                <a:gd name="T10" fmla="*/ 2147483646 w 2002"/>
                <a:gd name="T11" fmla="*/ 2147483646 h 77"/>
                <a:gd name="T12" fmla="*/ 0 w 2002"/>
                <a:gd name="T13" fmla="*/ 2147483646 h 7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002"/>
                <a:gd name="T22" fmla="*/ 0 h 77"/>
                <a:gd name="T23" fmla="*/ 2002 w 2002"/>
                <a:gd name="T24" fmla="*/ 77 h 7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002" h="77" extrusionOk="0">
                  <a:moveTo>
                    <a:pt x="1989" y="6"/>
                  </a:moveTo>
                  <a:cubicBezTo>
                    <a:pt x="1970" y="2"/>
                    <a:pt x="1975" y="0"/>
                    <a:pt x="1956" y="0"/>
                  </a:cubicBezTo>
                  <a:cubicBezTo>
                    <a:pt x="1897" y="-1"/>
                    <a:pt x="1835" y="0"/>
                    <a:pt x="1777" y="5"/>
                  </a:cubicBezTo>
                  <a:cubicBezTo>
                    <a:pt x="1656" y="16"/>
                    <a:pt x="1533" y="22"/>
                    <a:pt x="1411" y="27"/>
                  </a:cubicBezTo>
                  <a:cubicBezTo>
                    <a:pt x="1244" y="34"/>
                    <a:pt x="1076" y="34"/>
                    <a:pt x="909" y="38"/>
                  </a:cubicBezTo>
                  <a:cubicBezTo>
                    <a:pt x="742" y="42"/>
                    <a:pt x="574" y="52"/>
                    <a:pt x="407" y="55"/>
                  </a:cubicBezTo>
                  <a:cubicBezTo>
                    <a:pt x="272" y="57"/>
                    <a:pt x="134" y="60"/>
                    <a:pt x="0" y="76"/>
                  </a:cubicBezTo>
                </a:path>
              </a:pathLst>
            </a:custGeom>
            <a:noFill/>
            <a:ln w="28575" cap="rnd" cmpd="sng">
              <a:solidFill>
                <a:srgbClr val="008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256" name="Group 144"/>
          <p:cNvGrpSpPr>
            <a:grpSpLocks/>
          </p:cNvGrpSpPr>
          <p:nvPr/>
        </p:nvGrpSpPr>
        <p:grpSpPr bwMode="auto">
          <a:xfrm>
            <a:off x="3886200" y="4267200"/>
            <a:ext cx="1282700" cy="533400"/>
            <a:chOff x="4724400" y="1752600"/>
            <a:chExt cx="1103313" cy="3248526"/>
          </a:xfrm>
        </p:grpSpPr>
        <p:grpSp>
          <p:nvGrpSpPr>
            <p:cNvPr id="257" name="Group 145"/>
            <p:cNvGrpSpPr>
              <a:grpSpLocks/>
            </p:cNvGrpSpPr>
            <p:nvPr/>
          </p:nvGrpSpPr>
          <p:grpSpPr bwMode="auto">
            <a:xfrm>
              <a:off x="4724400" y="1752600"/>
              <a:ext cx="1103313" cy="3170238"/>
              <a:chOff x="4114800" y="1371600"/>
              <a:chExt cx="1103313" cy="3170238"/>
            </a:xfrm>
          </p:grpSpPr>
          <p:sp>
            <p:nvSpPr>
              <p:cNvPr id="260" name="Ink 131"/>
              <p:cNvSpPr>
                <a:spLocks noRot="1" noChangeAspect="1" noEditPoints="1" noChangeArrowheads="1" noChangeShapeType="1" noTextEdit="1"/>
              </p:cNvSpPr>
              <p:nvPr/>
            </p:nvSpPr>
            <p:spPr bwMode="auto">
              <a:xfrm>
                <a:off x="4114800" y="1371600"/>
                <a:ext cx="36513" cy="3170238"/>
              </a:xfrm>
              <a:custGeom>
                <a:avLst/>
                <a:gdLst>
                  <a:gd name="T0" fmla="*/ 2147483646 w 123"/>
                  <a:gd name="T1" fmla="*/ 0 h 8809"/>
                  <a:gd name="T2" fmla="*/ 2147483646 w 123"/>
                  <a:gd name="T3" fmla="*/ 2147483646 h 8809"/>
                  <a:gd name="T4" fmla="*/ 2147483646 w 123"/>
                  <a:gd name="T5" fmla="*/ 2147483646 h 8809"/>
                  <a:gd name="T6" fmla="*/ 2147483646 w 123"/>
                  <a:gd name="T7" fmla="*/ 2147483646 h 8809"/>
                  <a:gd name="T8" fmla="*/ 2147483646 w 123"/>
                  <a:gd name="T9" fmla="*/ 2147483646 h 8809"/>
                  <a:gd name="T10" fmla="*/ 2147483646 w 123"/>
                  <a:gd name="T11" fmla="*/ 2147483646 h 8809"/>
                  <a:gd name="T12" fmla="*/ 2147483646 w 123"/>
                  <a:gd name="T13" fmla="*/ 2147483646 h 8809"/>
                  <a:gd name="T14" fmla="*/ 0 w 123"/>
                  <a:gd name="T15" fmla="*/ 2147483646 h 8809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23"/>
                  <a:gd name="T25" fmla="*/ 0 h 8809"/>
                  <a:gd name="T26" fmla="*/ 123 w 123"/>
                  <a:gd name="T27" fmla="*/ 8809 h 8809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23" h="8809" extrusionOk="0">
                    <a:moveTo>
                      <a:pt x="122" y="0"/>
                    </a:moveTo>
                    <a:cubicBezTo>
                      <a:pt x="51" y="468"/>
                      <a:pt x="43" y="938"/>
                      <a:pt x="42" y="1411"/>
                    </a:cubicBezTo>
                    <a:cubicBezTo>
                      <a:pt x="40" y="2128"/>
                      <a:pt x="29" y="2835"/>
                      <a:pt x="58" y="3551"/>
                    </a:cubicBezTo>
                    <a:cubicBezTo>
                      <a:pt x="78" y="4047"/>
                      <a:pt x="63" y="4548"/>
                      <a:pt x="58" y="5045"/>
                    </a:cubicBezTo>
                    <a:cubicBezTo>
                      <a:pt x="53" y="5535"/>
                      <a:pt x="48" y="6015"/>
                      <a:pt x="68" y="6504"/>
                    </a:cubicBezTo>
                    <a:cubicBezTo>
                      <a:pt x="82" y="6853"/>
                      <a:pt x="65" y="7212"/>
                      <a:pt x="52" y="7561"/>
                    </a:cubicBezTo>
                    <a:cubicBezTo>
                      <a:pt x="38" y="7928"/>
                      <a:pt x="47" y="8295"/>
                      <a:pt x="27" y="8661"/>
                    </a:cubicBezTo>
                    <a:cubicBezTo>
                      <a:pt x="24" y="8710"/>
                      <a:pt x="5" y="8780"/>
                      <a:pt x="0" y="8808"/>
                    </a:cubicBezTo>
                  </a:path>
                </a:pathLst>
              </a:custGeom>
              <a:noFill/>
              <a:ln w="28575" cap="rnd" cmpd="sng">
                <a:solidFill>
                  <a:srgbClr val="008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1" name="Ink 131"/>
              <p:cNvSpPr>
                <a:spLocks noRot="1" noChangeAspect="1" noEditPoints="1" noChangeArrowheads="1" noChangeShapeType="1" noTextEdit="1"/>
              </p:cNvSpPr>
              <p:nvPr/>
            </p:nvSpPr>
            <p:spPr bwMode="auto">
              <a:xfrm>
                <a:off x="5181600" y="1371600"/>
                <a:ext cx="36513" cy="3170238"/>
              </a:xfrm>
              <a:custGeom>
                <a:avLst/>
                <a:gdLst>
                  <a:gd name="T0" fmla="*/ 2147483646 w 123"/>
                  <a:gd name="T1" fmla="*/ 0 h 8809"/>
                  <a:gd name="T2" fmla="*/ 2147483646 w 123"/>
                  <a:gd name="T3" fmla="*/ 2147483646 h 8809"/>
                  <a:gd name="T4" fmla="*/ 2147483646 w 123"/>
                  <a:gd name="T5" fmla="*/ 2147483646 h 8809"/>
                  <a:gd name="T6" fmla="*/ 2147483646 w 123"/>
                  <a:gd name="T7" fmla="*/ 2147483646 h 8809"/>
                  <a:gd name="T8" fmla="*/ 2147483646 w 123"/>
                  <a:gd name="T9" fmla="*/ 2147483646 h 8809"/>
                  <a:gd name="T10" fmla="*/ 2147483646 w 123"/>
                  <a:gd name="T11" fmla="*/ 2147483646 h 8809"/>
                  <a:gd name="T12" fmla="*/ 2147483646 w 123"/>
                  <a:gd name="T13" fmla="*/ 2147483646 h 8809"/>
                  <a:gd name="T14" fmla="*/ 0 w 123"/>
                  <a:gd name="T15" fmla="*/ 2147483646 h 8809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23"/>
                  <a:gd name="T25" fmla="*/ 0 h 8809"/>
                  <a:gd name="T26" fmla="*/ 123 w 123"/>
                  <a:gd name="T27" fmla="*/ 8809 h 8809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23" h="8809" extrusionOk="0">
                    <a:moveTo>
                      <a:pt x="122" y="0"/>
                    </a:moveTo>
                    <a:cubicBezTo>
                      <a:pt x="51" y="468"/>
                      <a:pt x="43" y="938"/>
                      <a:pt x="42" y="1411"/>
                    </a:cubicBezTo>
                    <a:cubicBezTo>
                      <a:pt x="40" y="2128"/>
                      <a:pt x="29" y="2835"/>
                      <a:pt x="58" y="3551"/>
                    </a:cubicBezTo>
                    <a:cubicBezTo>
                      <a:pt x="78" y="4047"/>
                      <a:pt x="63" y="4548"/>
                      <a:pt x="58" y="5045"/>
                    </a:cubicBezTo>
                    <a:cubicBezTo>
                      <a:pt x="53" y="5535"/>
                      <a:pt x="48" y="6015"/>
                      <a:pt x="68" y="6504"/>
                    </a:cubicBezTo>
                    <a:cubicBezTo>
                      <a:pt x="82" y="6853"/>
                      <a:pt x="65" y="7212"/>
                      <a:pt x="52" y="7561"/>
                    </a:cubicBezTo>
                    <a:cubicBezTo>
                      <a:pt x="38" y="7928"/>
                      <a:pt x="47" y="8295"/>
                      <a:pt x="27" y="8661"/>
                    </a:cubicBezTo>
                    <a:cubicBezTo>
                      <a:pt x="24" y="8710"/>
                      <a:pt x="5" y="8780"/>
                      <a:pt x="0" y="8808"/>
                    </a:cubicBezTo>
                  </a:path>
                </a:pathLst>
              </a:custGeom>
              <a:noFill/>
              <a:ln w="28575" cap="rnd" cmpd="sng">
                <a:solidFill>
                  <a:srgbClr val="008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258" name="Comment 157"/>
            <p:cNvSpPr>
              <a:spLocks noRot="1" noChangeAspect="1" noEditPoints="1" noChangeArrowheads="1" noChangeShapeType="1" noTextEdit="1"/>
            </p:cNvSpPr>
            <p:nvPr/>
          </p:nvSpPr>
          <p:spPr bwMode="auto">
            <a:xfrm>
              <a:off x="4800600" y="1752600"/>
              <a:ext cx="1011238" cy="42863"/>
            </a:xfrm>
            <a:custGeom>
              <a:avLst/>
              <a:gdLst>
                <a:gd name="T0" fmla="*/ 2147483646 w 2808"/>
                <a:gd name="T1" fmla="*/ 2147483646 h 119"/>
                <a:gd name="T2" fmla="*/ 2147483646 w 2808"/>
                <a:gd name="T3" fmla="*/ 2147483646 h 119"/>
                <a:gd name="T4" fmla="*/ 2147483646 w 2808"/>
                <a:gd name="T5" fmla="*/ 2147483646 h 119"/>
                <a:gd name="T6" fmla="*/ 2147483646 w 2808"/>
                <a:gd name="T7" fmla="*/ 2147483646 h 119"/>
                <a:gd name="T8" fmla="*/ 2147483646 w 2808"/>
                <a:gd name="T9" fmla="*/ 2147483646 h 119"/>
                <a:gd name="T10" fmla="*/ 0 w 2808"/>
                <a:gd name="T11" fmla="*/ 2147483646 h 11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808"/>
                <a:gd name="T19" fmla="*/ 0 h 119"/>
                <a:gd name="T20" fmla="*/ 2808 w 2808"/>
                <a:gd name="T21" fmla="*/ 119 h 11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808" h="119" extrusionOk="0">
                  <a:moveTo>
                    <a:pt x="2641" y="36"/>
                  </a:moveTo>
                  <a:cubicBezTo>
                    <a:pt x="2681" y="30"/>
                    <a:pt x="2717" y="24"/>
                    <a:pt x="2756" y="19"/>
                  </a:cubicBezTo>
                  <a:cubicBezTo>
                    <a:pt x="2773" y="17"/>
                    <a:pt x="2790" y="15"/>
                    <a:pt x="2807" y="13"/>
                  </a:cubicBezTo>
                  <a:cubicBezTo>
                    <a:pt x="2741" y="5"/>
                    <a:pt x="2679" y="1"/>
                    <a:pt x="2609" y="4"/>
                  </a:cubicBezTo>
                  <a:cubicBezTo>
                    <a:pt x="1919" y="35"/>
                    <a:pt x="1229" y="109"/>
                    <a:pt x="538" y="118"/>
                  </a:cubicBezTo>
                  <a:cubicBezTo>
                    <a:pt x="358" y="120"/>
                    <a:pt x="179" y="118"/>
                    <a:pt x="0" y="108"/>
                  </a:cubicBezTo>
                </a:path>
              </a:pathLst>
            </a:custGeom>
            <a:noFill/>
            <a:ln w="28575" cap="rnd" cmpd="sng">
              <a:solidFill>
                <a:srgbClr val="008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59" name="Comment 159"/>
            <p:cNvSpPr>
              <a:spLocks noRot="1" noChangeAspect="1" noEditPoints="1" noChangeArrowheads="1" noChangeShapeType="1" noTextEdit="1"/>
            </p:cNvSpPr>
            <p:nvPr/>
          </p:nvSpPr>
          <p:spPr bwMode="auto">
            <a:xfrm>
              <a:off x="4724400" y="4953000"/>
              <a:ext cx="1066800" cy="48126"/>
            </a:xfrm>
            <a:custGeom>
              <a:avLst/>
              <a:gdLst>
                <a:gd name="T0" fmla="*/ 2147483646 w 2002"/>
                <a:gd name="T1" fmla="*/ 2147483646 h 77"/>
                <a:gd name="T2" fmla="*/ 2147483646 w 2002"/>
                <a:gd name="T3" fmla="*/ 2147483646 h 77"/>
                <a:gd name="T4" fmla="*/ 2147483646 w 2002"/>
                <a:gd name="T5" fmla="*/ 2147483646 h 77"/>
                <a:gd name="T6" fmla="*/ 2147483646 w 2002"/>
                <a:gd name="T7" fmla="*/ 2147483646 h 77"/>
                <a:gd name="T8" fmla="*/ 2147483646 w 2002"/>
                <a:gd name="T9" fmla="*/ 2147483646 h 77"/>
                <a:gd name="T10" fmla="*/ 2147483646 w 2002"/>
                <a:gd name="T11" fmla="*/ 2147483646 h 77"/>
                <a:gd name="T12" fmla="*/ 0 w 2002"/>
                <a:gd name="T13" fmla="*/ 2147483646 h 7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002"/>
                <a:gd name="T22" fmla="*/ 0 h 77"/>
                <a:gd name="T23" fmla="*/ 2002 w 2002"/>
                <a:gd name="T24" fmla="*/ 77 h 7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002" h="77" extrusionOk="0">
                  <a:moveTo>
                    <a:pt x="1989" y="6"/>
                  </a:moveTo>
                  <a:cubicBezTo>
                    <a:pt x="1970" y="2"/>
                    <a:pt x="1975" y="0"/>
                    <a:pt x="1956" y="0"/>
                  </a:cubicBezTo>
                  <a:cubicBezTo>
                    <a:pt x="1897" y="-1"/>
                    <a:pt x="1835" y="0"/>
                    <a:pt x="1777" y="5"/>
                  </a:cubicBezTo>
                  <a:cubicBezTo>
                    <a:pt x="1656" y="16"/>
                    <a:pt x="1533" y="22"/>
                    <a:pt x="1411" y="27"/>
                  </a:cubicBezTo>
                  <a:cubicBezTo>
                    <a:pt x="1244" y="34"/>
                    <a:pt x="1076" y="34"/>
                    <a:pt x="909" y="38"/>
                  </a:cubicBezTo>
                  <a:cubicBezTo>
                    <a:pt x="742" y="42"/>
                    <a:pt x="574" y="52"/>
                    <a:pt x="407" y="55"/>
                  </a:cubicBezTo>
                  <a:cubicBezTo>
                    <a:pt x="272" y="57"/>
                    <a:pt x="134" y="60"/>
                    <a:pt x="0" y="76"/>
                  </a:cubicBezTo>
                </a:path>
              </a:pathLst>
            </a:custGeom>
            <a:noFill/>
            <a:ln w="28575" cap="rnd" cmpd="sng">
              <a:solidFill>
                <a:srgbClr val="008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62" name="Text Box 83"/>
          <p:cNvSpPr txBox="1">
            <a:spLocks noChangeArrowheads="1"/>
          </p:cNvSpPr>
          <p:nvPr/>
        </p:nvSpPr>
        <p:spPr bwMode="auto">
          <a:xfrm>
            <a:off x="3827463" y="4267200"/>
            <a:ext cx="1354137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600" dirty="0" smtClean="0">
                <a:solidFill>
                  <a:srgbClr val="FF0000"/>
                </a:solidFill>
                <a:latin typeface="Felt Tip Roman" panose="02000400000000000000" pitchFamily="2" charset="0"/>
              </a:rPr>
              <a:t>Efficient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600" dirty="0" smtClean="0">
                <a:solidFill>
                  <a:srgbClr val="FF0000"/>
                </a:solidFill>
                <a:latin typeface="Felt Tip Roman" panose="02000400000000000000" pitchFamily="2" charset="0"/>
              </a:rPr>
              <a:t>Open Systems</a:t>
            </a:r>
            <a:endParaRPr lang="en-US" altLang="en-US" sz="1600" dirty="0">
              <a:solidFill>
                <a:srgbClr val="FF0000"/>
              </a:solidFill>
              <a:latin typeface="Felt Tip Roman" panose="02000400000000000000" pitchFamily="2" charset="0"/>
            </a:endParaRPr>
          </a:p>
        </p:txBody>
      </p:sp>
      <p:grpSp>
        <p:nvGrpSpPr>
          <p:cNvPr id="287" name="Group 286"/>
          <p:cNvGrpSpPr>
            <a:grpSpLocks/>
          </p:cNvGrpSpPr>
          <p:nvPr/>
        </p:nvGrpSpPr>
        <p:grpSpPr bwMode="auto">
          <a:xfrm>
            <a:off x="3613808" y="3005931"/>
            <a:ext cx="1064847" cy="595987"/>
            <a:chOff x="3632200" y="3022600"/>
            <a:chExt cx="571500" cy="48260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35">
              <p14:nvContentPartPr>
                <p14:cNvPr id="288" name="Ink 112"/>
                <p14:cNvContentPartPr>
                  <a14:cpLocks xmlns:a14="http://schemas.microsoft.com/office/drawing/2010/main" noRot="1" noChangeAspect="1" noEditPoints="1" noChangeArrowheads="1" noChangeShapeType="1"/>
                </p14:cNvContentPartPr>
                <p14:nvPr/>
              </p14:nvContentPartPr>
              <p14:xfrm>
                <a:off x="4064000" y="3022600"/>
                <a:ext cx="139700" cy="76200"/>
              </p14:xfrm>
            </p:contentPart>
          </mc:Choice>
          <mc:Fallback xmlns="">
            <p:pic>
              <p:nvPicPr>
                <p:cNvPr id="288" name="Ink 112"/>
                <p:cNvPicPr>
                  <a:picLocks noRot="1" noChangeAspect="1" noEditPoints="1" noChangeArrowheads="1" noChangeShapeType="1"/>
                </p:cNvPicPr>
                <p:nvPr/>
              </p:nvPicPr>
              <p:blipFill>
                <a:blip r:embed="rId36"/>
                <a:stretch>
                  <a:fillRect/>
                </a:stretch>
              </p:blipFill>
              <p:spPr>
                <a:xfrm>
                  <a:off x="4058990" y="3015009"/>
                  <a:ext cx="149720" cy="91382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7">
              <p14:nvContentPartPr>
                <p14:cNvPr id="289" name="Ink 113"/>
                <p14:cNvContentPartPr>
                  <a14:cpLocks xmlns:a14="http://schemas.microsoft.com/office/drawing/2010/main" noRot="1" noChangeAspect="1" noEditPoints="1" noChangeArrowheads="1" noChangeShapeType="1"/>
                </p14:cNvContentPartPr>
                <p14:nvPr/>
              </p14:nvContentPartPr>
              <p14:xfrm>
                <a:off x="3937000" y="3149600"/>
                <a:ext cx="50800" cy="25400"/>
              </p14:xfrm>
            </p:contentPart>
          </mc:Choice>
          <mc:Fallback xmlns="">
            <p:pic>
              <p:nvPicPr>
                <p:cNvPr id="289" name="Ink 113"/>
                <p:cNvPicPr>
                  <a:picLocks noRot="1" noChangeAspect="1" noEditPoints="1" noChangeArrowheads="1" noChangeShapeType="1"/>
                </p:cNvPicPr>
                <p:nvPr/>
              </p:nvPicPr>
              <p:blipFill>
                <a:blip r:embed="rId38"/>
                <a:stretch>
                  <a:fillRect/>
                </a:stretch>
              </p:blipFill>
              <p:spPr>
                <a:xfrm>
                  <a:off x="3931978" y="3141921"/>
                  <a:ext cx="60844" cy="40758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9">
              <p14:nvContentPartPr>
                <p14:cNvPr id="290" name="Ink 114"/>
                <p14:cNvContentPartPr>
                  <a14:cpLocks xmlns:a14="http://schemas.microsoft.com/office/drawing/2010/main" noRot="1" noChangeAspect="1" noEditPoints="1" noChangeArrowheads="1" noChangeShapeType="1"/>
                </p14:cNvContentPartPr>
                <p14:nvPr/>
              </p14:nvContentPartPr>
              <p14:xfrm>
                <a:off x="3848100" y="3238500"/>
                <a:ext cx="25400" cy="38100"/>
              </p14:xfrm>
            </p:contentPart>
          </mc:Choice>
          <mc:Fallback xmlns="">
            <p:pic>
              <p:nvPicPr>
                <p:cNvPr id="290" name="Ink 114"/>
                <p:cNvPicPr>
                  <a:picLocks noRot="1" noChangeAspect="1" noEditPoints="1" noChangeArrowheads="1" noChangeShapeType="1"/>
                </p:cNvPicPr>
                <p:nvPr/>
              </p:nvPicPr>
              <p:blipFill>
                <a:blip r:embed="rId40"/>
                <a:stretch>
                  <a:fillRect/>
                </a:stretch>
              </p:blipFill>
              <p:spPr>
                <a:xfrm>
                  <a:off x="3843097" y="3230938"/>
                  <a:ext cx="35406" cy="53224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1">
              <p14:nvContentPartPr>
                <p14:cNvPr id="291" name="Ink 115"/>
                <p14:cNvContentPartPr>
                  <a14:cpLocks xmlns:a14="http://schemas.microsoft.com/office/drawing/2010/main" noRot="1" noChangeAspect="1" noEditPoints="1" noChangeArrowheads="1" noChangeShapeType="1"/>
                </p14:cNvContentPartPr>
                <p14:nvPr/>
              </p14:nvContentPartPr>
              <p14:xfrm>
                <a:off x="3759200" y="3340100"/>
                <a:ext cx="25400" cy="25400"/>
              </p14:xfrm>
            </p:contentPart>
          </mc:Choice>
          <mc:Fallback xmlns="">
            <p:pic>
              <p:nvPicPr>
                <p:cNvPr id="291" name="Ink 115"/>
                <p:cNvPicPr>
                  <a:picLocks noRot="1" noChangeAspect="1" noEditPoints="1" noChangeArrowheads="1" noChangeShapeType="1"/>
                </p:cNvPicPr>
                <p:nvPr/>
              </p:nvPicPr>
              <p:blipFill>
                <a:blip r:embed="rId42"/>
                <a:stretch>
                  <a:fillRect/>
                </a:stretch>
              </p:blipFill>
              <p:spPr>
                <a:xfrm>
                  <a:off x="3754197" y="3332509"/>
                  <a:ext cx="35406" cy="40582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3">
              <p14:nvContentPartPr>
                <p14:cNvPr id="292" name="Ink 116"/>
                <p14:cNvContentPartPr>
                  <a14:cpLocks xmlns:a14="http://schemas.microsoft.com/office/drawing/2010/main" noRot="1" noChangeAspect="1" noEditPoints="1" noChangeArrowheads="1" noChangeShapeType="1"/>
                </p14:cNvContentPartPr>
                <p14:nvPr/>
              </p14:nvContentPartPr>
              <p14:xfrm>
                <a:off x="3632200" y="3467100"/>
                <a:ext cx="38100" cy="38100"/>
              </p14:xfrm>
            </p:contentPart>
          </mc:Choice>
          <mc:Fallback xmlns="">
            <p:pic>
              <p:nvPicPr>
                <p:cNvPr id="292" name="Ink 116"/>
                <p:cNvPicPr>
                  <a:picLocks noRot="1" noChangeAspect="1" noEditPoints="1" noChangeArrowheads="1" noChangeShapeType="1"/>
                </p:cNvPicPr>
                <p:nvPr/>
              </p:nvPicPr>
              <p:blipFill>
                <a:blip r:embed="rId44"/>
                <a:stretch>
                  <a:fillRect/>
                </a:stretch>
              </p:blipFill>
              <p:spPr>
                <a:xfrm>
                  <a:off x="3627197" y="3459538"/>
                  <a:ext cx="48106" cy="53224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293" name="Group 292"/>
          <p:cNvGrpSpPr>
            <a:grpSpLocks/>
          </p:cNvGrpSpPr>
          <p:nvPr/>
        </p:nvGrpSpPr>
        <p:grpSpPr bwMode="auto">
          <a:xfrm>
            <a:off x="4664075" y="3028950"/>
            <a:ext cx="788355" cy="530598"/>
            <a:chOff x="4724400" y="2984500"/>
            <a:chExt cx="711200" cy="54610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45">
              <p14:nvContentPartPr>
                <p14:cNvPr id="294" name="Ink 118"/>
                <p14:cNvContentPartPr>
                  <a14:cpLocks xmlns:a14="http://schemas.microsoft.com/office/drawing/2010/main" noRot="1" noChangeAspect="1" noEditPoints="1" noChangeArrowheads="1" noChangeShapeType="1"/>
                </p14:cNvContentPartPr>
                <p14:nvPr/>
              </p14:nvContentPartPr>
              <p14:xfrm>
                <a:off x="4724400" y="2984500"/>
                <a:ext cx="25400" cy="12700"/>
              </p14:xfrm>
            </p:contentPart>
          </mc:Choice>
          <mc:Fallback xmlns="">
            <p:pic>
              <p:nvPicPr>
                <p:cNvPr id="294" name="Ink 118"/>
                <p:cNvPicPr>
                  <a:picLocks noRot="1" noChangeAspect="1" noEditPoints="1" noChangeArrowheads="1" noChangeShapeType="1"/>
                </p:cNvPicPr>
                <p:nvPr/>
              </p:nvPicPr>
              <p:blipFill>
                <a:blip r:embed="rId46"/>
                <a:stretch>
                  <a:fillRect/>
                </a:stretch>
              </p:blipFill>
              <p:spPr>
                <a:xfrm>
                  <a:off x="4715933" y="2974494"/>
                  <a:ext cx="42333" cy="32712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7">
              <p14:nvContentPartPr>
                <p14:cNvPr id="295" name="Ink 119"/>
                <p14:cNvContentPartPr>
                  <a14:cpLocks xmlns:a14="http://schemas.microsoft.com/office/drawing/2010/main" noRot="1" noChangeAspect="1" noEditPoints="1" noChangeArrowheads="1" noChangeShapeType="1"/>
                </p14:cNvContentPartPr>
                <p14:nvPr/>
              </p14:nvContentPartPr>
              <p14:xfrm>
                <a:off x="4876800" y="3098800"/>
                <a:ext cx="38100" cy="25400"/>
              </p14:xfrm>
            </p:contentPart>
          </mc:Choice>
          <mc:Fallback xmlns="">
            <p:pic>
              <p:nvPicPr>
                <p:cNvPr id="295" name="Ink 119"/>
                <p:cNvPicPr>
                  <a:picLocks noRot="1" noChangeAspect="1" noEditPoints="1" noChangeArrowheads="1" noChangeShapeType="1"/>
                </p:cNvPicPr>
                <p:nvPr/>
              </p:nvPicPr>
              <p:blipFill>
                <a:blip r:embed="rId48"/>
                <a:stretch>
                  <a:fillRect/>
                </a:stretch>
              </p:blipFill>
              <p:spPr>
                <a:xfrm>
                  <a:off x="4868333" y="3089229"/>
                  <a:ext cx="55033" cy="44542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9">
              <p14:nvContentPartPr>
                <p14:cNvPr id="296" name="Ink 120"/>
                <p14:cNvContentPartPr>
                  <a14:cpLocks xmlns:a14="http://schemas.microsoft.com/office/drawing/2010/main" noRot="1" noChangeAspect="1" noEditPoints="1" noChangeArrowheads="1" noChangeShapeType="1"/>
                </p14:cNvContentPartPr>
                <p14:nvPr/>
              </p14:nvContentPartPr>
              <p14:xfrm>
                <a:off x="4978400" y="3187700"/>
                <a:ext cx="63500" cy="25400"/>
              </p14:xfrm>
            </p:contentPart>
          </mc:Choice>
          <mc:Fallback xmlns="">
            <p:pic>
              <p:nvPicPr>
                <p:cNvPr id="296" name="Ink 120"/>
                <p:cNvPicPr>
                  <a:picLocks noRot="1" noChangeAspect="1" noEditPoints="1" noChangeArrowheads="1" noChangeShapeType="1"/>
                </p:cNvPicPr>
                <p:nvPr/>
              </p:nvPicPr>
              <p:blipFill>
                <a:blip r:embed="rId50"/>
                <a:stretch>
                  <a:fillRect/>
                </a:stretch>
              </p:blipFill>
              <p:spPr>
                <a:xfrm>
                  <a:off x="4969977" y="3178129"/>
                  <a:ext cx="80347" cy="44542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1">
              <p14:nvContentPartPr>
                <p14:cNvPr id="297" name="Ink 121"/>
                <p14:cNvContentPartPr>
                  <a14:cpLocks xmlns:a14="http://schemas.microsoft.com/office/drawing/2010/main" noRot="1" noChangeAspect="1" noEditPoints="1" noChangeArrowheads="1" noChangeShapeType="1"/>
                </p14:cNvContentPartPr>
                <p14:nvPr/>
              </p14:nvContentPartPr>
              <p14:xfrm>
                <a:off x="5118100" y="3276600"/>
                <a:ext cx="317500" cy="254000"/>
              </p14:xfrm>
            </p:contentPart>
          </mc:Choice>
          <mc:Fallback xmlns="">
            <p:pic>
              <p:nvPicPr>
                <p:cNvPr id="297" name="Ink 121"/>
                <p:cNvPicPr>
                  <a:picLocks noRot="1" noChangeAspect="1" noEditPoints="1" noChangeArrowheads="1" noChangeShapeType="1"/>
                </p:cNvPicPr>
                <p:nvPr/>
              </p:nvPicPr>
              <p:blipFill>
                <a:blip r:embed="rId52"/>
                <a:stretch>
                  <a:fillRect/>
                </a:stretch>
              </p:blipFill>
              <p:spPr>
                <a:xfrm>
                  <a:off x="5109659" y="3266973"/>
                  <a:ext cx="334381" cy="273254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298" name="Group 297"/>
          <p:cNvGrpSpPr>
            <a:grpSpLocks/>
          </p:cNvGrpSpPr>
          <p:nvPr/>
        </p:nvGrpSpPr>
        <p:grpSpPr bwMode="auto">
          <a:xfrm>
            <a:off x="4745380" y="4003675"/>
            <a:ext cx="874273" cy="892295"/>
            <a:chOff x="4787900" y="4114800"/>
            <a:chExt cx="850900" cy="69850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53">
              <p14:nvContentPartPr>
                <p14:cNvPr id="299" name="Ink 122"/>
                <p14:cNvContentPartPr>
                  <a14:cpLocks xmlns:a14="http://schemas.microsoft.com/office/drawing/2010/main" noRot="1" noChangeAspect="1" noEditPoints="1" noChangeArrowheads="1" noChangeShapeType="1"/>
                </p14:cNvContentPartPr>
                <p14:nvPr/>
              </p14:nvContentPartPr>
              <p14:xfrm>
                <a:off x="5384800" y="4114800"/>
                <a:ext cx="254000" cy="190500"/>
              </p14:xfrm>
            </p:contentPart>
          </mc:Choice>
          <mc:Fallback xmlns="">
            <p:pic>
              <p:nvPicPr>
                <p:cNvPr id="299" name="Ink 122"/>
                <p:cNvPicPr>
                  <a:picLocks noRot="1" noChangeAspect="1" noEditPoints="1" noChangeArrowheads="1" noChangeShapeType="1"/>
                </p:cNvPicPr>
                <p:nvPr/>
              </p:nvPicPr>
              <p:blipFill>
                <a:blip r:embed="rId54"/>
                <a:stretch>
                  <a:fillRect/>
                </a:stretch>
              </p:blipFill>
              <p:spPr>
                <a:xfrm>
                  <a:off x="5375691" y="4107484"/>
                  <a:ext cx="272218" cy="205132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5">
              <p14:nvContentPartPr>
                <p14:cNvPr id="300" name="Ink 123"/>
                <p14:cNvContentPartPr>
                  <a14:cpLocks xmlns:a14="http://schemas.microsoft.com/office/drawing/2010/main" noRot="1" noChangeAspect="1" noEditPoints="1" noChangeArrowheads="1" noChangeShapeType="1"/>
                </p14:cNvContentPartPr>
                <p14:nvPr/>
              </p14:nvContentPartPr>
              <p14:xfrm>
                <a:off x="5080000" y="4406900"/>
                <a:ext cx="228600" cy="190500"/>
              </p14:xfrm>
            </p:contentPart>
          </mc:Choice>
          <mc:Fallback xmlns="">
            <p:pic>
              <p:nvPicPr>
                <p:cNvPr id="300" name="Ink 123"/>
                <p:cNvPicPr>
                  <a:picLocks noRot="1" noChangeAspect="1" noEditPoints="1" noChangeArrowheads="1" noChangeShapeType="1"/>
                </p:cNvPicPr>
                <p:nvPr/>
              </p:nvPicPr>
              <p:blipFill>
                <a:blip r:embed="rId56"/>
                <a:stretch>
                  <a:fillRect/>
                </a:stretch>
              </p:blipFill>
              <p:spPr>
                <a:xfrm>
                  <a:off x="5070884" y="4399573"/>
                  <a:ext cx="246832" cy="205154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7">
              <p14:nvContentPartPr>
                <p14:cNvPr id="301" name="Ink 124"/>
                <p14:cNvContentPartPr>
                  <a14:cpLocks xmlns:a14="http://schemas.microsoft.com/office/drawing/2010/main" noRot="1" noChangeAspect="1" noEditPoints="1" noChangeArrowheads="1" noChangeShapeType="1"/>
                </p14:cNvContentPartPr>
                <p14:nvPr/>
              </p14:nvContentPartPr>
              <p14:xfrm>
                <a:off x="4787900" y="4635500"/>
                <a:ext cx="215900" cy="177800"/>
              </p14:xfrm>
            </p:contentPart>
          </mc:Choice>
          <mc:Fallback xmlns="">
            <p:pic>
              <p:nvPicPr>
                <p:cNvPr id="301" name="Ink 124"/>
                <p:cNvPicPr>
                  <a:picLocks noRot="1" noChangeAspect="1" noEditPoints="1" noChangeArrowheads="1" noChangeShapeType="1"/>
                </p:cNvPicPr>
                <p:nvPr/>
              </p:nvPicPr>
              <p:blipFill>
                <a:blip r:embed="rId58"/>
                <a:stretch>
                  <a:fillRect/>
                </a:stretch>
              </p:blipFill>
              <p:spPr>
                <a:xfrm>
                  <a:off x="4778787" y="4628185"/>
                  <a:ext cx="234125" cy="192429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302" name="Group 301"/>
          <p:cNvGrpSpPr>
            <a:grpSpLocks/>
          </p:cNvGrpSpPr>
          <p:nvPr/>
        </p:nvGrpSpPr>
        <p:grpSpPr bwMode="auto">
          <a:xfrm>
            <a:off x="3464030" y="4226772"/>
            <a:ext cx="812349" cy="669198"/>
            <a:chOff x="3530600" y="4229100"/>
            <a:chExt cx="685800" cy="58420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59">
              <p14:nvContentPartPr>
                <p14:cNvPr id="303" name="Ink 125"/>
                <p14:cNvContentPartPr>
                  <a14:cpLocks xmlns:a14="http://schemas.microsoft.com/office/drawing/2010/main" noRot="1" noChangeAspect="1" noEditPoints="1" noChangeArrowheads="1" noChangeShapeType="1"/>
                </p14:cNvContentPartPr>
                <p14:nvPr/>
              </p14:nvContentPartPr>
              <p14:xfrm>
                <a:off x="3530600" y="4229100"/>
                <a:ext cx="114300" cy="127000"/>
              </p14:xfrm>
            </p:contentPart>
          </mc:Choice>
          <mc:Fallback xmlns="">
            <p:pic>
              <p:nvPicPr>
                <p:cNvPr id="303" name="Ink 125"/>
                <p:cNvPicPr>
                  <a:picLocks noRot="1" noChangeAspect="1" noEditPoints="1" noChangeArrowheads="1" noChangeShapeType="1"/>
                </p:cNvPicPr>
                <p:nvPr/>
              </p:nvPicPr>
              <p:blipFill>
                <a:blip r:embed="rId60"/>
                <a:stretch>
                  <a:fillRect/>
                </a:stretch>
              </p:blipFill>
              <p:spPr>
                <a:xfrm>
                  <a:off x="3522696" y="4220947"/>
                  <a:ext cx="130107" cy="143306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1">
              <p14:nvContentPartPr>
                <p14:cNvPr id="304" name="Ink 126"/>
                <p14:cNvContentPartPr>
                  <a14:cpLocks xmlns:a14="http://schemas.microsoft.com/office/drawing/2010/main" noRot="1" noChangeAspect="1" noEditPoints="1" noChangeArrowheads="1" noChangeShapeType="1"/>
                </p14:cNvContentPartPr>
                <p14:nvPr/>
              </p14:nvContentPartPr>
              <p14:xfrm>
                <a:off x="3708400" y="4432300"/>
                <a:ext cx="165100" cy="139700"/>
              </p14:xfrm>
            </p:contentPart>
          </mc:Choice>
          <mc:Fallback xmlns="">
            <p:pic>
              <p:nvPicPr>
                <p:cNvPr id="304" name="Ink 126"/>
                <p:cNvPicPr>
                  <a:picLocks noRot="1" noChangeAspect="1" noEditPoints="1" noChangeArrowheads="1" noChangeShapeType="1"/>
                </p:cNvPicPr>
                <p:nvPr/>
              </p:nvPicPr>
              <p:blipFill>
                <a:blip r:embed="rId62"/>
                <a:stretch>
                  <a:fillRect/>
                </a:stretch>
              </p:blipFill>
              <p:spPr>
                <a:xfrm>
                  <a:off x="3700495" y="4424119"/>
                  <a:ext cx="180911" cy="156061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3">
              <p14:nvContentPartPr>
                <p14:cNvPr id="305" name="Ink 127"/>
                <p14:cNvContentPartPr>
                  <a14:cpLocks xmlns:a14="http://schemas.microsoft.com/office/drawing/2010/main" noRot="1" noChangeAspect="1" noEditPoints="1" noChangeArrowheads="1" noChangeShapeType="1"/>
                </p14:cNvContentPartPr>
                <p14:nvPr/>
              </p14:nvContentPartPr>
              <p14:xfrm>
                <a:off x="3937000" y="4635500"/>
                <a:ext cx="38100" cy="25400"/>
              </p14:xfrm>
            </p:contentPart>
          </mc:Choice>
          <mc:Fallback xmlns="">
            <p:pic>
              <p:nvPicPr>
                <p:cNvPr id="305" name="Ink 127"/>
                <p:cNvPicPr>
                  <a:picLocks noRot="1" noChangeAspect="1" noEditPoints="1" noChangeArrowheads="1" noChangeShapeType="1"/>
                </p:cNvPicPr>
                <p:nvPr/>
              </p:nvPicPr>
              <p:blipFill>
                <a:blip r:embed="rId64"/>
                <a:stretch>
                  <a:fillRect/>
                </a:stretch>
              </p:blipFill>
              <p:spPr>
                <a:xfrm>
                  <a:off x="3929075" y="4627347"/>
                  <a:ext cx="53950" cy="41706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5">
              <p14:nvContentPartPr>
                <p14:cNvPr id="306" name="Ink 128"/>
                <p14:cNvContentPartPr>
                  <a14:cpLocks xmlns:a14="http://schemas.microsoft.com/office/drawing/2010/main" noRot="1" noChangeAspect="1" noEditPoints="1" noChangeArrowheads="1" noChangeShapeType="1"/>
                </p14:cNvContentPartPr>
                <p14:nvPr/>
              </p14:nvContentPartPr>
              <p14:xfrm>
                <a:off x="4038600" y="4711700"/>
                <a:ext cx="50800" cy="25400"/>
              </p14:xfrm>
            </p:contentPart>
          </mc:Choice>
          <mc:Fallback xmlns="">
            <p:pic>
              <p:nvPicPr>
                <p:cNvPr id="306" name="Ink 128"/>
                <p:cNvPicPr>
                  <a:picLocks noRot="1" noChangeAspect="1" noEditPoints="1" noChangeArrowheads="1" noChangeShapeType="1"/>
                </p:cNvPicPr>
                <p:nvPr/>
              </p:nvPicPr>
              <p:blipFill>
                <a:blip r:embed="rId66"/>
                <a:stretch>
                  <a:fillRect/>
                </a:stretch>
              </p:blipFill>
              <p:spPr>
                <a:xfrm>
                  <a:off x="4030691" y="4703547"/>
                  <a:ext cx="66618" cy="41706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7">
              <p14:nvContentPartPr>
                <p14:cNvPr id="307" name="Ink 129"/>
                <p14:cNvContentPartPr>
                  <a14:cpLocks xmlns:a14="http://schemas.microsoft.com/office/drawing/2010/main" noRot="1" noChangeAspect="1" noEditPoints="1" noChangeArrowheads="1" noChangeShapeType="1"/>
                </p14:cNvContentPartPr>
                <p14:nvPr/>
              </p14:nvContentPartPr>
              <p14:xfrm>
                <a:off x="4165600" y="4787900"/>
                <a:ext cx="50800" cy="25400"/>
              </p14:xfrm>
            </p:contentPart>
          </mc:Choice>
          <mc:Fallback xmlns="">
            <p:pic>
              <p:nvPicPr>
                <p:cNvPr id="307" name="Ink 129"/>
                <p:cNvPicPr>
                  <a:picLocks noRot="1" noChangeAspect="1" noEditPoints="1" noChangeArrowheads="1" noChangeShapeType="1"/>
                </p:cNvPicPr>
                <p:nvPr/>
              </p:nvPicPr>
              <p:blipFill>
                <a:blip r:embed="rId68"/>
                <a:stretch>
                  <a:fillRect/>
                </a:stretch>
              </p:blipFill>
              <p:spPr>
                <a:xfrm>
                  <a:off x="4157691" y="4779747"/>
                  <a:ext cx="66618" cy="41706"/>
                </a:xfrm>
                <a:prstGeom prst="rect">
                  <a:avLst/>
                </a:prstGeom>
              </p:spPr>
            </p:pic>
          </mc:Fallback>
        </mc:AlternateContent>
      </p:grpSp>
      <p:sp>
        <p:nvSpPr>
          <p:cNvPr id="2" name="Rectangle 1"/>
          <p:cNvSpPr/>
          <p:nvPr/>
        </p:nvSpPr>
        <p:spPr>
          <a:xfrm>
            <a:off x="5685773" y="5181600"/>
            <a:ext cx="150714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sz="1600" dirty="0">
                <a:solidFill>
                  <a:srgbClr val="008000"/>
                </a:solidFill>
                <a:latin typeface="Felt Tip Roman" panose="02000400000000000000" pitchFamily="2" charset="0"/>
              </a:rPr>
              <a:t>-1 to </a:t>
            </a:r>
            <a:r>
              <a:rPr lang="en-US" altLang="en-US" sz="1600" dirty="0" smtClean="0">
                <a:solidFill>
                  <a:srgbClr val="008000"/>
                </a:solidFill>
                <a:latin typeface="Felt Tip Roman" panose="02000400000000000000" pitchFamily="2" charset="0"/>
              </a:rPr>
              <a:t>32 </a:t>
            </a:r>
            <a:r>
              <a:rPr lang="en-US" altLang="en-US" sz="1600" dirty="0">
                <a:solidFill>
                  <a:srgbClr val="008000"/>
                </a:solidFill>
                <a:latin typeface="Felt Tip Roman" panose="02000400000000000000" pitchFamily="2" charset="0"/>
              </a:rPr>
              <a:t>TB </a:t>
            </a:r>
            <a:r>
              <a:rPr lang="en-US" altLang="en-US" sz="1600" dirty="0" smtClean="0">
                <a:solidFill>
                  <a:srgbClr val="008000"/>
                </a:solidFill>
                <a:latin typeface="Felt Tip Roman" panose="02000400000000000000" pitchFamily="2" charset="0"/>
              </a:rPr>
              <a:t>Mem</a:t>
            </a:r>
            <a:endParaRPr lang="en-US" sz="1600" dirty="0"/>
          </a:p>
        </p:txBody>
      </p:sp>
      <p:sp>
        <p:nvSpPr>
          <p:cNvPr id="228" name="Ink 7"/>
          <p:cNvSpPr>
            <a:spLocks noRot="1" noChangeAspect="1" noEditPoints="1" noChangeArrowheads="1" noChangeShapeType="1" noTextEdit="1"/>
          </p:cNvSpPr>
          <p:nvPr/>
        </p:nvSpPr>
        <p:spPr bwMode="auto">
          <a:xfrm>
            <a:off x="3656012" y="3036887"/>
            <a:ext cx="77788" cy="239713"/>
          </a:xfrm>
          <a:custGeom>
            <a:avLst/>
            <a:gdLst>
              <a:gd name="T0" fmla="*/ 2147483646 w 290"/>
              <a:gd name="T1" fmla="*/ 2147483646 h 878"/>
              <a:gd name="T2" fmla="*/ 2147483646 w 290"/>
              <a:gd name="T3" fmla="*/ 2147483646 h 878"/>
              <a:gd name="T4" fmla="*/ 2147483646 w 290"/>
              <a:gd name="T5" fmla="*/ 2147483646 h 878"/>
              <a:gd name="T6" fmla="*/ 2147483646 w 290"/>
              <a:gd name="T7" fmla="*/ 2147483646 h 878"/>
              <a:gd name="T8" fmla="*/ 2147483646 w 290"/>
              <a:gd name="T9" fmla="*/ 2147483646 h 878"/>
              <a:gd name="T10" fmla="*/ 2147483646 w 290"/>
              <a:gd name="T11" fmla="*/ 2147483646 h 878"/>
              <a:gd name="T12" fmla="*/ 2147483646 w 290"/>
              <a:gd name="T13" fmla="*/ 2147483646 h 878"/>
              <a:gd name="T14" fmla="*/ 2147483646 w 290"/>
              <a:gd name="T15" fmla="*/ 2147483646 h 878"/>
              <a:gd name="T16" fmla="*/ 2147483646 w 290"/>
              <a:gd name="T17" fmla="*/ 2147483646 h 878"/>
              <a:gd name="T18" fmla="*/ 2147483646 w 290"/>
              <a:gd name="T19" fmla="*/ 2147483646 h 878"/>
              <a:gd name="T20" fmla="*/ 0 w 290"/>
              <a:gd name="T21" fmla="*/ 2147483646 h 878"/>
              <a:gd name="T22" fmla="*/ 2147483646 w 290"/>
              <a:gd name="T23" fmla="*/ 2147483646 h 878"/>
              <a:gd name="T24" fmla="*/ 2147483646 w 290"/>
              <a:gd name="T25" fmla="*/ 0 h 878"/>
              <a:gd name="T26" fmla="*/ 2147483646 w 290"/>
              <a:gd name="T27" fmla="*/ 2147483646 h 878"/>
              <a:gd name="T28" fmla="*/ 2147483646 w 290"/>
              <a:gd name="T29" fmla="*/ 2147483646 h 878"/>
              <a:gd name="T30" fmla="*/ 2147483646 w 290"/>
              <a:gd name="T31" fmla="*/ 2147483646 h 878"/>
              <a:gd name="T32" fmla="*/ 2147483646 w 290"/>
              <a:gd name="T33" fmla="*/ 2147483646 h 878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w 290"/>
              <a:gd name="T52" fmla="*/ 0 h 878"/>
              <a:gd name="T53" fmla="*/ 290 w 290"/>
              <a:gd name="T54" fmla="*/ 878 h 878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T51" t="T52" r="T53" b="T54"/>
            <a:pathLst>
              <a:path w="290" h="878" extrusionOk="0">
                <a:moveTo>
                  <a:pt x="155" y="119"/>
                </a:moveTo>
                <a:cubicBezTo>
                  <a:pt x="148" y="96"/>
                  <a:pt x="148" y="91"/>
                  <a:pt x="135" y="72"/>
                </a:cubicBezTo>
                <a:cubicBezTo>
                  <a:pt x="131" y="107"/>
                  <a:pt x="134" y="142"/>
                  <a:pt x="135" y="178"/>
                </a:cubicBezTo>
                <a:cubicBezTo>
                  <a:pt x="138" y="266"/>
                  <a:pt x="137" y="353"/>
                  <a:pt x="137" y="441"/>
                </a:cubicBezTo>
                <a:cubicBezTo>
                  <a:pt x="137" y="538"/>
                  <a:pt x="138" y="636"/>
                  <a:pt x="138" y="733"/>
                </a:cubicBezTo>
                <a:cubicBezTo>
                  <a:pt x="138" y="781"/>
                  <a:pt x="111" y="919"/>
                  <a:pt x="135" y="877"/>
                </a:cubicBezTo>
                <a:cubicBezTo>
                  <a:pt x="139" y="867"/>
                  <a:pt x="142" y="857"/>
                  <a:pt x="146" y="847"/>
                </a:cubicBezTo>
              </a:path>
              <a:path w="290" h="878" extrusionOk="0">
                <a:moveTo>
                  <a:pt x="123" y="52"/>
                </a:moveTo>
                <a:cubicBezTo>
                  <a:pt x="108" y="75"/>
                  <a:pt x="95" y="100"/>
                  <a:pt x="79" y="122"/>
                </a:cubicBezTo>
                <a:cubicBezTo>
                  <a:pt x="56" y="155"/>
                  <a:pt x="33" y="188"/>
                  <a:pt x="15" y="224"/>
                </a:cubicBezTo>
                <a:cubicBezTo>
                  <a:pt x="7" y="239"/>
                  <a:pt x="5" y="244"/>
                  <a:pt x="0" y="254"/>
                </a:cubicBezTo>
                <a:cubicBezTo>
                  <a:pt x="34" y="229"/>
                  <a:pt x="57" y="197"/>
                  <a:pt x="81" y="161"/>
                </a:cubicBezTo>
                <a:cubicBezTo>
                  <a:pt x="115" y="110"/>
                  <a:pt x="145" y="57"/>
                  <a:pt x="168" y="0"/>
                </a:cubicBezTo>
                <a:cubicBezTo>
                  <a:pt x="155" y="37"/>
                  <a:pt x="149" y="69"/>
                  <a:pt x="157" y="109"/>
                </a:cubicBezTo>
                <a:cubicBezTo>
                  <a:pt x="165" y="152"/>
                  <a:pt x="186" y="190"/>
                  <a:pt x="210" y="226"/>
                </a:cubicBezTo>
                <a:cubicBezTo>
                  <a:pt x="224" y="247"/>
                  <a:pt x="255" y="283"/>
                  <a:pt x="272" y="296"/>
                </a:cubicBezTo>
                <a:cubicBezTo>
                  <a:pt x="288" y="301"/>
                  <a:pt x="294" y="301"/>
                  <a:pt x="288" y="315"/>
                </a:cubicBezTo>
              </a:path>
            </a:pathLst>
          </a:custGeom>
          <a:noFill/>
          <a:ln w="19050" cap="rnd">
            <a:solidFill>
              <a:srgbClr val="008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32" name="Ink 7"/>
          <p:cNvSpPr>
            <a:spLocks noRot="1" noChangeAspect="1" noEditPoints="1" noChangeArrowheads="1" noChangeShapeType="1" noTextEdit="1"/>
          </p:cNvSpPr>
          <p:nvPr/>
        </p:nvSpPr>
        <p:spPr bwMode="auto">
          <a:xfrm>
            <a:off x="3276600" y="4419600"/>
            <a:ext cx="77788" cy="239713"/>
          </a:xfrm>
          <a:custGeom>
            <a:avLst/>
            <a:gdLst>
              <a:gd name="T0" fmla="*/ 2147483646 w 290"/>
              <a:gd name="T1" fmla="*/ 2147483646 h 878"/>
              <a:gd name="T2" fmla="*/ 2147483646 w 290"/>
              <a:gd name="T3" fmla="*/ 2147483646 h 878"/>
              <a:gd name="T4" fmla="*/ 2147483646 w 290"/>
              <a:gd name="T5" fmla="*/ 2147483646 h 878"/>
              <a:gd name="T6" fmla="*/ 2147483646 w 290"/>
              <a:gd name="T7" fmla="*/ 2147483646 h 878"/>
              <a:gd name="T8" fmla="*/ 2147483646 w 290"/>
              <a:gd name="T9" fmla="*/ 2147483646 h 878"/>
              <a:gd name="T10" fmla="*/ 2147483646 w 290"/>
              <a:gd name="T11" fmla="*/ 2147483646 h 878"/>
              <a:gd name="T12" fmla="*/ 2147483646 w 290"/>
              <a:gd name="T13" fmla="*/ 2147483646 h 878"/>
              <a:gd name="T14" fmla="*/ 2147483646 w 290"/>
              <a:gd name="T15" fmla="*/ 2147483646 h 878"/>
              <a:gd name="T16" fmla="*/ 2147483646 w 290"/>
              <a:gd name="T17" fmla="*/ 2147483646 h 878"/>
              <a:gd name="T18" fmla="*/ 2147483646 w 290"/>
              <a:gd name="T19" fmla="*/ 2147483646 h 878"/>
              <a:gd name="T20" fmla="*/ 0 w 290"/>
              <a:gd name="T21" fmla="*/ 2147483646 h 878"/>
              <a:gd name="T22" fmla="*/ 2147483646 w 290"/>
              <a:gd name="T23" fmla="*/ 2147483646 h 878"/>
              <a:gd name="T24" fmla="*/ 2147483646 w 290"/>
              <a:gd name="T25" fmla="*/ 0 h 878"/>
              <a:gd name="T26" fmla="*/ 2147483646 w 290"/>
              <a:gd name="T27" fmla="*/ 2147483646 h 878"/>
              <a:gd name="T28" fmla="*/ 2147483646 w 290"/>
              <a:gd name="T29" fmla="*/ 2147483646 h 878"/>
              <a:gd name="T30" fmla="*/ 2147483646 w 290"/>
              <a:gd name="T31" fmla="*/ 2147483646 h 878"/>
              <a:gd name="T32" fmla="*/ 2147483646 w 290"/>
              <a:gd name="T33" fmla="*/ 2147483646 h 878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w 290"/>
              <a:gd name="T52" fmla="*/ 0 h 878"/>
              <a:gd name="T53" fmla="*/ 290 w 290"/>
              <a:gd name="T54" fmla="*/ 878 h 878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T51" t="T52" r="T53" b="T54"/>
            <a:pathLst>
              <a:path w="290" h="878" extrusionOk="0">
                <a:moveTo>
                  <a:pt x="155" y="119"/>
                </a:moveTo>
                <a:cubicBezTo>
                  <a:pt x="148" y="96"/>
                  <a:pt x="148" y="91"/>
                  <a:pt x="135" y="72"/>
                </a:cubicBezTo>
                <a:cubicBezTo>
                  <a:pt x="131" y="107"/>
                  <a:pt x="134" y="142"/>
                  <a:pt x="135" y="178"/>
                </a:cubicBezTo>
                <a:cubicBezTo>
                  <a:pt x="138" y="266"/>
                  <a:pt x="137" y="353"/>
                  <a:pt x="137" y="441"/>
                </a:cubicBezTo>
                <a:cubicBezTo>
                  <a:pt x="137" y="538"/>
                  <a:pt x="138" y="636"/>
                  <a:pt x="138" y="733"/>
                </a:cubicBezTo>
                <a:cubicBezTo>
                  <a:pt x="138" y="781"/>
                  <a:pt x="111" y="919"/>
                  <a:pt x="135" y="877"/>
                </a:cubicBezTo>
                <a:cubicBezTo>
                  <a:pt x="139" y="867"/>
                  <a:pt x="142" y="857"/>
                  <a:pt x="146" y="847"/>
                </a:cubicBezTo>
              </a:path>
              <a:path w="290" h="878" extrusionOk="0">
                <a:moveTo>
                  <a:pt x="123" y="52"/>
                </a:moveTo>
                <a:cubicBezTo>
                  <a:pt x="108" y="75"/>
                  <a:pt x="95" y="100"/>
                  <a:pt x="79" y="122"/>
                </a:cubicBezTo>
                <a:cubicBezTo>
                  <a:pt x="56" y="155"/>
                  <a:pt x="33" y="188"/>
                  <a:pt x="15" y="224"/>
                </a:cubicBezTo>
                <a:cubicBezTo>
                  <a:pt x="7" y="239"/>
                  <a:pt x="5" y="244"/>
                  <a:pt x="0" y="254"/>
                </a:cubicBezTo>
                <a:cubicBezTo>
                  <a:pt x="34" y="229"/>
                  <a:pt x="57" y="197"/>
                  <a:pt x="81" y="161"/>
                </a:cubicBezTo>
                <a:cubicBezTo>
                  <a:pt x="115" y="110"/>
                  <a:pt x="145" y="57"/>
                  <a:pt x="168" y="0"/>
                </a:cubicBezTo>
                <a:cubicBezTo>
                  <a:pt x="155" y="37"/>
                  <a:pt x="149" y="69"/>
                  <a:pt x="157" y="109"/>
                </a:cubicBezTo>
                <a:cubicBezTo>
                  <a:pt x="165" y="152"/>
                  <a:pt x="186" y="190"/>
                  <a:pt x="210" y="226"/>
                </a:cubicBezTo>
                <a:cubicBezTo>
                  <a:pt x="224" y="247"/>
                  <a:pt x="255" y="283"/>
                  <a:pt x="272" y="296"/>
                </a:cubicBezTo>
                <a:cubicBezTo>
                  <a:pt x="288" y="301"/>
                  <a:pt x="294" y="301"/>
                  <a:pt x="288" y="315"/>
                </a:cubicBezTo>
              </a:path>
            </a:pathLst>
          </a:custGeom>
          <a:noFill/>
          <a:ln w="19050" cap="rnd">
            <a:solidFill>
              <a:srgbClr val="008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39" name="Text Box 173"/>
          <p:cNvSpPr txBox="1">
            <a:spLocks noChangeArrowheads="1"/>
          </p:cNvSpPr>
          <p:nvPr/>
        </p:nvSpPr>
        <p:spPr bwMode="auto">
          <a:xfrm>
            <a:off x="7571699" y="2175594"/>
            <a:ext cx="981359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600" dirty="0" smtClean="0">
                <a:solidFill>
                  <a:schemeClr val="accent2"/>
                </a:solidFill>
                <a:latin typeface="Felt Tip Roman" panose="02000400000000000000" pitchFamily="2" charset="0"/>
              </a:rPr>
              <a:t>Vodafone</a:t>
            </a:r>
            <a:endParaRPr lang="en-US" altLang="en-US" sz="1600" dirty="0">
              <a:solidFill>
                <a:schemeClr val="accent2"/>
              </a:solidFill>
              <a:latin typeface="Felt Tip Roman" panose="02000400000000000000" pitchFamily="2" charset="0"/>
            </a:endParaRPr>
          </a:p>
        </p:txBody>
      </p:sp>
      <p:sp>
        <p:nvSpPr>
          <p:cNvPr id="240" name="Comment 159"/>
          <p:cNvSpPr>
            <a:spLocks noRot="1" noChangeAspect="1" noEditPoints="1" noChangeArrowheads="1" noChangeShapeType="1" noTextEdit="1"/>
          </p:cNvSpPr>
          <p:nvPr/>
        </p:nvSpPr>
        <p:spPr bwMode="auto">
          <a:xfrm>
            <a:off x="7620000" y="2514600"/>
            <a:ext cx="860321" cy="47718"/>
          </a:xfrm>
          <a:custGeom>
            <a:avLst/>
            <a:gdLst>
              <a:gd name="T0" fmla="*/ 2147483646 w 2002"/>
              <a:gd name="T1" fmla="*/ 2147483646 h 77"/>
              <a:gd name="T2" fmla="*/ 2147483646 w 2002"/>
              <a:gd name="T3" fmla="*/ 2147483646 h 77"/>
              <a:gd name="T4" fmla="*/ 2147483646 w 2002"/>
              <a:gd name="T5" fmla="*/ 2147483646 h 77"/>
              <a:gd name="T6" fmla="*/ 2147483646 w 2002"/>
              <a:gd name="T7" fmla="*/ 2147483646 h 77"/>
              <a:gd name="T8" fmla="*/ 2147483646 w 2002"/>
              <a:gd name="T9" fmla="*/ 2147483646 h 77"/>
              <a:gd name="T10" fmla="*/ 2147483646 w 2002"/>
              <a:gd name="T11" fmla="*/ 2147483646 h 77"/>
              <a:gd name="T12" fmla="*/ 0 w 2002"/>
              <a:gd name="T13" fmla="*/ 2147483646 h 77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2002"/>
              <a:gd name="T22" fmla="*/ 0 h 77"/>
              <a:gd name="T23" fmla="*/ 2002 w 2002"/>
              <a:gd name="T24" fmla="*/ 77 h 77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2002" h="77" extrusionOk="0">
                <a:moveTo>
                  <a:pt x="1989" y="6"/>
                </a:moveTo>
                <a:cubicBezTo>
                  <a:pt x="1970" y="2"/>
                  <a:pt x="1975" y="0"/>
                  <a:pt x="1956" y="0"/>
                </a:cubicBezTo>
                <a:cubicBezTo>
                  <a:pt x="1897" y="-1"/>
                  <a:pt x="1835" y="0"/>
                  <a:pt x="1777" y="5"/>
                </a:cubicBezTo>
                <a:cubicBezTo>
                  <a:pt x="1656" y="16"/>
                  <a:pt x="1533" y="22"/>
                  <a:pt x="1411" y="27"/>
                </a:cubicBezTo>
                <a:cubicBezTo>
                  <a:pt x="1244" y="34"/>
                  <a:pt x="1076" y="34"/>
                  <a:pt x="909" y="38"/>
                </a:cubicBezTo>
                <a:cubicBezTo>
                  <a:pt x="742" y="42"/>
                  <a:pt x="574" y="52"/>
                  <a:pt x="407" y="55"/>
                </a:cubicBezTo>
                <a:cubicBezTo>
                  <a:pt x="272" y="57"/>
                  <a:pt x="134" y="60"/>
                  <a:pt x="0" y="76"/>
                </a:cubicBezTo>
              </a:path>
            </a:pathLst>
          </a:custGeom>
          <a:noFill/>
          <a:ln w="19050" cap="rnd">
            <a:solidFill>
              <a:schemeClr val="accent2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41" name="Text Box 173"/>
          <p:cNvSpPr txBox="1">
            <a:spLocks noChangeArrowheads="1"/>
          </p:cNvSpPr>
          <p:nvPr/>
        </p:nvSpPr>
        <p:spPr bwMode="auto">
          <a:xfrm>
            <a:off x="7391400" y="2562761"/>
            <a:ext cx="1552918" cy="18158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Char char="-"/>
            </a:pPr>
            <a:r>
              <a:rPr lang="en-US" altLang="en-US" sz="1600" dirty="0" smtClean="0">
                <a:solidFill>
                  <a:schemeClr val="accent2"/>
                </a:solidFill>
                <a:latin typeface="Felt Tip Roman" panose="02000400000000000000" pitchFamily="2" charset="0"/>
              </a:rPr>
              <a:t>Low Cost Innovations </a:t>
            </a:r>
          </a:p>
          <a:p>
            <a:pPr eaLnBrk="1" hangingPunct="1">
              <a:spcBef>
                <a:spcPct val="0"/>
              </a:spcBef>
              <a:buFontTx/>
              <a:buChar char="-"/>
            </a:pPr>
            <a:r>
              <a:rPr lang="en-US" altLang="en-US" sz="1600" dirty="0" smtClean="0">
                <a:solidFill>
                  <a:schemeClr val="accent2"/>
                </a:solidFill>
                <a:latin typeface="Felt Tip Roman" panose="02000400000000000000" pitchFamily="2" charset="0"/>
              </a:rPr>
              <a:t>Cloud Based offering  </a:t>
            </a:r>
          </a:p>
          <a:p>
            <a:pPr eaLnBrk="1" hangingPunct="1">
              <a:spcBef>
                <a:spcPct val="0"/>
              </a:spcBef>
              <a:buFontTx/>
              <a:buChar char="-"/>
            </a:pPr>
            <a:r>
              <a:rPr lang="en-US" altLang="en-US" sz="1600" dirty="0" smtClean="0">
                <a:solidFill>
                  <a:schemeClr val="accent2"/>
                </a:solidFill>
                <a:latin typeface="Felt Tip Roman" panose="02000400000000000000" pitchFamily="2" charset="0"/>
              </a:rPr>
              <a:t>90% Cost Savings</a:t>
            </a:r>
          </a:p>
          <a:p>
            <a:pPr eaLnBrk="1" hangingPunct="1">
              <a:spcBef>
                <a:spcPct val="0"/>
              </a:spcBef>
              <a:buFontTx/>
              <a:buChar char="-"/>
            </a:pPr>
            <a:endParaRPr lang="en-US" altLang="en-US" sz="1600" dirty="0">
              <a:solidFill>
                <a:schemeClr val="accent2"/>
              </a:solidFill>
              <a:latin typeface="Felt Tip Roman" panose="02000400000000000000" pitchFamily="2" charset="0"/>
            </a:endParaRPr>
          </a:p>
        </p:txBody>
      </p:sp>
      <p:sp>
        <p:nvSpPr>
          <p:cNvPr id="245" name="Text Box 180"/>
          <p:cNvSpPr txBox="1">
            <a:spLocks noChangeArrowheads="1"/>
          </p:cNvSpPr>
          <p:nvPr/>
        </p:nvSpPr>
        <p:spPr bwMode="auto">
          <a:xfrm>
            <a:off x="7467600" y="4572000"/>
            <a:ext cx="1112805" cy="10772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600" dirty="0" err="1" smtClean="0">
                <a:solidFill>
                  <a:schemeClr val="accent2"/>
                </a:solidFill>
                <a:latin typeface="Felt Tip Roman" panose="02000400000000000000" pitchFamily="2" charset="0"/>
              </a:rPr>
              <a:t>Banrisul</a:t>
            </a:r>
            <a:r>
              <a:rPr lang="en-US" altLang="en-US" sz="1600" dirty="0" smtClean="0">
                <a:solidFill>
                  <a:schemeClr val="accent2"/>
                </a:solidFill>
                <a:latin typeface="Felt Tip Roman" panose="02000400000000000000" pitchFamily="2" charset="0"/>
              </a:rPr>
              <a:t> SA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600" dirty="0" smtClean="0">
              <a:solidFill>
                <a:schemeClr val="accent2"/>
              </a:solidFill>
              <a:latin typeface="Felt Tip Roman" panose="02000400000000000000" pitchFamily="2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600" dirty="0" smtClean="0">
              <a:solidFill>
                <a:schemeClr val="accent2"/>
              </a:solidFill>
              <a:latin typeface="Felt Tip Roman" panose="02000400000000000000" pitchFamily="2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600" dirty="0">
              <a:solidFill>
                <a:schemeClr val="accent2"/>
              </a:solidFill>
              <a:latin typeface="Felt Tip Roman" panose="02000400000000000000" pitchFamily="2" charset="0"/>
            </a:endParaRPr>
          </a:p>
        </p:txBody>
      </p:sp>
      <p:sp>
        <p:nvSpPr>
          <p:cNvPr id="246" name="Comment 159"/>
          <p:cNvSpPr>
            <a:spLocks noRot="1" noChangeAspect="1" noEditPoints="1" noChangeArrowheads="1" noChangeShapeType="1" noTextEdit="1"/>
          </p:cNvSpPr>
          <p:nvPr/>
        </p:nvSpPr>
        <p:spPr bwMode="auto">
          <a:xfrm>
            <a:off x="7543800" y="4953000"/>
            <a:ext cx="720725" cy="28575"/>
          </a:xfrm>
          <a:custGeom>
            <a:avLst/>
            <a:gdLst>
              <a:gd name="T0" fmla="*/ 2147483646 w 2002"/>
              <a:gd name="T1" fmla="*/ 2147483646 h 77"/>
              <a:gd name="T2" fmla="*/ 2147483646 w 2002"/>
              <a:gd name="T3" fmla="*/ 2147483646 h 77"/>
              <a:gd name="T4" fmla="*/ 2147483646 w 2002"/>
              <a:gd name="T5" fmla="*/ 2147483646 h 77"/>
              <a:gd name="T6" fmla="*/ 2147483646 w 2002"/>
              <a:gd name="T7" fmla="*/ 2147483646 h 77"/>
              <a:gd name="T8" fmla="*/ 2147483646 w 2002"/>
              <a:gd name="T9" fmla="*/ 2147483646 h 77"/>
              <a:gd name="T10" fmla="*/ 2147483646 w 2002"/>
              <a:gd name="T11" fmla="*/ 2147483646 h 77"/>
              <a:gd name="T12" fmla="*/ 0 w 2002"/>
              <a:gd name="T13" fmla="*/ 2147483646 h 77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2002"/>
              <a:gd name="T22" fmla="*/ 0 h 77"/>
              <a:gd name="T23" fmla="*/ 2002 w 2002"/>
              <a:gd name="T24" fmla="*/ 77 h 77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2002" h="77" extrusionOk="0">
                <a:moveTo>
                  <a:pt x="1989" y="6"/>
                </a:moveTo>
                <a:cubicBezTo>
                  <a:pt x="1970" y="2"/>
                  <a:pt x="1975" y="0"/>
                  <a:pt x="1956" y="0"/>
                </a:cubicBezTo>
                <a:cubicBezTo>
                  <a:pt x="1897" y="-1"/>
                  <a:pt x="1835" y="0"/>
                  <a:pt x="1777" y="5"/>
                </a:cubicBezTo>
                <a:cubicBezTo>
                  <a:pt x="1656" y="16"/>
                  <a:pt x="1533" y="22"/>
                  <a:pt x="1411" y="27"/>
                </a:cubicBezTo>
                <a:cubicBezTo>
                  <a:pt x="1244" y="34"/>
                  <a:pt x="1076" y="34"/>
                  <a:pt x="909" y="38"/>
                </a:cubicBezTo>
                <a:cubicBezTo>
                  <a:pt x="742" y="42"/>
                  <a:pt x="574" y="52"/>
                  <a:pt x="407" y="55"/>
                </a:cubicBezTo>
                <a:cubicBezTo>
                  <a:pt x="272" y="57"/>
                  <a:pt x="134" y="60"/>
                  <a:pt x="0" y="76"/>
                </a:cubicBezTo>
              </a:path>
            </a:pathLst>
          </a:custGeom>
          <a:noFill/>
          <a:ln w="19050" cap="rnd">
            <a:solidFill>
              <a:schemeClr val="accent2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66" name="Text Box 177"/>
          <p:cNvSpPr txBox="1">
            <a:spLocks noChangeArrowheads="1"/>
          </p:cNvSpPr>
          <p:nvPr/>
        </p:nvSpPr>
        <p:spPr bwMode="auto">
          <a:xfrm>
            <a:off x="228600" y="2286000"/>
            <a:ext cx="1564852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600" dirty="0" smtClean="0">
                <a:solidFill>
                  <a:srgbClr val="0070C0"/>
                </a:solidFill>
                <a:latin typeface="Felt Tip Roman" panose="02000400000000000000" pitchFamily="2" charset="0"/>
              </a:rPr>
              <a:t>ZB, National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600" dirty="0">
                <a:solidFill>
                  <a:srgbClr val="0070C0"/>
                </a:solidFill>
                <a:latin typeface="Felt Tip Roman" panose="02000400000000000000" pitchFamily="2" charset="0"/>
              </a:rPr>
              <a:t> </a:t>
            </a:r>
            <a:r>
              <a:rPr lang="en-US" altLang="en-US" sz="1600" dirty="0" smtClean="0">
                <a:solidFill>
                  <a:srgbClr val="0070C0"/>
                </a:solidFill>
                <a:latin typeface="Felt Tip Roman" panose="02000400000000000000" pitchFamily="2" charset="0"/>
              </a:rPr>
              <a:t>        Association</a:t>
            </a:r>
          </a:p>
        </p:txBody>
      </p:sp>
      <p:sp>
        <p:nvSpPr>
          <p:cNvPr id="267" name="TextBox 266"/>
          <p:cNvSpPr txBox="1"/>
          <p:nvPr/>
        </p:nvSpPr>
        <p:spPr>
          <a:xfrm>
            <a:off x="355221" y="2895600"/>
            <a:ext cx="143827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0070C0"/>
                </a:solidFill>
                <a:latin typeface="Felt Tip Roman" panose="02000400000000000000" pitchFamily="2" charset="0"/>
              </a:rPr>
              <a:t>Stability</a:t>
            </a:r>
          </a:p>
          <a:p>
            <a:r>
              <a:rPr lang="en-US" sz="1600" dirty="0" smtClean="0">
                <a:solidFill>
                  <a:srgbClr val="0070C0"/>
                </a:solidFill>
                <a:latin typeface="Felt Tip Roman" panose="02000400000000000000" pitchFamily="2" charset="0"/>
              </a:rPr>
              <a:t>Ease of </a:t>
            </a:r>
            <a:r>
              <a:rPr lang="en-US" sz="1600" dirty="0" err="1" smtClean="0">
                <a:solidFill>
                  <a:srgbClr val="0070C0"/>
                </a:solidFill>
                <a:latin typeface="Felt Tip Roman" panose="02000400000000000000" pitchFamily="2" charset="0"/>
              </a:rPr>
              <a:t>Mgt</a:t>
            </a:r>
            <a:endParaRPr lang="en-US" sz="1600" dirty="0" smtClean="0">
              <a:solidFill>
                <a:srgbClr val="0070C0"/>
              </a:solidFill>
              <a:latin typeface="Felt Tip Roman" panose="02000400000000000000" pitchFamily="2" charset="0"/>
            </a:endParaRPr>
          </a:p>
          <a:p>
            <a:r>
              <a:rPr lang="en-US" sz="1600" dirty="0" smtClean="0">
                <a:solidFill>
                  <a:srgbClr val="0070C0"/>
                </a:solidFill>
                <a:latin typeface="Felt Tip Roman" panose="02000400000000000000" pitchFamily="2" charset="0"/>
              </a:rPr>
              <a:t>Control Cost</a:t>
            </a:r>
            <a:endParaRPr lang="en-US" sz="1600" dirty="0">
              <a:solidFill>
                <a:srgbClr val="0070C0"/>
              </a:solidFill>
              <a:latin typeface="Felt Tip Roman" panose="02000400000000000000" pitchFamily="2" charset="0"/>
            </a:endParaRPr>
          </a:p>
        </p:txBody>
      </p:sp>
      <p:sp>
        <p:nvSpPr>
          <p:cNvPr id="268" name="Comment 159"/>
          <p:cNvSpPr>
            <a:spLocks noRot="1" noChangeAspect="1" noEditPoints="1" noChangeArrowheads="1" noChangeShapeType="1" noTextEdit="1"/>
          </p:cNvSpPr>
          <p:nvPr/>
        </p:nvSpPr>
        <p:spPr bwMode="auto">
          <a:xfrm>
            <a:off x="523265" y="2878456"/>
            <a:ext cx="1153135" cy="45719"/>
          </a:xfrm>
          <a:custGeom>
            <a:avLst/>
            <a:gdLst>
              <a:gd name="T0" fmla="*/ 2147483646 w 2002"/>
              <a:gd name="T1" fmla="*/ 2147483646 h 77"/>
              <a:gd name="T2" fmla="*/ 2147483646 w 2002"/>
              <a:gd name="T3" fmla="*/ 2147483646 h 77"/>
              <a:gd name="T4" fmla="*/ 2147483646 w 2002"/>
              <a:gd name="T5" fmla="*/ 2147483646 h 77"/>
              <a:gd name="T6" fmla="*/ 2147483646 w 2002"/>
              <a:gd name="T7" fmla="*/ 2147483646 h 77"/>
              <a:gd name="T8" fmla="*/ 2147483646 w 2002"/>
              <a:gd name="T9" fmla="*/ 2147483646 h 77"/>
              <a:gd name="T10" fmla="*/ 2147483646 w 2002"/>
              <a:gd name="T11" fmla="*/ 2147483646 h 77"/>
              <a:gd name="T12" fmla="*/ 0 w 2002"/>
              <a:gd name="T13" fmla="*/ 2147483646 h 77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2002"/>
              <a:gd name="T22" fmla="*/ 0 h 77"/>
              <a:gd name="T23" fmla="*/ 2002 w 2002"/>
              <a:gd name="T24" fmla="*/ 77 h 77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2002" h="77" extrusionOk="0">
                <a:moveTo>
                  <a:pt x="1989" y="6"/>
                </a:moveTo>
                <a:cubicBezTo>
                  <a:pt x="1970" y="2"/>
                  <a:pt x="1975" y="0"/>
                  <a:pt x="1956" y="0"/>
                </a:cubicBezTo>
                <a:cubicBezTo>
                  <a:pt x="1897" y="-1"/>
                  <a:pt x="1835" y="0"/>
                  <a:pt x="1777" y="5"/>
                </a:cubicBezTo>
                <a:cubicBezTo>
                  <a:pt x="1656" y="16"/>
                  <a:pt x="1533" y="22"/>
                  <a:pt x="1411" y="27"/>
                </a:cubicBezTo>
                <a:cubicBezTo>
                  <a:pt x="1244" y="34"/>
                  <a:pt x="1076" y="34"/>
                  <a:pt x="909" y="38"/>
                </a:cubicBezTo>
                <a:cubicBezTo>
                  <a:pt x="742" y="42"/>
                  <a:pt x="574" y="52"/>
                  <a:pt x="407" y="55"/>
                </a:cubicBezTo>
                <a:cubicBezTo>
                  <a:pt x="272" y="57"/>
                  <a:pt x="134" y="60"/>
                  <a:pt x="0" y="76"/>
                </a:cubicBezTo>
              </a:path>
            </a:pathLst>
          </a:custGeom>
          <a:noFill/>
          <a:ln w="19050" cap="rnd">
            <a:solidFill>
              <a:schemeClr val="accent2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26" name="Ink 7"/>
          <p:cNvSpPr>
            <a:spLocks noRot="1" noChangeAspect="1" noEditPoints="1" noChangeArrowheads="1" noChangeShapeType="1" noTextEdit="1"/>
          </p:cNvSpPr>
          <p:nvPr/>
        </p:nvSpPr>
        <p:spPr bwMode="auto">
          <a:xfrm>
            <a:off x="4764531" y="6313782"/>
            <a:ext cx="36069" cy="239418"/>
          </a:xfrm>
          <a:custGeom>
            <a:avLst/>
            <a:gdLst>
              <a:gd name="T0" fmla="*/ 2147483646 w 290"/>
              <a:gd name="T1" fmla="*/ 2147483646 h 878"/>
              <a:gd name="T2" fmla="*/ 2147483646 w 290"/>
              <a:gd name="T3" fmla="*/ 2147483646 h 878"/>
              <a:gd name="T4" fmla="*/ 2147483646 w 290"/>
              <a:gd name="T5" fmla="*/ 2147483646 h 878"/>
              <a:gd name="T6" fmla="*/ 2147483646 w 290"/>
              <a:gd name="T7" fmla="*/ 2147483646 h 878"/>
              <a:gd name="T8" fmla="*/ 2147483646 w 290"/>
              <a:gd name="T9" fmla="*/ 2147483646 h 878"/>
              <a:gd name="T10" fmla="*/ 2147483646 w 290"/>
              <a:gd name="T11" fmla="*/ 2147483646 h 878"/>
              <a:gd name="T12" fmla="*/ 2147483646 w 290"/>
              <a:gd name="T13" fmla="*/ 2147483646 h 878"/>
              <a:gd name="T14" fmla="*/ 2147483646 w 290"/>
              <a:gd name="T15" fmla="*/ 2147483646 h 878"/>
              <a:gd name="T16" fmla="*/ 2147483646 w 290"/>
              <a:gd name="T17" fmla="*/ 2147483646 h 878"/>
              <a:gd name="T18" fmla="*/ 2147483646 w 290"/>
              <a:gd name="T19" fmla="*/ 2147483646 h 878"/>
              <a:gd name="T20" fmla="*/ 0 w 290"/>
              <a:gd name="T21" fmla="*/ 2147483646 h 878"/>
              <a:gd name="T22" fmla="*/ 2147483646 w 290"/>
              <a:gd name="T23" fmla="*/ 2147483646 h 878"/>
              <a:gd name="T24" fmla="*/ 2147483646 w 290"/>
              <a:gd name="T25" fmla="*/ 0 h 878"/>
              <a:gd name="T26" fmla="*/ 2147483646 w 290"/>
              <a:gd name="T27" fmla="*/ 2147483646 h 878"/>
              <a:gd name="T28" fmla="*/ 2147483646 w 290"/>
              <a:gd name="T29" fmla="*/ 2147483646 h 878"/>
              <a:gd name="T30" fmla="*/ 2147483646 w 290"/>
              <a:gd name="T31" fmla="*/ 2147483646 h 878"/>
              <a:gd name="T32" fmla="*/ 2147483646 w 290"/>
              <a:gd name="T33" fmla="*/ 2147483646 h 878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w 290"/>
              <a:gd name="T52" fmla="*/ 0 h 878"/>
              <a:gd name="T53" fmla="*/ 290 w 290"/>
              <a:gd name="T54" fmla="*/ 878 h 878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T51" t="T52" r="T53" b="T54"/>
            <a:pathLst>
              <a:path w="290" h="878" extrusionOk="0">
                <a:moveTo>
                  <a:pt x="155" y="119"/>
                </a:moveTo>
                <a:cubicBezTo>
                  <a:pt x="148" y="96"/>
                  <a:pt x="148" y="91"/>
                  <a:pt x="135" y="72"/>
                </a:cubicBezTo>
                <a:cubicBezTo>
                  <a:pt x="131" y="107"/>
                  <a:pt x="134" y="142"/>
                  <a:pt x="135" y="178"/>
                </a:cubicBezTo>
                <a:cubicBezTo>
                  <a:pt x="138" y="266"/>
                  <a:pt x="137" y="353"/>
                  <a:pt x="137" y="441"/>
                </a:cubicBezTo>
                <a:cubicBezTo>
                  <a:pt x="137" y="538"/>
                  <a:pt x="138" y="636"/>
                  <a:pt x="138" y="733"/>
                </a:cubicBezTo>
                <a:cubicBezTo>
                  <a:pt x="138" y="781"/>
                  <a:pt x="111" y="919"/>
                  <a:pt x="135" y="877"/>
                </a:cubicBezTo>
                <a:cubicBezTo>
                  <a:pt x="139" y="867"/>
                  <a:pt x="142" y="857"/>
                  <a:pt x="146" y="847"/>
                </a:cubicBezTo>
              </a:path>
              <a:path w="290" h="878" extrusionOk="0">
                <a:moveTo>
                  <a:pt x="123" y="52"/>
                </a:moveTo>
                <a:cubicBezTo>
                  <a:pt x="108" y="75"/>
                  <a:pt x="95" y="100"/>
                  <a:pt x="79" y="122"/>
                </a:cubicBezTo>
                <a:cubicBezTo>
                  <a:pt x="56" y="155"/>
                  <a:pt x="33" y="188"/>
                  <a:pt x="15" y="224"/>
                </a:cubicBezTo>
                <a:cubicBezTo>
                  <a:pt x="7" y="239"/>
                  <a:pt x="5" y="244"/>
                  <a:pt x="0" y="254"/>
                </a:cubicBezTo>
                <a:cubicBezTo>
                  <a:pt x="34" y="229"/>
                  <a:pt x="57" y="197"/>
                  <a:pt x="81" y="161"/>
                </a:cubicBezTo>
                <a:cubicBezTo>
                  <a:pt x="115" y="110"/>
                  <a:pt x="145" y="57"/>
                  <a:pt x="168" y="0"/>
                </a:cubicBezTo>
                <a:cubicBezTo>
                  <a:pt x="155" y="37"/>
                  <a:pt x="149" y="69"/>
                  <a:pt x="157" y="109"/>
                </a:cubicBezTo>
                <a:cubicBezTo>
                  <a:pt x="165" y="152"/>
                  <a:pt x="186" y="190"/>
                  <a:pt x="210" y="226"/>
                </a:cubicBezTo>
                <a:cubicBezTo>
                  <a:pt x="224" y="247"/>
                  <a:pt x="255" y="283"/>
                  <a:pt x="272" y="296"/>
                </a:cubicBezTo>
                <a:cubicBezTo>
                  <a:pt x="288" y="301"/>
                  <a:pt x="294" y="301"/>
                  <a:pt x="288" y="315"/>
                </a:cubicBezTo>
              </a:path>
            </a:pathLst>
          </a:custGeom>
          <a:noFill/>
          <a:ln w="19050" cap="rnd">
            <a:solidFill>
              <a:srgbClr val="008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29" name="Ink 16"/>
          <p:cNvSpPr>
            <a:spLocks noRot="1" noChangeAspect="1" noEditPoints="1" noChangeArrowheads="1" noChangeShapeType="1" noTextEdit="1"/>
          </p:cNvSpPr>
          <p:nvPr/>
        </p:nvSpPr>
        <p:spPr bwMode="auto">
          <a:xfrm>
            <a:off x="5748538" y="6096000"/>
            <a:ext cx="42662" cy="215900"/>
          </a:xfrm>
          <a:custGeom>
            <a:avLst/>
            <a:gdLst>
              <a:gd name="T0" fmla="*/ 2147483646 w 194"/>
              <a:gd name="T1" fmla="*/ 2147483646 h 555"/>
              <a:gd name="T2" fmla="*/ 2147483646 w 194"/>
              <a:gd name="T3" fmla="*/ 2147483646 h 555"/>
              <a:gd name="T4" fmla="*/ 2147483646 w 194"/>
              <a:gd name="T5" fmla="*/ 2147483646 h 555"/>
              <a:gd name="T6" fmla="*/ 2147483646 w 194"/>
              <a:gd name="T7" fmla="*/ 2147483646 h 555"/>
              <a:gd name="T8" fmla="*/ 2147483646 w 194"/>
              <a:gd name="T9" fmla="*/ 2147483646 h 555"/>
              <a:gd name="T10" fmla="*/ 2147483646 w 194"/>
              <a:gd name="T11" fmla="*/ 2147483646 h 555"/>
              <a:gd name="T12" fmla="*/ 2147483646 w 194"/>
              <a:gd name="T13" fmla="*/ 2147483646 h 555"/>
              <a:gd name="T14" fmla="*/ 2147483646 w 194"/>
              <a:gd name="T15" fmla="*/ 2147483646 h 555"/>
              <a:gd name="T16" fmla="*/ 2147483646 w 194"/>
              <a:gd name="T17" fmla="*/ 2147483646 h 555"/>
              <a:gd name="T18" fmla="*/ 2147483646 w 194"/>
              <a:gd name="T19" fmla="*/ 2147483646 h 555"/>
              <a:gd name="T20" fmla="*/ 2147483646 w 194"/>
              <a:gd name="T21" fmla="*/ 2147483646 h 555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194"/>
              <a:gd name="T34" fmla="*/ 0 h 555"/>
              <a:gd name="T35" fmla="*/ 194 w 194"/>
              <a:gd name="T36" fmla="*/ 555 h 555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194" h="555" extrusionOk="0">
                <a:moveTo>
                  <a:pt x="83" y="8"/>
                </a:moveTo>
                <a:cubicBezTo>
                  <a:pt x="55" y="4"/>
                  <a:pt x="72" y="34"/>
                  <a:pt x="76" y="67"/>
                </a:cubicBezTo>
                <a:cubicBezTo>
                  <a:pt x="83" y="127"/>
                  <a:pt x="84" y="186"/>
                  <a:pt x="83" y="246"/>
                </a:cubicBezTo>
                <a:cubicBezTo>
                  <a:pt x="82" y="304"/>
                  <a:pt x="76" y="361"/>
                  <a:pt x="75" y="418"/>
                </a:cubicBezTo>
                <a:cubicBezTo>
                  <a:pt x="74" y="455"/>
                  <a:pt x="78" y="489"/>
                  <a:pt x="81" y="524"/>
                </a:cubicBezTo>
                <a:cubicBezTo>
                  <a:pt x="81" y="543"/>
                  <a:pt x="81" y="549"/>
                  <a:pt x="95" y="554"/>
                </a:cubicBezTo>
              </a:path>
              <a:path w="194" h="555" extrusionOk="0">
                <a:moveTo>
                  <a:pt x="14" y="379"/>
                </a:moveTo>
                <a:cubicBezTo>
                  <a:pt x="0" y="398"/>
                  <a:pt x="33" y="411"/>
                  <a:pt x="53" y="440"/>
                </a:cubicBezTo>
                <a:cubicBezTo>
                  <a:pt x="70" y="465"/>
                  <a:pt x="81" y="492"/>
                  <a:pt x="92" y="521"/>
                </a:cubicBezTo>
                <a:cubicBezTo>
                  <a:pt x="123" y="515"/>
                  <a:pt x="130" y="498"/>
                  <a:pt x="148" y="470"/>
                </a:cubicBezTo>
                <a:cubicBezTo>
                  <a:pt x="166" y="441"/>
                  <a:pt x="177" y="413"/>
                  <a:pt x="193" y="383"/>
                </a:cubicBezTo>
              </a:path>
            </a:pathLst>
          </a:custGeom>
          <a:noFill/>
          <a:ln w="19050" cap="rnd" cmpd="sng">
            <a:solidFill>
              <a:srgbClr val="008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30" name="Ink 7"/>
          <p:cNvSpPr>
            <a:spLocks noRot="1" noChangeAspect="1" noEditPoints="1" noChangeArrowheads="1" noChangeShapeType="1" noTextEdit="1"/>
          </p:cNvSpPr>
          <p:nvPr/>
        </p:nvSpPr>
        <p:spPr bwMode="auto">
          <a:xfrm>
            <a:off x="8422131" y="6019800"/>
            <a:ext cx="36069" cy="239418"/>
          </a:xfrm>
          <a:custGeom>
            <a:avLst/>
            <a:gdLst>
              <a:gd name="T0" fmla="*/ 2147483646 w 290"/>
              <a:gd name="T1" fmla="*/ 2147483646 h 878"/>
              <a:gd name="T2" fmla="*/ 2147483646 w 290"/>
              <a:gd name="T3" fmla="*/ 2147483646 h 878"/>
              <a:gd name="T4" fmla="*/ 2147483646 w 290"/>
              <a:gd name="T5" fmla="*/ 2147483646 h 878"/>
              <a:gd name="T6" fmla="*/ 2147483646 w 290"/>
              <a:gd name="T7" fmla="*/ 2147483646 h 878"/>
              <a:gd name="T8" fmla="*/ 2147483646 w 290"/>
              <a:gd name="T9" fmla="*/ 2147483646 h 878"/>
              <a:gd name="T10" fmla="*/ 2147483646 w 290"/>
              <a:gd name="T11" fmla="*/ 2147483646 h 878"/>
              <a:gd name="T12" fmla="*/ 2147483646 w 290"/>
              <a:gd name="T13" fmla="*/ 2147483646 h 878"/>
              <a:gd name="T14" fmla="*/ 2147483646 w 290"/>
              <a:gd name="T15" fmla="*/ 2147483646 h 878"/>
              <a:gd name="T16" fmla="*/ 2147483646 w 290"/>
              <a:gd name="T17" fmla="*/ 2147483646 h 878"/>
              <a:gd name="T18" fmla="*/ 2147483646 w 290"/>
              <a:gd name="T19" fmla="*/ 2147483646 h 878"/>
              <a:gd name="T20" fmla="*/ 0 w 290"/>
              <a:gd name="T21" fmla="*/ 2147483646 h 878"/>
              <a:gd name="T22" fmla="*/ 2147483646 w 290"/>
              <a:gd name="T23" fmla="*/ 2147483646 h 878"/>
              <a:gd name="T24" fmla="*/ 2147483646 w 290"/>
              <a:gd name="T25" fmla="*/ 0 h 878"/>
              <a:gd name="T26" fmla="*/ 2147483646 w 290"/>
              <a:gd name="T27" fmla="*/ 2147483646 h 878"/>
              <a:gd name="T28" fmla="*/ 2147483646 w 290"/>
              <a:gd name="T29" fmla="*/ 2147483646 h 878"/>
              <a:gd name="T30" fmla="*/ 2147483646 w 290"/>
              <a:gd name="T31" fmla="*/ 2147483646 h 878"/>
              <a:gd name="T32" fmla="*/ 2147483646 w 290"/>
              <a:gd name="T33" fmla="*/ 2147483646 h 878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w 290"/>
              <a:gd name="T52" fmla="*/ 0 h 878"/>
              <a:gd name="T53" fmla="*/ 290 w 290"/>
              <a:gd name="T54" fmla="*/ 878 h 878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T51" t="T52" r="T53" b="T54"/>
            <a:pathLst>
              <a:path w="290" h="878" extrusionOk="0">
                <a:moveTo>
                  <a:pt x="155" y="119"/>
                </a:moveTo>
                <a:cubicBezTo>
                  <a:pt x="148" y="96"/>
                  <a:pt x="148" y="91"/>
                  <a:pt x="135" y="72"/>
                </a:cubicBezTo>
                <a:cubicBezTo>
                  <a:pt x="131" y="107"/>
                  <a:pt x="134" y="142"/>
                  <a:pt x="135" y="178"/>
                </a:cubicBezTo>
                <a:cubicBezTo>
                  <a:pt x="138" y="266"/>
                  <a:pt x="137" y="353"/>
                  <a:pt x="137" y="441"/>
                </a:cubicBezTo>
                <a:cubicBezTo>
                  <a:pt x="137" y="538"/>
                  <a:pt x="138" y="636"/>
                  <a:pt x="138" y="733"/>
                </a:cubicBezTo>
                <a:cubicBezTo>
                  <a:pt x="138" y="781"/>
                  <a:pt x="111" y="919"/>
                  <a:pt x="135" y="877"/>
                </a:cubicBezTo>
                <a:cubicBezTo>
                  <a:pt x="139" y="867"/>
                  <a:pt x="142" y="857"/>
                  <a:pt x="146" y="847"/>
                </a:cubicBezTo>
              </a:path>
              <a:path w="290" h="878" extrusionOk="0">
                <a:moveTo>
                  <a:pt x="123" y="52"/>
                </a:moveTo>
                <a:cubicBezTo>
                  <a:pt x="108" y="75"/>
                  <a:pt x="95" y="100"/>
                  <a:pt x="79" y="122"/>
                </a:cubicBezTo>
                <a:cubicBezTo>
                  <a:pt x="56" y="155"/>
                  <a:pt x="33" y="188"/>
                  <a:pt x="15" y="224"/>
                </a:cubicBezTo>
                <a:cubicBezTo>
                  <a:pt x="7" y="239"/>
                  <a:pt x="5" y="244"/>
                  <a:pt x="0" y="254"/>
                </a:cubicBezTo>
                <a:cubicBezTo>
                  <a:pt x="34" y="229"/>
                  <a:pt x="57" y="197"/>
                  <a:pt x="81" y="161"/>
                </a:cubicBezTo>
                <a:cubicBezTo>
                  <a:pt x="115" y="110"/>
                  <a:pt x="145" y="57"/>
                  <a:pt x="168" y="0"/>
                </a:cubicBezTo>
                <a:cubicBezTo>
                  <a:pt x="155" y="37"/>
                  <a:pt x="149" y="69"/>
                  <a:pt x="157" y="109"/>
                </a:cubicBezTo>
                <a:cubicBezTo>
                  <a:pt x="165" y="152"/>
                  <a:pt x="186" y="190"/>
                  <a:pt x="210" y="226"/>
                </a:cubicBezTo>
                <a:cubicBezTo>
                  <a:pt x="224" y="247"/>
                  <a:pt x="255" y="283"/>
                  <a:pt x="272" y="296"/>
                </a:cubicBezTo>
                <a:cubicBezTo>
                  <a:pt x="288" y="301"/>
                  <a:pt x="294" y="301"/>
                  <a:pt x="288" y="315"/>
                </a:cubicBezTo>
              </a:path>
            </a:pathLst>
          </a:custGeom>
          <a:noFill/>
          <a:ln w="19050" cap="rnd">
            <a:solidFill>
              <a:srgbClr val="008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34" name="TextBox 233"/>
          <p:cNvSpPr txBox="1"/>
          <p:nvPr/>
        </p:nvSpPr>
        <p:spPr>
          <a:xfrm>
            <a:off x="5105400" y="5819001"/>
            <a:ext cx="16446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008000"/>
                </a:solidFill>
                <a:latin typeface="Felt Tip Roman" panose="02000400000000000000" pitchFamily="2" charset="0"/>
              </a:rPr>
              <a:t>+ Growth</a:t>
            </a:r>
            <a:endParaRPr lang="en-US" sz="1200" dirty="0">
              <a:solidFill>
                <a:srgbClr val="008000"/>
              </a:solidFill>
              <a:latin typeface="Felt Tip Roman" panose="020004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624892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24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24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2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2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24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"/>
                            </p:stCondLst>
                            <p:childTnLst>
                              <p:par>
                                <p:cTn id="5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2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00"/>
                            </p:stCondLst>
                            <p:childTnLst>
                              <p:par>
                                <p:cTn id="6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500"/>
                                        <p:tgtEl>
                                          <p:spTgt spid="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9" grpId="0" uiExpand="1" build="allAtOnce"/>
      <p:bldP spid="239" grpId="0"/>
      <p:bldP spid="240" grpId="0" animBg="1"/>
      <p:bldP spid="241" grpId="0" uiExpand="1" build="p"/>
      <p:bldP spid="246" grpId="0" animBg="1"/>
      <p:bldP spid="266" grpId="0"/>
      <p:bldP spid="268" grpId="0" animBg="1"/>
      <p:bldP spid="230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Text Box 180"/>
          <p:cNvSpPr txBox="1">
            <a:spLocks noChangeArrowheads="1"/>
          </p:cNvSpPr>
          <p:nvPr/>
        </p:nvSpPr>
        <p:spPr bwMode="auto">
          <a:xfrm>
            <a:off x="7391400" y="5029200"/>
            <a:ext cx="1490370" cy="13234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Char char="-"/>
            </a:pPr>
            <a:r>
              <a:rPr lang="en-US" altLang="en-US" sz="1600" dirty="0" smtClean="0">
                <a:solidFill>
                  <a:schemeClr val="accent2"/>
                </a:solidFill>
                <a:latin typeface="Felt Tip Roman" panose="02000400000000000000" pitchFamily="2" charset="0"/>
              </a:rPr>
              <a:t>Reduced Risk</a:t>
            </a:r>
          </a:p>
          <a:p>
            <a:pPr eaLnBrk="1" hangingPunct="1">
              <a:spcBef>
                <a:spcPct val="0"/>
              </a:spcBef>
              <a:buFontTx/>
              <a:buChar char="-"/>
            </a:pPr>
            <a:r>
              <a:rPr lang="en-US" altLang="en-US" sz="1600" dirty="0" err="1" smtClean="0">
                <a:solidFill>
                  <a:schemeClr val="accent2"/>
                </a:solidFill>
                <a:latin typeface="Felt Tip Roman" panose="02000400000000000000" pitchFamily="2" charset="0"/>
              </a:rPr>
              <a:t>Enhancesd</a:t>
            </a:r>
            <a:r>
              <a:rPr lang="en-US" altLang="en-US" sz="1600" dirty="0" smtClean="0">
                <a:solidFill>
                  <a:schemeClr val="accent2"/>
                </a:solidFill>
                <a:latin typeface="Felt Tip Roman" panose="02000400000000000000" pitchFamily="2" charset="0"/>
              </a:rPr>
              <a:t> Efficiency</a:t>
            </a:r>
          </a:p>
          <a:p>
            <a:pPr eaLnBrk="1" hangingPunct="1">
              <a:spcBef>
                <a:spcPct val="0"/>
              </a:spcBef>
              <a:buFontTx/>
              <a:buChar char="-"/>
            </a:pPr>
            <a:r>
              <a:rPr lang="en-US" altLang="en-US" sz="1600" dirty="0" smtClean="0">
                <a:solidFill>
                  <a:schemeClr val="accent2"/>
                </a:solidFill>
                <a:latin typeface="Felt Tip Roman" panose="02000400000000000000" pitchFamily="2" charset="0"/>
              </a:rPr>
              <a:t>Boosts Internal Security</a:t>
            </a:r>
            <a:endParaRPr lang="en-US" altLang="en-US" sz="1600" dirty="0">
              <a:solidFill>
                <a:schemeClr val="accent2"/>
              </a:solidFill>
              <a:latin typeface="Felt Tip Roman" panose="02000400000000000000" pitchFamily="2" charset="0"/>
            </a:endParaRPr>
          </a:p>
        </p:txBody>
      </p:sp>
      <p:sp>
        <p:nvSpPr>
          <p:cNvPr id="299" name="Text Box 173"/>
          <p:cNvSpPr txBox="1">
            <a:spLocks noChangeArrowheads="1"/>
          </p:cNvSpPr>
          <p:nvPr/>
        </p:nvSpPr>
        <p:spPr bwMode="auto">
          <a:xfrm>
            <a:off x="7391400" y="2562761"/>
            <a:ext cx="1552918" cy="20621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Char char="-"/>
            </a:pPr>
            <a:r>
              <a:rPr lang="en-US" altLang="en-US" sz="1600" dirty="0" smtClean="0">
                <a:solidFill>
                  <a:schemeClr val="accent2"/>
                </a:solidFill>
                <a:latin typeface="Felt Tip Roman" panose="02000400000000000000" pitchFamily="2" charset="0"/>
              </a:rPr>
              <a:t>Low Cost Innovations </a:t>
            </a:r>
          </a:p>
          <a:p>
            <a:pPr eaLnBrk="1" hangingPunct="1">
              <a:spcBef>
                <a:spcPct val="0"/>
              </a:spcBef>
              <a:buFontTx/>
              <a:buChar char="-"/>
            </a:pPr>
            <a:r>
              <a:rPr lang="en-US" altLang="en-US" sz="1600" dirty="0" smtClean="0">
                <a:solidFill>
                  <a:schemeClr val="accent2"/>
                </a:solidFill>
                <a:latin typeface="Felt Tip Roman" panose="02000400000000000000" pitchFamily="2" charset="0"/>
              </a:rPr>
              <a:t>Cloud Based offering  </a:t>
            </a:r>
          </a:p>
          <a:p>
            <a:pPr eaLnBrk="1" hangingPunct="1">
              <a:spcBef>
                <a:spcPct val="0"/>
              </a:spcBef>
              <a:buFontTx/>
              <a:buChar char="-"/>
            </a:pPr>
            <a:r>
              <a:rPr lang="en-US" altLang="en-US" sz="1600" dirty="0" smtClean="0">
                <a:solidFill>
                  <a:schemeClr val="accent2"/>
                </a:solidFill>
                <a:latin typeface="Felt Tip Roman" panose="02000400000000000000" pitchFamily="2" charset="0"/>
              </a:rPr>
              <a:t>90</a:t>
            </a:r>
            <a:r>
              <a:rPr lang="en-US" altLang="en-US" sz="1600" dirty="0">
                <a:solidFill>
                  <a:schemeClr val="accent2"/>
                </a:solidFill>
                <a:latin typeface="Felt Tip Roman" panose="02000400000000000000" pitchFamily="2" charset="0"/>
              </a:rPr>
              <a:t>% Cost Savings</a:t>
            </a:r>
          </a:p>
          <a:p>
            <a:pPr eaLnBrk="1" hangingPunct="1">
              <a:spcBef>
                <a:spcPct val="0"/>
              </a:spcBef>
              <a:buFontTx/>
              <a:buChar char="-"/>
            </a:pPr>
            <a:r>
              <a:rPr lang="en-US" altLang="en-US" sz="1600" dirty="0" smtClean="0">
                <a:solidFill>
                  <a:schemeClr val="accent2"/>
                </a:solidFill>
                <a:latin typeface="Felt Tip Roman" panose="02000400000000000000" pitchFamily="2" charset="0"/>
              </a:rPr>
              <a:t>                                               </a:t>
            </a:r>
          </a:p>
          <a:p>
            <a:pPr eaLnBrk="1" hangingPunct="1">
              <a:spcBef>
                <a:spcPct val="0"/>
              </a:spcBef>
              <a:buFontTx/>
              <a:buChar char="-"/>
            </a:pPr>
            <a:endParaRPr lang="en-US" altLang="en-US" sz="1600" dirty="0">
              <a:solidFill>
                <a:schemeClr val="accent2"/>
              </a:solidFill>
              <a:latin typeface="Felt Tip Roman" panose="02000400000000000000" pitchFamily="2" charset="0"/>
            </a:endParaRPr>
          </a:p>
        </p:txBody>
      </p:sp>
      <p:sp>
        <p:nvSpPr>
          <p:cNvPr id="280" name="TextBox 279"/>
          <p:cNvSpPr txBox="1"/>
          <p:nvPr/>
        </p:nvSpPr>
        <p:spPr>
          <a:xfrm>
            <a:off x="3440113" y="5791200"/>
            <a:ext cx="2579687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Felt Tip Roman" panose="02000400000000000000" pitchFamily="2" charset="0"/>
              <a:buChar char="–"/>
            </a:pPr>
            <a:r>
              <a:rPr lang="en-US" sz="1400" dirty="0" smtClean="0">
                <a:solidFill>
                  <a:srgbClr val="008000"/>
                </a:solidFill>
                <a:latin typeface="Felt Tip Roman" panose="02000400000000000000" pitchFamily="2" charset="0"/>
              </a:rPr>
              <a:t>Affordable to start</a:t>
            </a:r>
          </a:p>
          <a:p>
            <a:pPr marL="171450" indent="-171450">
              <a:buFont typeface="Felt Tip Roman" panose="02000400000000000000" pitchFamily="2" charset="0"/>
              <a:buChar char="–"/>
            </a:pPr>
            <a:r>
              <a:rPr lang="en-US" sz="1400" dirty="0" smtClean="0">
                <a:solidFill>
                  <a:srgbClr val="008000"/>
                </a:solidFill>
                <a:latin typeface="Felt Tip Roman" panose="02000400000000000000" pitchFamily="2" charset="0"/>
              </a:rPr>
              <a:t>TCO vs x86 Cloud – 32-60%</a:t>
            </a:r>
          </a:p>
          <a:p>
            <a:pPr marL="171450" indent="-171450">
              <a:buFont typeface="Felt Tip Roman" panose="02000400000000000000" pitchFamily="2" charset="0"/>
              <a:buChar char="–"/>
            </a:pPr>
            <a:r>
              <a:rPr lang="en-US" sz="1400" dirty="0" smtClean="0">
                <a:solidFill>
                  <a:srgbClr val="008000"/>
                </a:solidFill>
                <a:latin typeface="Felt Tip Roman" panose="02000400000000000000" pitchFamily="2" charset="0"/>
              </a:rPr>
              <a:t>D/C Simplicity</a:t>
            </a:r>
          </a:p>
        </p:txBody>
      </p:sp>
      <p:sp>
        <p:nvSpPr>
          <p:cNvPr id="331" name="Text Box 180"/>
          <p:cNvSpPr txBox="1">
            <a:spLocks noChangeArrowheads="1"/>
          </p:cNvSpPr>
          <p:nvPr/>
        </p:nvSpPr>
        <p:spPr bwMode="auto">
          <a:xfrm>
            <a:off x="7467600" y="4572000"/>
            <a:ext cx="1112805" cy="10772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600" dirty="0" err="1" smtClean="0">
                <a:solidFill>
                  <a:schemeClr val="accent2"/>
                </a:solidFill>
                <a:latin typeface="Felt Tip Roman" panose="02000400000000000000" pitchFamily="2" charset="0"/>
              </a:rPr>
              <a:t>Banrisul</a:t>
            </a:r>
            <a:r>
              <a:rPr lang="en-US" altLang="en-US" sz="1600" dirty="0" smtClean="0">
                <a:solidFill>
                  <a:schemeClr val="accent2"/>
                </a:solidFill>
                <a:latin typeface="Felt Tip Roman" panose="02000400000000000000" pitchFamily="2" charset="0"/>
              </a:rPr>
              <a:t> SA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600" dirty="0" smtClean="0">
              <a:solidFill>
                <a:schemeClr val="accent2"/>
              </a:solidFill>
              <a:latin typeface="Felt Tip Roman" panose="02000400000000000000" pitchFamily="2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600" dirty="0" smtClean="0">
              <a:solidFill>
                <a:schemeClr val="accent2"/>
              </a:solidFill>
              <a:latin typeface="Felt Tip Roman" panose="02000400000000000000" pitchFamily="2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600" dirty="0">
              <a:solidFill>
                <a:schemeClr val="accent2"/>
              </a:solidFill>
              <a:latin typeface="Felt Tip Roman" panose="02000400000000000000" pitchFamily="2" charset="0"/>
            </a:endParaRPr>
          </a:p>
        </p:txBody>
      </p:sp>
      <p:sp>
        <p:nvSpPr>
          <p:cNvPr id="18434" name="Ink 49"/>
          <p:cNvSpPr>
            <a:spLocks noRot="1" noChangeAspect="1" noEditPoints="1" noChangeArrowheads="1" noChangeShapeType="1" noTextEdit="1"/>
          </p:cNvSpPr>
          <p:nvPr/>
        </p:nvSpPr>
        <p:spPr bwMode="auto">
          <a:xfrm>
            <a:off x="304800" y="2057400"/>
            <a:ext cx="8382000" cy="128588"/>
          </a:xfrm>
          <a:custGeom>
            <a:avLst/>
            <a:gdLst>
              <a:gd name="T0" fmla="*/ 0 w 18204"/>
              <a:gd name="T1" fmla="*/ 2147483646 h 276"/>
              <a:gd name="T2" fmla="*/ 2147483646 w 18204"/>
              <a:gd name="T3" fmla="*/ 2147483646 h 276"/>
              <a:gd name="T4" fmla="*/ 2147483646 w 18204"/>
              <a:gd name="T5" fmla="*/ 2147483646 h 276"/>
              <a:gd name="T6" fmla="*/ 2147483646 w 18204"/>
              <a:gd name="T7" fmla="*/ 2147483646 h 276"/>
              <a:gd name="T8" fmla="*/ 2147483646 w 18204"/>
              <a:gd name="T9" fmla="*/ 2147483646 h 276"/>
              <a:gd name="T10" fmla="*/ 2147483646 w 18204"/>
              <a:gd name="T11" fmla="*/ 2147483646 h 276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8204"/>
              <a:gd name="T19" fmla="*/ 0 h 276"/>
              <a:gd name="T20" fmla="*/ 18204 w 18204"/>
              <a:gd name="T21" fmla="*/ 276 h 27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8204" h="276" extrusionOk="0">
                <a:moveTo>
                  <a:pt x="0" y="262"/>
                </a:moveTo>
                <a:cubicBezTo>
                  <a:pt x="227" y="259"/>
                  <a:pt x="457" y="252"/>
                  <a:pt x="687" y="238"/>
                </a:cubicBezTo>
                <a:cubicBezTo>
                  <a:pt x="2611" y="121"/>
                  <a:pt x="4524" y="37"/>
                  <a:pt x="6453" y="29"/>
                </a:cubicBezTo>
                <a:cubicBezTo>
                  <a:pt x="8214" y="22"/>
                  <a:pt x="9975" y="48"/>
                  <a:pt x="11736" y="26"/>
                </a:cubicBezTo>
                <a:cubicBezTo>
                  <a:pt x="13413" y="5"/>
                  <a:pt x="15089" y="14"/>
                  <a:pt x="16766" y="5"/>
                </a:cubicBezTo>
                <a:cubicBezTo>
                  <a:pt x="17245" y="3"/>
                  <a:pt x="17726" y="9"/>
                  <a:pt x="18203" y="5"/>
                </a:cubicBezTo>
              </a:path>
            </a:pathLst>
          </a:custGeom>
          <a:noFill/>
          <a:ln w="19050" cap="rnd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468" name="Ink 49"/>
          <p:cNvSpPr>
            <a:spLocks noRot="1" noChangeAspect="1" noEditPoints="1" noChangeArrowheads="1" noChangeShapeType="1" noTextEdit="1"/>
          </p:cNvSpPr>
          <p:nvPr/>
        </p:nvSpPr>
        <p:spPr bwMode="auto">
          <a:xfrm>
            <a:off x="304800" y="2057400"/>
            <a:ext cx="8382000" cy="128588"/>
          </a:xfrm>
          <a:custGeom>
            <a:avLst/>
            <a:gdLst>
              <a:gd name="T0" fmla="*/ 0 w 18204"/>
              <a:gd name="T1" fmla="*/ 2147483646 h 276"/>
              <a:gd name="T2" fmla="*/ 2147483646 w 18204"/>
              <a:gd name="T3" fmla="*/ 2147483646 h 276"/>
              <a:gd name="T4" fmla="*/ 2147483646 w 18204"/>
              <a:gd name="T5" fmla="*/ 2147483646 h 276"/>
              <a:gd name="T6" fmla="*/ 2147483646 w 18204"/>
              <a:gd name="T7" fmla="*/ 2147483646 h 276"/>
              <a:gd name="T8" fmla="*/ 2147483646 w 18204"/>
              <a:gd name="T9" fmla="*/ 2147483646 h 276"/>
              <a:gd name="T10" fmla="*/ 2147483646 w 18204"/>
              <a:gd name="T11" fmla="*/ 2147483646 h 276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8204"/>
              <a:gd name="T19" fmla="*/ 0 h 276"/>
              <a:gd name="T20" fmla="*/ 18204 w 18204"/>
              <a:gd name="T21" fmla="*/ 276 h 27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8204" h="276" extrusionOk="0">
                <a:moveTo>
                  <a:pt x="0" y="262"/>
                </a:moveTo>
                <a:cubicBezTo>
                  <a:pt x="227" y="259"/>
                  <a:pt x="457" y="252"/>
                  <a:pt x="687" y="238"/>
                </a:cubicBezTo>
                <a:cubicBezTo>
                  <a:pt x="2611" y="121"/>
                  <a:pt x="4524" y="37"/>
                  <a:pt x="6453" y="29"/>
                </a:cubicBezTo>
                <a:cubicBezTo>
                  <a:pt x="8214" y="22"/>
                  <a:pt x="9975" y="48"/>
                  <a:pt x="11736" y="26"/>
                </a:cubicBezTo>
                <a:cubicBezTo>
                  <a:pt x="13413" y="5"/>
                  <a:pt x="15089" y="14"/>
                  <a:pt x="16766" y="5"/>
                </a:cubicBezTo>
                <a:cubicBezTo>
                  <a:pt x="17245" y="3"/>
                  <a:pt x="17726" y="9"/>
                  <a:pt x="18203" y="5"/>
                </a:cubicBezTo>
              </a:path>
            </a:pathLst>
          </a:custGeom>
          <a:noFill/>
          <a:ln w="19050" cap="rnd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171070" name="Ink 29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6958013" y="1295400"/>
              <a:ext cx="360362" cy="373063"/>
            </p14:xfrm>
          </p:contentPart>
        </mc:Choice>
        <mc:Fallback xmlns="">
          <p:pic>
            <p:nvPicPr>
              <p:cNvPr id="171070" name="Ink 29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949373" y="1289999"/>
                <a:ext cx="371522" cy="387827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171071" name="Ink 29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7410450" y="1447800"/>
              <a:ext cx="212725" cy="220663"/>
            </p14:xfrm>
          </p:contentPart>
        </mc:Choice>
        <mc:Fallback xmlns="">
          <p:pic>
            <p:nvPicPr>
              <p:cNvPr id="171071" name="Ink 29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7401451" y="1442040"/>
                <a:ext cx="226763" cy="235782"/>
              </a:xfrm>
              <a:prstGeom prst="rect">
                <a:avLst/>
              </a:prstGeom>
            </p:spPr>
          </p:pic>
        </mc:Fallback>
      </mc:AlternateContent>
      <p:grpSp>
        <p:nvGrpSpPr>
          <p:cNvPr id="18471" name="Group 64"/>
          <p:cNvGrpSpPr>
            <a:grpSpLocks/>
          </p:cNvGrpSpPr>
          <p:nvPr/>
        </p:nvGrpSpPr>
        <p:grpSpPr bwMode="auto">
          <a:xfrm>
            <a:off x="7742238" y="1411288"/>
            <a:ext cx="212725" cy="192087"/>
            <a:chOff x="1920" y="816"/>
            <a:chExt cx="2736" cy="1104"/>
          </a:xfrm>
        </p:grpSpPr>
        <p:sp>
          <p:nvSpPr>
            <p:cNvPr id="18592" name="Freeform 162"/>
            <p:cNvSpPr>
              <a:spLocks/>
            </p:cNvSpPr>
            <p:nvPr/>
          </p:nvSpPr>
          <p:spPr bwMode="auto">
            <a:xfrm rot="-5400000">
              <a:off x="3168" y="384"/>
              <a:ext cx="1056" cy="1920"/>
            </a:xfrm>
            <a:custGeom>
              <a:avLst/>
              <a:gdLst>
                <a:gd name="T0" fmla="*/ 0 w 1288"/>
                <a:gd name="T1" fmla="*/ 2147483646 h 1064"/>
                <a:gd name="T2" fmla="*/ 1443530537 w 1288"/>
                <a:gd name="T3" fmla="*/ 2147483646 h 1064"/>
                <a:gd name="T4" fmla="*/ 1443530537 w 1288"/>
                <a:gd name="T5" fmla="*/ 2147483646 h 1064"/>
                <a:gd name="T6" fmla="*/ 1443530537 w 1288"/>
                <a:gd name="T7" fmla="*/ 2147483646 h 1064"/>
                <a:gd name="T8" fmla="*/ 1443530537 w 1288"/>
                <a:gd name="T9" fmla="*/ 2147483646 h 1064"/>
                <a:gd name="T10" fmla="*/ 1443530537 w 1288"/>
                <a:gd name="T11" fmla="*/ 2147483646 h 1064"/>
                <a:gd name="T12" fmla="*/ 1443530537 w 1288"/>
                <a:gd name="T13" fmla="*/ 2147483646 h 1064"/>
                <a:gd name="T14" fmla="*/ 1443530537 w 1288"/>
                <a:gd name="T15" fmla="*/ 2147483646 h 1064"/>
                <a:gd name="T16" fmla="*/ 1443530537 w 1288"/>
                <a:gd name="T17" fmla="*/ 2147483646 h 1064"/>
                <a:gd name="T18" fmla="*/ 1443530537 w 1288"/>
                <a:gd name="T19" fmla="*/ 2147483646 h 1064"/>
                <a:gd name="T20" fmla="*/ 1443530537 w 1288"/>
                <a:gd name="T21" fmla="*/ 2147483646 h 1064"/>
                <a:gd name="T22" fmla="*/ 1443530537 w 1288"/>
                <a:gd name="T23" fmla="*/ 0 h 1064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1288"/>
                <a:gd name="T37" fmla="*/ 0 h 1064"/>
                <a:gd name="T38" fmla="*/ 1288 w 1288"/>
                <a:gd name="T39" fmla="*/ 1064 h 1064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1288" h="1064">
                  <a:moveTo>
                    <a:pt x="0" y="88"/>
                  </a:moveTo>
                  <a:cubicBezTo>
                    <a:pt x="65" y="186"/>
                    <a:pt x="56" y="309"/>
                    <a:pt x="64" y="424"/>
                  </a:cubicBezTo>
                  <a:cubicBezTo>
                    <a:pt x="44" y="485"/>
                    <a:pt x="57" y="434"/>
                    <a:pt x="64" y="560"/>
                  </a:cubicBezTo>
                  <a:cubicBezTo>
                    <a:pt x="75" y="774"/>
                    <a:pt x="56" y="688"/>
                    <a:pt x="80" y="784"/>
                  </a:cubicBezTo>
                  <a:cubicBezTo>
                    <a:pt x="77" y="829"/>
                    <a:pt x="72" y="875"/>
                    <a:pt x="72" y="920"/>
                  </a:cubicBezTo>
                  <a:cubicBezTo>
                    <a:pt x="72" y="969"/>
                    <a:pt x="88" y="1016"/>
                    <a:pt x="88" y="1064"/>
                  </a:cubicBezTo>
                  <a:cubicBezTo>
                    <a:pt x="461" y="1061"/>
                    <a:pt x="835" y="1061"/>
                    <a:pt x="1208" y="1056"/>
                  </a:cubicBezTo>
                  <a:cubicBezTo>
                    <a:pt x="1266" y="1055"/>
                    <a:pt x="1272" y="1047"/>
                    <a:pt x="1288" y="1000"/>
                  </a:cubicBezTo>
                  <a:cubicBezTo>
                    <a:pt x="1265" y="931"/>
                    <a:pt x="1258" y="855"/>
                    <a:pt x="1240" y="784"/>
                  </a:cubicBezTo>
                  <a:cubicBezTo>
                    <a:pt x="1237" y="669"/>
                    <a:pt x="1232" y="555"/>
                    <a:pt x="1232" y="440"/>
                  </a:cubicBezTo>
                  <a:cubicBezTo>
                    <a:pt x="1232" y="376"/>
                    <a:pt x="1253" y="456"/>
                    <a:pt x="1232" y="392"/>
                  </a:cubicBezTo>
                  <a:cubicBezTo>
                    <a:pt x="1226" y="258"/>
                    <a:pt x="1224" y="132"/>
                    <a:pt x="1224" y="0"/>
                  </a:cubicBezTo>
                </a:path>
              </a:pathLst>
            </a:custGeom>
            <a:noFill/>
            <a:ln w="19050" cap="flat" cmpd="sng">
              <a:solidFill>
                <a:srgbClr val="FF0000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8593" name="Freeform 163"/>
            <p:cNvSpPr>
              <a:spLocks/>
            </p:cNvSpPr>
            <p:nvPr/>
          </p:nvSpPr>
          <p:spPr bwMode="auto">
            <a:xfrm rot="5400000">
              <a:off x="1872" y="912"/>
              <a:ext cx="1056" cy="960"/>
            </a:xfrm>
            <a:custGeom>
              <a:avLst/>
              <a:gdLst>
                <a:gd name="T0" fmla="*/ 0 w 1288"/>
                <a:gd name="T1" fmla="*/ 1748191786 h 1064"/>
                <a:gd name="T2" fmla="*/ 1443530537 w 1288"/>
                <a:gd name="T3" fmla="*/ 1748191786 h 1064"/>
                <a:gd name="T4" fmla="*/ 1443530537 w 1288"/>
                <a:gd name="T5" fmla="*/ 1748191786 h 1064"/>
                <a:gd name="T6" fmla="*/ 1443530537 w 1288"/>
                <a:gd name="T7" fmla="*/ 1748191786 h 1064"/>
                <a:gd name="T8" fmla="*/ 1443530537 w 1288"/>
                <a:gd name="T9" fmla="*/ 1748191786 h 1064"/>
                <a:gd name="T10" fmla="*/ 1443530537 w 1288"/>
                <a:gd name="T11" fmla="*/ 1748191786 h 1064"/>
                <a:gd name="T12" fmla="*/ 1443530537 w 1288"/>
                <a:gd name="T13" fmla="*/ 1748191786 h 1064"/>
                <a:gd name="T14" fmla="*/ 1443530537 w 1288"/>
                <a:gd name="T15" fmla="*/ 1748191786 h 1064"/>
                <a:gd name="T16" fmla="*/ 1443530537 w 1288"/>
                <a:gd name="T17" fmla="*/ 1748191786 h 1064"/>
                <a:gd name="T18" fmla="*/ 1443530537 w 1288"/>
                <a:gd name="T19" fmla="*/ 1748191786 h 1064"/>
                <a:gd name="T20" fmla="*/ 1443530537 w 1288"/>
                <a:gd name="T21" fmla="*/ 1748191786 h 1064"/>
                <a:gd name="T22" fmla="*/ 1443530537 w 1288"/>
                <a:gd name="T23" fmla="*/ 0 h 1064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1288"/>
                <a:gd name="T37" fmla="*/ 0 h 1064"/>
                <a:gd name="T38" fmla="*/ 1288 w 1288"/>
                <a:gd name="T39" fmla="*/ 1064 h 1064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1288" h="1064">
                  <a:moveTo>
                    <a:pt x="0" y="88"/>
                  </a:moveTo>
                  <a:cubicBezTo>
                    <a:pt x="65" y="186"/>
                    <a:pt x="56" y="309"/>
                    <a:pt x="64" y="424"/>
                  </a:cubicBezTo>
                  <a:cubicBezTo>
                    <a:pt x="44" y="485"/>
                    <a:pt x="57" y="434"/>
                    <a:pt x="64" y="560"/>
                  </a:cubicBezTo>
                  <a:cubicBezTo>
                    <a:pt x="75" y="774"/>
                    <a:pt x="56" y="688"/>
                    <a:pt x="80" y="784"/>
                  </a:cubicBezTo>
                  <a:cubicBezTo>
                    <a:pt x="77" y="829"/>
                    <a:pt x="72" y="875"/>
                    <a:pt x="72" y="920"/>
                  </a:cubicBezTo>
                  <a:cubicBezTo>
                    <a:pt x="72" y="969"/>
                    <a:pt x="88" y="1016"/>
                    <a:pt x="88" y="1064"/>
                  </a:cubicBezTo>
                  <a:cubicBezTo>
                    <a:pt x="461" y="1061"/>
                    <a:pt x="835" y="1061"/>
                    <a:pt x="1208" y="1056"/>
                  </a:cubicBezTo>
                  <a:cubicBezTo>
                    <a:pt x="1266" y="1055"/>
                    <a:pt x="1272" y="1047"/>
                    <a:pt x="1288" y="1000"/>
                  </a:cubicBezTo>
                  <a:cubicBezTo>
                    <a:pt x="1265" y="931"/>
                    <a:pt x="1258" y="855"/>
                    <a:pt x="1240" y="784"/>
                  </a:cubicBezTo>
                  <a:cubicBezTo>
                    <a:pt x="1237" y="669"/>
                    <a:pt x="1232" y="555"/>
                    <a:pt x="1232" y="440"/>
                  </a:cubicBezTo>
                  <a:cubicBezTo>
                    <a:pt x="1232" y="376"/>
                    <a:pt x="1253" y="456"/>
                    <a:pt x="1232" y="392"/>
                  </a:cubicBezTo>
                  <a:cubicBezTo>
                    <a:pt x="1226" y="258"/>
                    <a:pt x="1224" y="132"/>
                    <a:pt x="1224" y="0"/>
                  </a:cubicBezTo>
                </a:path>
              </a:pathLst>
            </a:custGeom>
            <a:noFill/>
            <a:ln w="19050" cap="flat" cmpd="sng">
              <a:solidFill>
                <a:srgbClr val="FF0000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8472" name="Group 67"/>
          <p:cNvGrpSpPr>
            <a:grpSpLocks/>
          </p:cNvGrpSpPr>
          <p:nvPr/>
        </p:nvGrpSpPr>
        <p:grpSpPr bwMode="auto">
          <a:xfrm>
            <a:off x="7600950" y="1752600"/>
            <a:ext cx="212725" cy="190500"/>
            <a:chOff x="1920" y="816"/>
            <a:chExt cx="2736" cy="1104"/>
          </a:xfrm>
        </p:grpSpPr>
        <p:sp>
          <p:nvSpPr>
            <p:cNvPr id="18590" name="Freeform 162"/>
            <p:cNvSpPr>
              <a:spLocks/>
            </p:cNvSpPr>
            <p:nvPr/>
          </p:nvSpPr>
          <p:spPr bwMode="auto">
            <a:xfrm rot="-5400000">
              <a:off x="3168" y="384"/>
              <a:ext cx="1056" cy="1920"/>
            </a:xfrm>
            <a:custGeom>
              <a:avLst/>
              <a:gdLst>
                <a:gd name="T0" fmla="*/ 0 w 1288"/>
                <a:gd name="T1" fmla="*/ 2147483646 h 1064"/>
                <a:gd name="T2" fmla="*/ 1443530537 w 1288"/>
                <a:gd name="T3" fmla="*/ 2147483646 h 1064"/>
                <a:gd name="T4" fmla="*/ 1443530537 w 1288"/>
                <a:gd name="T5" fmla="*/ 2147483646 h 1064"/>
                <a:gd name="T6" fmla="*/ 1443530537 w 1288"/>
                <a:gd name="T7" fmla="*/ 2147483646 h 1064"/>
                <a:gd name="T8" fmla="*/ 1443530537 w 1288"/>
                <a:gd name="T9" fmla="*/ 2147483646 h 1064"/>
                <a:gd name="T10" fmla="*/ 1443530537 w 1288"/>
                <a:gd name="T11" fmla="*/ 2147483646 h 1064"/>
                <a:gd name="T12" fmla="*/ 1443530537 w 1288"/>
                <a:gd name="T13" fmla="*/ 2147483646 h 1064"/>
                <a:gd name="T14" fmla="*/ 1443530537 w 1288"/>
                <a:gd name="T15" fmla="*/ 2147483646 h 1064"/>
                <a:gd name="T16" fmla="*/ 1443530537 w 1288"/>
                <a:gd name="T17" fmla="*/ 2147483646 h 1064"/>
                <a:gd name="T18" fmla="*/ 1443530537 w 1288"/>
                <a:gd name="T19" fmla="*/ 2147483646 h 1064"/>
                <a:gd name="T20" fmla="*/ 1443530537 w 1288"/>
                <a:gd name="T21" fmla="*/ 2147483646 h 1064"/>
                <a:gd name="T22" fmla="*/ 1443530537 w 1288"/>
                <a:gd name="T23" fmla="*/ 0 h 1064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1288"/>
                <a:gd name="T37" fmla="*/ 0 h 1064"/>
                <a:gd name="T38" fmla="*/ 1288 w 1288"/>
                <a:gd name="T39" fmla="*/ 1064 h 1064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1288" h="1064">
                  <a:moveTo>
                    <a:pt x="0" y="88"/>
                  </a:moveTo>
                  <a:cubicBezTo>
                    <a:pt x="65" y="186"/>
                    <a:pt x="56" y="309"/>
                    <a:pt x="64" y="424"/>
                  </a:cubicBezTo>
                  <a:cubicBezTo>
                    <a:pt x="44" y="485"/>
                    <a:pt x="57" y="434"/>
                    <a:pt x="64" y="560"/>
                  </a:cubicBezTo>
                  <a:cubicBezTo>
                    <a:pt x="75" y="774"/>
                    <a:pt x="56" y="688"/>
                    <a:pt x="80" y="784"/>
                  </a:cubicBezTo>
                  <a:cubicBezTo>
                    <a:pt x="77" y="829"/>
                    <a:pt x="72" y="875"/>
                    <a:pt x="72" y="920"/>
                  </a:cubicBezTo>
                  <a:cubicBezTo>
                    <a:pt x="72" y="969"/>
                    <a:pt x="88" y="1016"/>
                    <a:pt x="88" y="1064"/>
                  </a:cubicBezTo>
                  <a:cubicBezTo>
                    <a:pt x="461" y="1061"/>
                    <a:pt x="835" y="1061"/>
                    <a:pt x="1208" y="1056"/>
                  </a:cubicBezTo>
                  <a:cubicBezTo>
                    <a:pt x="1266" y="1055"/>
                    <a:pt x="1272" y="1047"/>
                    <a:pt x="1288" y="1000"/>
                  </a:cubicBezTo>
                  <a:cubicBezTo>
                    <a:pt x="1265" y="931"/>
                    <a:pt x="1258" y="855"/>
                    <a:pt x="1240" y="784"/>
                  </a:cubicBezTo>
                  <a:cubicBezTo>
                    <a:pt x="1237" y="669"/>
                    <a:pt x="1232" y="555"/>
                    <a:pt x="1232" y="440"/>
                  </a:cubicBezTo>
                  <a:cubicBezTo>
                    <a:pt x="1232" y="376"/>
                    <a:pt x="1253" y="456"/>
                    <a:pt x="1232" y="392"/>
                  </a:cubicBezTo>
                  <a:cubicBezTo>
                    <a:pt x="1226" y="258"/>
                    <a:pt x="1224" y="132"/>
                    <a:pt x="1224" y="0"/>
                  </a:cubicBezTo>
                </a:path>
              </a:pathLst>
            </a:custGeom>
            <a:noFill/>
            <a:ln w="19050" cap="flat" cmpd="sng">
              <a:solidFill>
                <a:srgbClr val="FF0000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8591" name="Freeform 163"/>
            <p:cNvSpPr>
              <a:spLocks/>
            </p:cNvSpPr>
            <p:nvPr/>
          </p:nvSpPr>
          <p:spPr bwMode="auto">
            <a:xfrm rot="5400000">
              <a:off x="1872" y="912"/>
              <a:ext cx="1056" cy="960"/>
            </a:xfrm>
            <a:custGeom>
              <a:avLst/>
              <a:gdLst>
                <a:gd name="T0" fmla="*/ 0 w 1288"/>
                <a:gd name="T1" fmla="*/ 1748191786 h 1064"/>
                <a:gd name="T2" fmla="*/ 1443530537 w 1288"/>
                <a:gd name="T3" fmla="*/ 1748191786 h 1064"/>
                <a:gd name="T4" fmla="*/ 1443530537 w 1288"/>
                <a:gd name="T5" fmla="*/ 1748191786 h 1064"/>
                <a:gd name="T6" fmla="*/ 1443530537 w 1288"/>
                <a:gd name="T7" fmla="*/ 1748191786 h 1064"/>
                <a:gd name="T8" fmla="*/ 1443530537 w 1288"/>
                <a:gd name="T9" fmla="*/ 1748191786 h 1064"/>
                <a:gd name="T10" fmla="*/ 1443530537 w 1288"/>
                <a:gd name="T11" fmla="*/ 1748191786 h 1064"/>
                <a:gd name="T12" fmla="*/ 1443530537 w 1288"/>
                <a:gd name="T13" fmla="*/ 1748191786 h 1064"/>
                <a:gd name="T14" fmla="*/ 1443530537 w 1288"/>
                <a:gd name="T15" fmla="*/ 1748191786 h 1064"/>
                <a:gd name="T16" fmla="*/ 1443530537 w 1288"/>
                <a:gd name="T17" fmla="*/ 1748191786 h 1064"/>
                <a:gd name="T18" fmla="*/ 1443530537 w 1288"/>
                <a:gd name="T19" fmla="*/ 1748191786 h 1064"/>
                <a:gd name="T20" fmla="*/ 1443530537 w 1288"/>
                <a:gd name="T21" fmla="*/ 1748191786 h 1064"/>
                <a:gd name="T22" fmla="*/ 1443530537 w 1288"/>
                <a:gd name="T23" fmla="*/ 0 h 1064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1288"/>
                <a:gd name="T37" fmla="*/ 0 h 1064"/>
                <a:gd name="T38" fmla="*/ 1288 w 1288"/>
                <a:gd name="T39" fmla="*/ 1064 h 1064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1288" h="1064">
                  <a:moveTo>
                    <a:pt x="0" y="88"/>
                  </a:moveTo>
                  <a:cubicBezTo>
                    <a:pt x="65" y="186"/>
                    <a:pt x="56" y="309"/>
                    <a:pt x="64" y="424"/>
                  </a:cubicBezTo>
                  <a:cubicBezTo>
                    <a:pt x="44" y="485"/>
                    <a:pt x="57" y="434"/>
                    <a:pt x="64" y="560"/>
                  </a:cubicBezTo>
                  <a:cubicBezTo>
                    <a:pt x="75" y="774"/>
                    <a:pt x="56" y="688"/>
                    <a:pt x="80" y="784"/>
                  </a:cubicBezTo>
                  <a:cubicBezTo>
                    <a:pt x="77" y="829"/>
                    <a:pt x="72" y="875"/>
                    <a:pt x="72" y="920"/>
                  </a:cubicBezTo>
                  <a:cubicBezTo>
                    <a:pt x="72" y="969"/>
                    <a:pt x="88" y="1016"/>
                    <a:pt x="88" y="1064"/>
                  </a:cubicBezTo>
                  <a:cubicBezTo>
                    <a:pt x="461" y="1061"/>
                    <a:pt x="835" y="1061"/>
                    <a:pt x="1208" y="1056"/>
                  </a:cubicBezTo>
                  <a:cubicBezTo>
                    <a:pt x="1266" y="1055"/>
                    <a:pt x="1272" y="1047"/>
                    <a:pt x="1288" y="1000"/>
                  </a:cubicBezTo>
                  <a:cubicBezTo>
                    <a:pt x="1265" y="931"/>
                    <a:pt x="1258" y="855"/>
                    <a:pt x="1240" y="784"/>
                  </a:cubicBezTo>
                  <a:cubicBezTo>
                    <a:pt x="1237" y="669"/>
                    <a:pt x="1232" y="555"/>
                    <a:pt x="1232" y="440"/>
                  </a:cubicBezTo>
                  <a:cubicBezTo>
                    <a:pt x="1232" y="376"/>
                    <a:pt x="1253" y="456"/>
                    <a:pt x="1232" y="392"/>
                  </a:cubicBezTo>
                  <a:cubicBezTo>
                    <a:pt x="1226" y="258"/>
                    <a:pt x="1224" y="132"/>
                    <a:pt x="1224" y="0"/>
                  </a:cubicBezTo>
                </a:path>
              </a:pathLst>
            </a:custGeom>
            <a:noFill/>
            <a:ln w="19050" cap="flat" cmpd="sng">
              <a:solidFill>
                <a:srgbClr val="FF0000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8473" name="Group 70"/>
          <p:cNvGrpSpPr>
            <a:grpSpLocks/>
          </p:cNvGrpSpPr>
          <p:nvPr/>
        </p:nvGrpSpPr>
        <p:grpSpPr bwMode="auto">
          <a:xfrm>
            <a:off x="7219950" y="304800"/>
            <a:ext cx="381000" cy="533400"/>
            <a:chOff x="1872" y="624"/>
            <a:chExt cx="226" cy="384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7">
              <p14:nvContentPartPr>
                <p14:cNvPr id="171079" name="Ink 5"/>
                <p14:cNvContentPartPr>
                  <a14:cpLocks xmlns:a14="http://schemas.microsoft.com/office/drawing/2010/main" noRot="1" noChangeAspect="1" noEditPoints="1" noChangeArrowheads="1" noChangeShapeType="1"/>
                </p14:cNvContentPartPr>
                <p14:nvPr/>
              </p14:nvContentPartPr>
              <p14:xfrm>
                <a:off x="1872" y="624"/>
                <a:ext cx="226" cy="384"/>
              </p14:xfrm>
            </p:contentPart>
          </mc:Choice>
          <mc:Fallback xmlns="">
            <p:pic>
              <p:nvPicPr>
                <p:cNvPr id="171079" name="Ink 5"/>
                <p:cNvPicPr>
                  <a:picLocks noRot="1" noChangeAspect="1" noEditPoints="1" noChangeArrowheads="1" noChangeShapeType="1"/>
                </p:cNvPicPr>
                <p:nvPr/>
              </p:nvPicPr>
              <p:blipFill>
                <a:blip r:embed="rId8"/>
                <a:stretch>
                  <a:fillRect/>
                </a:stretch>
              </p:blipFill>
              <p:spPr>
                <a:xfrm>
                  <a:off x="1867" y="621"/>
                  <a:ext cx="232" cy="394"/>
                </a:xfrm>
                <a:prstGeom prst="rect">
                  <a:avLst/>
                </a:prstGeom>
              </p:spPr>
            </p:pic>
          </mc:Fallback>
        </mc:AlternateContent>
        <p:sp>
          <p:nvSpPr>
            <p:cNvPr id="18586" name="Rectangle 72"/>
            <p:cNvSpPr>
              <a:spLocks noChangeArrowheads="1"/>
            </p:cNvSpPr>
            <p:nvPr/>
          </p:nvSpPr>
          <p:spPr bwMode="auto">
            <a:xfrm>
              <a:off x="1920" y="672"/>
              <a:ext cx="144" cy="14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>
                <a:latin typeface="Felt Tip Roman" panose="02000400000000000000" pitchFamily="2" charset="0"/>
              </a:endParaRPr>
            </a:p>
          </p:txBody>
        </p:sp>
        <p:grpSp>
          <p:nvGrpSpPr>
            <p:cNvPr id="18587" name="Group 73"/>
            <p:cNvGrpSpPr>
              <a:grpSpLocks/>
            </p:cNvGrpSpPr>
            <p:nvPr/>
          </p:nvGrpSpPr>
          <p:grpSpPr bwMode="auto">
            <a:xfrm>
              <a:off x="1920" y="672"/>
              <a:ext cx="144" cy="144"/>
              <a:chOff x="1920" y="816"/>
              <a:chExt cx="2736" cy="1104"/>
            </a:xfrm>
          </p:grpSpPr>
          <p:sp>
            <p:nvSpPr>
              <p:cNvPr id="18588" name="Freeform 162"/>
              <p:cNvSpPr>
                <a:spLocks/>
              </p:cNvSpPr>
              <p:nvPr/>
            </p:nvSpPr>
            <p:spPr bwMode="auto">
              <a:xfrm rot="-5400000">
                <a:off x="3168" y="384"/>
                <a:ext cx="1056" cy="1920"/>
              </a:xfrm>
              <a:custGeom>
                <a:avLst/>
                <a:gdLst>
                  <a:gd name="T0" fmla="*/ 0 w 1288"/>
                  <a:gd name="T1" fmla="*/ 2147483646 h 1064"/>
                  <a:gd name="T2" fmla="*/ 1443530537 w 1288"/>
                  <a:gd name="T3" fmla="*/ 2147483646 h 1064"/>
                  <a:gd name="T4" fmla="*/ 1443530537 w 1288"/>
                  <a:gd name="T5" fmla="*/ 2147483646 h 1064"/>
                  <a:gd name="T6" fmla="*/ 1443530537 w 1288"/>
                  <a:gd name="T7" fmla="*/ 2147483646 h 1064"/>
                  <a:gd name="T8" fmla="*/ 1443530537 w 1288"/>
                  <a:gd name="T9" fmla="*/ 2147483646 h 1064"/>
                  <a:gd name="T10" fmla="*/ 1443530537 w 1288"/>
                  <a:gd name="T11" fmla="*/ 2147483646 h 1064"/>
                  <a:gd name="T12" fmla="*/ 1443530537 w 1288"/>
                  <a:gd name="T13" fmla="*/ 2147483646 h 1064"/>
                  <a:gd name="T14" fmla="*/ 1443530537 w 1288"/>
                  <a:gd name="T15" fmla="*/ 2147483646 h 1064"/>
                  <a:gd name="T16" fmla="*/ 1443530537 w 1288"/>
                  <a:gd name="T17" fmla="*/ 2147483646 h 1064"/>
                  <a:gd name="T18" fmla="*/ 1443530537 w 1288"/>
                  <a:gd name="T19" fmla="*/ 2147483646 h 1064"/>
                  <a:gd name="T20" fmla="*/ 1443530537 w 1288"/>
                  <a:gd name="T21" fmla="*/ 2147483646 h 1064"/>
                  <a:gd name="T22" fmla="*/ 1443530537 w 1288"/>
                  <a:gd name="T23" fmla="*/ 0 h 1064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1288"/>
                  <a:gd name="T37" fmla="*/ 0 h 1064"/>
                  <a:gd name="T38" fmla="*/ 1288 w 1288"/>
                  <a:gd name="T39" fmla="*/ 1064 h 1064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1288" h="1064">
                    <a:moveTo>
                      <a:pt x="0" y="88"/>
                    </a:moveTo>
                    <a:cubicBezTo>
                      <a:pt x="65" y="186"/>
                      <a:pt x="56" y="309"/>
                      <a:pt x="64" y="424"/>
                    </a:cubicBezTo>
                    <a:cubicBezTo>
                      <a:pt x="44" y="485"/>
                      <a:pt x="57" y="434"/>
                      <a:pt x="64" y="560"/>
                    </a:cubicBezTo>
                    <a:cubicBezTo>
                      <a:pt x="75" y="774"/>
                      <a:pt x="56" y="688"/>
                      <a:pt x="80" y="784"/>
                    </a:cubicBezTo>
                    <a:cubicBezTo>
                      <a:pt x="77" y="829"/>
                      <a:pt x="72" y="875"/>
                      <a:pt x="72" y="920"/>
                    </a:cubicBezTo>
                    <a:cubicBezTo>
                      <a:pt x="72" y="969"/>
                      <a:pt x="88" y="1016"/>
                      <a:pt x="88" y="1064"/>
                    </a:cubicBezTo>
                    <a:cubicBezTo>
                      <a:pt x="461" y="1061"/>
                      <a:pt x="835" y="1061"/>
                      <a:pt x="1208" y="1056"/>
                    </a:cubicBezTo>
                    <a:cubicBezTo>
                      <a:pt x="1266" y="1055"/>
                      <a:pt x="1272" y="1047"/>
                      <a:pt x="1288" y="1000"/>
                    </a:cubicBezTo>
                    <a:cubicBezTo>
                      <a:pt x="1265" y="931"/>
                      <a:pt x="1258" y="855"/>
                      <a:pt x="1240" y="784"/>
                    </a:cubicBezTo>
                    <a:cubicBezTo>
                      <a:pt x="1237" y="669"/>
                      <a:pt x="1232" y="555"/>
                      <a:pt x="1232" y="440"/>
                    </a:cubicBezTo>
                    <a:cubicBezTo>
                      <a:pt x="1232" y="376"/>
                      <a:pt x="1253" y="456"/>
                      <a:pt x="1232" y="392"/>
                    </a:cubicBezTo>
                    <a:cubicBezTo>
                      <a:pt x="1226" y="258"/>
                      <a:pt x="1224" y="132"/>
                      <a:pt x="1224" y="0"/>
                    </a:cubicBezTo>
                  </a:path>
                </a:pathLst>
              </a:custGeom>
              <a:noFill/>
              <a:ln w="19050" cap="flat" cmpd="sng">
                <a:solidFill>
                  <a:schemeClr val="tx1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589" name="Freeform 163"/>
              <p:cNvSpPr>
                <a:spLocks/>
              </p:cNvSpPr>
              <p:nvPr/>
            </p:nvSpPr>
            <p:spPr bwMode="auto">
              <a:xfrm rot="5400000">
                <a:off x="1872" y="912"/>
                <a:ext cx="1056" cy="960"/>
              </a:xfrm>
              <a:custGeom>
                <a:avLst/>
                <a:gdLst>
                  <a:gd name="T0" fmla="*/ 0 w 1288"/>
                  <a:gd name="T1" fmla="*/ 1748191786 h 1064"/>
                  <a:gd name="T2" fmla="*/ 1443530537 w 1288"/>
                  <a:gd name="T3" fmla="*/ 1748191786 h 1064"/>
                  <a:gd name="T4" fmla="*/ 1443530537 w 1288"/>
                  <a:gd name="T5" fmla="*/ 1748191786 h 1064"/>
                  <a:gd name="T6" fmla="*/ 1443530537 w 1288"/>
                  <a:gd name="T7" fmla="*/ 1748191786 h 1064"/>
                  <a:gd name="T8" fmla="*/ 1443530537 w 1288"/>
                  <a:gd name="T9" fmla="*/ 1748191786 h 1064"/>
                  <a:gd name="T10" fmla="*/ 1443530537 w 1288"/>
                  <a:gd name="T11" fmla="*/ 1748191786 h 1064"/>
                  <a:gd name="T12" fmla="*/ 1443530537 w 1288"/>
                  <a:gd name="T13" fmla="*/ 1748191786 h 1064"/>
                  <a:gd name="T14" fmla="*/ 1443530537 w 1288"/>
                  <a:gd name="T15" fmla="*/ 1748191786 h 1064"/>
                  <a:gd name="T16" fmla="*/ 1443530537 w 1288"/>
                  <a:gd name="T17" fmla="*/ 1748191786 h 1064"/>
                  <a:gd name="T18" fmla="*/ 1443530537 w 1288"/>
                  <a:gd name="T19" fmla="*/ 1748191786 h 1064"/>
                  <a:gd name="T20" fmla="*/ 1443530537 w 1288"/>
                  <a:gd name="T21" fmla="*/ 1748191786 h 1064"/>
                  <a:gd name="T22" fmla="*/ 1443530537 w 1288"/>
                  <a:gd name="T23" fmla="*/ 0 h 1064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1288"/>
                  <a:gd name="T37" fmla="*/ 0 h 1064"/>
                  <a:gd name="T38" fmla="*/ 1288 w 1288"/>
                  <a:gd name="T39" fmla="*/ 1064 h 1064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1288" h="1064">
                    <a:moveTo>
                      <a:pt x="0" y="88"/>
                    </a:moveTo>
                    <a:cubicBezTo>
                      <a:pt x="65" y="186"/>
                      <a:pt x="56" y="309"/>
                      <a:pt x="64" y="424"/>
                    </a:cubicBezTo>
                    <a:cubicBezTo>
                      <a:pt x="44" y="485"/>
                      <a:pt x="57" y="434"/>
                      <a:pt x="64" y="560"/>
                    </a:cubicBezTo>
                    <a:cubicBezTo>
                      <a:pt x="75" y="774"/>
                      <a:pt x="56" y="688"/>
                      <a:pt x="80" y="784"/>
                    </a:cubicBezTo>
                    <a:cubicBezTo>
                      <a:pt x="77" y="829"/>
                      <a:pt x="72" y="875"/>
                      <a:pt x="72" y="920"/>
                    </a:cubicBezTo>
                    <a:cubicBezTo>
                      <a:pt x="72" y="969"/>
                      <a:pt x="88" y="1016"/>
                      <a:pt x="88" y="1064"/>
                    </a:cubicBezTo>
                    <a:cubicBezTo>
                      <a:pt x="461" y="1061"/>
                      <a:pt x="835" y="1061"/>
                      <a:pt x="1208" y="1056"/>
                    </a:cubicBezTo>
                    <a:cubicBezTo>
                      <a:pt x="1266" y="1055"/>
                      <a:pt x="1272" y="1047"/>
                      <a:pt x="1288" y="1000"/>
                    </a:cubicBezTo>
                    <a:cubicBezTo>
                      <a:pt x="1265" y="931"/>
                      <a:pt x="1258" y="855"/>
                      <a:pt x="1240" y="784"/>
                    </a:cubicBezTo>
                    <a:cubicBezTo>
                      <a:pt x="1237" y="669"/>
                      <a:pt x="1232" y="555"/>
                      <a:pt x="1232" y="440"/>
                    </a:cubicBezTo>
                    <a:cubicBezTo>
                      <a:pt x="1232" y="376"/>
                      <a:pt x="1253" y="456"/>
                      <a:pt x="1232" y="392"/>
                    </a:cubicBezTo>
                    <a:cubicBezTo>
                      <a:pt x="1226" y="258"/>
                      <a:pt x="1224" y="132"/>
                      <a:pt x="1224" y="0"/>
                    </a:cubicBezTo>
                  </a:path>
                </a:pathLst>
              </a:custGeom>
              <a:noFill/>
              <a:ln w="19050" cap="flat" cmpd="sng">
                <a:solidFill>
                  <a:schemeClr val="tx1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</p:grpSp>
      <p:grpSp>
        <p:nvGrpSpPr>
          <p:cNvPr id="18474" name="Group 76"/>
          <p:cNvGrpSpPr>
            <a:grpSpLocks/>
          </p:cNvGrpSpPr>
          <p:nvPr/>
        </p:nvGrpSpPr>
        <p:grpSpPr bwMode="auto">
          <a:xfrm>
            <a:off x="3048000" y="533400"/>
            <a:ext cx="2332038" cy="1193800"/>
            <a:chOff x="1824" y="308"/>
            <a:chExt cx="1469" cy="752"/>
          </a:xfrm>
        </p:grpSpPr>
        <p:sp>
          <p:nvSpPr>
            <p:cNvPr id="18583" name="Comment 40"/>
            <p:cNvSpPr>
              <a:spLocks noRot="1" noChangeAspect="1" noEditPoints="1" noChangeArrowheads="1" noChangeShapeType="1" noTextEdit="1"/>
            </p:cNvSpPr>
            <p:nvPr/>
          </p:nvSpPr>
          <p:spPr bwMode="auto">
            <a:xfrm>
              <a:off x="1824" y="308"/>
              <a:ext cx="29" cy="748"/>
            </a:xfrm>
            <a:custGeom>
              <a:avLst/>
              <a:gdLst>
                <a:gd name="T0" fmla="*/ 111974316 w 127"/>
                <a:gd name="T1" fmla="*/ 110466796 h 3298"/>
                <a:gd name="T2" fmla="*/ 0 w 127"/>
                <a:gd name="T3" fmla="*/ 110466796 h 3298"/>
                <a:gd name="T4" fmla="*/ 111974316 w 127"/>
                <a:gd name="T5" fmla="*/ 110466796 h 3298"/>
                <a:gd name="T6" fmla="*/ 111974316 w 127"/>
                <a:gd name="T7" fmla="*/ 110466796 h 3298"/>
                <a:gd name="T8" fmla="*/ 111974316 w 127"/>
                <a:gd name="T9" fmla="*/ 110466796 h 3298"/>
                <a:gd name="T10" fmla="*/ 111974316 w 127"/>
                <a:gd name="T11" fmla="*/ 110466796 h 3298"/>
                <a:gd name="T12" fmla="*/ 111974316 w 127"/>
                <a:gd name="T13" fmla="*/ 110466796 h 3298"/>
                <a:gd name="T14" fmla="*/ 111974316 w 127"/>
                <a:gd name="T15" fmla="*/ 110466796 h 3298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27"/>
                <a:gd name="T25" fmla="*/ 0 h 3298"/>
                <a:gd name="T26" fmla="*/ 127 w 127"/>
                <a:gd name="T27" fmla="*/ 3298 h 3298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27" h="3298" extrusionOk="0">
                  <a:moveTo>
                    <a:pt x="7" y="16"/>
                  </a:moveTo>
                  <a:cubicBezTo>
                    <a:pt x="4" y="48"/>
                    <a:pt x="-1" y="48"/>
                    <a:pt x="0" y="80"/>
                  </a:cubicBezTo>
                  <a:cubicBezTo>
                    <a:pt x="4" y="209"/>
                    <a:pt x="18" y="339"/>
                    <a:pt x="26" y="468"/>
                  </a:cubicBezTo>
                  <a:cubicBezTo>
                    <a:pt x="42" y="732"/>
                    <a:pt x="63" y="995"/>
                    <a:pt x="78" y="1259"/>
                  </a:cubicBezTo>
                  <a:cubicBezTo>
                    <a:pt x="94" y="1552"/>
                    <a:pt x="110" y="1846"/>
                    <a:pt x="114" y="2140"/>
                  </a:cubicBezTo>
                  <a:cubicBezTo>
                    <a:pt x="117" y="2360"/>
                    <a:pt x="120" y="2579"/>
                    <a:pt x="120" y="2799"/>
                  </a:cubicBezTo>
                  <a:cubicBezTo>
                    <a:pt x="120" y="2917"/>
                    <a:pt x="123" y="3036"/>
                    <a:pt x="125" y="3154"/>
                  </a:cubicBezTo>
                  <a:cubicBezTo>
                    <a:pt x="126" y="3205"/>
                    <a:pt x="126" y="3235"/>
                    <a:pt x="126" y="3286"/>
                  </a:cubicBezTo>
                </a:path>
              </a:pathLst>
            </a:custGeom>
            <a:noFill/>
            <a:ln w="19050" cap="rnd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8584" name="Ink 199"/>
            <p:cNvSpPr>
              <a:spLocks noRot="1" noChangeAspect="1" noEditPoints="1" noChangeArrowheads="1" noChangeShapeType="1" noTextEdit="1"/>
            </p:cNvSpPr>
            <p:nvPr/>
          </p:nvSpPr>
          <p:spPr bwMode="auto">
            <a:xfrm>
              <a:off x="1872" y="1008"/>
              <a:ext cx="1421" cy="52"/>
            </a:xfrm>
            <a:custGeom>
              <a:avLst/>
              <a:gdLst>
                <a:gd name="T0" fmla="*/ 81483079 w 7295"/>
                <a:gd name="T1" fmla="*/ 80847569 h 268"/>
                <a:gd name="T2" fmla="*/ 0 w 7295"/>
                <a:gd name="T3" fmla="*/ 80847569 h 268"/>
                <a:gd name="T4" fmla="*/ 81483079 w 7295"/>
                <a:gd name="T5" fmla="*/ 80847569 h 268"/>
                <a:gd name="T6" fmla="*/ 81483079 w 7295"/>
                <a:gd name="T7" fmla="*/ 80847569 h 268"/>
                <a:gd name="T8" fmla="*/ 81483079 w 7295"/>
                <a:gd name="T9" fmla="*/ 80847569 h 268"/>
                <a:gd name="T10" fmla="*/ 81483079 w 7295"/>
                <a:gd name="T11" fmla="*/ 80847569 h 268"/>
                <a:gd name="T12" fmla="*/ 81483079 w 7295"/>
                <a:gd name="T13" fmla="*/ 80847569 h 268"/>
                <a:gd name="T14" fmla="*/ 81483079 w 7295"/>
                <a:gd name="T15" fmla="*/ 80847569 h 268"/>
                <a:gd name="T16" fmla="*/ 81483079 w 7295"/>
                <a:gd name="T17" fmla="*/ 80847569 h 268"/>
                <a:gd name="T18" fmla="*/ 81483079 w 7295"/>
                <a:gd name="T19" fmla="*/ 0 h 26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7295"/>
                <a:gd name="T31" fmla="*/ 0 h 268"/>
                <a:gd name="T32" fmla="*/ 7295 w 7295"/>
                <a:gd name="T33" fmla="*/ 268 h 268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7295" h="268" extrusionOk="0">
                  <a:moveTo>
                    <a:pt x="81" y="257"/>
                  </a:moveTo>
                  <a:cubicBezTo>
                    <a:pt x="54" y="258"/>
                    <a:pt x="27" y="260"/>
                    <a:pt x="0" y="261"/>
                  </a:cubicBezTo>
                  <a:cubicBezTo>
                    <a:pt x="55" y="259"/>
                    <a:pt x="115" y="256"/>
                    <a:pt x="172" y="252"/>
                  </a:cubicBezTo>
                  <a:cubicBezTo>
                    <a:pt x="785" y="215"/>
                    <a:pt x="1395" y="216"/>
                    <a:pt x="2009" y="215"/>
                  </a:cubicBezTo>
                  <a:cubicBezTo>
                    <a:pt x="2867" y="213"/>
                    <a:pt x="3754" y="191"/>
                    <a:pt x="4608" y="106"/>
                  </a:cubicBezTo>
                  <a:cubicBezTo>
                    <a:pt x="4869" y="80"/>
                    <a:pt x="5116" y="57"/>
                    <a:pt x="5379" y="68"/>
                  </a:cubicBezTo>
                  <a:cubicBezTo>
                    <a:pt x="5664" y="80"/>
                    <a:pt x="5918" y="72"/>
                    <a:pt x="6199" y="34"/>
                  </a:cubicBezTo>
                  <a:cubicBezTo>
                    <a:pt x="6405" y="6"/>
                    <a:pt x="6621" y="1"/>
                    <a:pt x="6829" y="4"/>
                  </a:cubicBezTo>
                  <a:cubicBezTo>
                    <a:pt x="6973" y="6"/>
                    <a:pt x="7180" y="37"/>
                    <a:pt x="7289" y="12"/>
                  </a:cubicBezTo>
                  <a:cubicBezTo>
                    <a:pt x="7283" y="8"/>
                    <a:pt x="7277" y="4"/>
                    <a:pt x="7271" y="0"/>
                  </a:cubicBezTo>
                </a:path>
              </a:pathLst>
            </a:custGeom>
            <a:noFill/>
            <a:ln w="19050" cap="rnd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8475" name="Text Box 79"/>
          <p:cNvSpPr txBox="1">
            <a:spLocks noChangeArrowheads="1"/>
          </p:cNvSpPr>
          <p:nvPr/>
        </p:nvSpPr>
        <p:spPr bwMode="auto">
          <a:xfrm>
            <a:off x="3962400" y="1736725"/>
            <a:ext cx="5969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600">
                <a:latin typeface="Felt Tip Roman" panose="02000400000000000000" pitchFamily="2" charset="0"/>
              </a:rPr>
              <a:t>Time</a:t>
            </a:r>
          </a:p>
        </p:txBody>
      </p:sp>
      <p:grpSp>
        <p:nvGrpSpPr>
          <p:cNvPr id="18476" name="Group 36"/>
          <p:cNvGrpSpPr>
            <a:grpSpLocks/>
          </p:cNvGrpSpPr>
          <p:nvPr/>
        </p:nvGrpSpPr>
        <p:grpSpPr bwMode="auto">
          <a:xfrm>
            <a:off x="3124200" y="1371600"/>
            <a:ext cx="2209800" cy="152400"/>
            <a:chOff x="2133600" y="4267200"/>
            <a:chExt cx="1374775" cy="149225"/>
          </a:xfrm>
        </p:grpSpPr>
        <p:grpSp>
          <p:nvGrpSpPr>
            <p:cNvPr id="18576" name="Group 174"/>
            <p:cNvGrpSpPr>
              <a:grpSpLocks/>
            </p:cNvGrpSpPr>
            <p:nvPr/>
          </p:nvGrpSpPr>
          <p:grpSpPr bwMode="auto">
            <a:xfrm>
              <a:off x="2133600" y="4343400"/>
              <a:ext cx="1295400" cy="19050"/>
              <a:chOff x="4343400" y="2743200"/>
              <a:chExt cx="1295400" cy="19050"/>
            </a:xfrm>
          </p:grpSpPr>
          <p:sp>
            <p:nvSpPr>
              <p:cNvPr id="18578" name="Ink 78"/>
              <p:cNvSpPr>
                <a:spLocks noRot="1" noChangeAspect="1" noEditPoints="1" noChangeArrowheads="1" noChangeShapeType="1" noTextEdit="1"/>
              </p:cNvSpPr>
              <p:nvPr/>
            </p:nvSpPr>
            <p:spPr bwMode="auto">
              <a:xfrm>
                <a:off x="4876800" y="2743200"/>
                <a:ext cx="130175" cy="9525"/>
              </a:xfrm>
              <a:custGeom>
                <a:avLst/>
                <a:gdLst>
                  <a:gd name="T0" fmla="*/ 2147483646 w 2457"/>
                  <a:gd name="T1" fmla="*/ 2147483646 h 49"/>
                  <a:gd name="T2" fmla="*/ 2147483646 w 2457"/>
                  <a:gd name="T3" fmla="*/ 2147483646 h 49"/>
                  <a:gd name="T4" fmla="*/ 2147483646 w 2457"/>
                  <a:gd name="T5" fmla="*/ 2147483646 h 49"/>
                  <a:gd name="T6" fmla="*/ 2147483646 w 2457"/>
                  <a:gd name="T7" fmla="*/ 2147483646 h 49"/>
                  <a:gd name="T8" fmla="*/ 2147483646 w 2457"/>
                  <a:gd name="T9" fmla="*/ 2147483646 h 49"/>
                  <a:gd name="T10" fmla="*/ 2147483646 w 2457"/>
                  <a:gd name="T11" fmla="*/ 2147483646 h 49"/>
                  <a:gd name="T12" fmla="*/ 2147483646 w 2457"/>
                  <a:gd name="T13" fmla="*/ 2147483646 h 49"/>
                  <a:gd name="T14" fmla="*/ 2147483646 w 2457"/>
                  <a:gd name="T15" fmla="*/ 2147483646 h 49"/>
                  <a:gd name="T16" fmla="*/ 2147483646 w 2457"/>
                  <a:gd name="T17" fmla="*/ 2147483646 h 49"/>
                  <a:gd name="T18" fmla="*/ 2147483646 w 2457"/>
                  <a:gd name="T19" fmla="*/ 2147483646 h 49"/>
                  <a:gd name="T20" fmla="*/ 2147483646 w 2457"/>
                  <a:gd name="T21" fmla="*/ 2147483646 h 49"/>
                  <a:gd name="T22" fmla="*/ 2147483646 w 2457"/>
                  <a:gd name="T23" fmla="*/ 2147483646 h 49"/>
                  <a:gd name="T24" fmla="*/ 2147483646 w 2457"/>
                  <a:gd name="T25" fmla="*/ 2147483646 h 49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2457"/>
                  <a:gd name="T40" fmla="*/ 0 h 49"/>
                  <a:gd name="T41" fmla="*/ 2457 w 2457"/>
                  <a:gd name="T42" fmla="*/ 49 h 49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2457" h="49" extrusionOk="0">
                    <a:moveTo>
                      <a:pt x="12" y="36"/>
                    </a:moveTo>
                    <a:cubicBezTo>
                      <a:pt x="32" y="40"/>
                      <a:pt x="28" y="42"/>
                      <a:pt x="48" y="44"/>
                    </a:cubicBezTo>
                    <a:cubicBezTo>
                      <a:pt x="70" y="46"/>
                      <a:pt x="91" y="45"/>
                      <a:pt x="113" y="45"/>
                    </a:cubicBezTo>
                    <a:cubicBezTo>
                      <a:pt x="151" y="46"/>
                      <a:pt x="188" y="42"/>
                      <a:pt x="226" y="40"/>
                    </a:cubicBezTo>
                    <a:cubicBezTo>
                      <a:pt x="288" y="37"/>
                      <a:pt x="351" y="31"/>
                      <a:pt x="413" y="28"/>
                    </a:cubicBezTo>
                    <a:cubicBezTo>
                      <a:pt x="482" y="25"/>
                      <a:pt x="552" y="25"/>
                      <a:pt x="621" y="24"/>
                    </a:cubicBezTo>
                    <a:cubicBezTo>
                      <a:pt x="737" y="23"/>
                      <a:pt x="852" y="31"/>
                      <a:pt x="968" y="26"/>
                    </a:cubicBezTo>
                    <a:cubicBezTo>
                      <a:pt x="1058" y="22"/>
                      <a:pt x="1148" y="16"/>
                      <a:pt x="1238" y="15"/>
                    </a:cubicBezTo>
                    <a:cubicBezTo>
                      <a:pt x="1403" y="12"/>
                      <a:pt x="1567" y="-2"/>
                      <a:pt x="1732" y="1"/>
                    </a:cubicBezTo>
                    <a:cubicBezTo>
                      <a:pt x="1892" y="4"/>
                      <a:pt x="2051" y="5"/>
                      <a:pt x="2211" y="5"/>
                    </a:cubicBezTo>
                    <a:cubicBezTo>
                      <a:pt x="2269" y="5"/>
                      <a:pt x="2328" y="7"/>
                      <a:pt x="2386" y="10"/>
                    </a:cubicBezTo>
                    <a:cubicBezTo>
                      <a:pt x="2414" y="11"/>
                      <a:pt x="2421" y="27"/>
                      <a:pt x="2442" y="8"/>
                    </a:cubicBezTo>
                    <a:cubicBezTo>
                      <a:pt x="2438" y="7"/>
                      <a:pt x="2434" y="7"/>
                      <a:pt x="2430" y="6"/>
                    </a:cubicBezTo>
                  </a:path>
                </a:pathLst>
              </a:custGeom>
              <a:noFill/>
              <a:ln w="19050" cap="rnd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579" name="Ink 31"/>
              <p:cNvSpPr>
                <a:spLocks noRot="1" noChangeAspect="1" noEditPoints="1" noChangeArrowheads="1" noChangeShapeType="1" noTextEdit="1"/>
              </p:cNvSpPr>
              <p:nvPr/>
            </p:nvSpPr>
            <p:spPr bwMode="auto">
              <a:xfrm>
                <a:off x="4648200" y="2743200"/>
                <a:ext cx="133350" cy="19050"/>
              </a:xfrm>
              <a:custGeom>
                <a:avLst/>
                <a:gdLst>
                  <a:gd name="T0" fmla="*/ 2147483646 w 2515"/>
                  <a:gd name="T1" fmla="*/ 2147483646 h 94"/>
                  <a:gd name="T2" fmla="*/ 0 w 2515"/>
                  <a:gd name="T3" fmla="*/ 2147483646 h 94"/>
                  <a:gd name="T4" fmla="*/ 2147483646 w 2515"/>
                  <a:gd name="T5" fmla="*/ 2147483646 h 94"/>
                  <a:gd name="T6" fmla="*/ 2147483646 w 2515"/>
                  <a:gd name="T7" fmla="*/ 2147483646 h 94"/>
                  <a:gd name="T8" fmla="*/ 2147483646 w 2515"/>
                  <a:gd name="T9" fmla="*/ 2147483646 h 94"/>
                  <a:gd name="T10" fmla="*/ 2147483646 w 2515"/>
                  <a:gd name="T11" fmla="*/ 2147483646 h 94"/>
                  <a:gd name="T12" fmla="*/ 2147483646 w 2515"/>
                  <a:gd name="T13" fmla="*/ 2147483646 h 94"/>
                  <a:gd name="T14" fmla="*/ 2147483646 w 2515"/>
                  <a:gd name="T15" fmla="*/ 2147483646 h 94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2515"/>
                  <a:gd name="T25" fmla="*/ 0 h 94"/>
                  <a:gd name="T26" fmla="*/ 2515 w 2515"/>
                  <a:gd name="T27" fmla="*/ 94 h 94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2515" h="94" extrusionOk="0">
                    <a:moveTo>
                      <a:pt x="61" y="90"/>
                    </a:moveTo>
                    <a:cubicBezTo>
                      <a:pt x="41" y="91"/>
                      <a:pt x="20" y="92"/>
                      <a:pt x="0" y="93"/>
                    </a:cubicBezTo>
                    <a:cubicBezTo>
                      <a:pt x="90" y="86"/>
                      <a:pt x="181" y="81"/>
                      <a:pt x="271" y="76"/>
                    </a:cubicBezTo>
                    <a:cubicBezTo>
                      <a:pt x="424" y="67"/>
                      <a:pt x="576" y="65"/>
                      <a:pt x="729" y="62"/>
                    </a:cubicBezTo>
                    <a:cubicBezTo>
                      <a:pt x="1033" y="57"/>
                      <a:pt x="1337" y="61"/>
                      <a:pt x="1641" y="54"/>
                    </a:cubicBezTo>
                    <a:cubicBezTo>
                      <a:pt x="1787" y="51"/>
                      <a:pt x="1933" y="42"/>
                      <a:pt x="2078" y="29"/>
                    </a:cubicBezTo>
                    <a:cubicBezTo>
                      <a:pt x="2174" y="21"/>
                      <a:pt x="2395" y="-47"/>
                      <a:pt x="2481" y="19"/>
                    </a:cubicBezTo>
                    <a:cubicBezTo>
                      <a:pt x="2498" y="41"/>
                      <a:pt x="2504" y="50"/>
                      <a:pt x="2514" y="66"/>
                    </a:cubicBezTo>
                  </a:path>
                </a:pathLst>
              </a:custGeom>
              <a:noFill/>
              <a:ln w="19050" cap="rnd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580" name="Ink 29"/>
              <p:cNvSpPr>
                <a:spLocks noRot="1" noChangeAspect="1" noEditPoints="1" noChangeArrowheads="1" noChangeShapeType="1" noTextEdit="1"/>
              </p:cNvSpPr>
              <p:nvPr/>
            </p:nvSpPr>
            <p:spPr bwMode="auto">
              <a:xfrm>
                <a:off x="5105400" y="2743200"/>
                <a:ext cx="205068" cy="14288"/>
              </a:xfrm>
              <a:custGeom>
                <a:avLst/>
                <a:gdLst>
                  <a:gd name="T0" fmla="*/ 0 w 1615"/>
                  <a:gd name="T1" fmla="*/ 0 h 39"/>
                  <a:gd name="T2" fmla="*/ 0 w 1615"/>
                  <a:gd name="T3" fmla="*/ 0 h 39"/>
                  <a:gd name="T4" fmla="*/ 0 w 1615"/>
                  <a:gd name="T5" fmla="*/ 0 h 39"/>
                  <a:gd name="T6" fmla="*/ 0 w 1615"/>
                  <a:gd name="T7" fmla="*/ 0 h 39"/>
                  <a:gd name="T8" fmla="*/ 2147483646 w 1615"/>
                  <a:gd name="T9" fmla="*/ 0 h 39"/>
                  <a:gd name="T10" fmla="*/ 2147483646 w 1615"/>
                  <a:gd name="T11" fmla="*/ 0 h 39"/>
                  <a:gd name="T12" fmla="*/ 2147483646 w 1615"/>
                  <a:gd name="T13" fmla="*/ 0 h 39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615"/>
                  <a:gd name="T22" fmla="*/ 0 h 39"/>
                  <a:gd name="T23" fmla="*/ 1615 w 1615"/>
                  <a:gd name="T24" fmla="*/ 39 h 39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615" h="39" extrusionOk="0">
                    <a:moveTo>
                      <a:pt x="0" y="5"/>
                    </a:moveTo>
                    <a:cubicBezTo>
                      <a:pt x="50" y="13"/>
                      <a:pt x="97" y="12"/>
                      <a:pt x="148" y="11"/>
                    </a:cubicBezTo>
                    <a:cubicBezTo>
                      <a:pt x="240" y="8"/>
                      <a:pt x="333" y="4"/>
                      <a:pt x="425" y="2"/>
                    </a:cubicBezTo>
                    <a:cubicBezTo>
                      <a:pt x="556" y="0"/>
                      <a:pt x="687" y="0"/>
                      <a:pt x="818" y="2"/>
                    </a:cubicBezTo>
                    <a:cubicBezTo>
                      <a:pt x="950" y="4"/>
                      <a:pt x="1083" y="11"/>
                      <a:pt x="1215" y="16"/>
                    </a:cubicBezTo>
                    <a:cubicBezTo>
                      <a:pt x="1318" y="20"/>
                      <a:pt x="1420" y="26"/>
                      <a:pt x="1523" y="31"/>
                    </a:cubicBezTo>
                    <a:cubicBezTo>
                      <a:pt x="1570" y="33"/>
                      <a:pt x="1584" y="33"/>
                      <a:pt x="1614" y="38"/>
                    </a:cubicBezTo>
                  </a:path>
                </a:pathLst>
              </a:custGeom>
              <a:noFill/>
              <a:ln w="19050" cap="rnd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581" name="Ink 34"/>
              <p:cNvSpPr>
                <a:spLocks noRot="1" noChangeAspect="1" noEditPoints="1" noChangeArrowheads="1" noChangeShapeType="1" noTextEdit="1"/>
              </p:cNvSpPr>
              <p:nvPr/>
            </p:nvSpPr>
            <p:spPr bwMode="auto">
              <a:xfrm>
                <a:off x="5410200" y="2743200"/>
                <a:ext cx="228600" cy="17463"/>
              </a:xfrm>
              <a:custGeom>
                <a:avLst/>
                <a:gdLst>
                  <a:gd name="T0" fmla="*/ 0 w 1802"/>
                  <a:gd name="T1" fmla="*/ 0 h 46"/>
                  <a:gd name="T2" fmla="*/ 0 w 1802"/>
                  <a:gd name="T3" fmla="*/ 0 h 46"/>
                  <a:gd name="T4" fmla="*/ 0 w 1802"/>
                  <a:gd name="T5" fmla="*/ 0 h 46"/>
                  <a:gd name="T6" fmla="*/ 2147483646 w 1802"/>
                  <a:gd name="T7" fmla="*/ 0 h 46"/>
                  <a:gd name="T8" fmla="*/ 2147483646 w 1802"/>
                  <a:gd name="T9" fmla="*/ 0 h 46"/>
                  <a:gd name="T10" fmla="*/ 2147483646 w 1802"/>
                  <a:gd name="T11" fmla="*/ 0 h 46"/>
                  <a:gd name="T12" fmla="*/ 2147483646 w 1802"/>
                  <a:gd name="T13" fmla="*/ 0 h 4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802"/>
                  <a:gd name="T22" fmla="*/ 0 h 46"/>
                  <a:gd name="T23" fmla="*/ 1802 w 1802"/>
                  <a:gd name="T24" fmla="*/ 46 h 4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802" h="46" extrusionOk="0">
                    <a:moveTo>
                      <a:pt x="0" y="8"/>
                    </a:moveTo>
                    <a:cubicBezTo>
                      <a:pt x="44" y="8"/>
                      <a:pt x="88" y="9"/>
                      <a:pt x="132" y="7"/>
                    </a:cubicBezTo>
                    <a:cubicBezTo>
                      <a:pt x="320" y="0"/>
                      <a:pt x="509" y="-1"/>
                      <a:pt x="698" y="1"/>
                    </a:cubicBezTo>
                    <a:cubicBezTo>
                      <a:pt x="901" y="4"/>
                      <a:pt x="1104" y="7"/>
                      <a:pt x="1307" y="8"/>
                    </a:cubicBezTo>
                    <a:cubicBezTo>
                      <a:pt x="1407" y="9"/>
                      <a:pt x="1506" y="12"/>
                      <a:pt x="1606" y="19"/>
                    </a:cubicBezTo>
                    <a:cubicBezTo>
                      <a:pt x="1660" y="23"/>
                      <a:pt x="1713" y="26"/>
                      <a:pt x="1766" y="36"/>
                    </a:cubicBezTo>
                    <a:cubicBezTo>
                      <a:pt x="1784" y="38"/>
                      <a:pt x="1790" y="38"/>
                      <a:pt x="1801" y="45"/>
                    </a:cubicBezTo>
                  </a:path>
                </a:pathLst>
              </a:custGeom>
              <a:noFill/>
              <a:ln w="19050" cap="rnd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582" name="Ink 34"/>
              <p:cNvSpPr>
                <a:spLocks noRot="1" noChangeAspect="1" noEditPoints="1" noChangeArrowheads="1" noChangeShapeType="1" noTextEdit="1"/>
              </p:cNvSpPr>
              <p:nvPr/>
            </p:nvSpPr>
            <p:spPr bwMode="auto">
              <a:xfrm>
                <a:off x="4343400" y="2743200"/>
                <a:ext cx="228600" cy="17463"/>
              </a:xfrm>
              <a:custGeom>
                <a:avLst/>
                <a:gdLst>
                  <a:gd name="T0" fmla="*/ 0 w 1802"/>
                  <a:gd name="T1" fmla="*/ 0 h 46"/>
                  <a:gd name="T2" fmla="*/ 0 w 1802"/>
                  <a:gd name="T3" fmla="*/ 0 h 46"/>
                  <a:gd name="T4" fmla="*/ 0 w 1802"/>
                  <a:gd name="T5" fmla="*/ 0 h 46"/>
                  <a:gd name="T6" fmla="*/ 2147483646 w 1802"/>
                  <a:gd name="T7" fmla="*/ 0 h 46"/>
                  <a:gd name="T8" fmla="*/ 2147483646 w 1802"/>
                  <a:gd name="T9" fmla="*/ 0 h 46"/>
                  <a:gd name="T10" fmla="*/ 2147483646 w 1802"/>
                  <a:gd name="T11" fmla="*/ 0 h 46"/>
                  <a:gd name="T12" fmla="*/ 2147483646 w 1802"/>
                  <a:gd name="T13" fmla="*/ 0 h 4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802"/>
                  <a:gd name="T22" fmla="*/ 0 h 46"/>
                  <a:gd name="T23" fmla="*/ 1802 w 1802"/>
                  <a:gd name="T24" fmla="*/ 46 h 4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802" h="46" extrusionOk="0">
                    <a:moveTo>
                      <a:pt x="0" y="8"/>
                    </a:moveTo>
                    <a:cubicBezTo>
                      <a:pt x="44" y="8"/>
                      <a:pt x="88" y="9"/>
                      <a:pt x="132" y="7"/>
                    </a:cubicBezTo>
                    <a:cubicBezTo>
                      <a:pt x="320" y="0"/>
                      <a:pt x="509" y="-1"/>
                      <a:pt x="698" y="1"/>
                    </a:cubicBezTo>
                    <a:cubicBezTo>
                      <a:pt x="901" y="4"/>
                      <a:pt x="1104" y="7"/>
                      <a:pt x="1307" y="8"/>
                    </a:cubicBezTo>
                    <a:cubicBezTo>
                      <a:pt x="1407" y="9"/>
                      <a:pt x="1506" y="12"/>
                      <a:pt x="1606" y="19"/>
                    </a:cubicBezTo>
                    <a:cubicBezTo>
                      <a:pt x="1660" y="23"/>
                      <a:pt x="1713" y="26"/>
                      <a:pt x="1766" y="36"/>
                    </a:cubicBezTo>
                    <a:cubicBezTo>
                      <a:pt x="1784" y="38"/>
                      <a:pt x="1790" y="38"/>
                      <a:pt x="1801" y="45"/>
                    </a:cubicBezTo>
                  </a:path>
                </a:pathLst>
              </a:custGeom>
              <a:noFill/>
              <a:ln w="19050" cap="rnd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18577" name="Ink 109"/>
            <p:cNvSpPr>
              <a:spLocks noRot="1" noChangeAspect="1" noEditPoints="1" noChangeArrowheads="1" noChangeShapeType="1" noTextEdit="1"/>
            </p:cNvSpPr>
            <p:nvPr/>
          </p:nvSpPr>
          <p:spPr bwMode="auto">
            <a:xfrm>
              <a:off x="3429000" y="4267200"/>
              <a:ext cx="79375" cy="149225"/>
            </a:xfrm>
            <a:custGeom>
              <a:avLst/>
              <a:gdLst>
                <a:gd name="T0" fmla="*/ 2147483646 w 220"/>
                <a:gd name="T1" fmla="*/ 0 h 416"/>
                <a:gd name="T2" fmla="*/ 0 w 220"/>
                <a:gd name="T3" fmla="*/ 2147483646 h 416"/>
                <a:gd name="T4" fmla="*/ 2147483646 w 220"/>
                <a:gd name="T5" fmla="*/ 2147483646 h 416"/>
                <a:gd name="T6" fmla="*/ 2147483646 w 220"/>
                <a:gd name="T7" fmla="*/ 2147483646 h 416"/>
                <a:gd name="T8" fmla="*/ 2147483646 w 220"/>
                <a:gd name="T9" fmla="*/ 2147483646 h 416"/>
                <a:gd name="T10" fmla="*/ 2147483646 w 220"/>
                <a:gd name="T11" fmla="*/ 2147483646 h 416"/>
                <a:gd name="T12" fmla="*/ 2147483646 w 220"/>
                <a:gd name="T13" fmla="*/ 2147483646 h 416"/>
                <a:gd name="T14" fmla="*/ 2147483646 w 220"/>
                <a:gd name="T15" fmla="*/ 2147483646 h 416"/>
                <a:gd name="T16" fmla="*/ 2147483646 w 220"/>
                <a:gd name="T17" fmla="*/ 2147483646 h 41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20"/>
                <a:gd name="T28" fmla="*/ 0 h 416"/>
                <a:gd name="T29" fmla="*/ 220 w 220"/>
                <a:gd name="T30" fmla="*/ 416 h 41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20" h="416" extrusionOk="0">
                  <a:moveTo>
                    <a:pt x="27" y="0"/>
                  </a:moveTo>
                  <a:cubicBezTo>
                    <a:pt x="17" y="23"/>
                    <a:pt x="22" y="21"/>
                    <a:pt x="0" y="27"/>
                  </a:cubicBezTo>
                  <a:cubicBezTo>
                    <a:pt x="12" y="51"/>
                    <a:pt x="36" y="64"/>
                    <a:pt x="60" y="80"/>
                  </a:cubicBezTo>
                  <a:cubicBezTo>
                    <a:pt x="82" y="94"/>
                    <a:pt x="103" y="108"/>
                    <a:pt x="125" y="121"/>
                  </a:cubicBezTo>
                  <a:cubicBezTo>
                    <a:pt x="156" y="139"/>
                    <a:pt x="193" y="145"/>
                    <a:pt x="211" y="181"/>
                  </a:cubicBezTo>
                  <a:cubicBezTo>
                    <a:pt x="223" y="205"/>
                    <a:pt x="224" y="227"/>
                    <a:pt x="205" y="240"/>
                  </a:cubicBezTo>
                  <a:cubicBezTo>
                    <a:pt x="180" y="258"/>
                    <a:pt x="153" y="273"/>
                    <a:pt x="130" y="293"/>
                  </a:cubicBezTo>
                  <a:cubicBezTo>
                    <a:pt x="100" y="318"/>
                    <a:pt x="74" y="346"/>
                    <a:pt x="48" y="374"/>
                  </a:cubicBezTo>
                  <a:cubicBezTo>
                    <a:pt x="31" y="391"/>
                    <a:pt x="25" y="397"/>
                    <a:pt x="23" y="415"/>
                  </a:cubicBezTo>
                </a:path>
              </a:pathLst>
            </a:custGeom>
            <a:noFill/>
            <a:ln w="19050" cap="rnd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8477" name="Text Box 88"/>
          <p:cNvSpPr txBox="1">
            <a:spLocks noChangeArrowheads="1"/>
          </p:cNvSpPr>
          <p:nvPr/>
        </p:nvSpPr>
        <p:spPr bwMode="auto">
          <a:xfrm>
            <a:off x="5257800" y="1279525"/>
            <a:ext cx="1360488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600">
                <a:solidFill>
                  <a:srgbClr val="FF0000"/>
                </a:solidFill>
                <a:latin typeface="Felt Tip Roman" panose="02000400000000000000" pitchFamily="2" charset="0"/>
              </a:rPr>
              <a:t>“Good enough”</a:t>
            </a:r>
          </a:p>
        </p:txBody>
      </p:sp>
      <p:grpSp>
        <p:nvGrpSpPr>
          <p:cNvPr id="18478" name="Group 61"/>
          <p:cNvGrpSpPr>
            <a:grpSpLocks/>
          </p:cNvGrpSpPr>
          <p:nvPr/>
        </p:nvGrpSpPr>
        <p:grpSpPr bwMode="auto">
          <a:xfrm>
            <a:off x="3124200" y="533400"/>
            <a:ext cx="2517775" cy="150813"/>
            <a:chOff x="3408" y="768"/>
            <a:chExt cx="1586" cy="95"/>
          </a:xfrm>
        </p:grpSpPr>
        <p:sp>
          <p:nvSpPr>
            <p:cNvPr id="18574" name="Ink 200"/>
            <p:cNvSpPr>
              <a:spLocks noRot="1" noChangeAspect="1" noEditPoints="1" noChangeArrowheads="1" noChangeShapeType="1" noTextEdit="1"/>
            </p:cNvSpPr>
            <p:nvPr/>
          </p:nvSpPr>
          <p:spPr bwMode="auto">
            <a:xfrm>
              <a:off x="3408" y="816"/>
              <a:ext cx="1549" cy="47"/>
            </a:xfrm>
            <a:custGeom>
              <a:avLst/>
              <a:gdLst>
                <a:gd name="T0" fmla="*/ 0 w 7025"/>
                <a:gd name="T1" fmla="*/ 0 h 209"/>
                <a:gd name="T2" fmla="*/ 0 w 7025"/>
                <a:gd name="T3" fmla="*/ 0 h 209"/>
                <a:gd name="T4" fmla="*/ 0 w 7025"/>
                <a:gd name="T5" fmla="*/ 0 h 209"/>
                <a:gd name="T6" fmla="*/ 0 w 7025"/>
                <a:gd name="T7" fmla="*/ 0 h 209"/>
                <a:gd name="T8" fmla="*/ 0 w 7025"/>
                <a:gd name="T9" fmla="*/ 0 h 209"/>
                <a:gd name="T10" fmla="*/ 0 w 7025"/>
                <a:gd name="T11" fmla="*/ 0 h 209"/>
                <a:gd name="T12" fmla="*/ 0 w 7025"/>
                <a:gd name="T13" fmla="*/ 0 h 209"/>
                <a:gd name="T14" fmla="*/ 0 w 7025"/>
                <a:gd name="T15" fmla="*/ 0 h 209"/>
                <a:gd name="T16" fmla="*/ 0 w 7025"/>
                <a:gd name="T17" fmla="*/ 0 h 209"/>
                <a:gd name="T18" fmla="*/ 0 w 7025"/>
                <a:gd name="T19" fmla="*/ 0 h 20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7025"/>
                <a:gd name="T31" fmla="*/ 0 h 209"/>
                <a:gd name="T32" fmla="*/ 7025 w 7025"/>
                <a:gd name="T33" fmla="*/ 209 h 20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7025" h="209" extrusionOk="0">
                  <a:moveTo>
                    <a:pt x="0" y="208"/>
                  </a:moveTo>
                  <a:cubicBezTo>
                    <a:pt x="32" y="206"/>
                    <a:pt x="69" y="204"/>
                    <a:pt x="103" y="202"/>
                  </a:cubicBezTo>
                  <a:cubicBezTo>
                    <a:pt x="648" y="176"/>
                    <a:pt x="1191" y="142"/>
                    <a:pt x="1737" y="131"/>
                  </a:cubicBezTo>
                  <a:cubicBezTo>
                    <a:pt x="2326" y="119"/>
                    <a:pt x="2912" y="157"/>
                    <a:pt x="3501" y="168"/>
                  </a:cubicBezTo>
                  <a:cubicBezTo>
                    <a:pt x="4003" y="177"/>
                    <a:pt x="4500" y="181"/>
                    <a:pt x="5001" y="143"/>
                  </a:cubicBezTo>
                  <a:cubicBezTo>
                    <a:pt x="5340" y="117"/>
                    <a:pt x="5675" y="118"/>
                    <a:pt x="6014" y="102"/>
                  </a:cubicBezTo>
                  <a:cubicBezTo>
                    <a:pt x="6253" y="90"/>
                    <a:pt x="6468" y="24"/>
                    <a:pt x="6708" y="32"/>
                  </a:cubicBezTo>
                  <a:cubicBezTo>
                    <a:pt x="6788" y="35"/>
                    <a:pt x="6885" y="42"/>
                    <a:pt x="6963" y="27"/>
                  </a:cubicBezTo>
                  <a:cubicBezTo>
                    <a:pt x="6985" y="23"/>
                    <a:pt x="7019" y="20"/>
                    <a:pt x="7024" y="18"/>
                  </a:cubicBezTo>
                  <a:cubicBezTo>
                    <a:pt x="7009" y="8"/>
                    <a:pt x="7004" y="5"/>
                    <a:pt x="7024" y="0"/>
                  </a:cubicBezTo>
                </a:path>
              </a:pathLst>
            </a:custGeom>
            <a:noFill/>
            <a:ln w="19050" cap="rnd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8575" name="Ink 109"/>
            <p:cNvSpPr>
              <a:spLocks noRot="1" noChangeAspect="1" noEditPoints="1" noChangeArrowheads="1" noChangeShapeType="1" noTextEdit="1"/>
            </p:cNvSpPr>
            <p:nvPr/>
          </p:nvSpPr>
          <p:spPr bwMode="auto">
            <a:xfrm>
              <a:off x="4944" y="768"/>
              <a:ext cx="50" cy="94"/>
            </a:xfrm>
            <a:custGeom>
              <a:avLst/>
              <a:gdLst>
                <a:gd name="T0" fmla="*/ 0 w 220"/>
                <a:gd name="T1" fmla="*/ 0 h 416"/>
                <a:gd name="T2" fmla="*/ 0 w 220"/>
                <a:gd name="T3" fmla="*/ 0 h 416"/>
                <a:gd name="T4" fmla="*/ 0 w 220"/>
                <a:gd name="T5" fmla="*/ 0 h 416"/>
                <a:gd name="T6" fmla="*/ 0 w 220"/>
                <a:gd name="T7" fmla="*/ 0 h 416"/>
                <a:gd name="T8" fmla="*/ 0 w 220"/>
                <a:gd name="T9" fmla="*/ 0 h 416"/>
                <a:gd name="T10" fmla="*/ 0 w 220"/>
                <a:gd name="T11" fmla="*/ 0 h 416"/>
                <a:gd name="T12" fmla="*/ 0 w 220"/>
                <a:gd name="T13" fmla="*/ 0 h 416"/>
                <a:gd name="T14" fmla="*/ 0 w 220"/>
                <a:gd name="T15" fmla="*/ 0 h 416"/>
                <a:gd name="T16" fmla="*/ 0 w 220"/>
                <a:gd name="T17" fmla="*/ 0 h 41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20"/>
                <a:gd name="T28" fmla="*/ 0 h 416"/>
                <a:gd name="T29" fmla="*/ 220 w 220"/>
                <a:gd name="T30" fmla="*/ 416 h 41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20" h="416" extrusionOk="0">
                  <a:moveTo>
                    <a:pt x="27" y="0"/>
                  </a:moveTo>
                  <a:cubicBezTo>
                    <a:pt x="17" y="23"/>
                    <a:pt x="22" y="21"/>
                    <a:pt x="0" y="27"/>
                  </a:cubicBezTo>
                  <a:cubicBezTo>
                    <a:pt x="12" y="51"/>
                    <a:pt x="36" y="64"/>
                    <a:pt x="60" y="80"/>
                  </a:cubicBezTo>
                  <a:cubicBezTo>
                    <a:pt x="82" y="94"/>
                    <a:pt x="103" y="108"/>
                    <a:pt x="125" y="121"/>
                  </a:cubicBezTo>
                  <a:cubicBezTo>
                    <a:pt x="156" y="139"/>
                    <a:pt x="193" y="145"/>
                    <a:pt x="211" y="181"/>
                  </a:cubicBezTo>
                  <a:cubicBezTo>
                    <a:pt x="223" y="205"/>
                    <a:pt x="224" y="227"/>
                    <a:pt x="205" y="240"/>
                  </a:cubicBezTo>
                  <a:cubicBezTo>
                    <a:pt x="180" y="258"/>
                    <a:pt x="153" y="273"/>
                    <a:pt x="130" y="293"/>
                  </a:cubicBezTo>
                  <a:cubicBezTo>
                    <a:pt x="100" y="318"/>
                    <a:pt x="74" y="346"/>
                    <a:pt x="48" y="374"/>
                  </a:cubicBezTo>
                  <a:cubicBezTo>
                    <a:pt x="31" y="391"/>
                    <a:pt x="25" y="397"/>
                    <a:pt x="23" y="415"/>
                  </a:cubicBezTo>
                </a:path>
              </a:pathLst>
            </a:custGeom>
            <a:noFill/>
            <a:ln w="19050" cap="rnd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mc:AlternateContent xmlns:mc="http://schemas.openxmlformats.org/markup-compatibility/2006" xmlns:p14="http://schemas.microsoft.com/office/powerpoint/2010/main">
        <mc:Choice Requires="p14">
          <p:contentPart p14:bwMode="auto" r:id="rId9">
            <p14:nvContentPartPr>
              <p14:cNvPr id="171101" name="Ink 93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4586288" y="715963"/>
              <a:ext cx="495300" cy="735012"/>
            </p14:xfrm>
          </p:contentPart>
        </mc:Choice>
        <mc:Fallback xmlns="">
          <p:pic>
            <p:nvPicPr>
              <p:cNvPr id="171101" name="Ink 93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4580169" y="708404"/>
                <a:ext cx="504299" cy="744731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1">
            <p14:nvContentPartPr>
              <p14:cNvPr id="171102" name="Ink 94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2147483647" y="2147483647"/>
              <a:ext cx="0" cy="0"/>
            </p14:xfrm>
          </p:contentPart>
        </mc:Choice>
        <mc:Fallback xmlns="">
          <p:pic>
            <p:nvPicPr>
              <p:cNvPr id="171102" name="Ink 94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2147483647" y="2147483647"/>
                <a:ext cx="0" cy="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3">
            <p14:nvContentPartPr>
              <p14:cNvPr id="171103" name="Ink 95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3375025" y="696913"/>
              <a:ext cx="1335088" cy="754062"/>
            </p14:xfrm>
          </p:contentPart>
        </mc:Choice>
        <mc:Fallback xmlns="">
          <p:pic>
            <p:nvPicPr>
              <p:cNvPr id="171103" name="Ink 95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14"/>
              <a:stretch>
                <a:fillRect/>
              </a:stretch>
            </p:blipFill>
            <p:spPr>
              <a:xfrm>
                <a:off x="3368186" y="688994"/>
                <a:ext cx="1350206" cy="768819"/>
              </a:xfrm>
              <a:prstGeom prst="rect">
                <a:avLst/>
              </a:prstGeom>
            </p:spPr>
          </p:pic>
        </mc:Fallback>
      </mc:AlternateContent>
      <p:sp>
        <p:nvSpPr>
          <p:cNvPr id="18482" name="Text Box 96"/>
          <p:cNvSpPr txBox="1">
            <a:spLocks noChangeArrowheads="1"/>
          </p:cNvSpPr>
          <p:nvPr/>
        </p:nvSpPr>
        <p:spPr bwMode="auto">
          <a:xfrm>
            <a:off x="2300288" y="857250"/>
            <a:ext cx="8382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600">
                <a:latin typeface="Felt Tip Roman" panose="02000400000000000000" pitchFamily="2" charset="0"/>
              </a:rPr>
              <a:t>Reqm’ts</a:t>
            </a:r>
          </a:p>
        </p:txBody>
      </p:sp>
      <p:sp>
        <p:nvSpPr>
          <p:cNvPr id="18483" name="Ink 61"/>
          <p:cNvSpPr>
            <a:spLocks noRot="1" noChangeAspect="1" noEditPoints="1" noChangeArrowheads="1" noChangeShapeType="1" noTextEdit="1"/>
          </p:cNvSpPr>
          <p:nvPr/>
        </p:nvSpPr>
        <p:spPr bwMode="auto">
          <a:xfrm>
            <a:off x="685800" y="457200"/>
            <a:ext cx="609600" cy="320675"/>
          </a:xfrm>
          <a:custGeom>
            <a:avLst/>
            <a:gdLst>
              <a:gd name="T0" fmla="*/ 0 w 931"/>
              <a:gd name="T1" fmla="*/ 2147483646 h 639"/>
              <a:gd name="T2" fmla="*/ 2147483646 w 931"/>
              <a:gd name="T3" fmla="*/ 2147483646 h 639"/>
              <a:gd name="T4" fmla="*/ 2147483646 w 931"/>
              <a:gd name="T5" fmla="*/ 2147483646 h 639"/>
              <a:gd name="T6" fmla="*/ 2147483646 w 931"/>
              <a:gd name="T7" fmla="*/ 2147483646 h 639"/>
              <a:gd name="T8" fmla="*/ 2147483646 w 931"/>
              <a:gd name="T9" fmla="*/ 2147483646 h 639"/>
              <a:gd name="T10" fmla="*/ 2147483646 w 931"/>
              <a:gd name="T11" fmla="*/ 2147483646 h 639"/>
              <a:gd name="T12" fmla="*/ 2147483646 w 931"/>
              <a:gd name="T13" fmla="*/ 2147483646 h 639"/>
              <a:gd name="T14" fmla="*/ 2147483646 w 931"/>
              <a:gd name="T15" fmla="*/ 2147483646 h 639"/>
              <a:gd name="T16" fmla="*/ 2147483646 w 931"/>
              <a:gd name="T17" fmla="*/ 2147483646 h 639"/>
              <a:gd name="T18" fmla="*/ 2147483646 w 931"/>
              <a:gd name="T19" fmla="*/ 2147483646 h 639"/>
              <a:gd name="T20" fmla="*/ 2147483646 w 931"/>
              <a:gd name="T21" fmla="*/ 2147483646 h 639"/>
              <a:gd name="T22" fmla="*/ 2147483646 w 931"/>
              <a:gd name="T23" fmla="*/ 0 h 639"/>
              <a:gd name="T24" fmla="*/ 2147483646 w 931"/>
              <a:gd name="T25" fmla="*/ 2147483646 h 639"/>
              <a:gd name="T26" fmla="*/ 2147483646 w 931"/>
              <a:gd name="T27" fmla="*/ 2147483646 h 639"/>
              <a:gd name="T28" fmla="*/ 2147483646 w 931"/>
              <a:gd name="T29" fmla="*/ 2147483646 h 639"/>
              <a:gd name="T30" fmla="*/ 2147483646 w 931"/>
              <a:gd name="T31" fmla="*/ 2147483646 h 639"/>
              <a:gd name="T32" fmla="*/ 2147483646 w 931"/>
              <a:gd name="T33" fmla="*/ 2147483646 h 639"/>
              <a:gd name="T34" fmla="*/ 2147483646 w 931"/>
              <a:gd name="T35" fmla="*/ 2147483646 h 639"/>
              <a:gd name="T36" fmla="*/ 2147483646 w 931"/>
              <a:gd name="T37" fmla="*/ 2147483646 h 639"/>
              <a:gd name="T38" fmla="*/ 2147483646 w 931"/>
              <a:gd name="T39" fmla="*/ 2147483646 h 639"/>
              <a:gd name="T40" fmla="*/ 2147483646 w 931"/>
              <a:gd name="T41" fmla="*/ 2147483646 h 639"/>
              <a:gd name="T42" fmla="*/ 2147483646 w 931"/>
              <a:gd name="T43" fmla="*/ 2147483646 h 639"/>
              <a:gd name="T44" fmla="*/ 2147483646 w 931"/>
              <a:gd name="T45" fmla="*/ 2147483646 h 639"/>
              <a:gd name="T46" fmla="*/ 2147483646 w 931"/>
              <a:gd name="T47" fmla="*/ 2147483646 h 639"/>
              <a:gd name="T48" fmla="*/ 2147483646 w 931"/>
              <a:gd name="T49" fmla="*/ 2147483646 h 639"/>
              <a:gd name="T50" fmla="*/ 2147483646 w 931"/>
              <a:gd name="T51" fmla="*/ 2147483646 h 639"/>
              <a:gd name="T52" fmla="*/ 2147483646 w 931"/>
              <a:gd name="T53" fmla="*/ 2147483646 h 639"/>
              <a:gd name="T54" fmla="*/ 2147483646 w 931"/>
              <a:gd name="T55" fmla="*/ 2147483646 h 639"/>
              <a:gd name="T56" fmla="*/ 2147483646 w 931"/>
              <a:gd name="T57" fmla="*/ 2147483646 h 639"/>
              <a:gd name="T58" fmla="*/ 2147483646 w 931"/>
              <a:gd name="T59" fmla="*/ 2147483646 h 639"/>
              <a:gd name="T60" fmla="*/ 2147483646 w 931"/>
              <a:gd name="T61" fmla="*/ 2147483646 h 639"/>
              <a:gd name="T62" fmla="*/ 2147483646 w 931"/>
              <a:gd name="T63" fmla="*/ 2147483646 h 639"/>
              <a:gd name="T64" fmla="*/ 2147483646 w 931"/>
              <a:gd name="T65" fmla="*/ 2147483646 h 639"/>
              <a:gd name="T66" fmla="*/ 2147483646 w 931"/>
              <a:gd name="T67" fmla="*/ 2147483646 h 639"/>
              <a:gd name="T68" fmla="*/ 2147483646 w 931"/>
              <a:gd name="T69" fmla="*/ 2147483646 h 639"/>
              <a:gd name="T70" fmla="*/ 2147483646 w 931"/>
              <a:gd name="T71" fmla="*/ 2147483646 h 639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w 931"/>
              <a:gd name="T109" fmla="*/ 0 h 639"/>
              <a:gd name="T110" fmla="*/ 931 w 931"/>
              <a:gd name="T111" fmla="*/ 639 h 639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T108" t="T109" r="T110" b="T111"/>
            <a:pathLst>
              <a:path w="931" h="639" extrusionOk="0">
                <a:moveTo>
                  <a:pt x="0" y="73"/>
                </a:moveTo>
                <a:cubicBezTo>
                  <a:pt x="22" y="109"/>
                  <a:pt x="31" y="139"/>
                  <a:pt x="34" y="182"/>
                </a:cubicBezTo>
                <a:cubicBezTo>
                  <a:pt x="38" y="245"/>
                  <a:pt x="36" y="307"/>
                  <a:pt x="37" y="370"/>
                </a:cubicBezTo>
                <a:cubicBezTo>
                  <a:pt x="38" y="431"/>
                  <a:pt x="41" y="488"/>
                  <a:pt x="57" y="547"/>
                </a:cubicBezTo>
                <a:cubicBezTo>
                  <a:pt x="64" y="570"/>
                  <a:pt x="67" y="578"/>
                  <a:pt x="77" y="591"/>
                </a:cubicBezTo>
              </a:path>
              <a:path w="931" h="639" extrusionOk="0">
                <a:moveTo>
                  <a:pt x="60" y="40"/>
                </a:moveTo>
                <a:cubicBezTo>
                  <a:pt x="83" y="44"/>
                  <a:pt x="105" y="46"/>
                  <a:pt x="129" y="47"/>
                </a:cubicBezTo>
                <a:cubicBezTo>
                  <a:pt x="199" y="50"/>
                  <a:pt x="269" y="43"/>
                  <a:pt x="339" y="39"/>
                </a:cubicBezTo>
                <a:cubicBezTo>
                  <a:pt x="411" y="35"/>
                  <a:pt x="483" y="33"/>
                  <a:pt x="555" y="30"/>
                </a:cubicBezTo>
                <a:cubicBezTo>
                  <a:pt x="639" y="27"/>
                  <a:pt x="723" y="24"/>
                  <a:pt x="807" y="21"/>
                </a:cubicBezTo>
                <a:cubicBezTo>
                  <a:pt x="848" y="19"/>
                  <a:pt x="897" y="11"/>
                  <a:pt x="930" y="36"/>
                </a:cubicBezTo>
              </a:path>
              <a:path w="931" h="639" extrusionOk="0">
                <a:moveTo>
                  <a:pt x="824" y="0"/>
                </a:moveTo>
                <a:cubicBezTo>
                  <a:pt x="838" y="10"/>
                  <a:pt x="846" y="5"/>
                  <a:pt x="849" y="28"/>
                </a:cubicBezTo>
                <a:cubicBezTo>
                  <a:pt x="854" y="61"/>
                  <a:pt x="847" y="101"/>
                  <a:pt x="843" y="134"/>
                </a:cubicBezTo>
                <a:cubicBezTo>
                  <a:pt x="835" y="199"/>
                  <a:pt x="830" y="264"/>
                  <a:pt x="837" y="330"/>
                </a:cubicBezTo>
                <a:cubicBezTo>
                  <a:pt x="841" y="373"/>
                  <a:pt x="851" y="416"/>
                  <a:pt x="860" y="459"/>
                </a:cubicBezTo>
                <a:cubicBezTo>
                  <a:pt x="867" y="491"/>
                  <a:pt x="868" y="521"/>
                  <a:pt x="868" y="553"/>
                </a:cubicBezTo>
                <a:cubicBezTo>
                  <a:pt x="869" y="573"/>
                  <a:pt x="870" y="579"/>
                  <a:pt x="863" y="590"/>
                </a:cubicBezTo>
              </a:path>
              <a:path w="931" h="639" extrusionOk="0">
                <a:moveTo>
                  <a:pt x="873" y="617"/>
                </a:moveTo>
                <a:cubicBezTo>
                  <a:pt x="850" y="619"/>
                  <a:pt x="827" y="620"/>
                  <a:pt x="804" y="620"/>
                </a:cubicBezTo>
                <a:cubicBezTo>
                  <a:pt x="748" y="620"/>
                  <a:pt x="693" y="622"/>
                  <a:pt x="637" y="624"/>
                </a:cubicBezTo>
                <a:cubicBezTo>
                  <a:pt x="554" y="626"/>
                  <a:pt x="471" y="627"/>
                  <a:pt x="388" y="630"/>
                </a:cubicBezTo>
                <a:cubicBezTo>
                  <a:pt x="310" y="633"/>
                  <a:pt x="231" y="634"/>
                  <a:pt x="153" y="636"/>
                </a:cubicBezTo>
                <a:cubicBezTo>
                  <a:pt x="133" y="636"/>
                  <a:pt x="64" y="648"/>
                  <a:pt x="46" y="636"/>
                </a:cubicBezTo>
                <a:cubicBezTo>
                  <a:pt x="51" y="634"/>
                  <a:pt x="55" y="631"/>
                  <a:pt x="60" y="629"/>
                </a:cubicBezTo>
              </a:path>
              <a:path w="931" h="639" extrusionOk="0">
                <a:moveTo>
                  <a:pt x="90" y="253"/>
                </a:moveTo>
                <a:cubicBezTo>
                  <a:pt x="112" y="254"/>
                  <a:pt x="135" y="253"/>
                  <a:pt x="159" y="252"/>
                </a:cubicBezTo>
                <a:cubicBezTo>
                  <a:pt x="215" y="249"/>
                  <a:pt x="272" y="243"/>
                  <a:pt x="328" y="238"/>
                </a:cubicBezTo>
                <a:cubicBezTo>
                  <a:pt x="404" y="231"/>
                  <a:pt x="481" y="230"/>
                  <a:pt x="558" y="225"/>
                </a:cubicBezTo>
                <a:cubicBezTo>
                  <a:pt x="647" y="220"/>
                  <a:pt x="737" y="213"/>
                  <a:pt x="826" y="213"/>
                </a:cubicBezTo>
                <a:cubicBezTo>
                  <a:pt x="862" y="215"/>
                  <a:pt x="870" y="217"/>
                  <a:pt x="892" y="210"/>
                </a:cubicBezTo>
              </a:path>
              <a:path w="931" h="639" extrusionOk="0">
                <a:moveTo>
                  <a:pt x="277" y="266"/>
                </a:moveTo>
                <a:cubicBezTo>
                  <a:pt x="282" y="280"/>
                  <a:pt x="286" y="294"/>
                  <a:pt x="286" y="309"/>
                </a:cubicBezTo>
                <a:cubicBezTo>
                  <a:pt x="285" y="338"/>
                  <a:pt x="285" y="368"/>
                  <a:pt x="285" y="397"/>
                </a:cubicBezTo>
                <a:cubicBezTo>
                  <a:pt x="285" y="431"/>
                  <a:pt x="288" y="463"/>
                  <a:pt x="295" y="496"/>
                </a:cubicBezTo>
                <a:cubicBezTo>
                  <a:pt x="299" y="513"/>
                  <a:pt x="306" y="526"/>
                  <a:pt x="315" y="541"/>
                </a:cubicBezTo>
              </a:path>
            </a:pathLst>
          </a:custGeom>
          <a:noFill/>
          <a:ln w="19050" cap="rnd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484" name="Text Box 98"/>
          <p:cNvSpPr txBox="1">
            <a:spLocks noChangeArrowheads="1"/>
          </p:cNvSpPr>
          <p:nvPr/>
        </p:nvSpPr>
        <p:spPr bwMode="auto">
          <a:xfrm>
            <a:off x="5715000" y="441325"/>
            <a:ext cx="118745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600">
                <a:latin typeface="Felt Tip Roman" panose="02000400000000000000" pitchFamily="2" charset="0"/>
              </a:rPr>
              <a:t>Bus. Critical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15">
            <p14:nvContentPartPr>
              <p14:cNvPr id="171109" name="Ink 101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533400" y="1143000"/>
              <a:ext cx="457200" cy="423863"/>
            </p14:xfrm>
          </p:contentPart>
        </mc:Choice>
        <mc:Fallback xmlns="">
          <p:pic>
            <p:nvPicPr>
              <p:cNvPr id="171109" name="Ink 101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16"/>
              <a:stretch>
                <a:fillRect/>
              </a:stretch>
            </p:blipFill>
            <p:spPr>
              <a:xfrm>
                <a:off x="524760" y="1133277"/>
                <a:ext cx="476640" cy="444030"/>
              </a:xfrm>
              <a:prstGeom prst="rect">
                <a:avLst/>
              </a:prstGeom>
            </p:spPr>
          </p:pic>
        </mc:Fallback>
      </mc:AlternateContent>
      <p:sp>
        <p:nvSpPr>
          <p:cNvPr id="18486" name="Text Box 102"/>
          <p:cNvSpPr txBox="1">
            <a:spLocks noChangeArrowheads="1"/>
          </p:cNvSpPr>
          <p:nvPr/>
        </p:nvSpPr>
        <p:spPr bwMode="auto">
          <a:xfrm>
            <a:off x="365125" y="1447800"/>
            <a:ext cx="6477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600">
                <a:solidFill>
                  <a:srgbClr val="FF0000"/>
                </a:solidFill>
                <a:latin typeface="Felt Tip Roman" panose="02000400000000000000" pitchFamily="2" charset="0"/>
              </a:rPr>
              <a:t>Cloud</a:t>
            </a:r>
          </a:p>
        </p:txBody>
      </p:sp>
      <p:sp>
        <p:nvSpPr>
          <p:cNvPr id="18487" name="Text Box 103"/>
          <p:cNvSpPr txBox="1">
            <a:spLocks noChangeArrowheads="1"/>
          </p:cNvSpPr>
          <p:nvPr/>
        </p:nvSpPr>
        <p:spPr bwMode="auto">
          <a:xfrm>
            <a:off x="541338" y="685800"/>
            <a:ext cx="88265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600">
                <a:latin typeface="Felt Tip Roman" panose="02000400000000000000" pitchFamily="2" charset="0"/>
              </a:rPr>
              <a:t>OLTP-DB</a:t>
            </a:r>
          </a:p>
        </p:txBody>
      </p:sp>
      <p:grpSp>
        <p:nvGrpSpPr>
          <p:cNvPr id="18488" name="Group 128"/>
          <p:cNvGrpSpPr>
            <a:grpSpLocks/>
          </p:cNvGrpSpPr>
          <p:nvPr/>
        </p:nvGrpSpPr>
        <p:grpSpPr bwMode="auto">
          <a:xfrm>
            <a:off x="1600200" y="1143000"/>
            <a:ext cx="457200" cy="303213"/>
            <a:chOff x="2039938" y="2736850"/>
            <a:chExt cx="849312" cy="760413"/>
          </a:xfrm>
        </p:grpSpPr>
        <p:grpSp>
          <p:nvGrpSpPr>
            <p:cNvPr id="18557" name="Group 351"/>
            <p:cNvGrpSpPr>
              <a:grpSpLocks/>
            </p:cNvGrpSpPr>
            <p:nvPr/>
          </p:nvGrpSpPr>
          <p:grpSpPr bwMode="auto">
            <a:xfrm>
              <a:off x="2039938" y="2736850"/>
              <a:ext cx="849312" cy="760413"/>
              <a:chOff x="2483114" y="3039793"/>
              <a:chExt cx="848719" cy="759629"/>
            </a:xfrm>
          </p:grpSpPr>
          <p:grpSp>
            <p:nvGrpSpPr>
              <p:cNvPr id="18559" name="Group 23"/>
              <p:cNvGrpSpPr>
                <a:grpSpLocks/>
              </p:cNvGrpSpPr>
              <p:nvPr/>
            </p:nvGrpSpPr>
            <p:grpSpPr bwMode="auto">
              <a:xfrm>
                <a:off x="2483100" y="3039791"/>
                <a:ext cx="848718" cy="759629"/>
                <a:chOff x="4764" y="3523"/>
                <a:chExt cx="338" cy="346"/>
              </a:xfrm>
            </p:grpSpPr>
            <p:sp>
              <p:nvSpPr>
                <p:cNvPr id="18563" name="Ink 24"/>
                <p:cNvSpPr>
                  <a:spLocks noRot="1" noChangeAspect="1" noEditPoints="1" noChangeArrowheads="1" noChangeShapeType="1" noTextEdit="1"/>
                </p:cNvSpPr>
                <p:nvPr/>
              </p:nvSpPr>
              <p:spPr bwMode="auto">
                <a:xfrm>
                  <a:off x="4764" y="3565"/>
                  <a:ext cx="18" cy="278"/>
                </a:xfrm>
                <a:custGeom>
                  <a:avLst/>
                  <a:gdLst>
                    <a:gd name="T0" fmla="*/ 0 w 81"/>
                    <a:gd name="T1" fmla="*/ 0 h 1226"/>
                    <a:gd name="T2" fmla="*/ 0 w 81"/>
                    <a:gd name="T3" fmla="*/ 0 h 1226"/>
                    <a:gd name="T4" fmla="*/ 0 w 81"/>
                    <a:gd name="T5" fmla="*/ 0 h 1226"/>
                    <a:gd name="T6" fmla="*/ 0 w 81"/>
                    <a:gd name="T7" fmla="*/ 0 h 1226"/>
                    <a:gd name="T8" fmla="*/ 0 w 81"/>
                    <a:gd name="T9" fmla="*/ 0 h 1226"/>
                    <a:gd name="T10" fmla="*/ 0 w 81"/>
                    <a:gd name="T11" fmla="*/ 0 h 1226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81"/>
                    <a:gd name="T19" fmla="*/ 0 h 1226"/>
                    <a:gd name="T20" fmla="*/ 81 w 81"/>
                    <a:gd name="T21" fmla="*/ 1226 h 1226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81" h="1226" extrusionOk="0">
                      <a:moveTo>
                        <a:pt x="0" y="0"/>
                      </a:moveTo>
                      <a:cubicBezTo>
                        <a:pt x="1" y="42"/>
                        <a:pt x="4" y="83"/>
                        <a:pt x="5" y="125"/>
                      </a:cubicBezTo>
                      <a:cubicBezTo>
                        <a:pt x="8" y="277"/>
                        <a:pt x="3" y="429"/>
                        <a:pt x="3" y="581"/>
                      </a:cubicBezTo>
                      <a:cubicBezTo>
                        <a:pt x="3" y="716"/>
                        <a:pt x="6" y="852"/>
                        <a:pt x="17" y="986"/>
                      </a:cubicBezTo>
                      <a:cubicBezTo>
                        <a:pt x="22" y="1047"/>
                        <a:pt x="24" y="1144"/>
                        <a:pt x="57" y="1199"/>
                      </a:cubicBezTo>
                      <a:cubicBezTo>
                        <a:pt x="65" y="1208"/>
                        <a:pt x="72" y="1216"/>
                        <a:pt x="80" y="1225"/>
                      </a:cubicBezTo>
                    </a:path>
                  </a:pathLst>
                </a:custGeom>
                <a:noFill/>
                <a:ln w="19050" cap="rnd">
                  <a:solidFill>
                    <a:srgbClr val="FF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8564" name="Ink 25"/>
                <p:cNvSpPr>
                  <a:spLocks noRot="1" noChangeAspect="1" noEditPoints="1" noChangeArrowheads="1" noChangeShapeType="1" noTextEdit="1"/>
                </p:cNvSpPr>
                <p:nvPr/>
              </p:nvSpPr>
              <p:spPr bwMode="auto">
                <a:xfrm>
                  <a:off x="4765" y="3524"/>
                  <a:ext cx="316" cy="28"/>
                </a:xfrm>
                <a:custGeom>
                  <a:avLst/>
                  <a:gdLst>
                    <a:gd name="T0" fmla="*/ 0 w 1393"/>
                    <a:gd name="T1" fmla="*/ 0 h 125"/>
                    <a:gd name="T2" fmla="*/ 0 w 1393"/>
                    <a:gd name="T3" fmla="*/ 0 h 125"/>
                    <a:gd name="T4" fmla="*/ 0 w 1393"/>
                    <a:gd name="T5" fmla="*/ 0 h 125"/>
                    <a:gd name="T6" fmla="*/ 0 w 1393"/>
                    <a:gd name="T7" fmla="*/ 0 h 125"/>
                    <a:gd name="T8" fmla="*/ 0 w 1393"/>
                    <a:gd name="T9" fmla="*/ 0 h 125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393"/>
                    <a:gd name="T16" fmla="*/ 0 h 125"/>
                    <a:gd name="T17" fmla="*/ 1393 w 1393"/>
                    <a:gd name="T18" fmla="*/ 125 h 125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393" h="125" extrusionOk="0">
                      <a:moveTo>
                        <a:pt x="0" y="121"/>
                      </a:moveTo>
                      <a:cubicBezTo>
                        <a:pt x="66" y="123"/>
                        <a:pt x="125" y="116"/>
                        <a:pt x="190" y="107"/>
                      </a:cubicBezTo>
                      <a:cubicBezTo>
                        <a:pt x="319" y="90"/>
                        <a:pt x="447" y="72"/>
                        <a:pt x="575" y="53"/>
                      </a:cubicBezTo>
                      <a:cubicBezTo>
                        <a:pt x="745" y="28"/>
                        <a:pt x="910" y="13"/>
                        <a:pt x="1081" y="6"/>
                      </a:cubicBezTo>
                      <a:cubicBezTo>
                        <a:pt x="1186" y="2"/>
                        <a:pt x="1287" y="9"/>
                        <a:pt x="1392" y="13"/>
                      </a:cubicBezTo>
                    </a:path>
                  </a:pathLst>
                </a:custGeom>
                <a:noFill/>
                <a:ln w="19050" cap="rnd">
                  <a:solidFill>
                    <a:srgbClr val="FF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8565" name="Ink 26"/>
                <p:cNvSpPr>
                  <a:spLocks noRot="1" noChangeAspect="1" noEditPoints="1" noChangeArrowheads="1" noChangeShapeType="1" noTextEdit="1"/>
                </p:cNvSpPr>
                <p:nvPr/>
              </p:nvSpPr>
              <p:spPr bwMode="auto">
                <a:xfrm>
                  <a:off x="5090" y="3523"/>
                  <a:ext cx="12" cy="283"/>
                </a:xfrm>
                <a:custGeom>
                  <a:avLst/>
                  <a:gdLst>
                    <a:gd name="T0" fmla="*/ 0 w 53"/>
                    <a:gd name="T1" fmla="*/ 0 h 1248"/>
                    <a:gd name="T2" fmla="*/ 0 w 53"/>
                    <a:gd name="T3" fmla="*/ 0 h 1248"/>
                    <a:gd name="T4" fmla="*/ 0 w 53"/>
                    <a:gd name="T5" fmla="*/ 0 h 1248"/>
                    <a:gd name="T6" fmla="*/ 0 w 53"/>
                    <a:gd name="T7" fmla="*/ 0 h 1248"/>
                    <a:gd name="T8" fmla="*/ 0 w 53"/>
                    <a:gd name="T9" fmla="*/ 0 h 1248"/>
                    <a:gd name="T10" fmla="*/ 0 w 53"/>
                    <a:gd name="T11" fmla="*/ 0 h 1248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53"/>
                    <a:gd name="T19" fmla="*/ 0 h 1248"/>
                    <a:gd name="T20" fmla="*/ 53 w 53"/>
                    <a:gd name="T21" fmla="*/ 1248 h 1248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53" h="1248" extrusionOk="0">
                      <a:moveTo>
                        <a:pt x="38" y="0"/>
                      </a:moveTo>
                      <a:cubicBezTo>
                        <a:pt x="28" y="37"/>
                        <a:pt x="18" y="75"/>
                        <a:pt x="14" y="114"/>
                      </a:cubicBezTo>
                      <a:cubicBezTo>
                        <a:pt x="5" y="217"/>
                        <a:pt x="1" y="321"/>
                        <a:pt x="0" y="425"/>
                      </a:cubicBezTo>
                      <a:cubicBezTo>
                        <a:pt x="-1" y="563"/>
                        <a:pt x="10" y="700"/>
                        <a:pt x="17" y="838"/>
                      </a:cubicBezTo>
                      <a:cubicBezTo>
                        <a:pt x="22" y="941"/>
                        <a:pt x="26" y="1046"/>
                        <a:pt x="41" y="1148"/>
                      </a:cubicBezTo>
                      <a:cubicBezTo>
                        <a:pt x="51" y="1201"/>
                        <a:pt x="55" y="1214"/>
                        <a:pt x="46" y="1247"/>
                      </a:cubicBezTo>
                    </a:path>
                  </a:pathLst>
                </a:custGeom>
                <a:noFill/>
                <a:ln w="19050" cap="rnd">
                  <a:solidFill>
                    <a:srgbClr val="FF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8566" name="Ink 27"/>
                <p:cNvSpPr>
                  <a:spLocks noRot="1" noChangeAspect="1" noEditPoints="1" noChangeArrowheads="1" noChangeShapeType="1" noTextEdit="1"/>
                </p:cNvSpPr>
                <p:nvPr/>
              </p:nvSpPr>
              <p:spPr bwMode="auto">
                <a:xfrm>
                  <a:off x="4812" y="3825"/>
                  <a:ext cx="268" cy="44"/>
                </a:xfrm>
                <a:custGeom>
                  <a:avLst/>
                  <a:gdLst>
                    <a:gd name="T0" fmla="*/ 0 w 1182"/>
                    <a:gd name="T1" fmla="*/ 0 h 194"/>
                    <a:gd name="T2" fmla="*/ 0 w 1182"/>
                    <a:gd name="T3" fmla="*/ 0 h 194"/>
                    <a:gd name="T4" fmla="*/ 0 w 1182"/>
                    <a:gd name="T5" fmla="*/ 0 h 194"/>
                    <a:gd name="T6" fmla="*/ 0 w 1182"/>
                    <a:gd name="T7" fmla="*/ 0 h 194"/>
                    <a:gd name="T8" fmla="*/ 0 w 1182"/>
                    <a:gd name="T9" fmla="*/ 0 h 194"/>
                    <a:gd name="T10" fmla="*/ 0 w 1182"/>
                    <a:gd name="T11" fmla="*/ 0 h 194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1182"/>
                    <a:gd name="T19" fmla="*/ 0 h 194"/>
                    <a:gd name="T20" fmla="*/ 1182 w 1182"/>
                    <a:gd name="T21" fmla="*/ 194 h 194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1182" h="194" extrusionOk="0">
                      <a:moveTo>
                        <a:pt x="27" y="193"/>
                      </a:moveTo>
                      <a:cubicBezTo>
                        <a:pt x="14" y="187"/>
                        <a:pt x="10" y="185"/>
                        <a:pt x="0" y="190"/>
                      </a:cubicBezTo>
                      <a:cubicBezTo>
                        <a:pt x="30" y="180"/>
                        <a:pt x="60" y="171"/>
                        <a:pt x="90" y="162"/>
                      </a:cubicBezTo>
                      <a:cubicBezTo>
                        <a:pt x="175" y="136"/>
                        <a:pt x="258" y="107"/>
                        <a:pt x="345" y="89"/>
                      </a:cubicBezTo>
                      <a:cubicBezTo>
                        <a:pt x="488" y="59"/>
                        <a:pt x="631" y="40"/>
                        <a:pt x="776" y="24"/>
                      </a:cubicBezTo>
                      <a:cubicBezTo>
                        <a:pt x="911" y="9"/>
                        <a:pt x="1046" y="5"/>
                        <a:pt x="1181" y="0"/>
                      </a:cubicBezTo>
                    </a:path>
                  </a:pathLst>
                </a:custGeom>
                <a:noFill/>
                <a:ln w="19050" cap="rnd">
                  <a:solidFill>
                    <a:srgbClr val="FF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8567" name="Ink 28"/>
                <p:cNvSpPr>
                  <a:spLocks noRot="1" noChangeAspect="1" noEditPoints="1" noChangeArrowheads="1" noChangeShapeType="1" noTextEdit="1"/>
                </p:cNvSpPr>
                <p:nvPr/>
              </p:nvSpPr>
              <p:spPr bwMode="auto">
                <a:xfrm>
                  <a:off x="4833" y="3552"/>
                  <a:ext cx="24" cy="283"/>
                </a:xfrm>
                <a:custGeom>
                  <a:avLst/>
                  <a:gdLst>
                    <a:gd name="T0" fmla="*/ 0 w 107"/>
                    <a:gd name="T1" fmla="*/ 0 h 1250"/>
                    <a:gd name="T2" fmla="*/ 0 w 107"/>
                    <a:gd name="T3" fmla="*/ 0 h 1250"/>
                    <a:gd name="T4" fmla="*/ 0 w 107"/>
                    <a:gd name="T5" fmla="*/ 0 h 1250"/>
                    <a:gd name="T6" fmla="*/ 0 w 107"/>
                    <a:gd name="T7" fmla="*/ 0 h 1250"/>
                    <a:gd name="T8" fmla="*/ 0 w 107"/>
                    <a:gd name="T9" fmla="*/ 0 h 1250"/>
                    <a:gd name="T10" fmla="*/ 0 w 107"/>
                    <a:gd name="T11" fmla="*/ 0 h 1250"/>
                    <a:gd name="T12" fmla="*/ 0 w 107"/>
                    <a:gd name="T13" fmla="*/ 0 h 1250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w 107"/>
                    <a:gd name="T22" fmla="*/ 0 h 1250"/>
                    <a:gd name="T23" fmla="*/ 107 w 107"/>
                    <a:gd name="T24" fmla="*/ 1250 h 1250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T21" t="T22" r="T23" b="T24"/>
                  <a:pathLst>
                    <a:path w="107" h="1250" extrusionOk="0">
                      <a:moveTo>
                        <a:pt x="0" y="31"/>
                      </a:moveTo>
                      <a:cubicBezTo>
                        <a:pt x="6" y="16"/>
                        <a:pt x="9" y="11"/>
                        <a:pt x="11" y="0"/>
                      </a:cubicBezTo>
                      <a:cubicBezTo>
                        <a:pt x="9" y="33"/>
                        <a:pt x="5" y="65"/>
                        <a:pt x="6" y="98"/>
                      </a:cubicBezTo>
                      <a:cubicBezTo>
                        <a:pt x="8" y="201"/>
                        <a:pt x="12" y="304"/>
                        <a:pt x="18" y="407"/>
                      </a:cubicBezTo>
                      <a:cubicBezTo>
                        <a:pt x="26" y="550"/>
                        <a:pt x="35" y="693"/>
                        <a:pt x="47" y="836"/>
                      </a:cubicBezTo>
                      <a:cubicBezTo>
                        <a:pt x="56" y="936"/>
                        <a:pt x="64" y="1038"/>
                        <a:pt x="78" y="1138"/>
                      </a:cubicBezTo>
                      <a:cubicBezTo>
                        <a:pt x="84" y="1179"/>
                        <a:pt x="92" y="1213"/>
                        <a:pt x="106" y="1249"/>
                      </a:cubicBezTo>
                    </a:path>
                  </a:pathLst>
                </a:custGeom>
                <a:noFill/>
                <a:ln w="19050" cap="rnd">
                  <a:solidFill>
                    <a:srgbClr val="FF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8568" name="Ink 29"/>
                <p:cNvSpPr>
                  <a:spLocks noRot="1" noChangeAspect="1" noEditPoints="1" noChangeArrowheads="1" noChangeShapeType="1" noTextEdit="1"/>
                </p:cNvSpPr>
                <p:nvPr/>
              </p:nvSpPr>
              <p:spPr bwMode="auto">
                <a:xfrm>
                  <a:off x="4885" y="3534"/>
                  <a:ext cx="42" cy="250"/>
                </a:xfrm>
                <a:custGeom>
                  <a:avLst/>
                  <a:gdLst>
                    <a:gd name="T0" fmla="*/ 0 w 185"/>
                    <a:gd name="T1" fmla="*/ 0 h 1104"/>
                    <a:gd name="T2" fmla="*/ 0 w 185"/>
                    <a:gd name="T3" fmla="*/ 0 h 1104"/>
                    <a:gd name="T4" fmla="*/ 0 w 185"/>
                    <a:gd name="T5" fmla="*/ 0 h 1104"/>
                    <a:gd name="T6" fmla="*/ 0 w 185"/>
                    <a:gd name="T7" fmla="*/ 0 h 1104"/>
                    <a:gd name="T8" fmla="*/ 0 w 185"/>
                    <a:gd name="T9" fmla="*/ 0 h 1104"/>
                    <a:gd name="T10" fmla="*/ 0 w 185"/>
                    <a:gd name="T11" fmla="*/ 0 h 1104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185"/>
                    <a:gd name="T19" fmla="*/ 0 h 1104"/>
                    <a:gd name="T20" fmla="*/ 185 w 185"/>
                    <a:gd name="T21" fmla="*/ 1104 h 1104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185" h="1104" extrusionOk="0">
                      <a:moveTo>
                        <a:pt x="0" y="0"/>
                      </a:moveTo>
                      <a:cubicBezTo>
                        <a:pt x="18" y="47"/>
                        <a:pt x="25" y="94"/>
                        <a:pt x="31" y="144"/>
                      </a:cubicBezTo>
                      <a:cubicBezTo>
                        <a:pt x="42" y="245"/>
                        <a:pt x="51" y="347"/>
                        <a:pt x="61" y="448"/>
                      </a:cubicBezTo>
                      <a:cubicBezTo>
                        <a:pt x="72" y="556"/>
                        <a:pt x="89" y="663"/>
                        <a:pt x="103" y="770"/>
                      </a:cubicBezTo>
                      <a:cubicBezTo>
                        <a:pt x="114" y="850"/>
                        <a:pt x="129" y="928"/>
                        <a:pt x="149" y="1006"/>
                      </a:cubicBezTo>
                      <a:cubicBezTo>
                        <a:pt x="160" y="1048"/>
                        <a:pt x="163" y="1069"/>
                        <a:pt x="184" y="1103"/>
                      </a:cubicBezTo>
                    </a:path>
                  </a:pathLst>
                </a:custGeom>
                <a:noFill/>
                <a:ln w="19050" cap="rnd">
                  <a:solidFill>
                    <a:srgbClr val="FF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8569" name="Ink 30"/>
                <p:cNvSpPr>
                  <a:spLocks noRot="1" noChangeAspect="1" noEditPoints="1" noChangeArrowheads="1" noChangeShapeType="1" noTextEdit="1"/>
                </p:cNvSpPr>
                <p:nvPr/>
              </p:nvSpPr>
              <p:spPr bwMode="auto">
                <a:xfrm>
                  <a:off x="4974" y="3542"/>
                  <a:ext cx="46" cy="268"/>
                </a:xfrm>
                <a:custGeom>
                  <a:avLst/>
                  <a:gdLst>
                    <a:gd name="T0" fmla="*/ 0 w 204"/>
                    <a:gd name="T1" fmla="*/ 0 h 1181"/>
                    <a:gd name="T2" fmla="*/ 0 w 204"/>
                    <a:gd name="T3" fmla="*/ 0 h 1181"/>
                    <a:gd name="T4" fmla="*/ 0 w 204"/>
                    <a:gd name="T5" fmla="*/ 0 h 1181"/>
                    <a:gd name="T6" fmla="*/ 0 w 204"/>
                    <a:gd name="T7" fmla="*/ 0 h 1181"/>
                    <a:gd name="T8" fmla="*/ 0 w 204"/>
                    <a:gd name="T9" fmla="*/ 0 h 1181"/>
                    <a:gd name="T10" fmla="*/ 0 w 204"/>
                    <a:gd name="T11" fmla="*/ 0 h 1181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204"/>
                    <a:gd name="T19" fmla="*/ 0 h 1181"/>
                    <a:gd name="T20" fmla="*/ 204 w 204"/>
                    <a:gd name="T21" fmla="*/ 1181 h 1181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204" h="1181" extrusionOk="0">
                      <a:moveTo>
                        <a:pt x="26" y="0"/>
                      </a:moveTo>
                      <a:cubicBezTo>
                        <a:pt x="17" y="62"/>
                        <a:pt x="5" y="122"/>
                        <a:pt x="2" y="189"/>
                      </a:cubicBezTo>
                      <a:cubicBezTo>
                        <a:pt x="-4" y="307"/>
                        <a:pt x="2" y="422"/>
                        <a:pt x="12" y="540"/>
                      </a:cubicBezTo>
                      <a:cubicBezTo>
                        <a:pt x="22" y="661"/>
                        <a:pt x="41" y="780"/>
                        <a:pt x="65" y="899"/>
                      </a:cubicBezTo>
                      <a:cubicBezTo>
                        <a:pt x="81" y="976"/>
                        <a:pt x="97" y="1056"/>
                        <a:pt x="129" y="1128"/>
                      </a:cubicBezTo>
                      <a:cubicBezTo>
                        <a:pt x="156" y="1188"/>
                        <a:pt x="175" y="1190"/>
                        <a:pt x="203" y="1137"/>
                      </a:cubicBezTo>
                    </a:path>
                  </a:pathLst>
                </a:custGeom>
                <a:noFill/>
                <a:ln w="19050" cap="rnd">
                  <a:solidFill>
                    <a:srgbClr val="FF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8570" name="Ink 31"/>
                <p:cNvSpPr>
                  <a:spLocks noRot="1" noChangeAspect="1" noEditPoints="1" noChangeArrowheads="1" noChangeShapeType="1" noTextEdit="1"/>
                </p:cNvSpPr>
                <p:nvPr/>
              </p:nvSpPr>
              <p:spPr bwMode="auto">
                <a:xfrm>
                  <a:off x="5059" y="3531"/>
                  <a:ext cx="21" cy="248"/>
                </a:xfrm>
                <a:custGeom>
                  <a:avLst/>
                  <a:gdLst>
                    <a:gd name="T0" fmla="*/ 0 w 93"/>
                    <a:gd name="T1" fmla="*/ 0 h 1093"/>
                    <a:gd name="T2" fmla="*/ 0 w 93"/>
                    <a:gd name="T3" fmla="*/ 0 h 1093"/>
                    <a:gd name="T4" fmla="*/ 0 w 93"/>
                    <a:gd name="T5" fmla="*/ 0 h 1093"/>
                    <a:gd name="T6" fmla="*/ 0 w 93"/>
                    <a:gd name="T7" fmla="*/ 0 h 1093"/>
                    <a:gd name="T8" fmla="*/ 0 w 93"/>
                    <a:gd name="T9" fmla="*/ 0 h 1093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93"/>
                    <a:gd name="T16" fmla="*/ 0 h 1093"/>
                    <a:gd name="T17" fmla="*/ 93 w 93"/>
                    <a:gd name="T18" fmla="*/ 1093 h 1093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93" h="1093" extrusionOk="0">
                      <a:moveTo>
                        <a:pt x="14" y="0"/>
                      </a:moveTo>
                      <a:cubicBezTo>
                        <a:pt x="19" y="66"/>
                        <a:pt x="7" y="131"/>
                        <a:pt x="4" y="198"/>
                      </a:cubicBezTo>
                      <a:cubicBezTo>
                        <a:pt x="-2" y="324"/>
                        <a:pt x="-1" y="451"/>
                        <a:pt x="3" y="577"/>
                      </a:cubicBezTo>
                      <a:cubicBezTo>
                        <a:pt x="7" y="695"/>
                        <a:pt x="15" y="814"/>
                        <a:pt x="35" y="930"/>
                      </a:cubicBezTo>
                      <a:cubicBezTo>
                        <a:pt x="45" y="988"/>
                        <a:pt x="61" y="1043"/>
                        <a:pt x="92" y="1092"/>
                      </a:cubicBezTo>
                    </a:path>
                  </a:pathLst>
                </a:custGeom>
                <a:noFill/>
                <a:ln w="19050" cap="rnd">
                  <a:solidFill>
                    <a:srgbClr val="FF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8571" name="Ink 32"/>
                <p:cNvSpPr>
                  <a:spLocks noRot="1" noChangeAspect="1" noEditPoints="1" noChangeArrowheads="1" noChangeShapeType="1" noTextEdit="1"/>
                </p:cNvSpPr>
                <p:nvPr/>
              </p:nvSpPr>
              <p:spPr bwMode="auto">
                <a:xfrm>
                  <a:off x="4768" y="3588"/>
                  <a:ext cx="317" cy="71"/>
                </a:xfrm>
                <a:custGeom>
                  <a:avLst/>
                  <a:gdLst>
                    <a:gd name="T0" fmla="*/ 0 w 1398"/>
                    <a:gd name="T1" fmla="*/ 0 h 314"/>
                    <a:gd name="T2" fmla="*/ 0 w 1398"/>
                    <a:gd name="T3" fmla="*/ 0 h 314"/>
                    <a:gd name="T4" fmla="*/ 0 w 1398"/>
                    <a:gd name="T5" fmla="*/ 0 h 314"/>
                    <a:gd name="T6" fmla="*/ 0 w 1398"/>
                    <a:gd name="T7" fmla="*/ 0 h 314"/>
                    <a:gd name="T8" fmla="*/ 0 w 1398"/>
                    <a:gd name="T9" fmla="*/ 0 h 31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398"/>
                    <a:gd name="T16" fmla="*/ 0 h 314"/>
                    <a:gd name="T17" fmla="*/ 1398 w 1398"/>
                    <a:gd name="T18" fmla="*/ 314 h 31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398" h="314" extrusionOk="0">
                      <a:moveTo>
                        <a:pt x="0" y="313"/>
                      </a:moveTo>
                      <a:cubicBezTo>
                        <a:pt x="56" y="278"/>
                        <a:pt x="121" y="257"/>
                        <a:pt x="183" y="234"/>
                      </a:cubicBezTo>
                      <a:cubicBezTo>
                        <a:pt x="320" y="183"/>
                        <a:pt x="464" y="142"/>
                        <a:pt x="607" y="110"/>
                      </a:cubicBezTo>
                      <a:cubicBezTo>
                        <a:pt x="771" y="73"/>
                        <a:pt x="941" y="38"/>
                        <a:pt x="1109" y="23"/>
                      </a:cubicBezTo>
                      <a:cubicBezTo>
                        <a:pt x="1207" y="14"/>
                        <a:pt x="1299" y="5"/>
                        <a:pt x="1397" y="4"/>
                      </a:cubicBezTo>
                    </a:path>
                  </a:pathLst>
                </a:custGeom>
                <a:noFill/>
                <a:ln w="19050" cap="rnd">
                  <a:solidFill>
                    <a:srgbClr val="FF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8572" name="Ink 33"/>
                <p:cNvSpPr>
                  <a:spLocks noRot="1" noChangeAspect="1" noEditPoints="1" noChangeArrowheads="1" noChangeShapeType="1" noTextEdit="1"/>
                </p:cNvSpPr>
                <p:nvPr/>
              </p:nvSpPr>
              <p:spPr bwMode="auto">
                <a:xfrm>
                  <a:off x="4782" y="3649"/>
                  <a:ext cx="306" cy="83"/>
                </a:xfrm>
                <a:custGeom>
                  <a:avLst/>
                  <a:gdLst>
                    <a:gd name="T0" fmla="*/ 0 w 1349"/>
                    <a:gd name="T1" fmla="*/ 0 h 369"/>
                    <a:gd name="T2" fmla="*/ 0 w 1349"/>
                    <a:gd name="T3" fmla="*/ 0 h 369"/>
                    <a:gd name="T4" fmla="*/ 0 w 1349"/>
                    <a:gd name="T5" fmla="*/ 0 h 369"/>
                    <a:gd name="T6" fmla="*/ 0 w 1349"/>
                    <a:gd name="T7" fmla="*/ 0 h 369"/>
                    <a:gd name="T8" fmla="*/ 0 w 1349"/>
                    <a:gd name="T9" fmla="*/ 0 h 369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349"/>
                    <a:gd name="T16" fmla="*/ 0 h 369"/>
                    <a:gd name="T17" fmla="*/ 1349 w 1349"/>
                    <a:gd name="T18" fmla="*/ 369 h 369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349" h="369" extrusionOk="0">
                      <a:moveTo>
                        <a:pt x="0" y="368"/>
                      </a:moveTo>
                      <a:cubicBezTo>
                        <a:pt x="36" y="346"/>
                        <a:pt x="68" y="328"/>
                        <a:pt x="106" y="310"/>
                      </a:cubicBezTo>
                      <a:cubicBezTo>
                        <a:pt x="180" y="276"/>
                        <a:pt x="255" y="255"/>
                        <a:pt x="333" y="233"/>
                      </a:cubicBezTo>
                      <a:cubicBezTo>
                        <a:pt x="507" y="185"/>
                        <a:pt x="685" y="145"/>
                        <a:pt x="862" y="110"/>
                      </a:cubicBezTo>
                      <a:cubicBezTo>
                        <a:pt x="1025" y="78"/>
                        <a:pt x="1186" y="39"/>
                        <a:pt x="1348" y="0"/>
                      </a:cubicBezTo>
                    </a:path>
                  </a:pathLst>
                </a:custGeom>
                <a:noFill/>
                <a:ln w="19050" cap="rnd">
                  <a:solidFill>
                    <a:srgbClr val="FF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8573" name="Ink 34"/>
                <p:cNvSpPr>
                  <a:spLocks noRot="1" noChangeAspect="1" noEditPoints="1" noChangeArrowheads="1" noChangeShapeType="1" noTextEdit="1"/>
                </p:cNvSpPr>
                <p:nvPr/>
              </p:nvSpPr>
              <p:spPr bwMode="auto">
                <a:xfrm>
                  <a:off x="4803" y="3732"/>
                  <a:ext cx="292" cy="92"/>
                </a:xfrm>
                <a:custGeom>
                  <a:avLst/>
                  <a:gdLst>
                    <a:gd name="T0" fmla="*/ 0 w 1289"/>
                    <a:gd name="T1" fmla="*/ 0 h 406"/>
                    <a:gd name="T2" fmla="*/ 0 w 1289"/>
                    <a:gd name="T3" fmla="*/ 0 h 406"/>
                    <a:gd name="T4" fmla="*/ 0 w 1289"/>
                    <a:gd name="T5" fmla="*/ 0 h 406"/>
                    <a:gd name="T6" fmla="*/ 0 w 1289"/>
                    <a:gd name="T7" fmla="*/ 0 h 406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1289"/>
                    <a:gd name="T13" fmla="*/ 0 h 406"/>
                    <a:gd name="T14" fmla="*/ 1289 w 1289"/>
                    <a:gd name="T15" fmla="*/ 406 h 40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1289" h="406" extrusionOk="0">
                      <a:moveTo>
                        <a:pt x="0" y="405"/>
                      </a:moveTo>
                      <a:cubicBezTo>
                        <a:pt x="104" y="400"/>
                        <a:pt x="196" y="350"/>
                        <a:pt x="291" y="310"/>
                      </a:cubicBezTo>
                      <a:cubicBezTo>
                        <a:pt x="544" y="203"/>
                        <a:pt x="801" y="112"/>
                        <a:pt x="1066" y="43"/>
                      </a:cubicBezTo>
                      <a:cubicBezTo>
                        <a:pt x="1177" y="13"/>
                        <a:pt x="1212" y="3"/>
                        <a:pt x="1288" y="0"/>
                      </a:cubicBezTo>
                    </a:path>
                  </a:pathLst>
                </a:custGeom>
                <a:noFill/>
                <a:ln w="19050" cap="rnd">
                  <a:solidFill>
                    <a:srgbClr val="FF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18560" name="Ink 21"/>
              <p:cNvSpPr>
                <a:spLocks noRot="1" noChangeAspect="1" noEditPoints="1" noChangeArrowheads="1" noChangeShapeType="1" noTextEdit="1"/>
              </p:cNvSpPr>
              <p:nvPr/>
            </p:nvSpPr>
            <p:spPr bwMode="auto">
              <a:xfrm>
                <a:off x="2555905" y="3457156"/>
                <a:ext cx="224433" cy="202094"/>
              </a:xfrm>
              <a:custGeom>
                <a:avLst/>
                <a:gdLst>
                  <a:gd name="T0" fmla="*/ 2147483646 w 15552"/>
                  <a:gd name="T1" fmla="*/ 2147483646 h 13396"/>
                  <a:gd name="T2" fmla="*/ 2147483646 w 15552"/>
                  <a:gd name="T3" fmla="*/ 2147483646 h 13396"/>
                  <a:gd name="T4" fmla="*/ 2147483646 w 15552"/>
                  <a:gd name="T5" fmla="*/ 2147483646 h 13396"/>
                  <a:gd name="T6" fmla="*/ 2147483646 w 15552"/>
                  <a:gd name="T7" fmla="*/ 2147483646 h 13396"/>
                  <a:gd name="T8" fmla="*/ 2147483646 w 15552"/>
                  <a:gd name="T9" fmla="*/ 2147483646 h 13396"/>
                  <a:gd name="T10" fmla="*/ 2147483646 w 15552"/>
                  <a:gd name="T11" fmla="*/ 2147483646 h 13396"/>
                  <a:gd name="T12" fmla="*/ 2147483646 w 15552"/>
                  <a:gd name="T13" fmla="*/ 2147483646 h 13396"/>
                  <a:gd name="T14" fmla="*/ 2147483646 w 15552"/>
                  <a:gd name="T15" fmla="*/ 2147483646 h 13396"/>
                  <a:gd name="T16" fmla="*/ 2147483646 w 15552"/>
                  <a:gd name="T17" fmla="*/ 2147483646 h 13396"/>
                  <a:gd name="T18" fmla="*/ 2147483646 w 15552"/>
                  <a:gd name="T19" fmla="*/ 2147483646 h 13396"/>
                  <a:gd name="T20" fmla="*/ 2147483646 w 15552"/>
                  <a:gd name="T21" fmla="*/ 2147483646 h 13396"/>
                  <a:gd name="T22" fmla="*/ 2147483646 w 15552"/>
                  <a:gd name="T23" fmla="*/ 2147483646 h 13396"/>
                  <a:gd name="T24" fmla="*/ 2147483646 w 15552"/>
                  <a:gd name="T25" fmla="*/ 2147483646 h 1339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15552"/>
                  <a:gd name="T40" fmla="*/ 0 h 13396"/>
                  <a:gd name="T41" fmla="*/ 15552 w 15552"/>
                  <a:gd name="T42" fmla="*/ 13396 h 1339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15552" h="13396" extrusionOk="0">
                    <a:moveTo>
                      <a:pt x="6683" y="53"/>
                    </a:moveTo>
                    <a:cubicBezTo>
                      <a:pt x="6639" y="57"/>
                      <a:pt x="6483" y="31"/>
                      <a:pt x="6397" y="42"/>
                    </a:cubicBezTo>
                    <a:cubicBezTo>
                      <a:pt x="5204" y="191"/>
                      <a:pt x="3994" y="914"/>
                      <a:pt x="3069" y="1643"/>
                    </a:cubicBezTo>
                    <a:cubicBezTo>
                      <a:pt x="2030" y="2462"/>
                      <a:pt x="1185" y="3392"/>
                      <a:pt x="612" y="4593"/>
                    </a:cubicBezTo>
                    <a:cubicBezTo>
                      <a:pt x="-223" y="6343"/>
                      <a:pt x="-306" y="8678"/>
                      <a:pt x="964" y="10251"/>
                    </a:cubicBezTo>
                    <a:cubicBezTo>
                      <a:pt x="1786" y="11268"/>
                      <a:pt x="2955" y="11979"/>
                      <a:pt x="4104" y="12565"/>
                    </a:cubicBezTo>
                    <a:cubicBezTo>
                      <a:pt x="5277" y="13164"/>
                      <a:pt x="6666" y="13394"/>
                      <a:pt x="7977" y="13395"/>
                    </a:cubicBezTo>
                    <a:cubicBezTo>
                      <a:pt x="9818" y="13397"/>
                      <a:pt x="11863" y="12993"/>
                      <a:pt x="13371" y="11880"/>
                    </a:cubicBezTo>
                    <a:cubicBezTo>
                      <a:pt x="14285" y="11205"/>
                      <a:pt x="14980" y="10072"/>
                      <a:pt x="15276" y="8984"/>
                    </a:cubicBezTo>
                    <a:cubicBezTo>
                      <a:pt x="15611" y="7755"/>
                      <a:pt x="15624" y="6486"/>
                      <a:pt x="15264" y="5268"/>
                    </a:cubicBezTo>
                    <a:cubicBezTo>
                      <a:pt x="14847" y="3859"/>
                      <a:pt x="13855" y="2889"/>
                      <a:pt x="12825" y="1898"/>
                    </a:cubicBezTo>
                    <a:cubicBezTo>
                      <a:pt x="11923" y="1030"/>
                      <a:pt x="10685" y="398"/>
                      <a:pt x="9457" y="131"/>
                    </a:cubicBezTo>
                    <a:cubicBezTo>
                      <a:pt x="8155" y="-153"/>
                      <a:pt x="6993" y="33"/>
                      <a:pt x="5810" y="593"/>
                    </a:cubicBezTo>
                  </a:path>
                </a:pathLst>
              </a:custGeom>
              <a:noFill/>
              <a:ln w="19050" cap="rnd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561" name="Ink 21"/>
              <p:cNvSpPr>
                <a:spLocks noRot="1" noChangeAspect="1" noEditPoints="1" noChangeArrowheads="1" noChangeShapeType="1" noTextEdit="1"/>
              </p:cNvSpPr>
              <p:nvPr/>
            </p:nvSpPr>
            <p:spPr bwMode="auto">
              <a:xfrm>
                <a:off x="2865286" y="3483900"/>
                <a:ext cx="110437" cy="99445"/>
              </a:xfrm>
              <a:custGeom>
                <a:avLst/>
                <a:gdLst>
                  <a:gd name="T0" fmla="*/ 2147483646 w 15552"/>
                  <a:gd name="T1" fmla="*/ 2147483646 h 13396"/>
                  <a:gd name="T2" fmla="*/ 2147483646 w 15552"/>
                  <a:gd name="T3" fmla="*/ 2147483646 h 13396"/>
                  <a:gd name="T4" fmla="*/ 2147483646 w 15552"/>
                  <a:gd name="T5" fmla="*/ 2147483646 h 13396"/>
                  <a:gd name="T6" fmla="*/ 2147483646 w 15552"/>
                  <a:gd name="T7" fmla="*/ 2147483646 h 13396"/>
                  <a:gd name="T8" fmla="*/ 2147483646 w 15552"/>
                  <a:gd name="T9" fmla="*/ 2147483646 h 13396"/>
                  <a:gd name="T10" fmla="*/ 2147483646 w 15552"/>
                  <a:gd name="T11" fmla="*/ 2147483646 h 13396"/>
                  <a:gd name="T12" fmla="*/ 2147483646 w 15552"/>
                  <a:gd name="T13" fmla="*/ 2147483646 h 13396"/>
                  <a:gd name="T14" fmla="*/ 2147483646 w 15552"/>
                  <a:gd name="T15" fmla="*/ 2147483646 h 13396"/>
                  <a:gd name="T16" fmla="*/ 2147483646 w 15552"/>
                  <a:gd name="T17" fmla="*/ 2147483646 h 13396"/>
                  <a:gd name="T18" fmla="*/ 2147483646 w 15552"/>
                  <a:gd name="T19" fmla="*/ 2147483646 h 13396"/>
                  <a:gd name="T20" fmla="*/ 2147483646 w 15552"/>
                  <a:gd name="T21" fmla="*/ 2147483646 h 13396"/>
                  <a:gd name="T22" fmla="*/ 2147483646 w 15552"/>
                  <a:gd name="T23" fmla="*/ 2147483646 h 13396"/>
                  <a:gd name="T24" fmla="*/ 2147483646 w 15552"/>
                  <a:gd name="T25" fmla="*/ 2147483646 h 1339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15552"/>
                  <a:gd name="T40" fmla="*/ 0 h 13396"/>
                  <a:gd name="T41" fmla="*/ 15552 w 15552"/>
                  <a:gd name="T42" fmla="*/ 13396 h 1339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15552" h="13396" extrusionOk="0">
                    <a:moveTo>
                      <a:pt x="6683" y="53"/>
                    </a:moveTo>
                    <a:cubicBezTo>
                      <a:pt x="6639" y="57"/>
                      <a:pt x="6483" y="31"/>
                      <a:pt x="6397" y="42"/>
                    </a:cubicBezTo>
                    <a:cubicBezTo>
                      <a:pt x="5204" y="191"/>
                      <a:pt x="3994" y="914"/>
                      <a:pt x="3069" y="1643"/>
                    </a:cubicBezTo>
                    <a:cubicBezTo>
                      <a:pt x="2030" y="2462"/>
                      <a:pt x="1185" y="3392"/>
                      <a:pt x="612" y="4593"/>
                    </a:cubicBezTo>
                    <a:cubicBezTo>
                      <a:pt x="-223" y="6343"/>
                      <a:pt x="-306" y="8678"/>
                      <a:pt x="964" y="10251"/>
                    </a:cubicBezTo>
                    <a:cubicBezTo>
                      <a:pt x="1786" y="11268"/>
                      <a:pt x="2955" y="11979"/>
                      <a:pt x="4104" y="12565"/>
                    </a:cubicBezTo>
                    <a:cubicBezTo>
                      <a:pt x="5277" y="13164"/>
                      <a:pt x="6666" y="13394"/>
                      <a:pt x="7977" y="13395"/>
                    </a:cubicBezTo>
                    <a:cubicBezTo>
                      <a:pt x="9818" y="13397"/>
                      <a:pt x="11863" y="12993"/>
                      <a:pt x="13371" y="11880"/>
                    </a:cubicBezTo>
                    <a:cubicBezTo>
                      <a:pt x="14285" y="11205"/>
                      <a:pt x="14980" y="10072"/>
                      <a:pt x="15276" y="8984"/>
                    </a:cubicBezTo>
                    <a:cubicBezTo>
                      <a:pt x="15611" y="7755"/>
                      <a:pt x="15624" y="6486"/>
                      <a:pt x="15264" y="5268"/>
                    </a:cubicBezTo>
                    <a:cubicBezTo>
                      <a:pt x="14847" y="3859"/>
                      <a:pt x="13855" y="2889"/>
                      <a:pt x="12825" y="1898"/>
                    </a:cubicBezTo>
                    <a:cubicBezTo>
                      <a:pt x="11923" y="1030"/>
                      <a:pt x="10685" y="398"/>
                      <a:pt x="9457" y="131"/>
                    </a:cubicBezTo>
                    <a:cubicBezTo>
                      <a:pt x="8155" y="-153"/>
                      <a:pt x="6993" y="33"/>
                      <a:pt x="5810" y="593"/>
                    </a:cubicBezTo>
                  </a:path>
                </a:pathLst>
              </a:custGeom>
              <a:noFill/>
              <a:ln w="19050" cap="rnd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562" name="Ink 21"/>
              <p:cNvSpPr>
                <a:spLocks noRot="1" noChangeAspect="1" noEditPoints="1" noChangeArrowheads="1" noChangeShapeType="1" noTextEdit="1"/>
              </p:cNvSpPr>
              <p:nvPr/>
            </p:nvSpPr>
            <p:spPr bwMode="auto">
              <a:xfrm>
                <a:off x="2787992" y="3091313"/>
                <a:ext cx="368501" cy="331822"/>
              </a:xfrm>
              <a:custGeom>
                <a:avLst/>
                <a:gdLst>
                  <a:gd name="T0" fmla="*/ 2147483646 w 15552"/>
                  <a:gd name="T1" fmla="*/ 2147483646 h 13396"/>
                  <a:gd name="T2" fmla="*/ 2147483646 w 15552"/>
                  <a:gd name="T3" fmla="*/ 2147483646 h 13396"/>
                  <a:gd name="T4" fmla="*/ 2147483646 w 15552"/>
                  <a:gd name="T5" fmla="*/ 2147483646 h 13396"/>
                  <a:gd name="T6" fmla="*/ 2147483646 w 15552"/>
                  <a:gd name="T7" fmla="*/ 2147483646 h 13396"/>
                  <a:gd name="T8" fmla="*/ 2147483646 w 15552"/>
                  <a:gd name="T9" fmla="*/ 2147483646 h 13396"/>
                  <a:gd name="T10" fmla="*/ 2147483646 w 15552"/>
                  <a:gd name="T11" fmla="*/ 2147483646 h 13396"/>
                  <a:gd name="T12" fmla="*/ 2147483646 w 15552"/>
                  <a:gd name="T13" fmla="*/ 2147483646 h 13396"/>
                  <a:gd name="T14" fmla="*/ 2147483646 w 15552"/>
                  <a:gd name="T15" fmla="*/ 2147483646 h 13396"/>
                  <a:gd name="T16" fmla="*/ 2147483646 w 15552"/>
                  <a:gd name="T17" fmla="*/ 2147483646 h 13396"/>
                  <a:gd name="T18" fmla="*/ 2147483646 w 15552"/>
                  <a:gd name="T19" fmla="*/ 2147483646 h 13396"/>
                  <a:gd name="T20" fmla="*/ 2147483646 w 15552"/>
                  <a:gd name="T21" fmla="*/ 2147483646 h 13396"/>
                  <a:gd name="T22" fmla="*/ 2147483646 w 15552"/>
                  <a:gd name="T23" fmla="*/ 2147483646 h 13396"/>
                  <a:gd name="T24" fmla="*/ 2147483646 w 15552"/>
                  <a:gd name="T25" fmla="*/ 2147483646 h 1339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15552"/>
                  <a:gd name="T40" fmla="*/ 0 h 13396"/>
                  <a:gd name="T41" fmla="*/ 15552 w 15552"/>
                  <a:gd name="T42" fmla="*/ 13396 h 1339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15552" h="13396" extrusionOk="0">
                    <a:moveTo>
                      <a:pt x="6683" y="53"/>
                    </a:moveTo>
                    <a:cubicBezTo>
                      <a:pt x="6639" y="57"/>
                      <a:pt x="6483" y="31"/>
                      <a:pt x="6397" y="42"/>
                    </a:cubicBezTo>
                    <a:cubicBezTo>
                      <a:pt x="5204" y="191"/>
                      <a:pt x="3994" y="914"/>
                      <a:pt x="3069" y="1643"/>
                    </a:cubicBezTo>
                    <a:cubicBezTo>
                      <a:pt x="2030" y="2462"/>
                      <a:pt x="1185" y="3392"/>
                      <a:pt x="612" y="4593"/>
                    </a:cubicBezTo>
                    <a:cubicBezTo>
                      <a:pt x="-223" y="6343"/>
                      <a:pt x="-306" y="8678"/>
                      <a:pt x="964" y="10251"/>
                    </a:cubicBezTo>
                    <a:cubicBezTo>
                      <a:pt x="1786" y="11268"/>
                      <a:pt x="2955" y="11979"/>
                      <a:pt x="4104" y="12565"/>
                    </a:cubicBezTo>
                    <a:cubicBezTo>
                      <a:pt x="5277" y="13164"/>
                      <a:pt x="6666" y="13394"/>
                      <a:pt x="7977" y="13395"/>
                    </a:cubicBezTo>
                    <a:cubicBezTo>
                      <a:pt x="9818" y="13397"/>
                      <a:pt x="11863" y="12993"/>
                      <a:pt x="13371" y="11880"/>
                    </a:cubicBezTo>
                    <a:cubicBezTo>
                      <a:pt x="14285" y="11205"/>
                      <a:pt x="14980" y="10072"/>
                      <a:pt x="15276" y="8984"/>
                    </a:cubicBezTo>
                    <a:cubicBezTo>
                      <a:pt x="15611" y="7755"/>
                      <a:pt x="15624" y="6486"/>
                      <a:pt x="15264" y="5268"/>
                    </a:cubicBezTo>
                    <a:cubicBezTo>
                      <a:pt x="14847" y="3859"/>
                      <a:pt x="13855" y="2889"/>
                      <a:pt x="12825" y="1898"/>
                    </a:cubicBezTo>
                    <a:cubicBezTo>
                      <a:pt x="11923" y="1030"/>
                      <a:pt x="10685" y="398"/>
                      <a:pt x="9457" y="131"/>
                    </a:cubicBezTo>
                    <a:cubicBezTo>
                      <a:pt x="8155" y="-153"/>
                      <a:pt x="6993" y="33"/>
                      <a:pt x="5810" y="593"/>
                    </a:cubicBezTo>
                  </a:path>
                </a:pathLst>
              </a:custGeom>
              <a:noFill/>
              <a:ln w="19050" cap="rnd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18558" name="Comment 106"/>
            <p:cNvSpPr>
              <a:spLocks noRot="1" noChangeAspect="1" noEditPoints="1" noChangeArrowheads="1" noChangeShapeType="1" noTextEdit="1"/>
            </p:cNvSpPr>
            <p:nvPr/>
          </p:nvSpPr>
          <p:spPr bwMode="auto">
            <a:xfrm>
              <a:off x="2663825" y="3213100"/>
              <a:ext cx="157163" cy="166688"/>
            </a:xfrm>
            <a:custGeom>
              <a:avLst/>
              <a:gdLst>
                <a:gd name="T0" fmla="*/ 0 w 593"/>
                <a:gd name="T1" fmla="*/ 0 h 620"/>
                <a:gd name="T2" fmla="*/ 0 w 593"/>
                <a:gd name="T3" fmla="*/ 0 h 620"/>
                <a:gd name="T4" fmla="*/ 0 w 593"/>
                <a:gd name="T5" fmla="*/ 0 h 620"/>
                <a:gd name="T6" fmla="*/ 0 w 593"/>
                <a:gd name="T7" fmla="*/ 0 h 620"/>
                <a:gd name="T8" fmla="*/ 0 w 593"/>
                <a:gd name="T9" fmla="*/ 0 h 620"/>
                <a:gd name="T10" fmla="*/ 0 w 593"/>
                <a:gd name="T11" fmla="*/ 0 h 620"/>
                <a:gd name="T12" fmla="*/ 0 w 593"/>
                <a:gd name="T13" fmla="*/ 0 h 620"/>
                <a:gd name="T14" fmla="*/ 0 w 593"/>
                <a:gd name="T15" fmla="*/ 0 h 620"/>
                <a:gd name="T16" fmla="*/ 0 w 593"/>
                <a:gd name="T17" fmla="*/ 0 h 620"/>
                <a:gd name="T18" fmla="*/ 0 w 593"/>
                <a:gd name="T19" fmla="*/ 0 h 620"/>
                <a:gd name="T20" fmla="*/ 0 w 593"/>
                <a:gd name="T21" fmla="*/ 0 h 620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593"/>
                <a:gd name="T34" fmla="*/ 0 h 620"/>
                <a:gd name="T35" fmla="*/ 593 w 593"/>
                <a:gd name="T36" fmla="*/ 620 h 620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593" h="620" extrusionOk="0">
                  <a:moveTo>
                    <a:pt x="375" y="94"/>
                  </a:moveTo>
                  <a:cubicBezTo>
                    <a:pt x="363" y="63"/>
                    <a:pt x="358" y="52"/>
                    <a:pt x="321" y="45"/>
                  </a:cubicBezTo>
                  <a:cubicBezTo>
                    <a:pt x="290" y="39"/>
                    <a:pt x="260" y="48"/>
                    <a:pt x="232" y="57"/>
                  </a:cubicBezTo>
                  <a:cubicBezTo>
                    <a:pt x="186" y="72"/>
                    <a:pt x="140" y="94"/>
                    <a:pt x="102" y="125"/>
                  </a:cubicBezTo>
                  <a:cubicBezTo>
                    <a:pt x="4" y="204"/>
                    <a:pt x="-29" y="339"/>
                    <a:pt x="28" y="453"/>
                  </a:cubicBezTo>
                  <a:cubicBezTo>
                    <a:pt x="75" y="548"/>
                    <a:pt x="173" y="607"/>
                    <a:pt x="276" y="618"/>
                  </a:cubicBezTo>
                  <a:cubicBezTo>
                    <a:pt x="344" y="625"/>
                    <a:pt x="413" y="597"/>
                    <a:pt x="467" y="558"/>
                  </a:cubicBezTo>
                  <a:cubicBezTo>
                    <a:pt x="566" y="486"/>
                    <a:pt x="616" y="363"/>
                    <a:pt x="583" y="244"/>
                  </a:cubicBezTo>
                  <a:cubicBezTo>
                    <a:pt x="566" y="180"/>
                    <a:pt x="523" y="117"/>
                    <a:pt x="474" y="73"/>
                  </a:cubicBezTo>
                  <a:cubicBezTo>
                    <a:pt x="437" y="40"/>
                    <a:pt x="382" y="11"/>
                    <a:pt x="333" y="0"/>
                  </a:cubicBezTo>
                  <a:cubicBezTo>
                    <a:pt x="314" y="0"/>
                    <a:pt x="308" y="0"/>
                    <a:pt x="295" y="0"/>
                  </a:cubicBezTo>
                </a:path>
              </a:pathLst>
            </a:custGeom>
            <a:noFill/>
            <a:ln w="19050" cap="rnd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8489" name="Text Box 122"/>
          <p:cNvSpPr txBox="1">
            <a:spLocks noChangeArrowheads="1"/>
          </p:cNvSpPr>
          <p:nvPr/>
        </p:nvSpPr>
        <p:spPr bwMode="auto">
          <a:xfrm>
            <a:off x="1436688" y="914400"/>
            <a:ext cx="938212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600">
                <a:solidFill>
                  <a:srgbClr val="FF0000"/>
                </a:solidFill>
                <a:latin typeface="Felt Tip Roman" panose="02000400000000000000" pitchFamily="2" charset="0"/>
              </a:rPr>
              <a:t>Analytics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17">
            <p14:nvContentPartPr>
              <p14:cNvPr id="171131" name="Ink 123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3276600" y="685800"/>
              <a:ext cx="495300" cy="735013"/>
            </p14:xfrm>
          </p:contentPart>
        </mc:Choice>
        <mc:Fallback xmlns="">
          <p:pic>
            <p:nvPicPr>
              <p:cNvPr id="171131" name="Ink 123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3270481" y="678241"/>
                <a:ext cx="504299" cy="744732"/>
              </a:xfrm>
              <a:prstGeom prst="rect">
                <a:avLst/>
              </a:prstGeom>
            </p:spPr>
          </p:pic>
        </mc:Fallback>
      </mc:AlternateContent>
      <p:sp>
        <p:nvSpPr>
          <p:cNvPr id="18491" name="Text Box 124"/>
          <p:cNvSpPr txBox="1">
            <a:spLocks noChangeArrowheads="1"/>
          </p:cNvSpPr>
          <p:nvPr/>
        </p:nvSpPr>
        <p:spPr bwMode="auto">
          <a:xfrm>
            <a:off x="644525" y="228600"/>
            <a:ext cx="8382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600">
                <a:latin typeface="Felt Tip Roman" panose="02000400000000000000" pitchFamily="2" charset="0"/>
              </a:rPr>
              <a:t>Bus Apps</a:t>
            </a:r>
          </a:p>
        </p:txBody>
      </p:sp>
      <p:sp>
        <p:nvSpPr>
          <p:cNvPr id="18492" name="Text Box 125"/>
          <p:cNvSpPr txBox="1">
            <a:spLocks noChangeArrowheads="1"/>
          </p:cNvSpPr>
          <p:nvPr/>
        </p:nvSpPr>
        <p:spPr bwMode="auto">
          <a:xfrm>
            <a:off x="803275" y="1752600"/>
            <a:ext cx="99377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600">
                <a:solidFill>
                  <a:srgbClr val="FF0000"/>
                </a:solidFill>
                <a:latin typeface="Felt Tip Roman" panose="02000400000000000000" pitchFamily="2" charset="0"/>
              </a:rPr>
              <a:t>Inf/Collab</a:t>
            </a:r>
          </a:p>
        </p:txBody>
      </p:sp>
      <p:grpSp>
        <p:nvGrpSpPr>
          <p:cNvPr id="18493" name="Group 126"/>
          <p:cNvGrpSpPr>
            <a:grpSpLocks/>
          </p:cNvGrpSpPr>
          <p:nvPr/>
        </p:nvGrpSpPr>
        <p:grpSpPr bwMode="auto">
          <a:xfrm>
            <a:off x="1066800" y="1524000"/>
            <a:ext cx="457200" cy="339725"/>
            <a:chOff x="2140" y="3134"/>
            <a:chExt cx="475" cy="406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8">
              <p14:nvContentPartPr>
                <p14:cNvPr id="171135" name="Ink 127"/>
                <p14:cNvContentPartPr>
                  <a14:cpLocks xmlns:a14="http://schemas.microsoft.com/office/drawing/2010/main" noRot="1" noChangeAspect="1" noEditPoints="1" noChangeArrowheads="1" noChangeShapeType="1"/>
                </p14:cNvContentPartPr>
                <p14:nvPr/>
              </p14:nvContentPartPr>
              <p14:xfrm>
                <a:off x="2140" y="3134"/>
                <a:ext cx="475" cy="406"/>
              </p14:xfrm>
            </p:contentPart>
          </mc:Choice>
          <mc:Fallback xmlns="">
            <p:pic>
              <p:nvPicPr>
                <p:cNvPr id="171135" name="Ink 127"/>
                <p:cNvPicPr>
                  <a:picLocks noRot="1" noChangeAspect="1" noEditPoints="1" noChangeArrowheads="1" noChangeShapeType="1"/>
                </p:cNvPicPr>
                <p:nvPr/>
              </p:nvPicPr>
              <p:blipFill>
                <a:blip r:embed="rId19"/>
                <a:stretch>
                  <a:fillRect/>
                </a:stretch>
              </p:blipFill>
              <p:spPr>
                <a:xfrm>
                  <a:off x="2130" y="3123"/>
                  <a:ext cx="494" cy="428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0">
              <p14:nvContentPartPr>
                <p14:cNvPr id="171136" name="Ink 128"/>
                <p14:cNvContentPartPr>
                  <a14:cpLocks xmlns:a14="http://schemas.microsoft.com/office/drawing/2010/main" noRot="1" noChangeAspect="1" noEditPoints="1" noChangeArrowheads="1" noChangeShapeType="1"/>
                </p14:cNvContentPartPr>
                <p14:nvPr/>
              </p14:nvContentPartPr>
              <p14:xfrm>
                <a:off x="2147483647" y="2147483647"/>
                <a:ext cx="0" cy="0"/>
              </p14:xfrm>
            </p:contentPart>
          </mc:Choice>
          <mc:Fallback xmlns="">
            <p:pic>
              <p:nvPicPr>
                <p:cNvPr id="171136" name="Ink 128"/>
                <p:cNvPicPr>
                  <a:picLocks noRot="1" noChangeAspect="1" noEditPoints="1" noChangeArrowheads="1" noChangeShapeType="1"/>
                </p:cNvPicPr>
                <p:nvPr/>
              </p:nvPicPr>
              <p:blipFill>
                <a:blip r:embed="rId21"/>
                <a:stretch>
                  <a:fillRect/>
                </a:stretch>
              </p:blipFill>
              <p:spPr>
                <a:xfrm>
                  <a:off x="2147483647" y="2147483647"/>
                  <a:ext cx="0" cy="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2">
              <p14:nvContentPartPr>
                <p14:cNvPr id="171137" name="Ink 129"/>
                <p14:cNvContentPartPr>
                  <a14:cpLocks xmlns:a14="http://schemas.microsoft.com/office/drawing/2010/main" noRot="1" noChangeAspect="1" noEditPoints="1" noChangeArrowheads="1" noChangeShapeType="1"/>
                </p14:cNvContentPartPr>
                <p14:nvPr/>
              </p14:nvContentPartPr>
              <p14:xfrm>
                <a:off x="2215" y="3253"/>
                <a:ext cx="212" cy="153"/>
              </p14:xfrm>
            </p:contentPart>
          </mc:Choice>
          <mc:Fallback xmlns="">
            <p:pic>
              <p:nvPicPr>
                <p:cNvPr id="171137" name="Ink 129"/>
                <p:cNvPicPr>
                  <a:picLocks noRot="1" noChangeAspect="1" noEditPoints="1" noChangeArrowheads="1" noChangeShapeType="1"/>
                </p:cNvPicPr>
                <p:nvPr/>
              </p:nvPicPr>
              <p:blipFill>
                <a:blip r:embed="rId23"/>
                <a:stretch>
                  <a:fillRect/>
                </a:stretch>
              </p:blipFill>
              <p:spPr>
                <a:xfrm>
                  <a:off x="2205" y="3242"/>
                  <a:ext cx="231" cy="175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 xmlns:p14="http://schemas.microsoft.com/office/powerpoint/2010/main">
        <mc:Choice Requires="p14">
          <p:contentPart p14:bwMode="auto" r:id="rId24">
            <p14:nvContentPartPr>
              <p14:cNvPr id="171138" name="Ink 130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1625600" y="1473200"/>
              <a:ext cx="304800" cy="177800"/>
            </p14:xfrm>
          </p:contentPart>
        </mc:Choice>
        <mc:Fallback xmlns="">
          <p:pic>
            <p:nvPicPr>
              <p:cNvPr id="171138" name="Ink 130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25"/>
              <a:stretch>
                <a:fillRect/>
              </a:stretch>
            </p:blipFill>
            <p:spPr>
              <a:xfrm>
                <a:off x="1616244" y="1463842"/>
                <a:ext cx="323513" cy="196516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6">
            <p14:nvContentPartPr>
              <p14:cNvPr id="171139" name="Ink 131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939800" y="749300"/>
              <a:ext cx="723900" cy="787400"/>
            </p14:xfrm>
          </p:contentPart>
        </mc:Choice>
        <mc:Fallback xmlns="">
          <p:pic>
            <p:nvPicPr>
              <p:cNvPr id="171139" name="Ink 131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27"/>
              <a:stretch>
                <a:fillRect/>
              </a:stretch>
            </p:blipFill>
            <p:spPr>
              <a:xfrm>
                <a:off x="930441" y="739939"/>
                <a:ext cx="742618" cy="806122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8">
            <p14:nvContentPartPr>
              <p14:cNvPr id="171140" name="Ink 132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685800" y="977900"/>
              <a:ext cx="38100" cy="139700"/>
            </p14:xfrm>
          </p:contentPart>
        </mc:Choice>
        <mc:Fallback xmlns="">
          <p:pic>
            <p:nvPicPr>
              <p:cNvPr id="171140" name="Ink 132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29"/>
              <a:stretch>
                <a:fillRect/>
              </a:stretch>
            </p:blipFill>
            <p:spPr>
              <a:xfrm>
                <a:off x="676455" y="968539"/>
                <a:ext cx="56791" cy="158423"/>
              </a:xfrm>
              <a:prstGeom prst="rect">
                <a:avLst/>
              </a:prstGeom>
            </p:spPr>
          </p:pic>
        </mc:Fallback>
      </mc:AlternateContent>
      <p:sp>
        <p:nvSpPr>
          <p:cNvPr id="18497" name="Ink 11"/>
          <p:cNvSpPr>
            <a:spLocks noRot="1" noChangeAspect="1" noEditPoints="1" noChangeArrowheads="1" noChangeShapeType="1" noTextEdit="1"/>
          </p:cNvSpPr>
          <p:nvPr/>
        </p:nvSpPr>
        <p:spPr bwMode="auto">
          <a:xfrm>
            <a:off x="6610350" y="762000"/>
            <a:ext cx="336550" cy="579438"/>
          </a:xfrm>
          <a:custGeom>
            <a:avLst/>
            <a:gdLst>
              <a:gd name="T0" fmla="*/ 2147483646 w 936"/>
              <a:gd name="T1" fmla="*/ 2147483646 h 1612"/>
              <a:gd name="T2" fmla="*/ 2147483646 w 936"/>
              <a:gd name="T3" fmla="*/ 2147483646 h 1612"/>
              <a:gd name="T4" fmla="*/ 2147483646 w 936"/>
              <a:gd name="T5" fmla="*/ 2147483646 h 1612"/>
              <a:gd name="T6" fmla="*/ 2147483646 w 936"/>
              <a:gd name="T7" fmla="*/ 2147483646 h 1612"/>
              <a:gd name="T8" fmla="*/ 2147483646 w 936"/>
              <a:gd name="T9" fmla="*/ 2147483646 h 1612"/>
              <a:gd name="T10" fmla="*/ 0 w 936"/>
              <a:gd name="T11" fmla="*/ 2147483646 h 1612"/>
              <a:gd name="T12" fmla="*/ 2147483646 w 936"/>
              <a:gd name="T13" fmla="*/ 2147483646 h 1612"/>
              <a:gd name="T14" fmla="*/ 2147483646 w 936"/>
              <a:gd name="T15" fmla="*/ 2147483646 h 1612"/>
              <a:gd name="T16" fmla="*/ 2147483646 w 936"/>
              <a:gd name="T17" fmla="*/ 2147483646 h 1612"/>
              <a:gd name="T18" fmla="*/ 2147483646 w 936"/>
              <a:gd name="T19" fmla="*/ 2147483646 h 1612"/>
              <a:gd name="T20" fmla="*/ 2147483646 w 936"/>
              <a:gd name="T21" fmla="*/ 2147483646 h 1612"/>
              <a:gd name="T22" fmla="*/ 2147483646 w 936"/>
              <a:gd name="T23" fmla="*/ 2147483646 h 1612"/>
              <a:gd name="T24" fmla="*/ 2147483646 w 936"/>
              <a:gd name="T25" fmla="*/ 2147483646 h 1612"/>
              <a:gd name="T26" fmla="*/ 2147483646 w 936"/>
              <a:gd name="T27" fmla="*/ 2147483646 h 1612"/>
              <a:gd name="T28" fmla="*/ 2147483646 w 936"/>
              <a:gd name="T29" fmla="*/ 2147483646 h 1612"/>
              <a:gd name="T30" fmla="*/ 2147483646 w 936"/>
              <a:gd name="T31" fmla="*/ 2147483646 h 1612"/>
              <a:gd name="T32" fmla="*/ 2147483646 w 936"/>
              <a:gd name="T33" fmla="*/ 2147483646 h 1612"/>
              <a:gd name="T34" fmla="*/ 2147483646 w 936"/>
              <a:gd name="T35" fmla="*/ 2147483646 h 1612"/>
              <a:gd name="T36" fmla="*/ 2147483646 w 936"/>
              <a:gd name="T37" fmla="*/ 2147483646 h 1612"/>
              <a:gd name="T38" fmla="*/ 2147483646 w 936"/>
              <a:gd name="T39" fmla="*/ 2147483646 h 1612"/>
              <a:gd name="T40" fmla="*/ 2147483646 w 936"/>
              <a:gd name="T41" fmla="*/ 2147483646 h 1612"/>
              <a:gd name="T42" fmla="*/ 2147483646 w 936"/>
              <a:gd name="T43" fmla="*/ 2147483646 h 1612"/>
              <a:gd name="T44" fmla="*/ 2147483646 w 936"/>
              <a:gd name="T45" fmla="*/ 2147483646 h 1612"/>
              <a:gd name="T46" fmla="*/ 2147483646 w 936"/>
              <a:gd name="T47" fmla="*/ 2147483646 h 1612"/>
              <a:gd name="T48" fmla="*/ 2147483646 w 936"/>
              <a:gd name="T49" fmla="*/ 2147483646 h 1612"/>
              <a:gd name="T50" fmla="*/ 2147483646 w 936"/>
              <a:gd name="T51" fmla="*/ 2147483646 h 1612"/>
              <a:gd name="T52" fmla="*/ 2147483646 w 936"/>
              <a:gd name="T53" fmla="*/ 0 h 1612"/>
              <a:gd name="T54" fmla="*/ 2147483646 w 936"/>
              <a:gd name="T55" fmla="*/ 2147483646 h 1612"/>
              <a:gd name="T56" fmla="*/ 2147483646 w 936"/>
              <a:gd name="T57" fmla="*/ 2147483646 h 1612"/>
              <a:gd name="T58" fmla="*/ 2147483646 w 936"/>
              <a:gd name="T59" fmla="*/ 2147483646 h 1612"/>
              <a:gd name="T60" fmla="*/ 2147483646 w 936"/>
              <a:gd name="T61" fmla="*/ 2147483646 h 1612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w 936"/>
              <a:gd name="T94" fmla="*/ 0 h 1612"/>
              <a:gd name="T95" fmla="*/ 936 w 936"/>
              <a:gd name="T96" fmla="*/ 1612 h 1612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T93" t="T94" r="T95" b="T96"/>
            <a:pathLst>
              <a:path w="936" h="1612" extrusionOk="0">
                <a:moveTo>
                  <a:pt x="4" y="874"/>
                </a:moveTo>
                <a:cubicBezTo>
                  <a:pt x="21" y="903"/>
                  <a:pt x="35" y="933"/>
                  <a:pt x="52" y="962"/>
                </a:cubicBezTo>
                <a:cubicBezTo>
                  <a:pt x="93" y="1031"/>
                  <a:pt x="134" y="1098"/>
                  <a:pt x="181" y="1163"/>
                </a:cubicBezTo>
                <a:cubicBezTo>
                  <a:pt x="266" y="1282"/>
                  <a:pt x="351" y="1402"/>
                  <a:pt x="450" y="1510"/>
                </a:cubicBezTo>
                <a:cubicBezTo>
                  <a:pt x="486" y="1549"/>
                  <a:pt x="514" y="1584"/>
                  <a:pt x="559" y="1611"/>
                </a:cubicBezTo>
              </a:path>
              <a:path w="936" h="1612" extrusionOk="0">
                <a:moveTo>
                  <a:pt x="0" y="899"/>
                </a:moveTo>
                <a:cubicBezTo>
                  <a:pt x="2" y="922"/>
                  <a:pt x="1" y="945"/>
                  <a:pt x="4" y="968"/>
                </a:cubicBezTo>
                <a:cubicBezTo>
                  <a:pt x="8" y="996"/>
                  <a:pt x="12" y="1025"/>
                  <a:pt x="18" y="1053"/>
                </a:cubicBezTo>
                <a:cubicBezTo>
                  <a:pt x="26" y="1024"/>
                  <a:pt x="24" y="997"/>
                  <a:pt x="24" y="966"/>
                </a:cubicBezTo>
                <a:cubicBezTo>
                  <a:pt x="24" y="928"/>
                  <a:pt x="20" y="888"/>
                  <a:pt x="37" y="853"/>
                </a:cubicBezTo>
                <a:cubicBezTo>
                  <a:pt x="63" y="863"/>
                  <a:pt x="78" y="879"/>
                  <a:pt x="96" y="901"/>
                </a:cubicBezTo>
                <a:cubicBezTo>
                  <a:pt x="118" y="929"/>
                  <a:pt x="133" y="962"/>
                  <a:pt x="150" y="993"/>
                </a:cubicBezTo>
                <a:cubicBezTo>
                  <a:pt x="169" y="1026"/>
                  <a:pt x="190" y="1066"/>
                  <a:pt x="218" y="1093"/>
                </a:cubicBezTo>
                <a:cubicBezTo>
                  <a:pt x="239" y="1114"/>
                  <a:pt x="258" y="1121"/>
                  <a:pt x="285" y="1131"/>
                </a:cubicBezTo>
              </a:path>
              <a:path w="936" h="1612" extrusionOk="0">
                <a:moveTo>
                  <a:pt x="122" y="67"/>
                </a:moveTo>
                <a:cubicBezTo>
                  <a:pt x="137" y="109"/>
                  <a:pt x="154" y="148"/>
                  <a:pt x="172" y="189"/>
                </a:cubicBezTo>
                <a:cubicBezTo>
                  <a:pt x="229" y="317"/>
                  <a:pt x="302" y="440"/>
                  <a:pt x="370" y="562"/>
                </a:cubicBezTo>
                <a:cubicBezTo>
                  <a:pt x="463" y="730"/>
                  <a:pt x="556" y="898"/>
                  <a:pt x="645" y="1068"/>
                </a:cubicBezTo>
                <a:cubicBezTo>
                  <a:pt x="722" y="1215"/>
                  <a:pt x="796" y="1395"/>
                  <a:pt x="913" y="1517"/>
                </a:cubicBezTo>
                <a:cubicBezTo>
                  <a:pt x="920" y="1523"/>
                  <a:pt x="928" y="1530"/>
                  <a:pt x="935" y="1536"/>
                </a:cubicBezTo>
              </a:path>
              <a:path w="936" h="1612" extrusionOk="0">
                <a:moveTo>
                  <a:pt x="97" y="46"/>
                </a:moveTo>
                <a:cubicBezTo>
                  <a:pt x="95" y="68"/>
                  <a:pt x="92" y="89"/>
                  <a:pt x="79" y="108"/>
                </a:cubicBezTo>
                <a:cubicBezTo>
                  <a:pt x="63" y="132"/>
                  <a:pt x="56" y="153"/>
                  <a:pt x="54" y="183"/>
                </a:cubicBezTo>
                <a:cubicBezTo>
                  <a:pt x="54" y="189"/>
                  <a:pt x="54" y="194"/>
                  <a:pt x="54" y="200"/>
                </a:cubicBezTo>
                <a:cubicBezTo>
                  <a:pt x="70" y="174"/>
                  <a:pt x="78" y="146"/>
                  <a:pt x="88" y="117"/>
                </a:cubicBezTo>
                <a:cubicBezTo>
                  <a:pt x="99" y="86"/>
                  <a:pt x="106" y="49"/>
                  <a:pt x="124" y="21"/>
                </a:cubicBezTo>
                <a:cubicBezTo>
                  <a:pt x="130" y="14"/>
                  <a:pt x="135" y="7"/>
                  <a:pt x="141" y="0"/>
                </a:cubicBezTo>
                <a:cubicBezTo>
                  <a:pt x="166" y="15"/>
                  <a:pt x="167" y="39"/>
                  <a:pt x="179" y="67"/>
                </a:cubicBezTo>
                <a:cubicBezTo>
                  <a:pt x="190" y="92"/>
                  <a:pt x="205" y="115"/>
                  <a:pt x="221" y="137"/>
                </a:cubicBezTo>
                <a:cubicBezTo>
                  <a:pt x="240" y="164"/>
                  <a:pt x="265" y="187"/>
                  <a:pt x="287" y="211"/>
                </a:cubicBezTo>
                <a:cubicBezTo>
                  <a:pt x="309" y="234"/>
                  <a:pt x="334" y="255"/>
                  <a:pt x="357" y="277"/>
                </a:cubicBezTo>
              </a:path>
            </a:pathLst>
          </a:custGeom>
          <a:noFill/>
          <a:ln w="19050" cap="rnd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0">
            <p14:nvContentPartPr>
              <p14:cNvPr id="171142" name="Ink 134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2147483647" y="2147483647"/>
              <a:ext cx="0" cy="0"/>
            </p14:xfrm>
          </p:contentPart>
        </mc:Choice>
        <mc:Fallback xmlns="">
          <p:pic>
            <p:nvPicPr>
              <p:cNvPr id="171142" name="Ink 134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2147483647" y="2147483647"/>
                <a:ext cx="0" cy="0"/>
              </a:xfrm>
              <a:prstGeom prst="rect">
                <a:avLst/>
              </a:prstGeom>
            </p:spPr>
          </p:pic>
        </mc:Fallback>
      </mc:AlternateContent>
      <p:sp>
        <p:nvSpPr>
          <p:cNvPr id="18517" name="Text Box 188"/>
          <p:cNvSpPr txBox="1">
            <a:spLocks noChangeArrowheads="1"/>
          </p:cNvSpPr>
          <p:nvPr/>
        </p:nvSpPr>
        <p:spPr bwMode="auto">
          <a:xfrm>
            <a:off x="8077200" y="762000"/>
            <a:ext cx="3238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 b="1">
                <a:solidFill>
                  <a:srgbClr val="FF0000"/>
                </a:solidFill>
                <a:latin typeface="Felt Tip Roman" panose="02000400000000000000" pitchFamily="2" charset="0"/>
              </a:rPr>
              <a:t>$</a:t>
            </a:r>
          </a:p>
        </p:txBody>
      </p:sp>
      <p:sp>
        <p:nvSpPr>
          <p:cNvPr id="18518" name="Ink 5"/>
          <p:cNvSpPr>
            <a:spLocks noRot="1" noChangeAspect="1" noEditPoints="1" noChangeArrowheads="1" noChangeShapeType="1" noTextEdit="1"/>
          </p:cNvSpPr>
          <p:nvPr/>
        </p:nvSpPr>
        <p:spPr bwMode="auto">
          <a:xfrm>
            <a:off x="8077200" y="1143000"/>
            <a:ext cx="255588" cy="331788"/>
          </a:xfrm>
          <a:custGeom>
            <a:avLst/>
            <a:gdLst>
              <a:gd name="T0" fmla="*/ 2147483646 w 1086"/>
              <a:gd name="T1" fmla="*/ 2147483646 h 1418"/>
              <a:gd name="T2" fmla="*/ 2147483646 w 1086"/>
              <a:gd name="T3" fmla="*/ 2147483646 h 1418"/>
              <a:gd name="T4" fmla="*/ 2147483646 w 1086"/>
              <a:gd name="T5" fmla="*/ 2147483646 h 1418"/>
              <a:gd name="T6" fmla="*/ 2147483646 w 1086"/>
              <a:gd name="T7" fmla="*/ 2147483646 h 1418"/>
              <a:gd name="T8" fmla="*/ 2147483646 w 1086"/>
              <a:gd name="T9" fmla="*/ 2147483646 h 1418"/>
              <a:gd name="T10" fmla="*/ 2147483646 w 1086"/>
              <a:gd name="T11" fmla="*/ 2147483646 h 1418"/>
              <a:gd name="T12" fmla="*/ 2147483646 w 1086"/>
              <a:gd name="T13" fmla="*/ 2147483646 h 1418"/>
              <a:gd name="T14" fmla="*/ 2147483646 w 1086"/>
              <a:gd name="T15" fmla="*/ 2147483646 h 1418"/>
              <a:gd name="T16" fmla="*/ 2147483646 w 1086"/>
              <a:gd name="T17" fmla="*/ 2147483646 h 1418"/>
              <a:gd name="T18" fmla="*/ 2147483646 w 1086"/>
              <a:gd name="T19" fmla="*/ 2147483646 h 1418"/>
              <a:gd name="T20" fmla="*/ 2147483646 w 1086"/>
              <a:gd name="T21" fmla="*/ 2147483646 h 1418"/>
              <a:gd name="T22" fmla="*/ 2147483646 w 1086"/>
              <a:gd name="T23" fmla="*/ 2147483646 h 1418"/>
              <a:gd name="T24" fmla="*/ 2147483646 w 1086"/>
              <a:gd name="T25" fmla="*/ 2147483646 h 1418"/>
              <a:gd name="T26" fmla="*/ 2147483646 w 1086"/>
              <a:gd name="T27" fmla="*/ 2147483646 h 1418"/>
              <a:gd name="T28" fmla="*/ 2147483646 w 1086"/>
              <a:gd name="T29" fmla="*/ 2147483646 h 1418"/>
              <a:gd name="T30" fmla="*/ 2147483646 w 1086"/>
              <a:gd name="T31" fmla="*/ 2147483646 h 1418"/>
              <a:gd name="T32" fmla="*/ 2147483646 w 1086"/>
              <a:gd name="T33" fmla="*/ 2147483646 h 1418"/>
              <a:gd name="T34" fmla="*/ 2147483646 w 1086"/>
              <a:gd name="T35" fmla="*/ 2147483646 h 1418"/>
              <a:gd name="T36" fmla="*/ 2147483646 w 1086"/>
              <a:gd name="T37" fmla="*/ 2147483646 h 1418"/>
              <a:gd name="T38" fmla="*/ 2147483646 w 1086"/>
              <a:gd name="T39" fmla="*/ 2147483646 h 1418"/>
              <a:gd name="T40" fmla="*/ 2147483646 w 1086"/>
              <a:gd name="T41" fmla="*/ 2147483646 h 1418"/>
              <a:gd name="T42" fmla="*/ 2147483646 w 1086"/>
              <a:gd name="T43" fmla="*/ 2147483646 h 1418"/>
              <a:gd name="T44" fmla="*/ 2147483646 w 1086"/>
              <a:gd name="T45" fmla="*/ 2147483646 h 1418"/>
              <a:gd name="T46" fmla="*/ 2147483646 w 1086"/>
              <a:gd name="T47" fmla="*/ 2147483646 h 1418"/>
              <a:gd name="T48" fmla="*/ 2147483646 w 1086"/>
              <a:gd name="T49" fmla="*/ 2147483646 h 1418"/>
              <a:gd name="T50" fmla="*/ 2147483646 w 1086"/>
              <a:gd name="T51" fmla="*/ 2147483646 h 1418"/>
              <a:gd name="T52" fmla="*/ 2147483646 w 1086"/>
              <a:gd name="T53" fmla="*/ 2147483646 h 1418"/>
              <a:gd name="T54" fmla="*/ 2147483646 w 1086"/>
              <a:gd name="T55" fmla="*/ 2147483646 h 1418"/>
              <a:gd name="T56" fmla="*/ 2147483646 w 1086"/>
              <a:gd name="T57" fmla="*/ 2147483646 h 1418"/>
              <a:gd name="T58" fmla="*/ 2147483646 w 1086"/>
              <a:gd name="T59" fmla="*/ 2147483646 h 1418"/>
              <a:gd name="T60" fmla="*/ 2147483646 w 1086"/>
              <a:gd name="T61" fmla="*/ 2147483646 h 1418"/>
              <a:gd name="T62" fmla="*/ 2147483646 w 1086"/>
              <a:gd name="T63" fmla="*/ 2147483646 h 1418"/>
              <a:gd name="T64" fmla="*/ 2147483646 w 1086"/>
              <a:gd name="T65" fmla="*/ 2147483646 h 1418"/>
              <a:gd name="T66" fmla="*/ 2147483646 w 1086"/>
              <a:gd name="T67" fmla="*/ 2147483646 h 1418"/>
              <a:gd name="T68" fmla="*/ 2147483646 w 1086"/>
              <a:gd name="T69" fmla="*/ 2147483646 h 1418"/>
              <a:gd name="T70" fmla="*/ 2147483646 w 1086"/>
              <a:gd name="T71" fmla="*/ 2147483646 h 1418"/>
              <a:gd name="T72" fmla="*/ 2147483646 w 1086"/>
              <a:gd name="T73" fmla="*/ 2147483646 h 1418"/>
              <a:gd name="T74" fmla="*/ 2147483646 w 1086"/>
              <a:gd name="T75" fmla="*/ 2147483646 h 1418"/>
              <a:gd name="T76" fmla="*/ 2147483646 w 1086"/>
              <a:gd name="T77" fmla="*/ 2147483646 h 1418"/>
              <a:gd name="T78" fmla="*/ 2147483646 w 1086"/>
              <a:gd name="T79" fmla="*/ 2147483646 h 1418"/>
              <a:gd name="T80" fmla="*/ 2147483646 w 1086"/>
              <a:gd name="T81" fmla="*/ 2147483646 h 1418"/>
              <a:gd name="T82" fmla="*/ 2147483646 w 1086"/>
              <a:gd name="T83" fmla="*/ 2147483646 h 1418"/>
              <a:gd name="T84" fmla="*/ 2147483646 w 1086"/>
              <a:gd name="T85" fmla="*/ 2147483646 h 1418"/>
              <a:gd name="T86" fmla="*/ 2147483646 w 1086"/>
              <a:gd name="T87" fmla="*/ 2147483646 h 1418"/>
              <a:gd name="T88" fmla="*/ 2147483646 w 1086"/>
              <a:gd name="T89" fmla="*/ 2147483646 h 1418"/>
              <a:gd name="T90" fmla="*/ 2147483646 w 1086"/>
              <a:gd name="T91" fmla="*/ 2147483646 h 1418"/>
              <a:gd name="T92" fmla="*/ 2147483646 w 1086"/>
              <a:gd name="T93" fmla="*/ 2147483646 h 1418"/>
              <a:gd name="T94" fmla="*/ 2147483646 w 1086"/>
              <a:gd name="T95" fmla="*/ 2147483646 h 1418"/>
              <a:gd name="T96" fmla="*/ 2147483646 w 1086"/>
              <a:gd name="T97" fmla="*/ 2147483646 h 1418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w 1086"/>
              <a:gd name="T148" fmla="*/ 0 h 1418"/>
              <a:gd name="T149" fmla="*/ 1086 w 1086"/>
              <a:gd name="T150" fmla="*/ 1418 h 1418"/>
            </a:gdLst>
            <a:ahLst/>
            <a:cxnLst>
              <a:cxn ang="T98">
                <a:pos x="T0" y="T1"/>
              </a:cxn>
              <a:cxn ang="T99">
                <a:pos x="T2" y="T3"/>
              </a:cxn>
              <a:cxn ang="T100">
                <a:pos x="T4" y="T5"/>
              </a:cxn>
              <a:cxn ang="T101">
                <a:pos x="T6" y="T7"/>
              </a:cxn>
              <a:cxn ang="T102">
                <a:pos x="T8" y="T9"/>
              </a:cxn>
              <a:cxn ang="T103">
                <a:pos x="T10" y="T11"/>
              </a:cxn>
              <a:cxn ang="T104">
                <a:pos x="T12" y="T13"/>
              </a:cxn>
              <a:cxn ang="T105">
                <a:pos x="T14" y="T15"/>
              </a:cxn>
              <a:cxn ang="T106">
                <a:pos x="T16" y="T17"/>
              </a:cxn>
              <a:cxn ang="T107">
                <a:pos x="T18" y="T19"/>
              </a:cxn>
              <a:cxn ang="T108">
                <a:pos x="T20" y="T21"/>
              </a:cxn>
              <a:cxn ang="T109">
                <a:pos x="T22" y="T23"/>
              </a:cxn>
              <a:cxn ang="T110">
                <a:pos x="T24" y="T25"/>
              </a:cxn>
              <a:cxn ang="T111">
                <a:pos x="T26" y="T27"/>
              </a:cxn>
              <a:cxn ang="T112">
                <a:pos x="T28" y="T29"/>
              </a:cxn>
              <a:cxn ang="T113">
                <a:pos x="T30" y="T31"/>
              </a:cxn>
              <a:cxn ang="T114">
                <a:pos x="T32" y="T33"/>
              </a:cxn>
              <a:cxn ang="T115">
                <a:pos x="T34" y="T35"/>
              </a:cxn>
              <a:cxn ang="T116">
                <a:pos x="T36" y="T37"/>
              </a:cxn>
              <a:cxn ang="T117">
                <a:pos x="T38" y="T39"/>
              </a:cxn>
              <a:cxn ang="T118">
                <a:pos x="T40" y="T41"/>
              </a:cxn>
              <a:cxn ang="T119">
                <a:pos x="T42" y="T43"/>
              </a:cxn>
              <a:cxn ang="T120">
                <a:pos x="T44" y="T45"/>
              </a:cxn>
              <a:cxn ang="T121">
                <a:pos x="T46" y="T47"/>
              </a:cxn>
              <a:cxn ang="T122">
                <a:pos x="T48" y="T49"/>
              </a:cxn>
              <a:cxn ang="T123">
                <a:pos x="T50" y="T51"/>
              </a:cxn>
              <a:cxn ang="T124">
                <a:pos x="T52" y="T53"/>
              </a:cxn>
              <a:cxn ang="T125">
                <a:pos x="T54" y="T55"/>
              </a:cxn>
              <a:cxn ang="T126">
                <a:pos x="T56" y="T57"/>
              </a:cxn>
              <a:cxn ang="T127">
                <a:pos x="T58" y="T59"/>
              </a:cxn>
              <a:cxn ang="T128">
                <a:pos x="T60" y="T61"/>
              </a:cxn>
              <a:cxn ang="T129">
                <a:pos x="T62" y="T63"/>
              </a:cxn>
              <a:cxn ang="T130">
                <a:pos x="T64" y="T65"/>
              </a:cxn>
              <a:cxn ang="T131">
                <a:pos x="T66" y="T67"/>
              </a:cxn>
              <a:cxn ang="T132">
                <a:pos x="T68" y="T69"/>
              </a:cxn>
              <a:cxn ang="T133">
                <a:pos x="T70" y="T71"/>
              </a:cxn>
              <a:cxn ang="T134">
                <a:pos x="T72" y="T73"/>
              </a:cxn>
              <a:cxn ang="T135">
                <a:pos x="T74" y="T75"/>
              </a:cxn>
              <a:cxn ang="T136">
                <a:pos x="T76" y="T77"/>
              </a:cxn>
              <a:cxn ang="T137">
                <a:pos x="T78" y="T79"/>
              </a:cxn>
              <a:cxn ang="T138">
                <a:pos x="T80" y="T81"/>
              </a:cxn>
              <a:cxn ang="T139">
                <a:pos x="T82" y="T83"/>
              </a:cxn>
              <a:cxn ang="T140">
                <a:pos x="T84" y="T85"/>
              </a:cxn>
              <a:cxn ang="T141">
                <a:pos x="T86" y="T87"/>
              </a:cxn>
              <a:cxn ang="T142">
                <a:pos x="T88" y="T89"/>
              </a:cxn>
              <a:cxn ang="T143">
                <a:pos x="T90" y="T91"/>
              </a:cxn>
              <a:cxn ang="T144">
                <a:pos x="T92" y="T93"/>
              </a:cxn>
              <a:cxn ang="T145">
                <a:pos x="T94" y="T95"/>
              </a:cxn>
              <a:cxn ang="T146">
                <a:pos x="T96" y="T97"/>
              </a:cxn>
            </a:cxnLst>
            <a:rect l="T147" t="T148" r="T149" b="T150"/>
            <a:pathLst>
              <a:path w="1086" h="1418" extrusionOk="0">
                <a:moveTo>
                  <a:pt x="167" y="154"/>
                </a:moveTo>
                <a:cubicBezTo>
                  <a:pt x="198" y="154"/>
                  <a:pt x="230" y="148"/>
                  <a:pt x="261" y="145"/>
                </a:cubicBezTo>
                <a:cubicBezTo>
                  <a:pt x="319" y="140"/>
                  <a:pt x="377" y="139"/>
                  <a:pt x="436" y="136"/>
                </a:cubicBezTo>
                <a:cubicBezTo>
                  <a:pt x="538" y="131"/>
                  <a:pt x="640" y="115"/>
                  <a:pt x="741" y="110"/>
                </a:cubicBezTo>
                <a:cubicBezTo>
                  <a:pt x="831" y="110"/>
                  <a:pt x="858" y="111"/>
                  <a:pt x="914" y="92"/>
                </a:cubicBezTo>
              </a:path>
              <a:path w="1086" h="1418" extrusionOk="0">
                <a:moveTo>
                  <a:pt x="120" y="198"/>
                </a:moveTo>
                <a:cubicBezTo>
                  <a:pt x="120" y="262"/>
                  <a:pt x="111" y="333"/>
                  <a:pt x="128" y="395"/>
                </a:cubicBezTo>
                <a:cubicBezTo>
                  <a:pt x="137" y="428"/>
                  <a:pt x="149" y="449"/>
                  <a:pt x="172" y="474"/>
                </a:cubicBezTo>
                <a:cubicBezTo>
                  <a:pt x="197" y="501"/>
                  <a:pt x="228" y="519"/>
                  <a:pt x="257" y="541"/>
                </a:cubicBezTo>
                <a:cubicBezTo>
                  <a:pt x="292" y="568"/>
                  <a:pt x="329" y="593"/>
                  <a:pt x="363" y="620"/>
                </a:cubicBezTo>
                <a:cubicBezTo>
                  <a:pt x="388" y="641"/>
                  <a:pt x="413" y="655"/>
                  <a:pt x="444" y="667"/>
                </a:cubicBezTo>
                <a:cubicBezTo>
                  <a:pt x="476" y="680"/>
                  <a:pt x="511" y="689"/>
                  <a:pt x="545" y="689"/>
                </a:cubicBezTo>
                <a:cubicBezTo>
                  <a:pt x="595" y="689"/>
                  <a:pt x="647" y="687"/>
                  <a:pt x="694" y="671"/>
                </a:cubicBezTo>
                <a:cubicBezTo>
                  <a:pt x="735" y="657"/>
                  <a:pt x="767" y="627"/>
                  <a:pt x="795" y="595"/>
                </a:cubicBezTo>
                <a:cubicBezTo>
                  <a:pt x="832" y="553"/>
                  <a:pt x="860" y="507"/>
                  <a:pt x="888" y="460"/>
                </a:cubicBezTo>
                <a:cubicBezTo>
                  <a:pt x="902" y="436"/>
                  <a:pt x="919" y="412"/>
                  <a:pt x="929" y="386"/>
                </a:cubicBezTo>
                <a:cubicBezTo>
                  <a:pt x="940" y="358"/>
                  <a:pt x="944" y="329"/>
                  <a:pt x="948" y="300"/>
                </a:cubicBezTo>
                <a:cubicBezTo>
                  <a:pt x="954" y="251"/>
                  <a:pt x="951" y="194"/>
                  <a:pt x="936" y="147"/>
                </a:cubicBezTo>
                <a:cubicBezTo>
                  <a:pt x="931" y="136"/>
                  <a:pt x="926" y="125"/>
                  <a:pt x="921" y="114"/>
                </a:cubicBezTo>
              </a:path>
              <a:path w="1086" h="1418" extrusionOk="0">
                <a:moveTo>
                  <a:pt x="188" y="1158"/>
                </a:moveTo>
                <a:cubicBezTo>
                  <a:pt x="196" y="1133"/>
                  <a:pt x="198" y="1109"/>
                  <a:pt x="204" y="1084"/>
                </a:cubicBezTo>
                <a:cubicBezTo>
                  <a:pt x="215" y="1043"/>
                  <a:pt x="224" y="1000"/>
                  <a:pt x="242" y="961"/>
                </a:cubicBezTo>
                <a:cubicBezTo>
                  <a:pt x="258" y="926"/>
                  <a:pt x="277" y="898"/>
                  <a:pt x="304" y="870"/>
                </a:cubicBezTo>
                <a:cubicBezTo>
                  <a:pt x="336" y="837"/>
                  <a:pt x="376" y="800"/>
                  <a:pt x="416" y="777"/>
                </a:cubicBezTo>
                <a:cubicBezTo>
                  <a:pt x="451" y="757"/>
                  <a:pt x="488" y="739"/>
                  <a:pt x="527" y="729"/>
                </a:cubicBezTo>
                <a:cubicBezTo>
                  <a:pt x="552" y="722"/>
                  <a:pt x="575" y="719"/>
                  <a:pt x="601" y="724"/>
                </a:cubicBezTo>
                <a:cubicBezTo>
                  <a:pt x="642" y="732"/>
                  <a:pt x="679" y="754"/>
                  <a:pt x="711" y="780"/>
                </a:cubicBezTo>
                <a:cubicBezTo>
                  <a:pt x="750" y="812"/>
                  <a:pt x="782" y="852"/>
                  <a:pt x="807" y="895"/>
                </a:cubicBezTo>
                <a:cubicBezTo>
                  <a:pt x="828" y="932"/>
                  <a:pt x="838" y="969"/>
                  <a:pt x="852" y="1007"/>
                </a:cubicBezTo>
                <a:cubicBezTo>
                  <a:pt x="862" y="1033"/>
                  <a:pt x="867" y="1051"/>
                  <a:pt x="867" y="1080"/>
                </a:cubicBezTo>
                <a:cubicBezTo>
                  <a:pt x="867" y="1101"/>
                  <a:pt x="868" y="1121"/>
                  <a:pt x="870" y="1142"/>
                </a:cubicBezTo>
              </a:path>
              <a:path w="1086" h="1418" extrusionOk="0">
                <a:moveTo>
                  <a:pt x="125" y="1251"/>
                </a:moveTo>
                <a:cubicBezTo>
                  <a:pt x="118" y="1253"/>
                  <a:pt x="110" y="1256"/>
                  <a:pt x="103" y="1258"/>
                </a:cubicBezTo>
                <a:cubicBezTo>
                  <a:pt x="132" y="1251"/>
                  <a:pt x="159" y="1242"/>
                  <a:pt x="188" y="1237"/>
                </a:cubicBezTo>
                <a:cubicBezTo>
                  <a:pt x="237" y="1229"/>
                  <a:pt x="287" y="1229"/>
                  <a:pt x="336" y="1231"/>
                </a:cubicBezTo>
                <a:cubicBezTo>
                  <a:pt x="447" y="1234"/>
                  <a:pt x="556" y="1255"/>
                  <a:pt x="667" y="1261"/>
                </a:cubicBezTo>
                <a:cubicBezTo>
                  <a:pt x="724" y="1264"/>
                  <a:pt x="770" y="1258"/>
                  <a:pt x="824" y="1242"/>
                </a:cubicBezTo>
                <a:cubicBezTo>
                  <a:pt x="856" y="1233"/>
                  <a:pt x="896" y="1213"/>
                  <a:pt x="930" y="1227"/>
                </a:cubicBezTo>
                <a:cubicBezTo>
                  <a:pt x="947" y="1227"/>
                  <a:pt x="955" y="1230"/>
                  <a:pt x="961" y="1246"/>
                </a:cubicBezTo>
              </a:path>
              <a:path w="1086" h="1418" extrusionOk="0">
                <a:moveTo>
                  <a:pt x="103" y="3"/>
                </a:moveTo>
                <a:cubicBezTo>
                  <a:pt x="84" y="49"/>
                  <a:pt x="80" y="88"/>
                  <a:pt x="73" y="138"/>
                </a:cubicBezTo>
                <a:cubicBezTo>
                  <a:pt x="58" y="247"/>
                  <a:pt x="45" y="357"/>
                  <a:pt x="36" y="467"/>
                </a:cubicBezTo>
                <a:cubicBezTo>
                  <a:pt x="15" y="720"/>
                  <a:pt x="-18" y="985"/>
                  <a:pt x="6" y="1239"/>
                </a:cubicBezTo>
                <a:cubicBezTo>
                  <a:pt x="7" y="1252"/>
                  <a:pt x="13" y="1335"/>
                  <a:pt x="45" y="1330"/>
                </a:cubicBezTo>
                <a:cubicBezTo>
                  <a:pt x="47" y="1324"/>
                  <a:pt x="49" y="1317"/>
                  <a:pt x="51" y="1311"/>
                </a:cubicBezTo>
              </a:path>
              <a:path w="1086" h="1418" extrusionOk="0">
                <a:moveTo>
                  <a:pt x="1071" y="64"/>
                </a:moveTo>
                <a:cubicBezTo>
                  <a:pt x="1067" y="65"/>
                  <a:pt x="1062" y="65"/>
                  <a:pt x="1058" y="66"/>
                </a:cubicBezTo>
              </a:path>
              <a:path w="1086" h="1418" extrusionOk="0">
                <a:moveTo>
                  <a:pt x="1085" y="29"/>
                </a:moveTo>
                <a:cubicBezTo>
                  <a:pt x="1071" y="15"/>
                  <a:pt x="1067" y="11"/>
                  <a:pt x="1060" y="0"/>
                </a:cubicBezTo>
                <a:cubicBezTo>
                  <a:pt x="1070" y="26"/>
                  <a:pt x="1081" y="52"/>
                  <a:pt x="1082" y="88"/>
                </a:cubicBezTo>
                <a:cubicBezTo>
                  <a:pt x="1084" y="162"/>
                  <a:pt x="1078" y="240"/>
                  <a:pt x="1073" y="314"/>
                </a:cubicBezTo>
                <a:cubicBezTo>
                  <a:pt x="1063" y="445"/>
                  <a:pt x="1057" y="577"/>
                  <a:pt x="1045" y="708"/>
                </a:cubicBezTo>
                <a:cubicBezTo>
                  <a:pt x="1027" y="903"/>
                  <a:pt x="1014" y="1102"/>
                  <a:pt x="980" y="1295"/>
                </a:cubicBezTo>
                <a:cubicBezTo>
                  <a:pt x="976" y="1318"/>
                  <a:pt x="974" y="1382"/>
                  <a:pt x="955" y="1400"/>
                </a:cubicBezTo>
                <a:cubicBezTo>
                  <a:pt x="945" y="1419"/>
                  <a:pt x="942" y="1422"/>
                  <a:pt x="943" y="1392"/>
                </a:cubicBezTo>
              </a:path>
              <a:path w="1086" h="1418" extrusionOk="0">
                <a:moveTo>
                  <a:pt x="451" y="604"/>
                </a:moveTo>
                <a:cubicBezTo>
                  <a:pt x="427" y="604"/>
                  <a:pt x="420" y="604"/>
                  <a:pt x="405" y="607"/>
                </a:cubicBezTo>
              </a:path>
              <a:path w="1086" h="1418" extrusionOk="0">
                <a:moveTo>
                  <a:pt x="544" y="527"/>
                </a:moveTo>
                <a:cubicBezTo>
                  <a:pt x="501" y="535"/>
                  <a:pt x="459" y="546"/>
                  <a:pt x="417" y="555"/>
                </a:cubicBezTo>
                <a:cubicBezTo>
                  <a:pt x="388" y="562"/>
                  <a:pt x="358" y="568"/>
                  <a:pt x="329" y="574"/>
                </a:cubicBezTo>
              </a:path>
              <a:path w="1086" h="1418" extrusionOk="0">
                <a:moveTo>
                  <a:pt x="598" y="457"/>
                </a:moveTo>
                <a:cubicBezTo>
                  <a:pt x="551" y="460"/>
                  <a:pt x="507" y="467"/>
                  <a:pt x="461" y="474"/>
                </a:cubicBezTo>
                <a:cubicBezTo>
                  <a:pt x="438" y="477"/>
                  <a:pt x="415" y="482"/>
                  <a:pt x="392" y="489"/>
                </a:cubicBezTo>
                <a:cubicBezTo>
                  <a:pt x="372" y="495"/>
                  <a:pt x="371" y="497"/>
                  <a:pt x="405" y="494"/>
                </a:cubicBezTo>
              </a:path>
              <a:path w="1086" h="1418" extrusionOk="0">
                <a:moveTo>
                  <a:pt x="713" y="419"/>
                </a:moveTo>
                <a:cubicBezTo>
                  <a:pt x="677" y="416"/>
                  <a:pt x="656" y="421"/>
                  <a:pt x="621" y="430"/>
                </a:cubicBezTo>
                <a:cubicBezTo>
                  <a:pt x="592" y="438"/>
                  <a:pt x="563" y="447"/>
                  <a:pt x="536" y="461"/>
                </a:cubicBezTo>
                <a:cubicBezTo>
                  <a:pt x="511" y="474"/>
                  <a:pt x="502" y="487"/>
                  <a:pt x="533" y="489"/>
                </a:cubicBezTo>
              </a:path>
              <a:path w="1086" h="1418" extrusionOk="0">
                <a:moveTo>
                  <a:pt x="589" y="564"/>
                </a:moveTo>
                <a:cubicBezTo>
                  <a:pt x="548" y="567"/>
                  <a:pt x="512" y="571"/>
                  <a:pt x="472" y="576"/>
                </a:cubicBezTo>
                <a:cubicBezTo>
                  <a:pt x="497" y="608"/>
                  <a:pt x="531" y="601"/>
                  <a:pt x="573" y="607"/>
                </a:cubicBezTo>
                <a:cubicBezTo>
                  <a:pt x="612" y="612"/>
                  <a:pt x="650" y="616"/>
                  <a:pt x="689" y="617"/>
                </a:cubicBezTo>
                <a:cubicBezTo>
                  <a:pt x="718" y="618"/>
                  <a:pt x="730" y="606"/>
                  <a:pt x="755" y="595"/>
                </a:cubicBezTo>
                <a:cubicBezTo>
                  <a:pt x="759" y="594"/>
                  <a:pt x="764" y="592"/>
                  <a:pt x="768" y="591"/>
                </a:cubicBezTo>
                <a:cubicBezTo>
                  <a:pt x="718" y="606"/>
                  <a:pt x="666" y="616"/>
                  <a:pt x="614" y="626"/>
                </a:cubicBezTo>
                <a:cubicBezTo>
                  <a:pt x="576" y="633"/>
                  <a:pt x="536" y="642"/>
                  <a:pt x="498" y="646"/>
                </a:cubicBezTo>
                <a:cubicBezTo>
                  <a:pt x="549" y="646"/>
                  <a:pt x="598" y="640"/>
                  <a:pt x="649" y="633"/>
                </a:cubicBezTo>
                <a:cubicBezTo>
                  <a:pt x="702" y="626"/>
                  <a:pt x="755" y="624"/>
                  <a:pt x="808" y="618"/>
                </a:cubicBezTo>
                <a:cubicBezTo>
                  <a:pt x="763" y="607"/>
                  <a:pt x="717" y="599"/>
                  <a:pt x="671" y="592"/>
                </a:cubicBezTo>
                <a:cubicBezTo>
                  <a:pt x="638" y="587"/>
                  <a:pt x="612" y="582"/>
                  <a:pt x="582" y="568"/>
                </a:cubicBezTo>
              </a:path>
              <a:path w="1086" h="1418" extrusionOk="0">
                <a:moveTo>
                  <a:pt x="623" y="524"/>
                </a:moveTo>
                <a:cubicBezTo>
                  <a:pt x="565" y="536"/>
                  <a:pt x="509" y="543"/>
                  <a:pt x="450" y="551"/>
                </a:cubicBezTo>
                <a:cubicBezTo>
                  <a:pt x="513" y="529"/>
                  <a:pt x="575" y="513"/>
                  <a:pt x="638" y="492"/>
                </a:cubicBezTo>
              </a:path>
              <a:path w="1086" h="1418" extrusionOk="0">
                <a:moveTo>
                  <a:pt x="741" y="454"/>
                </a:moveTo>
                <a:cubicBezTo>
                  <a:pt x="662" y="469"/>
                  <a:pt x="582" y="477"/>
                  <a:pt x="502" y="489"/>
                </a:cubicBezTo>
                <a:cubicBezTo>
                  <a:pt x="478" y="493"/>
                  <a:pt x="284" y="523"/>
                  <a:pt x="354" y="530"/>
                </a:cubicBezTo>
                <a:cubicBezTo>
                  <a:pt x="411" y="536"/>
                  <a:pt x="473" y="528"/>
                  <a:pt x="529" y="523"/>
                </a:cubicBezTo>
                <a:cubicBezTo>
                  <a:pt x="615" y="516"/>
                  <a:pt x="702" y="512"/>
                  <a:pt x="788" y="505"/>
                </a:cubicBezTo>
                <a:cubicBezTo>
                  <a:pt x="799" y="504"/>
                  <a:pt x="923" y="499"/>
                  <a:pt x="892" y="499"/>
                </a:cubicBezTo>
                <a:cubicBezTo>
                  <a:pt x="806" y="500"/>
                  <a:pt x="719" y="508"/>
                  <a:pt x="633" y="514"/>
                </a:cubicBezTo>
                <a:cubicBezTo>
                  <a:pt x="528" y="521"/>
                  <a:pt x="422" y="528"/>
                  <a:pt x="317" y="535"/>
                </a:cubicBezTo>
                <a:cubicBezTo>
                  <a:pt x="302" y="537"/>
                  <a:pt x="288" y="539"/>
                  <a:pt x="273" y="541"/>
                </a:cubicBezTo>
                <a:cubicBezTo>
                  <a:pt x="196" y="537"/>
                  <a:pt x="393" y="527"/>
                  <a:pt x="410" y="526"/>
                </a:cubicBezTo>
                <a:cubicBezTo>
                  <a:pt x="510" y="519"/>
                  <a:pt x="611" y="513"/>
                  <a:pt x="711" y="505"/>
                </a:cubicBezTo>
                <a:cubicBezTo>
                  <a:pt x="736" y="503"/>
                  <a:pt x="855" y="510"/>
                  <a:pt x="876" y="492"/>
                </a:cubicBezTo>
                <a:cubicBezTo>
                  <a:pt x="895" y="476"/>
                  <a:pt x="825" y="486"/>
                  <a:pt x="804" y="499"/>
                </a:cubicBezTo>
                <a:cubicBezTo>
                  <a:pt x="776" y="516"/>
                  <a:pt x="757" y="520"/>
                  <a:pt x="724" y="527"/>
                </a:cubicBezTo>
                <a:cubicBezTo>
                  <a:pt x="683" y="536"/>
                  <a:pt x="641" y="537"/>
                  <a:pt x="599" y="538"/>
                </a:cubicBezTo>
                <a:cubicBezTo>
                  <a:pt x="581" y="538"/>
                  <a:pt x="572" y="538"/>
                  <a:pt x="594" y="535"/>
                </a:cubicBezTo>
                <a:cubicBezTo>
                  <a:pt x="643" y="525"/>
                  <a:pt x="692" y="524"/>
                  <a:pt x="742" y="520"/>
                </a:cubicBezTo>
                <a:cubicBezTo>
                  <a:pt x="748" y="520"/>
                  <a:pt x="860" y="510"/>
                  <a:pt x="808" y="505"/>
                </a:cubicBezTo>
                <a:cubicBezTo>
                  <a:pt x="737" y="498"/>
                  <a:pt x="662" y="500"/>
                  <a:pt x="591" y="501"/>
                </a:cubicBezTo>
                <a:cubicBezTo>
                  <a:pt x="495" y="502"/>
                  <a:pt x="393" y="501"/>
                  <a:pt x="298" y="520"/>
                </a:cubicBezTo>
                <a:cubicBezTo>
                  <a:pt x="292" y="522"/>
                  <a:pt x="286" y="525"/>
                  <a:pt x="280" y="527"/>
                </a:cubicBezTo>
                <a:cubicBezTo>
                  <a:pt x="341" y="542"/>
                  <a:pt x="394" y="537"/>
                  <a:pt x="458" y="533"/>
                </a:cubicBezTo>
                <a:cubicBezTo>
                  <a:pt x="548" y="528"/>
                  <a:pt x="637" y="520"/>
                  <a:pt x="726" y="507"/>
                </a:cubicBezTo>
                <a:cubicBezTo>
                  <a:pt x="735" y="506"/>
                  <a:pt x="899" y="476"/>
                  <a:pt x="898" y="473"/>
                </a:cubicBezTo>
                <a:cubicBezTo>
                  <a:pt x="889" y="445"/>
                  <a:pt x="754" y="459"/>
                  <a:pt x="735" y="460"/>
                </a:cubicBezTo>
                <a:cubicBezTo>
                  <a:pt x="654" y="462"/>
                  <a:pt x="572" y="468"/>
                  <a:pt x="491" y="476"/>
                </a:cubicBezTo>
                <a:cubicBezTo>
                  <a:pt x="473" y="478"/>
                  <a:pt x="454" y="480"/>
                  <a:pt x="436" y="482"/>
                </a:cubicBezTo>
                <a:cubicBezTo>
                  <a:pt x="391" y="488"/>
                  <a:pt x="256" y="495"/>
                  <a:pt x="301" y="502"/>
                </a:cubicBezTo>
                <a:cubicBezTo>
                  <a:pt x="352" y="510"/>
                  <a:pt x="420" y="489"/>
                  <a:pt x="470" y="482"/>
                </a:cubicBezTo>
                <a:cubicBezTo>
                  <a:pt x="554" y="470"/>
                  <a:pt x="639" y="461"/>
                  <a:pt x="723" y="452"/>
                </a:cubicBezTo>
                <a:cubicBezTo>
                  <a:pt x="737" y="451"/>
                  <a:pt x="752" y="449"/>
                  <a:pt x="766" y="448"/>
                </a:cubicBezTo>
                <a:cubicBezTo>
                  <a:pt x="830" y="451"/>
                  <a:pt x="664" y="463"/>
                  <a:pt x="654" y="464"/>
                </a:cubicBezTo>
                <a:cubicBezTo>
                  <a:pt x="565" y="472"/>
                  <a:pt x="472" y="492"/>
                  <a:pt x="383" y="496"/>
                </a:cubicBezTo>
                <a:cubicBezTo>
                  <a:pt x="363" y="495"/>
                  <a:pt x="342" y="493"/>
                  <a:pt x="322" y="492"/>
                </a:cubicBezTo>
              </a:path>
              <a:path w="1086" h="1418" extrusionOk="0">
                <a:moveTo>
                  <a:pt x="544" y="726"/>
                </a:moveTo>
                <a:cubicBezTo>
                  <a:pt x="569" y="755"/>
                  <a:pt x="555" y="749"/>
                  <a:pt x="539" y="776"/>
                </a:cubicBezTo>
                <a:cubicBezTo>
                  <a:pt x="529" y="793"/>
                  <a:pt x="545" y="821"/>
                  <a:pt x="544" y="840"/>
                </a:cubicBezTo>
                <a:cubicBezTo>
                  <a:pt x="543" y="861"/>
                  <a:pt x="530" y="886"/>
                  <a:pt x="523" y="905"/>
                </a:cubicBezTo>
                <a:cubicBezTo>
                  <a:pt x="514" y="928"/>
                  <a:pt x="506" y="953"/>
                  <a:pt x="504" y="977"/>
                </a:cubicBezTo>
                <a:cubicBezTo>
                  <a:pt x="502" y="994"/>
                  <a:pt x="505" y="1009"/>
                  <a:pt x="508" y="1026"/>
                </a:cubicBezTo>
              </a:path>
              <a:path w="1086" h="1418" extrusionOk="0">
                <a:moveTo>
                  <a:pt x="554" y="874"/>
                </a:moveTo>
                <a:cubicBezTo>
                  <a:pt x="551" y="904"/>
                  <a:pt x="547" y="933"/>
                  <a:pt x="545" y="962"/>
                </a:cubicBezTo>
                <a:cubicBezTo>
                  <a:pt x="544" y="991"/>
                  <a:pt x="540" y="1015"/>
                  <a:pt x="535" y="1043"/>
                </a:cubicBezTo>
                <a:cubicBezTo>
                  <a:pt x="530" y="1071"/>
                  <a:pt x="527" y="1098"/>
                  <a:pt x="522" y="1126"/>
                </a:cubicBezTo>
                <a:cubicBezTo>
                  <a:pt x="520" y="1140"/>
                  <a:pt x="501" y="1190"/>
                  <a:pt x="522" y="1158"/>
                </a:cubicBezTo>
              </a:path>
              <a:path w="1086" h="1418" extrusionOk="0">
                <a:moveTo>
                  <a:pt x="680" y="1218"/>
                </a:moveTo>
                <a:cubicBezTo>
                  <a:pt x="706" y="1213"/>
                  <a:pt x="733" y="1208"/>
                  <a:pt x="758" y="1198"/>
                </a:cubicBezTo>
                <a:cubicBezTo>
                  <a:pt x="778" y="1190"/>
                  <a:pt x="797" y="1188"/>
                  <a:pt x="818" y="1184"/>
                </a:cubicBezTo>
                <a:cubicBezTo>
                  <a:pt x="775" y="1179"/>
                  <a:pt x="732" y="1180"/>
                  <a:pt x="689" y="1177"/>
                </a:cubicBezTo>
                <a:cubicBezTo>
                  <a:pt x="607" y="1172"/>
                  <a:pt x="527" y="1177"/>
                  <a:pt x="445" y="1180"/>
                </a:cubicBezTo>
                <a:cubicBezTo>
                  <a:pt x="382" y="1182"/>
                  <a:pt x="324" y="1188"/>
                  <a:pt x="263" y="1203"/>
                </a:cubicBezTo>
                <a:cubicBezTo>
                  <a:pt x="256" y="1205"/>
                  <a:pt x="248" y="1207"/>
                  <a:pt x="241" y="1209"/>
                </a:cubicBezTo>
                <a:cubicBezTo>
                  <a:pt x="295" y="1218"/>
                  <a:pt x="347" y="1206"/>
                  <a:pt x="402" y="1199"/>
                </a:cubicBezTo>
                <a:cubicBezTo>
                  <a:pt x="485" y="1189"/>
                  <a:pt x="566" y="1173"/>
                  <a:pt x="649" y="1168"/>
                </a:cubicBezTo>
                <a:cubicBezTo>
                  <a:pt x="684" y="1166"/>
                  <a:pt x="715" y="1165"/>
                  <a:pt x="749" y="1159"/>
                </a:cubicBezTo>
                <a:cubicBezTo>
                  <a:pt x="698" y="1153"/>
                  <a:pt x="648" y="1148"/>
                  <a:pt x="597" y="1146"/>
                </a:cubicBezTo>
                <a:cubicBezTo>
                  <a:pt x="534" y="1144"/>
                  <a:pt x="473" y="1140"/>
                  <a:pt x="410" y="1140"/>
                </a:cubicBezTo>
                <a:cubicBezTo>
                  <a:pt x="371" y="1140"/>
                  <a:pt x="338" y="1141"/>
                  <a:pt x="301" y="1152"/>
                </a:cubicBezTo>
                <a:cubicBezTo>
                  <a:pt x="366" y="1161"/>
                  <a:pt x="433" y="1161"/>
                  <a:pt x="499" y="1159"/>
                </a:cubicBezTo>
                <a:cubicBezTo>
                  <a:pt x="582" y="1156"/>
                  <a:pt x="665" y="1155"/>
                  <a:pt x="748" y="1149"/>
                </a:cubicBezTo>
                <a:cubicBezTo>
                  <a:pt x="779" y="1146"/>
                  <a:pt x="786" y="1145"/>
                  <a:pt x="805" y="1143"/>
                </a:cubicBezTo>
                <a:cubicBezTo>
                  <a:pt x="764" y="1124"/>
                  <a:pt x="712" y="1123"/>
                  <a:pt x="667" y="1121"/>
                </a:cubicBezTo>
                <a:cubicBezTo>
                  <a:pt x="580" y="1117"/>
                  <a:pt x="492" y="1115"/>
                  <a:pt x="405" y="1114"/>
                </a:cubicBezTo>
                <a:cubicBezTo>
                  <a:pt x="347" y="1114"/>
                  <a:pt x="179" y="1085"/>
                  <a:pt x="230" y="1114"/>
                </a:cubicBezTo>
                <a:cubicBezTo>
                  <a:pt x="259" y="1117"/>
                  <a:pt x="269" y="1118"/>
                  <a:pt x="288" y="1109"/>
                </a:cubicBezTo>
              </a:path>
            </a:pathLst>
          </a:custGeom>
          <a:noFill/>
          <a:ln w="19050" cap="rnd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519" name="Text Box 190"/>
          <p:cNvSpPr txBox="1">
            <a:spLocks noChangeArrowheads="1"/>
          </p:cNvSpPr>
          <p:nvPr/>
        </p:nvSpPr>
        <p:spPr bwMode="auto">
          <a:xfrm>
            <a:off x="7391400" y="914400"/>
            <a:ext cx="2825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 b="1">
                <a:solidFill>
                  <a:srgbClr val="FF0000"/>
                </a:solidFill>
                <a:latin typeface="Felt Tip Roman" panose="02000400000000000000" pitchFamily="2" charset="0"/>
              </a:rPr>
              <a:t>?</a:t>
            </a:r>
          </a:p>
        </p:txBody>
      </p:sp>
      <p:sp>
        <p:nvSpPr>
          <p:cNvPr id="18520" name="Ink 98"/>
          <p:cNvSpPr>
            <a:spLocks noRot="1" noChangeAspect="1" noEditPoints="1" noChangeArrowheads="1" noChangeShapeType="1" noTextEdit="1"/>
          </p:cNvSpPr>
          <p:nvPr/>
        </p:nvSpPr>
        <p:spPr bwMode="auto">
          <a:xfrm>
            <a:off x="7715250" y="1066800"/>
            <a:ext cx="304800" cy="74613"/>
          </a:xfrm>
          <a:custGeom>
            <a:avLst/>
            <a:gdLst>
              <a:gd name="T0" fmla="*/ 2147483646 w 909"/>
              <a:gd name="T1" fmla="*/ 2147483646 h 219"/>
              <a:gd name="T2" fmla="*/ 2147483646 w 909"/>
              <a:gd name="T3" fmla="*/ 2147483646 h 219"/>
              <a:gd name="T4" fmla="*/ 2147483646 w 909"/>
              <a:gd name="T5" fmla="*/ 2147483646 h 219"/>
              <a:gd name="T6" fmla="*/ 2147483646 w 909"/>
              <a:gd name="T7" fmla="*/ 2147483646 h 219"/>
              <a:gd name="T8" fmla="*/ 2147483646 w 909"/>
              <a:gd name="T9" fmla="*/ 2147483646 h 219"/>
              <a:gd name="T10" fmla="*/ 2147483646 w 909"/>
              <a:gd name="T11" fmla="*/ 2147483646 h 219"/>
              <a:gd name="T12" fmla="*/ 2147483646 w 909"/>
              <a:gd name="T13" fmla="*/ 2147483646 h 219"/>
              <a:gd name="T14" fmla="*/ 2147483646 w 909"/>
              <a:gd name="T15" fmla="*/ 0 h 219"/>
              <a:gd name="T16" fmla="*/ 2147483646 w 909"/>
              <a:gd name="T17" fmla="*/ 2147483646 h 219"/>
              <a:gd name="T18" fmla="*/ 2147483646 w 909"/>
              <a:gd name="T19" fmla="*/ 2147483646 h 219"/>
              <a:gd name="T20" fmla="*/ 2147483646 w 909"/>
              <a:gd name="T21" fmla="*/ 2147483646 h 219"/>
              <a:gd name="T22" fmla="*/ 2147483646 w 909"/>
              <a:gd name="T23" fmla="*/ 2147483646 h 219"/>
              <a:gd name="T24" fmla="*/ 0 w 909"/>
              <a:gd name="T25" fmla="*/ 2147483646 h 219"/>
              <a:gd name="T26" fmla="*/ 2147483646 w 909"/>
              <a:gd name="T27" fmla="*/ 2147483646 h 219"/>
              <a:gd name="T28" fmla="*/ 2147483646 w 909"/>
              <a:gd name="T29" fmla="*/ 2147483646 h 219"/>
              <a:gd name="T30" fmla="*/ 2147483646 w 909"/>
              <a:gd name="T31" fmla="*/ 2147483646 h 219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w 909"/>
              <a:gd name="T49" fmla="*/ 0 h 219"/>
              <a:gd name="T50" fmla="*/ 909 w 909"/>
              <a:gd name="T51" fmla="*/ 219 h 219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T48" t="T49" r="T50" b="T51"/>
            <a:pathLst>
              <a:path w="909" h="219" extrusionOk="0">
                <a:moveTo>
                  <a:pt x="908" y="134"/>
                </a:moveTo>
                <a:cubicBezTo>
                  <a:pt x="885" y="131"/>
                  <a:pt x="868" y="121"/>
                  <a:pt x="847" y="118"/>
                </a:cubicBezTo>
                <a:cubicBezTo>
                  <a:pt x="817" y="114"/>
                  <a:pt x="787" y="114"/>
                  <a:pt x="757" y="111"/>
                </a:cubicBezTo>
                <a:cubicBezTo>
                  <a:pt x="704" y="106"/>
                  <a:pt x="651" y="103"/>
                  <a:pt x="598" y="99"/>
                </a:cubicBezTo>
                <a:cubicBezTo>
                  <a:pt x="527" y="94"/>
                  <a:pt x="457" y="94"/>
                  <a:pt x="386" y="93"/>
                </a:cubicBezTo>
                <a:cubicBezTo>
                  <a:pt x="301" y="92"/>
                  <a:pt x="216" y="92"/>
                  <a:pt x="131" y="97"/>
                </a:cubicBezTo>
                <a:cubicBezTo>
                  <a:pt x="84" y="100"/>
                  <a:pt x="96" y="87"/>
                  <a:pt x="139" y="84"/>
                </a:cubicBezTo>
              </a:path>
              <a:path w="909" h="219" extrusionOk="0">
                <a:moveTo>
                  <a:pt x="228" y="0"/>
                </a:moveTo>
                <a:cubicBezTo>
                  <a:pt x="225" y="5"/>
                  <a:pt x="223" y="9"/>
                  <a:pt x="220" y="14"/>
                </a:cubicBezTo>
                <a:cubicBezTo>
                  <a:pt x="256" y="-12"/>
                  <a:pt x="187" y="30"/>
                  <a:pt x="181" y="33"/>
                </a:cubicBezTo>
                <a:cubicBezTo>
                  <a:pt x="161" y="44"/>
                  <a:pt x="142" y="55"/>
                  <a:pt x="122" y="67"/>
                </a:cubicBezTo>
                <a:cubicBezTo>
                  <a:pt x="94" y="83"/>
                  <a:pt x="63" y="98"/>
                  <a:pt x="34" y="112"/>
                </a:cubicBezTo>
                <a:cubicBezTo>
                  <a:pt x="18" y="119"/>
                  <a:pt x="11" y="122"/>
                  <a:pt x="0" y="127"/>
                </a:cubicBezTo>
                <a:cubicBezTo>
                  <a:pt x="19" y="146"/>
                  <a:pt x="30" y="143"/>
                  <a:pt x="56" y="152"/>
                </a:cubicBezTo>
                <a:cubicBezTo>
                  <a:pt x="78" y="160"/>
                  <a:pt x="101" y="167"/>
                  <a:pt x="122" y="177"/>
                </a:cubicBezTo>
                <a:cubicBezTo>
                  <a:pt x="153" y="192"/>
                  <a:pt x="182" y="208"/>
                  <a:pt x="214" y="218"/>
                </a:cubicBezTo>
              </a:path>
            </a:pathLst>
          </a:custGeom>
          <a:noFill/>
          <a:ln w="28575" cap="rnd" cmpd="sng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grpSp>
        <p:nvGrpSpPr>
          <p:cNvPr id="184" name="Group 144"/>
          <p:cNvGrpSpPr>
            <a:grpSpLocks/>
          </p:cNvGrpSpPr>
          <p:nvPr/>
        </p:nvGrpSpPr>
        <p:grpSpPr bwMode="auto">
          <a:xfrm>
            <a:off x="1752600" y="2209800"/>
            <a:ext cx="5638800" cy="3581400"/>
            <a:chOff x="4724400" y="1752600"/>
            <a:chExt cx="1103313" cy="3248526"/>
          </a:xfrm>
        </p:grpSpPr>
        <p:grpSp>
          <p:nvGrpSpPr>
            <p:cNvPr id="185" name="Group 145"/>
            <p:cNvGrpSpPr>
              <a:grpSpLocks/>
            </p:cNvGrpSpPr>
            <p:nvPr/>
          </p:nvGrpSpPr>
          <p:grpSpPr bwMode="auto">
            <a:xfrm>
              <a:off x="4724400" y="1752600"/>
              <a:ext cx="1103313" cy="3170238"/>
              <a:chOff x="4114800" y="1371600"/>
              <a:chExt cx="1103313" cy="3170238"/>
            </a:xfrm>
          </p:grpSpPr>
          <p:sp>
            <p:nvSpPr>
              <p:cNvPr id="193" name="Ink 131"/>
              <p:cNvSpPr>
                <a:spLocks noRot="1" noChangeAspect="1" noEditPoints="1" noChangeArrowheads="1" noChangeShapeType="1" noTextEdit="1"/>
              </p:cNvSpPr>
              <p:nvPr/>
            </p:nvSpPr>
            <p:spPr bwMode="auto">
              <a:xfrm>
                <a:off x="4114800" y="1371600"/>
                <a:ext cx="36513" cy="3170238"/>
              </a:xfrm>
              <a:custGeom>
                <a:avLst/>
                <a:gdLst>
                  <a:gd name="T0" fmla="*/ 2147483646 w 123"/>
                  <a:gd name="T1" fmla="*/ 0 h 8809"/>
                  <a:gd name="T2" fmla="*/ 2147483646 w 123"/>
                  <a:gd name="T3" fmla="*/ 2147483646 h 8809"/>
                  <a:gd name="T4" fmla="*/ 2147483646 w 123"/>
                  <a:gd name="T5" fmla="*/ 2147483646 h 8809"/>
                  <a:gd name="T6" fmla="*/ 2147483646 w 123"/>
                  <a:gd name="T7" fmla="*/ 2147483646 h 8809"/>
                  <a:gd name="T8" fmla="*/ 2147483646 w 123"/>
                  <a:gd name="T9" fmla="*/ 2147483646 h 8809"/>
                  <a:gd name="T10" fmla="*/ 2147483646 w 123"/>
                  <a:gd name="T11" fmla="*/ 2147483646 h 8809"/>
                  <a:gd name="T12" fmla="*/ 2147483646 w 123"/>
                  <a:gd name="T13" fmla="*/ 2147483646 h 8809"/>
                  <a:gd name="T14" fmla="*/ 0 w 123"/>
                  <a:gd name="T15" fmla="*/ 2147483646 h 8809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23"/>
                  <a:gd name="T25" fmla="*/ 0 h 8809"/>
                  <a:gd name="T26" fmla="*/ 123 w 123"/>
                  <a:gd name="T27" fmla="*/ 8809 h 8809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23" h="8809" extrusionOk="0">
                    <a:moveTo>
                      <a:pt x="122" y="0"/>
                    </a:moveTo>
                    <a:cubicBezTo>
                      <a:pt x="51" y="468"/>
                      <a:pt x="43" y="938"/>
                      <a:pt x="42" y="1411"/>
                    </a:cubicBezTo>
                    <a:cubicBezTo>
                      <a:pt x="40" y="2128"/>
                      <a:pt x="29" y="2835"/>
                      <a:pt x="58" y="3551"/>
                    </a:cubicBezTo>
                    <a:cubicBezTo>
                      <a:pt x="78" y="4047"/>
                      <a:pt x="63" y="4548"/>
                      <a:pt x="58" y="5045"/>
                    </a:cubicBezTo>
                    <a:cubicBezTo>
                      <a:pt x="53" y="5535"/>
                      <a:pt x="48" y="6015"/>
                      <a:pt x="68" y="6504"/>
                    </a:cubicBezTo>
                    <a:cubicBezTo>
                      <a:pt x="82" y="6853"/>
                      <a:pt x="65" y="7212"/>
                      <a:pt x="52" y="7561"/>
                    </a:cubicBezTo>
                    <a:cubicBezTo>
                      <a:pt x="38" y="7928"/>
                      <a:pt x="47" y="8295"/>
                      <a:pt x="27" y="8661"/>
                    </a:cubicBezTo>
                    <a:cubicBezTo>
                      <a:pt x="24" y="8710"/>
                      <a:pt x="5" y="8780"/>
                      <a:pt x="0" y="8808"/>
                    </a:cubicBezTo>
                  </a:path>
                </a:pathLst>
              </a:custGeom>
              <a:noFill/>
              <a:ln w="28575" cap="rnd" cmpd="sng">
                <a:solidFill>
                  <a:srgbClr val="008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4" name="Ink 131"/>
              <p:cNvSpPr>
                <a:spLocks noRot="1" noChangeAspect="1" noEditPoints="1" noChangeArrowheads="1" noChangeShapeType="1" noTextEdit="1"/>
              </p:cNvSpPr>
              <p:nvPr/>
            </p:nvSpPr>
            <p:spPr bwMode="auto">
              <a:xfrm>
                <a:off x="5181600" y="1371600"/>
                <a:ext cx="36513" cy="3170238"/>
              </a:xfrm>
              <a:custGeom>
                <a:avLst/>
                <a:gdLst>
                  <a:gd name="T0" fmla="*/ 2147483646 w 123"/>
                  <a:gd name="T1" fmla="*/ 0 h 8809"/>
                  <a:gd name="T2" fmla="*/ 2147483646 w 123"/>
                  <a:gd name="T3" fmla="*/ 2147483646 h 8809"/>
                  <a:gd name="T4" fmla="*/ 2147483646 w 123"/>
                  <a:gd name="T5" fmla="*/ 2147483646 h 8809"/>
                  <a:gd name="T6" fmla="*/ 2147483646 w 123"/>
                  <a:gd name="T7" fmla="*/ 2147483646 h 8809"/>
                  <a:gd name="T8" fmla="*/ 2147483646 w 123"/>
                  <a:gd name="T9" fmla="*/ 2147483646 h 8809"/>
                  <a:gd name="T10" fmla="*/ 2147483646 w 123"/>
                  <a:gd name="T11" fmla="*/ 2147483646 h 8809"/>
                  <a:gd name="T12" fmla="*/ 2147483646 w 123"/>
                  <a:gd name="T13" fmla="*/ 2147483646 h 8809"/>
                  <a:gd name="T14" fmla="*/ 0 w 123"/>
                  <a:gd name="T15" fmla="*/ 2147483646 h 8809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23"/>
                  <a:gd name="T25" fmla="*/ 0 h 8809"/>
                  <a:gd name="T26" fmla="*/ 123 w 123"/>
                  <a:gd name="T27" fmla="*/ 8809 h 8809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23" h="8809" extrusionOk="0">
                    <a:moveTo>
                      <a:pt x="122" y="0"/>
                    </a:moveTo>
                    <a:cubicBezTo>
                      <a:pt x="51" y="468"/>
                      <a:pt x="43" y="938"/>
                      <a:pt x="42" y="1411"/>
                    </a:cubicBezTo>
                    <a:cubicBezTo>
                      <a:pt x="40" y="2128"/>
                      <a:pt x="29" y="2835"/>
                      <a:pt x="58" y="3551"/>
                    </a:cubicBezTo>
                    <a:cubicBezTo>
                      <a:pt x="78" y="4047"/>
                      <a:pt x="63" y="4548"/>
                      <a:pt x="58" y="5045"/>
                    </a:cubicBezTo>
                    <a:cubicBezTo>
                      <a:pt x="53" y="5535"/>
                      <a:pt x="48" y="6015"/>
                      <a:pt x="68" y="6504"/>
                    </a:cubicBezTo>
                    <a:cubicBezTo>
                      <a:pt x="82" y="6853"/>
                      <a:pt x="65" y="7212"/>
                      <a:pt x="52" y="7561"/>
                    </a:cubicBezTo>
                    <a:cubicBezTo>
                      <a:pt x="38" y="7928"/>
                      <a:pt x="47" y="8295"/>
                      <a:pt x="27" y="8661"/>
                    </a:cubicBezTo>
                    <a:cubicBezTo>
                      <a:pt x="24" y="8710"/>
                      <a:pt x="5" y="8780"/>
                      <a:pt x="0" y="8808"/>
                    </a:cubicBezTo>
                  </a:path>
                </a:pathLst>
              </a:custGeom>
              <a:noFill/>
              <a:ln w="28575" cap="rnd" cmpd="sng">
                <a:solidFill>
                  <a:srgbClr val="008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191" name="Comment 157"/>
            <p:cNvSpPr>
              <a:spLocks noRot="1" noChangeAspect="1" noEditPoints="1" noChangeArrowheads="1" noChangeShapeType="1" noTextEdit="1"/>
            </p:cNvSpPr>
            <p:nvPr/>
          </p:nvSpPr>
          <p:spPr bwMode="auto">
            <a:xfrm>
              <a:off x="4800600" y="1752600"/>
              <a:ext cx="1011238" cy="42863"/>
            </a:xfrm>
            <a:custGeom>
              <a:avLst/>
              <a:gdLst>
                <a:gd name="T0" fmla="*/ 2147483646 w 2808"/>
                <a:gd name="T1" fmla="*/ 2147483646 h 119"/>
                <a:gd name="T2" fmla="*/ 2147483646 w 2808"/>
                <a:gd name="T3" fmla="*/ 2147483646 h 119"/>
                <a:gd name="T4" fmla="*/ 2147483646 w 2808"/>
                <a:gd name="T5" fmla="*/ 2147483646 h 119"/>
                <a:gd name="T6" fmla="*/ 2147483646 w 2808"/>
                <a:gd name="T7" fmla="*/ 2147483646 h 119"/>
                <a:gd name="T8" fmla="*/ 2147483646 w 2808"/>
                <a:gd name="T9" fmla="*/ 2147483646 h 119"/>
                <a:gd name="T10" fmla="*/ 0 w 2808"/>
                <a:gd name="T11" fmla="*/ 2147483646 h 11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808"/>
                <a:gd name="T19" fmla="*/ 0 h 119"/>
                <a:gd name="T20" fmla="*/ 2808 w 2808"/>
                <a:gd name="T21" fmla="*/ 119 h 11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808" h="119" extrusionOk="0">
                  <a:moveTo>
                    <a:pt x="2641" y="36"/>
                  </a:moveTo>
                  <a:cubicBezTo>
                    <a:pt x="2681" y="30"/>
                    <a:pt x="2717" y="24"/>
                    <a:pt x="2756" y="19"/>
                  </a:cubicBezTo>
                  <a:cubicBezTo>
                    <a:pt x="2773" y="17"/>
                    <a:pt x="2790" y="15"/>
                    <a:pt x="2807" y="13"/>
                  </a:cubicBezTo>
                  <a:cubicBezTo>
                    <a:pt x="2741" y="5"/>
                    <a:pt x="2679" y="1"/>
                    <a:pt x="2609" y="4"/>
                  </a:cubicBezTo>
                  <a:cubicBezTo>
                    <a:pt x="1919" y="35"/>
                    <a:pt x="1229" y="109"/>
                    <a:pt x="538" y="118"/>
                  </a:cubicBezTo>
                  <a:cubicBezTo>
                    <a:pt x="358" y="120"/>
                    <a:pt x="179" y="118"/>
                    <a:pt x="0" y="108"/>
                  </a:cubicBezTo>
                </a:path>
              </a:pathLst>
            </a:custGeom>
            <a:noFill/>
            <a:ln w="28575" cap="rnd" cmpd="sng">
              <a:solidFill>
                <a:srgbClr val="008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92" name="Comment 159"/>
            <p:cNvSpPr>
              <a:spLocks noRot="1" noChangeAspect="1" noEditPoints="1" noChangeArrowheads="1" noChangeShapeType="1" noTextEdit="1"/>
            </p:cNvSpPr>
            <p:nvPr/>
          </p:nvSpPr>
          <p:spPr bwMode="auto">
            <a:xfrm>
              <a:off x="4724400" y="4953000"/>
              <a:ext cx="1066800" cy="48126"/>
            </a:xfrm>
            <a:custGeom>
              <a:avLst/>
              <a:gdLst>
                <a:gd name="T0" fmla="*/ 2147483646 w 2002"/>
                <a:gd name="T1" fmla="*/ 2147483646 h 77"/>
                <a:gd name="T2" fmla="*/ 2147483646 w 2002"/>
                <a:gd name="T3" fmla="*/ 2147483646 h 77"/>
                <a:gd name="T4" fmla="*/ 2147483646 w 2002"/>
                <a:gd name="T5" fmla="*/ 2147483646 h 77"/>
                <a:gd name="T6" fmla="*/ 2147483646 w 2002"/>
                <a:gd name="T7" fmla="*/ 2147483646 h 77"/>
                <a:gd name="T8" fmla="*/ 2147483646 w 2002"/>
                <a:gd name="T9" fmla="*/ 2147483646 h 77"/>
                <a:gd name="T10" fmla="*/ 2147483646 w 2002"/>
                <a:gd name="T11" fmla="*/ 2147483646 h 77"/>
                <a:gd name="T12" fmla="*/ 0 w 2002"/>
                <a:gd name="T13" fmla="*/ 2147483646 h 7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002"/>
                <a:gd name="T22" fmla="*/ 0 h 77"/>
                <a:gd name="T23" fmla="*/ 2002 w 2002"/>
                <a:gd name="T24" fmla="*/ 77 h 7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002" h="77" extrusionOk="0">
                  <a:moveTo>
                    <a:pt x="1989" y="6"/>
                  </a:moveTo>
                  <a:cubicBezTo>
                    <a:pt x="1970" y="2"/>
                    <a:pt x="1975" y="0"/>
                    <a:pt x="1956" y="0"/>
                  </a:cubicBezTo>
                  <a:cubicBezTo>
                    <a:pt x="1897" y="-1"/>
                    <a:pt x="1835" y="0"/>
                    <a:pt x="1777" y="5"/>
                  </a:cubicBezTo>
                  <a:cubicBezTo>
                    <a:pt x="1656" y="16"/>
                    <a:pt x="1533" y="22"/>
                    <a:pt x="1411" y="27"/>
                  </a:cubicBezTo>
                  <a:cubicBezTo>
                    <a:pt x="1244" y="34"/>
                    <a:pt x="1076" y="34"/>
                    <a:pt x="909" y="38"/>
                  </a:cubicBezTo>
                  <a:cubicBezTo>
                    <a:pt x="742" y="42"/>
                    <a:pt x="574" y="52"/>
                    <a:pt x="407" y="55"/>
                  </a:cubicBezTo>
                  <a:cubicBezTo>
                    <a:pt x="272" y="57"/>
                    <a:pt x="134" y="60"/>
                    <a:pt x="0" y="76"/>
                  </a:cubicBezTo>
                </a:path>
              </a:pathLst>
            </a:custGeom>
            <a:noFill/>
            <a:ln w="28575" cap="rnd" cmpd="sng">
              <a:solidFill>
                <a:srgbClr val="008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mc:AlternateContent xmlns:mc="http://schemas.openxmlformats.org/markup-compatibility/2006" xmlns:p14="http://schemas.microsoft.com/office/powerpoint/2010/main">
        <mc:Choice Requires="p14">
          <p:contentPart p14:bwMode="auto" r:id="rId31">
            <p14:nvContentPartPr>
              <p14:cNvPr id="201" name="Ink 111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3568700" y="3035300"/>
              <a:ext cx="1803400" cy="1828800"/>
            </p14:xfrm>
          </p:contentPart>
        </mc:Choice>
        <mc:Fallback xmlns="">
          <p:pic>
            <p:nvPicPr>
              <p:cNvPr id="201" name="Ink 111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34"/>
              <a:stretch>
                <a:fillRect/>
              </a:stretch>
            </p:blipFill>
            <p:spPr>
              <a:xfrm>
                <a:off x="3559341" y="3025940"/>
                <a:ext cx="1822118" cy="1847520"/>
              </a:xfrm>
              <a:prstGeom prst="rect">
                <a:avLst/>
              </a:prstGeom>
            </p:spPr>
          </p:pic>
        </mc:Fallback>
      </mc:AlternateContent>
      <p:grpSp>
        <p:nvGrpSpPr>
          <p:cNvPr id="202" name="Group 144"/>
          <p:cNvGrpSpPr>
            <a:grpSpLocks/>
          </p:cNvGrpSpPr>
          <p:nvPr/>
        </p:nvGrpSpPr>
        <p:grpSpPr bwMode="auto">
          <a:xfrm>
            <a:off x="1752600" y="2209800"/>
            <a:ext cx="5638800" cy="3581400"/>
            <a:chOff x="4724400" y="1752600"/>
            <a:chExt cx="1103313" cy="3248526"/>
          </a:xfrm>
        </p:grpSpPr>
        <p:grpSp>
          <p:nvGrpSpPr>
            <p:cNvPr id="203" name="Group 145"/>
            <p:cNvGrpSpPr>
              <a:grpSpLocks/>
            </p:cNvGrpSpPr>
            <p:nvPr/>
          </p:nvGrpSpPr>
          <p:grpSpPr bwMode="auto">
            <a:xfrm>
              <a:off x="4724400" y="1752600"/>
              <a:ext cx="1103313" cy="3170238"/>
              <a:chOff x="4114800" y="1371600"/>
              <a:chExt cx="1103313" cy="3170238"/>
            </a:xfrm>
          </p:grpSpPr>
          <p:sp>
            <p:nvSpPr>
              <p:cNvPr id="206" name="Ink 131"/>
              <p:cNvSpPr>
                <a:spLocks noRot="1" noChangeAspect="1" noEditPoints="1" noChangeArrowheads="1" noChangeShapeType="1" noTextEdit="1"/>
              </p:cNvSpPr>
              <p:nvPr/>
            </p:nvSpPr>
            <p:spPr bwMode="auto">
              <a:xfrm>
                <a:off x="4114800" y="1371600"/>
                <a:ext cx="36513" cy="3170238"/>
              </a:xfrm>
              <a:custGeom>
                <a:avLst/>
                <a:gdLst>
                  <a:gd name="T0" fmla="*/ 2147483646 w 123"/>
                  <a:gd name="T1" fmla="*/ 0 h 8809"/>
                  <a:gd name="T2" fmla="*/ 2147483646 w 123"/>
                  <a:gd name="T3" fmla="*/ 2147483646 h 8809"/>
                  <a:gd name="T4" fmla="*/ 2147483646 w 123"/>
                  <a:gd name="T5" fmla="*/ 2147483646 h 8809"/>
                  <a:gd name="T6" fmla="*/ 2147483646 w 123"/>
                  <a:gd name="T7" fmla="*/ 2147483646 h 8809"/>
                  <a:gd name="T8" fmla="*/ 2147483646 w 123"/>
                  <a:gd name="T9" fmla="*/ 2147483646 h 8809"/>
                  <a:gd name="T10" fmla="*/ 2147483646 w 123"/>
                  <a:gd name="T11" fmla="*/ 2147483646 h 8809"/>
                  <a:gd name="T12" fmla="*/ 2147483646 w 123"/>
                  <a:gd name="T13" fmla="*/ 2147483646 h 8809"/>
                  <a:gd name="T14" fmla="*/ 0 w 123"/>
                  <a:gd name="T15" fmla="*/ 2147483646 h 8809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23"/>
                  <a:gd name="T25" fmla="*/ 0 h 8809"/>
                  <a:gd name="T26" fmla="*/ 123 w 123"/>
                  <a:gd name="T27" fmla="*/ 8809 h 8809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23" h="8809" extrusionOk="0">
                    <a:moveTo>
                      <a:pt x="122" y="0"/>
                    </a:moveTo>
                    <a:cubicBezTo>
                      <a:pt x="51" y="468"/>
                      <a:pt x="43" y="938"/>
                      <a:pt x="42" y="1411"/>
                    </a:cubicBezTo>
                    <a:cubicBezTo>
                      <a:pt x="40" y="2128"/>
                      <a:pt x="29" y="2835"/>
                      <a:pt x="58" y="3551"/>
                    </a:cubicBezTo>
                    <a:cubicBezTo>
                      <a:pt x="78" y="4047"/>
                      <a:pt x="63" y="4548"/>
                      <a:pt x="58" y="5045"/>
                    </a:cubicBezTo>
                    <a:cubicBezTo>
                      <a:pt x="53" y="5535"/>
                      <a:pt x="48" y="6015"/>
                      <a:pt x="68" y="6504"/>
                    </a:cubicBezTo>
                    <a:cubicBezTo>
                      <a:pt x="82" y="6853"/>
                      <a:pt x="65" y="7212"/>
                      <a:pt x="52" y="7561"/>
                    </a:cubicBezTo>
                    <a:cubicBezTo>
                      <a:pt x="38" y="7928"/>
                      <a:pt x="47" y="8295"/>
                      <a:pt x="27" y="8661"/>
                    </a:cubicBezTo>
                    <a:cubicBezTo>
                      <a:pt x="24" y="8710"/>
                      <a:pt x="5" y="8780"/>
                      <a:pt x="0" y="8808"/>
                    </a:cubicBezTo>
                  </a:path>
                </a:pathLst>
              </a:custGeom>
              <a:noFill/>
              <a:ln w="28575" cap="rnd" cmpd="sng">
                <a:solidFill>
                  <a:srgbClr val="008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7" name="Ink 131"/>
              <p:cNvSpPr>
                <a:spLocks noRot="1" noChangeAspect="1" noEditPoints="1" noChangeArrowheads="1" noChangeShapeType="1" noTextEdit="1"/>
              </p:cNvSpPr>
              <p:nvPr/>
            </p:nvSpPr>
            <p:spPr bwMode="auto">
              <a:xfrm>
                <a:off x="5181600" y="1371600"/>
                <a:ext cx="36513" cy="3170238"/>
              </a:xfrm>
              <a:custGeom>
                <a:avLst/>
                <a:gdLst>
                  <a:gd name="T0" fmla="*/ 2147483646 w 123"/>
                  <a:gd name="T1" fmla="*/ 0 h 8809"/>
                  <a:gd name="T2" fmla="*/ 2147483646 w 123"/>
                  <a:gd name="T3" fmla="*/ 2147483646 h 8809"/>
                  <a:gd name="T4" fmla="*/ 2147483646 w 123"/>
                  <a:gd name="T5" fmla="*/ 2147483646 h 8809"/>
                  <a:gd name="T6" fmla="*/ 2147483646 w 123"/>
                  <a:gd name="T7" fmla="*/ 2147483646 h 8809"/>
                  <a:gd name="T8" fmla="*/ 2147483646 w 123"/>
                  <a:gd name="T9" fmla="*/ 2147483646 h 8809"/>
                  <a:gd name="T10" fmla="*/ 2147483646 w 123"/>
                  <a:gd name="T11" fmla="*/ 2147483646 h 8809"/>
                  <a:gd name="T12" fmla="*/ 2147483646 w 123"/>
                  <a:gd name="T13" fmla="*/ 2147483646 h 8809"/>
                  <a:gd name="T14" fmla="*/ 0 w 123"/>
                  <a:gd name="T15" fmla="*/ 2147483646 h 8809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23"/>
                  <a:gd name="T25" fmla="*/ 0 h 8809"/>
                  <a:gd name="T26" fmla="*/ 123 w 123"/>
                  <a:gd name="T27" fmla="*/ 8809 h 8809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23" h="8809" extrusionOk="0">
                    <a:moveTo>
                      <a:pt x="122" y="0"/>
                    </a:moveTo>
                    <a:cubicBezTo>
                      <a:pt x="51" y="468"/>
                      <a:pt x="43" y="938"/>
                      <a:pt x="42" y="1411"/>
                    </a:cubicBezTo>
                    <a:cubicBezTo>
                      <a:pt x="40" y="2128"/>
                      <a:pt x="29" y="2835"/>
                      <a:pt x="58" y="3551"/>
                    </a:cubicBezTo>
                    <a:cubicBezTo>
                      <a:pt x="78" y="4047"/>
                      <a:pt x="63" y="4548"/>
                      <a:pt x="58" y="5045"/>
                    </a:cubicBezTo>
                    <a:cubicBezTo>
                      <a:pt x="53" y="5535"/>
                      <a:pt x="48" y="6015"/>
                      <a:pt x="68" y="6504"/>
                    </a:cubicBezTo>
                    <a:cubicBezTo>
                      <a:pt x="82" y="6853"/>
                      <a:pt x="65" y="7212"/>
                      <a:pt x="52" y="7561"/>
                    </a:cubicBezTo>
                    <a:cubicBezTo>
                      <a:pt x="38" y="7928"/>
                      <a:pt x="47" y="8295"/>
                      <a:pt x="27" y="8661"/>
                    </a:cubicBezTo>
                    <a:cubicBezTo>
                      <a:pt x="24" y="8710"/>
                      <a:pt x="5" y="8780"/>
                      <a:pt x="0" y="8808"/>
                    </a:cubicBezTo>
                  </a:path>
                </a:pathLst>
              </a:custGeom>
              <a:noFill/>
              <a:ln w="28575" cap="rnd" cmpd="sng">
                <a:solidFill>
                  <a:srgbClr val="008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204" name="Comment 157"/>
            <p:cNvSpPr>
              <a:spLocks noRot="1" noChangeAspect="1" noEditPoints="1" noChangeArrowheads="1" noChangeShapeType="1" noTextEdit="1"/>
            </p:cNvSpPr>
            <p:nvPr/>
          </p:nvSpPr>
          <p:spPr bwMode="auto">
            <a:xfrm>
              <a:off x="4800600" y="1752600"/>
              <a:ext cx="1011238" cy="42863"/>
            </a:xfrm>
            <a:custGeom>
              <a:avLst/>
              <a:gdLst>
                <a:gd name="T0" fmla="*/ 2147483646 w 2808"/>
                <a:gd name="T1" fmla="*/ 2147483646 h 119"/>
                <a:gd name="T2" fmla="*/ 2147483646 w 2808"/>
                <a:gd name="T3" fmla="*/ 2147483646 h 119"/>
                <a:gd name="T4" fmla="*/ 2147483646 w 2808"/>
                <a:gd name="T5" fmla="*/ 2147483646 h 119"/>
                <a:gd name="T6" fmla="*/ 2147483646 w 2808"/>
                <a:gd name="T7" fmla="*/ 2147483646 h 119"/>
                <a:gd name="T8" fmla="*/ 2147483646 w 2808"/>
                <a:gd name="T9" fmla="*/ 2147483646 h 119"/>
                <a:gd name="T10" fmla="*/ 0 w 2808"/>
                <a:gd name="T11" fmla="*/ 2147483646 h 11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808"/>
                <a:gd name="T19" fmla="*/ 0 h 119"/>
                <a:gd name="T20" fmla="*/ 2808 w 2808"/>
                <a:gd name="T21" fmla="*/ 119 h 11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808" h="119" extrusionOk="0">
                  <a:moveTo>
                    <a:pt x="2641" y="36"/>
                  </a:moveTo>
                  <a:cubicBezTo>
                    <a:pt x="2681" y="30"/>
                    <a:pt x="2717" y="24"/>
                    <a:pt x="2756" y="19"/>
                  </a:cubicBezTo>
                  <a:cubicBezTo>
                    <a:pt x="2773" y="17"/>
                    <a:pt x="2790" y="15"/>
                    <a:pt x="2807" y="13"/>
                  </a:cubicBezTo>
                  <a:cubicBezTo>
                    <a:pt x="2741" y="5"/>
                    <a:pt x="2679" y="1"/>
                    <a:pt x="2609" y="4"/>
                  </a:cubicBezTo>
                  <a:cubicBezTo>
                    <a:pt x="1919" y="35"/>
                    <a:pt x="1229" y="109"/>
                    <a:pt x="538" y="118"/>
                  </a:cubicBezTo>
                  <a:cubicBezTo>
                    <a:pt x="358" y="120"/>
                    <a:pt x="179" y="118"/>
                    <a:pt x="0" y="108"/>
                  </a:cubicBezTo>
                </a:path>
              </a:pathLst>
            </a:custGeom>
            <a:noFill/>
            <a:ln w="28575" cap="rnd" cmpd="sng">
              <a:solidFill>
                <a:srgbClr val="008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5" name="Comment 159"/>
            <p:cNvSpPr>
              <a:spLocks noRot="1" noChangeAspect="1" noEditPoints="1" noChangeArrowheads="1" noChangeShapeType="1" noTextEdit="1"/>
            </p:cNvSpPr>
            <p:nvPr/>
          </p:nvSpPr>
          <p:spPr bwMode="auto">
            <a:xfrm>
              <a:off x="4724400" y="4953000"/>
              <a:ext cx="1066800" cy="48126"/>
            </a:xfrm>
            <a:custGeom>
              <a:avLst/>
              <a:gdLst>
                <a:gd name="T0" fmla="*/ 2147483646 w 2002"/>
                <a:gd name="T1" fmla="*/ 2147483646 h 77"/>
                <a:gd name="T2" fmla="*/ 2147483646 w 2002"/>
                <a:gd name="T3" fmla="*/ 2147483646 h 77"/>
                <a:gd name="T4" fmla="*/ 2147483646 w 2002"/>
                <a:gd name="T5" fmla="*/ 2147483646 h 77"/>
                <a:gd name="T6" fmla="*/ 2147483646 w 2002"/>
                <a:gd name="T7" fmla="*/ 2147483646 h 77"/>
                <a:gd name="T8" fmla="*/ 2147483646 w 2002"/>
                <a:gd name="T9" fmla="*/ 2147483646 h 77"/>
                <a:gd name="T10" fmla="*/ 2147483646 w 2002"/>
                <a:gd name="T11" fmla="*/ 2147483646 h 77"/>
                <a:gd name="T12" fmla="*/ 0 w 2002"/>
                <a:gd name="T13" fmla="*/ 2147483646 h 7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002"/>
                <a:gd name="T22" fmla="*/ 0 h 77"/>
                <a:gd name="T23" fmla="*/ 2002 w 2002"/>
                <a:gd name="T24" fmla="*/ 77 h 7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002" h="77" extrusionOk="0">
                  <a:moveTo>
                    <a:pt x="1989" y="6"/>
                  </a:moveTo>
                  <a:cubicBezTo>
                    <a:pt x="1970" y="2"/>
                    <a:pt x="1975" y="0"/>
                    <a:pt x="1956" y="0"/>
                  </a:cubicBezTo>
                  <a:cubicBezTo>
                    <a:pt x="1897" y="-1"/>
                    <a:pt x="1835" y="0"/>
                    <a:pt x="1777" y="5"/>
                  </a:cubicBezTo>
                  <a:cubicBezTo>
                    <a:pt x="1656" y="16"/>
                    <a:pt x="1533" y="22"/>
                    <a:pt x="1411" y="27"/>
                  </a:cubicBezTo>
                  <a:cubicBezTo>
                    <a:pt x="1244" y="34"/>
                    <a:pt x="1076" y="34"/>
                    <a:pt x="909" y="38"/>
                  </a:cubicBezTo>
                  <a:cubicBezTo>
                    <a:pt x="742" y="42"/>
                    <a:pt x="574" y="52"/>
                    <a:pt x="407" y="55"/>
                  </a:cubicBezTo>
                  <a:cubicBezTo>
                    <a:pt x="272" y="57"/>
                    <a:pt x="134" y="60"/>
                    <a:pt x="0" y="76"/>
                  </a:cubicBezTo>
                </a:path>
              </a:pathLst>
            </a:custGeom>
            <a:noFill/>
            <a:ln w="28575" cap="rnd" cmpd="sng">
              <a:solidFill>
                <a:srgbClr val="008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208" name="Group 207"/>
          <p:cNvGrpSpPr>
            <a:grpSpLocks/>
          </p:cNvGrpSpPr>
          <p:nvPr/>
        </p:nvGrpSpPr>
        <p:grpSpPr bwMode="auto">
          <a:xfrm>
            <a:off x="5562600" y="2598738"/>
            <a:ext cx="1473200" cy="336550"/>
            <a:chOff x="11404600" y="1662113"/>
            <a:chExt cx="1473200" cy="336965"/>
          </a:xfrm>
        </p:grpSpPr>
        <p:sp>
          <p:nvSpPr>
            <p:cNvPr id="209" name="Text Box 245"/>
            <p:cNvSpPr txBox="1">
              <a:spLocks noChangeArrowheads="1"/>
            </p:cNvSpPr>
            <p:nvPr/>
          </p:nvSpPr>
          <p:spPr bwMode="auto">
            <a:xfrm>
              <a:off x="11404600" y="1662113"/>
              <a:ext cx="1370013" cy="3369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Char char="-"/>
              </a:pPr>
              <a:r>
                <a:rPr lang="en-US" altLang="en-US" sz="1600" dirty="0">
                  <a:solidFill>
                    <a:srgbClr val="008000"/>
                  </a:solidFill>
                  <a:latin typeface="Felt Tip Roman" panose="02000400000000000000" pitchFamily="2" charset="0"/>
                </a:rPr>
                <a:t>Svc Disruption</a:t>
              </a:r>
            </a:p>
          </p:txBody>
        </p:sp>
        <p:sp>
          <p:nvSpPr>
            <p:cNvPr id="210" name="Ink 16"/>
            <p:cNvSpPr>
              <a:spLocks noRot="1" noChangeAspect="1" noEditPoints="1" noChangeArrowheads="1" noChangeShapeType="1" noTextEdit="1"/>
            </p:cNvSpPr>
            <p:nvPr/>
          </p:nvSpPr>
          <p:spPr bwMode="auto">
            <a:xfrm>
              <a:off x="12801600" y="1767232"/>
              <a:ext cx="76200" cy="215900"/>
            </a:xfrm>
            <a:custGeom>
              <a:avLst/>
              <a:gdLst>
                <a:gd name="T0" fmla="*/ 2147483646 w 194"/>
                <a:gd name="T1" fmla="*/ 2147483646 h 555"/>
                <a:gd name="T2" fmla="*/ 2147483646 w 194"/>
                <a:gd name="T3" fmla="*/ 2147483646 h 555"/>
                <a:gd name="T4" fmla="*/ 2147483646 w 194"/>
                <a:gd name="T5" fmla="*/ 2147483646 h 555"/>
                <a:gd name="T6" fmla="*/ 2147483646 w 194"/>
                <a:gd name="T7" fmla="*/ 2147483646 h 555"/>
                <a:gd name="T8" fmla="*/ 2147483646 w 194"/>
                <a:gd name="T9" fmla="*/ 2147483646 h 555"/>
                <a:gd name="T10" fmla="*/ 2147483646 w 194"/>
                <a:gd name="T11" fmla="*/ 2147483646 h 555"/>
                <a:gd name="T12" fmla="*/ 2147483646 w 194"/>
                <a:gd name="T13" fmla="*/ 2147483646 h 555"/>
                <a:gd name="T14" fmla="*/ 2147483646 w 194"/>
                <a:gd name="T15" fmla="*/ 2147483646 h 555"/>
                <a:gd name="T16" fmla="*/ 2147483646 w 194"/>
                <a:gd name="T17" fmla="*/ 2147483646 h 555"/>
                <a:gd name="T18" fmla="*/ 2147483646 w 194"/>
                <a:gd name="T19" fmla="*/ 2147483646 h 555"/>
                <a:gd name="T20" fmla="*/ 2147483646 w 194"/>
                <a:gd name="T21" fmla="*/ 2147483646 h 555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94"/>
                <a:gd name="T34" fmla="*/ 0 h 555"/>
                <a:gd name="T35" fmla="*/ 194 w 194"/>
                <a:gd name="T36" fmla="*/ 555 h 555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94" h="555" extrusionOk="0">
                  <a:moveTo>
                    <a:pt x="83" y="8"/>
                  </a:moveTo>
                  <a:cubicBezTo>
                    <a:pt x="55" y="4"/>
                    <a:pt x="72" y="34"/>
                    <a:pt x="76" y="67"/>
                  </a:cubicBezTo>
                  <a:cubicBezTo>
                    <a:pt x="83" y="127"/>
                    <a:pt x="84" y="186"/>
                    <a:pt x="83" y="246"/>
                  </a:cubicBezTo>
                  <a:cubicBezTo>
                    <a:pt x="82" y="304"/>
                    <a:pt x="76" y="361"/>
                    <a:pt x="75" y="418"/>
                  </a:cubicBezTo>
                  <a:cubicBezTo>
                    <a:pt x="74" y="455"/>
                    <a:pt x="78" y="489"/>
                    <a:pt x="81" y="524"/>
                  </a:cubicBezTo>
                  <a:cubicBezTo>
                    <a:pt x="81" y="543"/>
                    <a:pt x="81" y="549"/>
                    <a:pt x="95" y="554"/>
                  </a:cubicBezTo>
                </a:path>
                <a:path w="194" h="555" extrusionOk="0">
                  <a:moveTo>
                    <a:pt x="14" y="379"/>
                  </a:moveTo>
                  <a:cubicBezTo>
                    <a:pt x="0" y="398"/>
                    <a:pt x="33" y="411"/>
                    <a:pt x="53" y="440"/>
                  </a:cubicBezTo>
                  <a:cubicBezTo>
                    <a:pt x="70" y="465"/>
                    <a:pt x="81" y="492"/>
                    <a:pt x="92" y="521"/>
                  </a:cubicBezTo>
                  <a:cubicBezTo>
                    <a:pt x="123" y="515"/>
                    <a:pt x="130" y="498"/>
                    <a:pt x="148" y="470"/>
                  </a:cubicBezTo>
                  <a:cubicBezTo>
                    <a:pt x="166" y="441"/>
                    <a:pt x="177" y="413"/>
                    <a:pt x="193" y="383"/>
                  </a:cubicBezTo>
                </a:path>
              </a:pathLst>
            </a:custGeom>
            <a:noFill/>
            <a:ln w="19050" cap="rnd" cmpd="sng">
              <a:solidFill>
                <a:srgbClr val="008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211" name="Group 144"/>
          <p:cNvGrpSpPr>
            <a:grpSpLocks/>
          </p:cNvGrpSpPr>
          <p:nvPr/>
        </p:nvGrpSpPr>
        <p:grpSpPr bwMode="auto">
          <a:xfrm>
            <a:off x="4038600" y="2362200"/>
            <a:ext cx="838200" cy="381000"/>
            <a:chOff x="4724400" y="1752600"/>
            <a:chExt cx="1103313" cy="3248526"/>
          </a:xfrm>
        </p:grpSpPr>
        <p:grpSp>
          <p:nvGrpSpPr>
            <p:cNvPr id="212" name="Group 145"/>
            <p:cNvGrpSpPr>
              <a:grpSpLocks/>
            </p:cNvGrpSpPr>
            <p:nvPr/>
          </p:nvGrpSpPr>
          <p:grpSpPr bwMode="auto">
            <a:xfrm>
              <a:off x="4724400" y="1752600"/>
              <a:ext cx="1103313" cy="3170238"/>
              <a:chOff x="4114800" y="1371600"/>
              <a:chExt cx="1103313" cy="3170238"/>
            </a:xfrm>
          </p:grpSpPr>
          <p:sp>
            <p:nvSpPr>
              <p:cNvPr id="215" name="Ink 131"/>
              <p:cNvSpPr>
                <a:spLocks noRot="1" noChangeAspect="1" noEditPoints="1" noChangeArrowheads="1" noChangeShapeType="1" noTextEdit="1"/>
              </p:cNvSpPr>
              <p:nvPr/>
            </p:nvSpPr>
            <p:spPr bwMode="auto">
              <a:xfrm>
                <a:off x="4114800" y="1371600"/>
                <a:ext cx="36513" cy="3170238"/>
              </a:xfrm>
              <a:custGeom>
                <a:avLst/>
                <a:gdLst>
                  <a:gd name="T0" fmla="*/ 2147483646 w 123"/>
                  <a:gd name="T1" fmla="*/ 0 h 8809"/>
                  <a:gd name="T2" fmla="*/ 2147483646 w 123"/>
                  <a:gd name="T3" fmla="*/ 2147483646 h 8809"/>
                  <a:gd name="T4" fmla="*/ 2147483646 w 123"/>
                  <a:gd name="T5" fmla="*/ 2147483646 h 8809"/>
                  <a:gd name="T6" fmla="*/ 2147483646 w 123"/>
                  <a:gd name="T7" fmla="*/ 2147483646 h 8809"/>
                  <a:gd name="T8" fmla="*/ 2147483646 w 123"/>
                  <a:gd name="T9" fmla="*/ 2147483646 h 8809"/>
                  <a:gd name="T10" fmla="*/ 2147483646 w 123"/>
                  <a:gd name="T11" fmla="*/ 2147483646 h 8809"/>
                  <a:gd name="T12" fmla="*/ 2147483646 w 123"/>
                  <a:gd name="T13" fmla="*/ 2147483646 h 8809"/>
                  <a:gd name="T14" fmla="*/ 0 w 123"/>
                  <a:gd name="T15" fmla="*/ 2147483646 h 8809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23"/>
                  <a:gd name="T25" fmla="*/ 0 h 8809"/>
                  <a:gd name="T26" fmla="*/ 123 w 123"/>
                  <a:gd name="T27" fmla="*/ 8809 h 8809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23" h="8809" extrusionOk="0">
                    <a:moveTo>
                      <a:pt x="122" y="0"/>
                    </a:moveTo>
                    <a:cubicBezTo>
                      <a:pt x="51" y="468"/>
                      <a:pt x="43" y="938"/>
                      <a:pt x="42" y="1411"/>
                    </a:cubicBezTo>
                    <a:cubicBezTo>
                      <a:pt x="40" y="2128"/>
                      <a:pt x="29" y="2835"/>
                      <a:pt x="58" y="3551"/>
                    </a:cubicBezTo>
                    <a:cubicBezTo>
                      <a:pt x="78" y="4047"/>
                      <a:pt x="63" y="4548"/>
                      <a:pt x="58" y="5045"/>
                    </a:cubicBezTo>
                    <a:cubicBezTo>
                      <a:pt x="53" y="5535"/>
                      <a:pt x="48" y="6015"/>
                      <a:pt x="68" y="6504"/>
                    </a:cubicBezTo>
                    <a:cubicBezTo>
                      <a:pt x="82" y="6853"/>
                      <a:pt x="65" y="7212"/>
                      <a:pt x="52" y="7561"/>
                    </a:cubicBezTo>
                    <a:cubicBezTo>
                      <a:pt x="38" y="7928"/>
                      <a:pt x="47" y="8295"/>
                      <a:pt x="27" y="8661"/>
                    </a:cubicBezTo>
                    <a:cubicBezTo>
                      <a:pt x="24" y="8710"/>
                      <a:pt x="5" y="8780"/>
                      <a:pt x="0" y="8808"/>
                    </a:cubicBezTo>
                  </a:path>
                </a:pathLst>
              </a:custGeom>
              <a:noFill/>
              <a:ln w="28575" cap="rnd" cmpd="sng">
                <a:solidFill>
                  <a:srgbClr val="008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16" name="Ink 131"/>
              <p:cNvSpPr>
                <a:spLocks noRot="1" noChangeAspect="1" noEditPoints="1" noChangeArrowheads="1" noChangeShapeType="1" noTextEdit="1"/>
              </p:cNvSpPr>
              <p:nvPr/>
            </p:nvSpPr>
            <p:spPr bwMode="auto">
              <a:xfrm>
                <a:off x="5181600" y="1371600"/>
                <a:ext cx="36513" cy="3170238"/>
              </a:xfrm>
              <a:custGeom>
                <a:avLst/>
                <a:gdLst>
                  <a:gd name="T0" fmla="*/ 2147483646 w 123"/>
                  <a:gd name="T1" fmla="*/ 0 h 8809"/>
                  <a:gd name="T2" fmla="*/ 2147483646 w 123"/>
                  <a:gd name="T3" fmla="*/ 2147483646 h 8809"/>
                  <a:gd name="T4" fmla="*/ 2147483646 w 123"/>
                  <a:gd name="T5" fmla="*/ 2147483646 h 8809"/>
                  <a:gd name="T6" fmla="*/ 2147483646 w 123"/>
                  <a:gd name="T7" fmla="*/ 2147483646 h 8809"/>
                  <a:gd name="T8" fmla="*/ 2147483646 w 123"/>
                  <a:gd name="T9" fmla="*/ 2147483646 h 8809"/>
                  <a:gd name="T10" fmla="*/ 2147483646 w 123"/>
                  <a:gd name="T11" fmla="*/ 2147483646 h 8809"/>
                  <a:gd name="T12" fmla="*/ 2147483646 w 123"/>
                  <a:gd name="T13" fmla="*/ 2147483646 h 8809"/>
                  <a:gd name="T14" fmla="*/ 0 w 123"/>
                  <a:gd name="T15" fmla="*/ 2147483646 h 8809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23"/>
                  <a:gd name="T25" fmla="*/ 0 h 8809"/>
                  <a:gd name="T26" fmla="*/ 123 w 123"/>
                  <a:gd name="T27" fmla="*/ 8809 h 8809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23" h="8809" extrusionOk="0">
                    <a:moveTo>
                      <a:pt x="122" y="0"/>
                    </a:moveTo>
                    <a:cubicBezTo>
                      <a:pt x="51" y="468"/>
                      <a:pt x="43" y="938"/>
                      <a:pt x="42" y="1411"/>
                    </a:cubicBezTo>
                    <a:cubicBezTo>
                      <a:pt x="40" y="2128"/>
                      <a:pt x="29" y="2835"/>
                      <a:pt x="58" y="3551"/>
                    </a:cubicBezTo>
                    <a:cubicBezTo>
                      <a:pt x="78" y="4047"/>
                      <a:pt x="63" y="4548"/>
                      <a:pt x="58" y="5045"/>
                    </a:cubicBezTo>
                    <a:cubicBezTo>
                      <a:pt x="53" y="5535"/>
                      <a:pt x="48" y="6015"/>
                      <a:pt x="68" y="6504"/>
                    </a:cubicBezTo>
                    <a:cubicBezTo>
                      <a:pt x="82" y="6853"/>
                      <a:pt x="65" y="7212"/>
                      <a:pt x="52" y="7561"/>
                    </a:cubicBezTo>
                    <a:cubicBezTo>
                      <a:pt x="38" y="7928"/>
                      <a:pt x="47" y="8295"/>
                      <a:pt x="27" y="8661"/>
                    </a:cubicBezTo>
                    <a:cubicBezTo>
                      <a:pt x="24" y="8710"/>
                      <a:pt x="5" y="8780"/>
                      <a:pt x="0" y="8808"/>
                    </a:cubicBezTo>
                  </a:path>
                </a:pathLst>
              </a:custGeom>
              <a:noFill/>
              <a:ln w="28575" cap="rnd" cmpd="sng">
                <a:solidFill>
                  <a:srgbClr val="008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213" name="Comment 157"/>
            <p:cNvSpPr>
              <a:spLocks noRot="1" noChangeAspect="1" noEditPoints="1" noChangeArrowheads="1" noChangeShapeType="1" noTextEdit="1"/>
            </p:cNvSpPr>
            <p:nvPr/>
          </p:nvSpPr>
          <p:spPr bwMode="auto">
            <a:xfrm>
              <a:off x="4800600" y="1752600"/>
              <a:ext cx="1011238" cy="42863"/>
            </a:xfrm>
            <a:custGeom>
              <a:avLst/>
              <a:gdLst>
                <a:gd name="T0" fmla="*/ 2147483646 w 2808"/>
                <a:gd name="T1" fmla="*/ 2147483646 h 119"/>
                <a:gd name="T2" fmla="*/ 2147483646 w 2808"/>
                <a:gd name="T3" fmla="*/ 2147483646 h 119"/>
                <a:gd name="T4" fmla="*/ 2147483646 w 2808"/>
                <a:gd name="T5" fmla="*/ 2147483646 h 119"/>
                <a:gd name="T6" fmla="*/ 2147483646 w 2808"/>
                <a:gd name="T7" fmla="*/ 2147483646 h 119"/>
                <a:gd name="T8" fmla="*/ 2147483646 w 2808"/>
                <a:gd name="T9" fmla="*/ 2147483646 h 119"/>
                <a:gd name="T10" fmla="*/ 0 w 2808"/>
                <a:gd name="T11" fmla="*/ 2147483646 h 11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808"/>
                <a:gd name="T19" fmla="*/ 0 h 119"/>
                <a:gd name="T20" fmla="*/ 2808 w 2808"/>
                <a:gd name="T21" fmla="*/ 119 h 11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808" h="119" extrusionOk="0">
                  <a:moveTo>
                    <a:pt x="2641" y="36"/>
                  </a:moveTo>
                  <a:cubicBezTo>
                    <a:pt x="2681" y="30"/>
                    <a:pt x="2717" y="24"/>
                    <a:pt x="2756" y="19"/>
                  </a:cubicBezTo>
                  <a:cubicBezTo>
                    <a:pt x="2773" y="17"/>
                    <a:pt x="2790" y="15"/>
                    <a:pt x="2807" y="13"/>
                  </a:cubicBezTo>
                  <a:cubicBezTo>
                    <a:pt x="2741" y="5"/>
                    <a:pt x="2679" y="1"/>
                    <a:pt x="2609" y="4"/>
                  </a:cubicBezTo>
                  <a:cubicBezTo>
                    <a:pt x="1919" y="35"/>
                    <a:pt x="1229" y="109"/>
                    <a:pt x="538" y="118"/>
                  </a:cubicBezTo>
                  <a:cubicBezTo>
                    <a:pt x="358" y="120"/>
                    <a:pt x="179" y="118"/>
                    <a:pt x="0" y="108"/>
                  </a:cubicBezTo>
                </a:path>
              </a:pathLst>
            </a:custGeom>
            <a:noFill/>
            <a:ln w="28575" cap="rnd" cmpd="sng">
              <a:solidFill>
                <a:srgbClr val="008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4" name="Comment 159"/>
            <p:cNvSpPr>
              <a:spLocks noRot="1" noChangeAspect="1" noEditPoints="1" noChangeArrowheads="1" noChangeShapeType="1" noTextEdit="1"/>
            </p:cNvSpPr>
            <p:nvPr/>
          </p:nvSpPr>
          <p:spPr bwMode="auto">
            <a:xfrm>
              <a:off x="4724400" y="4953000"/>
              <a:ext cx="1066800" cy="48126"/>
            </a:xfrm>
            <a:custGeom>
              <a:avLst/>
              <a:gdLst>
                <a:gd name="T0" fmla="*/ 2147483646 w 2002"/>
                <a:gd name="T1" fmla="*/ 2147483646 h 77"/>
                <a:gd name="T2" fmla="*/ 2147483646 w 2002"/>
                <a:gd name="T3" fmla="*/ 2147483646 h 77"/>
                <a:gd name="T4" fmla="*/ 2147483646 w 2002"/>
                <a:gd name="T5" fmla="*/ 2147483646 h 77"/>
                <a:gd name="T6" fmla="*/ 2147483646 w 2002"/>
                <a:gd name="T7" fmla="*/ 2147483646 h 77"/>
                <a:gd name="T8" fmla="*/ 2147483646 w 2002"/>
                <a:gd name="T9" fmla="*/ 2147483646 h 77"/>
                <a:gd name="T10" fmla="*/ 2147483646 w 2002"/>
                <a:gd name="T11" fmla="*/ 2147483646 h 77"/>
                <a:gd name="T12" fmla="*/ 0 w 2002"/>
                <a:gd name="T13" fmla="*/ 2147483646 h 7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002"/>
                <a:gd name="T22" fmla="*/ 0 h 77"/>
                <a:gd name="T23" fmla="*/ 2002 w 2002"/>
                <a:gd name="T24" fmla="*/ 77 h 7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002" h="77" extrusionOk="0">
                  <a:moveTo>
                    <a:pt x="1989" y="6"/>
                  </a:moveTo>
                  <a:cubicBezTo>
                    <a:pt x="1970" y="2"/>
                    <a:pt x="1975" y="0"/>
                    <a:pt x="1956" y="0"/>
                  </a:cubicBezTo>
                  <a:cubicBezTo>
                    <a:pt x="1897" y="-1"/>
                    <a:pt x="1835" y="0"/>
                    <a:pt x="1777" y="5"/>
                  </a:cubicBezTo>
                  <a:cubicBezTo>
                    <a:pt x="1656" y="16"/>
                    <a:pt x="1533" y="22"/>
                    <a:pt x="1411" y="27"/>
                  </a:cubicBezTo>
                  <a:cubicBezTo>
                    <a:pt x="1244" y="34"/>
                    <a:pt x="1076" y="34"/>
                    <a:pt x="909" y="38"/>
                  </a:cubicBezTo>
                  <a:cubicBezTo>
                    <a:pt x="742" y="42"/>
                    <a:pt x="574" y="52"/>
                    <a:pt x="407" y="55"/>
                  </a:cubicBezTo>
                  <a:cubicBezTo>
                    <a:pt x="272" y="57"/>
                    <a:pt x="134" y="60"/>
                    <a:pt x="0" y="76"/>
                  </a:cubicBezTo>
                </a:path>
              </a:pathLst>
            </a:custGeom>
            <a:noFill/>
            <a:ln w="28575" cap="rnd" cmpd="sng">
              <a:solidFill>
                <a:srgbClr val="008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217" name="Group 144"/>
          <p:cNvGrpSpPr>
            <a:grpSpLocks/>
          </p:cNvGrpSpPr>
          <p:nvPr/>
        </p:nvGrpSpPr>
        <p:grpSpPr bwMode="auto">
          <a:xfrm>
            <a:off x="5410200" y="3352800"/>
            <a:ext cx="838200" cy="304800"/>
            <a:chOff x="4724400" y="1752600"/>
            <a:chExt cx="1103313" cy="3248526"/>
          </a:xfrm>
        </p:grpSpPr>
        <p:grpSp>
          <p:nvGrpSpPr>
            <p:cNvPr id="218" name="Group 145"/>
            <p:cNvGrpSpPr>
              <a:grpSpLocks/>
            </p:cNvGrpSpPr>
            <p:nvPr/>
          </p:nvGrpSpPr>
          <p:grpSpPr bwMode="auto">
            <a:xfrm>
              <a:off x="4724400" y="1752600"/>
              <a:ext cx="1103313" cy="3170238"/>
              <a:chOff x="4114800" y="1371600"/>
              <a:chExt cx="1103313" cy="3170238"/>
            </a:xfrm>
          </p:grpSpPr>
          <p:sp>
            <p:nvSpPr>
              <p:cNvPr id="221" name="Ink 131"/>
              <p:cNvSpPr>
                <a:spLocks noRot="1" noChangeAspect="1" noEditPoints="1" noChangeArrowheads="1" noChangeShapeType="1" noTextEdit="1"/>
              </p:cNvSpPr>
              <p:nvPr/>
            </p:nvSpPr>
            <p:spPr bwMode="auto">
              <a:xfrm>
                <a:off x="4114800" y="1371600"/>
                <a:ext cx="36513" cy="3170238"/>
              </a:xfrm>
              <a:custGeom>
                <a:avLst/>
                <a:gdLst>
                  <a:gd name="T0" fmla="*/ 2147483646 w 123"/>
                  <a:gd name="T1" fmla="*/ 0 h 8809"/>
                  <a:gd name="T2" fmla="*/ 2147483646 w 123"/>
                  <a:gd name="T3" fmla="*/ 2147483646 h 8809"/>
                  <a:gd name="T4" fmla="*/ 2147483646 w 123"/>
                  <a:gd name="T5" fmla="*/ 2147483646 h 8809"/>
                  <a:gd name="T6" fmla="*/ 2147483646 w 123"/>
                  <a:gd name="T7" fmla="*/ 2147483646 h 8809"/>
                  <a:gd name="T8" fmla="*/ 2147483646 w 123"/>
                  <a:gd name="T9" fmla="*/ 2147483646 h 8809"/>
                  <a:gd name="T10" fmla="*/ 2147483646 w 123"/>
                  <a:gd name="T11" fmla="*/ 2147483646 h 8809"/>
                  <a:gd name="T12" fmla="*/ 2147483646 w 123"/>
                  <a:gd name="T13" fmla="*/ 2147483646 h 8809"/>
                  <a:gd name="T14" fmla="*/ 0 w 123"/>
                  <a:gd name="T15" fmla="*/ 2147483646 h 8809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23"/>
                  <a:gd name="T25" fmla="*/ 0 h 8809"/>
                  <a:gd name="T26" fmla="*/ 123 w 123"/>
                  <a:gd name="T27" fmla="*/ 8809 h 8809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23" h="8809" extrusionOk="0">
                    <a:moveTo>
                      <a:pt x="122" y="0"/>
                    </a:moveTo>
                    <a:cubicBezTo>
                      <a:pt x="51" y="468"/>
                      <a:pt x="43" y="938"/>
                      <a:pt x="42" y="1411"/>
                    </a:cubicBezTo>
                    <a:cubicBezTo>
                      <a:pt x="40" y="2128"/>
                      <a:pt x="29" y="2835"/>
                      <a:pt x="58" y="3551"/>
                    </a:cubicBezTo>
                    <a:cubicBezTo>
                      <a:pt x="78" y="4047"/>
                      <a:pt x="63" y="4548"/>
                      <a:pt x="58" y="5045"/>
                    </a:cubicBezTo>
                    <a:cubicBezTo>
                      <a:pt x="53" y="5535"/>
                      <a:pt x="48" y="6015"/>
                      <a:pt x="68" y="6504"/>
                    </a:cubicBezTo>
                    <a:cubicBezTo>
                      <a:pt x="82" y="6853"/>
                      <a:pt x="65" y="7212"/>
                      <a:pt x="52" y="7561"/>
                    </a:cubicBezTo>
                    <a:cubicBezTo>
                      <a:pt x="38" y="7928"/>
                      <a:pt x="47" y="8295"/>
                      <a:pt x="27" y="8661"/>
                    </a:cubicBezTo>
                    <a:cubicBezTo>
                      <a:pt x="24" y="8710"/>
                      <a:pt x="5" y="8780"/>
                      <a:pt x="0" y="8808"/>
                    </a:cubicBezTo>
                  </a:path>
                </a:pathLst>
              </a:custGeom>
              <a:noFill/>
              <a:ln w="28575" cap="rnd" cmpd="sng">
                <a:solidFill>
                  <a:srgbClr val="008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2" name="Ink 131"/>
              <p:cNvSpPr>
                <a:spLocks noRot="1" noChangeAspect="1" noEditPoints="1" noChangeArrowheads="1" noChangeShapeType="1" noTextEdit="1"/>
              </p:cNvSpPr>
              <p:nvPr/>
            </p:nvSpPr>
            <p:spPr bwMode="auto">
              <a:xfrm>
                <a:off x="5181600" y="1371600"/>
                <a:ext cx="36513" cy="3170238"/>
              </a:xfrm>
              <a:custGeom>
                <a:avLst/>
                <a:gdLst>
                  <a:gd name="T0" fmla="*/ 2147483646 w 123"/>
                  <a:gd name="T1" fmla="*/ 0 h 8809"/>
                  <a:gd name="T2" fmla="*/ 2147483646 w 123"/>
                  <a:gd name="T3" fmla="*/ 2147483646 h 8809"/>
                  <a:gd name="T4" fmla="*/ 2147483646 w 123"/>
                  <a:gd name="T5" fmla="*/ 2147483646 h 8809"/>
                  <a:gd name="T6" fmla="*/ 2147483646 w 123"/>
                  <a:gd name="T7" fmla="*/ 2147483646 h 8809"/>
                  <a:gd name="T8" fmla="*/ 2147483646 w 123"/>
                  <a:gd name="T9" fmla="*/ 2147483646 h 8809"/>
                  <a:gd name="T10" fmla="*/ 2147483646 w 123"/>
                  <a:gd name="T11" fmla="*/ 2147483646 h 8809"/>
                  <a:gd name="T12" fmla="*/ 2147483646 w 123"/>
                  <a:gd name="T13" fmla="*/ 2147483646 h 8809"/>
                  <a:gd name="T14" fmla="*/ 0 w 123"/>
                  <a:gd name="T15" fmla="*/ 2147483646 h 8809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23"/>
                  <a:gd name="T25" fmla="*/ 0 h 8809"/>
                  <a:gd name="T26" fmla="*/ 123 w 123"/>
                  <a:gd name="T27" fmla="*/ 8809 h 8809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23" h="8809" extrusionOk="0">
                    <a:moveTo>
                      <a:pt x="122" y="0"/>
                    </a:moveTo>
                    <a:cubicBezTo>
                      <a:pt x="51" y="468"/>
                      <a:pt x="43" y="938"/>
                      <a:pt x="42" y="1411"/>
                    </a:cubicBezTo>
                    <a:cubicBezTo>
                      <a:pt x="40" y="2128"/>
                      <a:pt x="29" y="2835"/>
                      <a:pt x="58" y="3551"/>
                    </a:cubicBezTo>
                    <a:cubicBezTo>
                      <a:pt x="78" y="4047"/>
                      <a:pt x="63" y="4548"/>
                      <a:pt x="58" y="5045"/>
                    </a:cubicBezTo>
                    <a:cubicBezTo>
                      <a:pt x="53" y="5535"/>
                      <a:pt x="48" y="6015"/>
                      <a:pt x="68" y="6504"/>
                    </a:cubicBezTo>
                    <a:cubicBezTo>
                      <a:pt x="82" y="6853"/>
                      <a:pt x="65" y="7212"/>
                      <a:pt x="52" y="7561"/>
                    </a:cubicBezTo>
                    <a:cubicBezTo>
                      <a:pt x="38" y="7928"/>
                      <a:pt x="47" y="8295"/>
                      <a:pt x="27" y="8661"/>
                    </a:cubicBezTo>
                    <a:cubicBezTo>
                      <a:pt x="24" y="8710"/>
                      <a:pt x="5" y="8780"/>
                      <a:pt x="0" y="8808"/>
                    </a:cubicBezTo>
                  </a:path>
                </a:pathLst>
              </a:custGeom>
              <a:noFill/>
              <a:ln w="28575" cap="rnd" cmpd="sng">
                <a:solidFill>
                  <a:srgbClr val="008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219" name="Comment 157"/>
            <p:cNvSpPr>
              <a:spLocks noRot="1" noChangeAspect="1" noEditPoints="1" noChangeArrowheads="1" noChangeShapeType="1" noTextEdit="1"/>
            </p:cNvSpPr>
            <p:nvPr/>
          </p:nvSpPr>
          <p:spPr bwMode="auto">
            <a:xfrm>
              <a:off x="4800600" y="1752600"/>
              <a:ext cx="1011238" cy="42863"/>
            </a:xfrm>
            <a:custGeom>
              <a:avLst/>
              <a:gdLst>
                <a:gd name="T0" fmla="*/ 2147483646 w 2808"/>
                <a:gd name="T1" fmla="*/ 2147483646 h 119"/>
                <a:gd name="T2" fmla="*/ 2147483646 w 2808"/>
                <a:gd name="T3" fmla="*/ 2147483646 h 119"/>
                <a:gd name="T4" fmla="*/ 2147483646 w 2808"/>
                <a:gd name="T5" fmla="*/ 2147483646 h 119"/>
                <a:gd name="T6" fmla="*/ 2147483646 w 2808"/>
                <a:gd name="T7" fmla="*/ 2147483646 h 119"/>
                <a:gd name="T8" fmla="*/ 2147483646 w 2808"/>
                <a:gd name="T9" fmla="*/ 2147483646 h 119"/>
                <a:gd name="T10" fmla="*/ 0 w 2808"/>
                <a:gd name="T11" fmla="*/ 2147483646 h 11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808"/>
                <a:gd name="T19" fmla="*/ 0 h 119"/>
                <a:gd name="T20" fmla="*/ 2808 w 2808"/>
                <a:gd name="T21" fmla="*/ 119 h 11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808" h="119" extrusionOk="0">
                  <a:moveTo>
                    <a:pt x="2641" y="36"/>
                  </a:moveTo>
                  <a:cubicBezTo>
                    <a:pt x="2681" y="30"/>
                    <a:pt x="2717" y="24"/>
                    <a:pt x="2756" y="19"/>
                  </a:cubicBezTo>
                  <a:cubicBezTo>
                    <a:pt x="2773" y="17"/>
                    <a:pt x="2790" y="15"/>
                    <a:pt x="2807" y="13"/>
                  </a:cubicBezTo>
                  <a:cubicBezTo>
                    <a:pt x="2741" y="5"/>
                    <a:pt x="2679" y="1"/>
                    <a:pt x="2609" y="4"/>
                  </a:cubicBezTo>
                  <a:cubicBezTo>
                    <a:pt x="1919" y="35"/>
                    <a:pt x="1229" y="109"/>
                    <a:pt x="538" y="118"/>
                  </a:cubicBezTo>
                  <a:cubicBezTo>
                    <a:pt x="358" y="120"/>
                    <a:pt x="179" y="118"/>
                    <a:pt x="0" y="108"/>
                  </a:cubicBezTo>
                </a:path>
              </a:pathLst>
            </a:custGeom>
            <a:noFill/>
            <a:ln w="28575" cap="rnd" cmpd="sng">
              <a:solidFill>
                <a:srgbClr val="008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20" name="Comment 159"/>
            <p:cNvSpPr>
              <a:spLocks noRot="1" noChangeAspect="1" noEditPoints="1" noChangeArrowheads="1" noChangeShapeType="1" noTextEdit="1"/>
            </p:cNvSpPr>
            <p:nvPr/>
          </p:nvSpPr>
          <p:spPr bwMode="auto">
            <a:xfrm>
              <a:off x="4724400" y="4953000"/>
              <a:ext cx="1066800" cy="48126"/>
            </a:xfrm>
            <a:custGeom>
              <a:avLst/>
              <a:gdLst>
                <a:gd name="T0" fmla="*/ 2147483646 w 2002"/>
                <a:gd name="T1" fmla="*/ 2147483646 h 77"/>
                <a:gd name="T2" fmla="*/ 2147483646 w 2002"/>
                <a:gd name="T3" fmla="*/ 2147483646 h 77"/>
                <a:gd name="T4" fmla="*/ 2147483646 w 2002"/>
                <a:gd name="T5" fmla="*/ 2147483646 h 77"/>
                <a:gd name="T6" fmla="*/ 2147483646 w 2002"/>
                <a:gd name="T7" fmla="*/ 2147483646 h 77"/>
                <a:gd name="T8" fmla="*/ 2147483646 w 2002"/>
                <a:gd name="T9" fmla="*/ 2147483646 h 77"/>
                <a:gd name="T10" fmla="*/ 2147483646 w 2002"/>
                <a:gd name="T11" fmla="*/ 2147483646 h 77"/>
                <a:gd name="T12" fmla="*/ 0 w 2002"/>
                <a:gd name="T13" fmla="*/ 2147483646 h 7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002"/>
                <a:gd name="T22" fmla="*/ 0 h 77"/>
                <a:gd name="T23" fmla="*/ 2002 w 2002"/>
                <a:gd name="T24" fmla="*/ 77 h 7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002" h="77" extrusionOk="0">
                  <a:moveTo>
                    <a:pt x="1989" y="6"/>
                  </a:moveTo>
                  <a:cubicBezTo>
                    <a:pt x="1970" y="2"/>
                    <a:pt x="1975" y="0"/>
                    <a:pt x="1956" y="0"/>
                  </a:cubicBezTo>
                  <a:cubicBezTo>
                    <a:pt x="1897" y="-1"/>
                    <a:pt x="1835" y="0"/>
                    <a:pt x="1777" y="5"/>
                  </a:cubicBezTo>
                  <a:cubicBezTo>
                    <a:pt x="1656" y="16"/>
                    <a:pt x="1533" y="22"/>
                    <a:pt x="1411" y="27"/>
                  </a:cubicBezTo>
                  <a:cubicBezTo>
                    <a:pt x="1244" y="34"/>
                    <a:pt x="1076" y="34"/>
                    <a:pt x="909" y="38"/>
                  </a:cubicBezTo>
                  <a:cubicBezTo>
                    <a:pt x="742" y="42"/>
                    <a:pt x="574" y="52"/>
                    <a:pt x="407" y="55"/>
                  </a:cubicBezTo>
                  <a:cubicBezTo>
                    <a:pt x="272" y="57"/>
                    <a:pt x="134" y="60"/>
                    <a:pt x="0" y="76"/>
                  </a:cubicBezTo>
                </a:path>
              </a:pathLst>
            </a:custGeom>
            <a:noFill/>
            <a:ln w="28575" cap="rnd" cmpd="sng">
              <a:solidFill>
                <a:srgbClr val="008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223" name="Group 222"/>
          <p:cNvGrpSpPr>
            <a:grpSpLocks/>
          </p:cNvGrpSpPr>
          <p:nvPr/>
        </p:nvGrpSpPr>
        <p:grpSpPr bwMode="auto">
          <a:xfrm>
            <a:off x="5638800" y="4533900"/>
            <a:ext cx="1462088" cy="336550"/>
            <a:chOff x="5638800" y="4533900"/>
            <a:chExt cx="1462088" cy="336965"/>
          </a:xfrm>
        </p:grpSpPr>
        <p:sp>
          <p:nvSpPr>
            <p:cNvPr id="224" name="Text Box 262"/>
            <p:cNvSpPr txBox="1">
              <a:spLocks noChangeArrowheads="1"/>
            </p:cNvSpPr>
            <p:nvPr/>
          </p:nvSpPr>
          <p:spPr bwMode="auto">
            <a:xfrm>
              <a:off x="5638800" y="4533900"/>
              <a:ext cx="1462088" cy="3369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Char char="-"/>
              </a:pPr>
              <a:r>
                <a:rPr lang="en-US" altLang="en-US" sz="1600" dirty="0" err="1">
                  <a:solidFill>
                    <a:srgbClr val="008000"/>
                  </a:solidFill>
                  <a:latin typeface="Felt Tip Roman" panose="02000400000000000000" pitchFamily="2" charset="0"/>
                </a:rPr>
                <a:t>Scale&amp;Perform</a:t>
              </a:r>
              <a:endParaRPr lang="en-US" altLang="en-US" sz="1600" dirty="0">
                <a:solidFill>
                  <a:srgbClr val="008000"/>
                </a:solidFill>
                <a:latin typeface="Felt Tip Roman" panose="02000400000000000000" pitchFamily="2" charset="0"/>
              </a:endParaRPr>
            </a:p>
          </p:txBody>
        </p:sp>
        <p:sp>
          <p:nvSpPr>
            <p:cNvPr id="225" name="Ink 7"/>
            <p:cNvSpPr>
              <a:spLocks noRot="1" noChangeAspect="1" noEditPoints="1" noChangeArrowheads="1" noChangeShapeType="1" noTextEdit="1"/>
            </p:cNvSpPr>
            <p:nvPr/>
          </p:nvSpPr>
          <p:spPr bwMode="auto">
            <a:xfrm>
              <a:off x="7008812" y="4572000"/>
              <a:ext cx="77788" cy="239713"/>
            </a:xfrm>
            <a:custGeom>
              <a:avLst/>
              <a:gdLst>
                <a:gd name="T0" fmla="*/ 2147483646 w 290"/>
                <a:gd name="T1" fmla="*/ 2147483646 h 878"/>
                <a:gd name="T2" fmla="*/ 2147483646 w 290"/>
                <a:gd name="T3" fmla="*/ 2147483646 h 878"/>
                <a:gd name="T4" fmla="*/ 2147483646 w 290"/>
                <a:gd name="T5" fmla="*/ 2147483646 h 878"/>
                <a:gd name="T6" fmla="*/ 2147483646 w 290"/>
                <a:gd name="T7" fmla="*/ 2147483646 h 878"/>
                <a:gd name="T8" fmla="*/ 2147483646 w 290"/>
                <a:gd name="T9" fmla="*/ 2147483646 h 878"/>
                <a:gd name="T10" fmla="*/ 2147483646 w 290"/>
                <a:gd name="T11" fmla="*/ 2147483646 h 878"/>
                <a:gd name="T12" fmla="*/ 2147483646 w 290"/>
                <a:gd name="T13" fmla="*/ 2147483646 h 878"/>
                <a:gd name="T14" fmla="*/ 2147483646 w 290"/>
                <a:gd name="T15" fmla="*/ 2147483646 h 878"/>
                <a:gd name="T16" fmla="*/ 2147483646 w 290"/>
                <a:gd name="T17" fmla="*/ 2147483646 h 878"/>
                <a:gd name="T18" fmla="*/ 2147483646 w 290"/>
                <a:gd name="T19" fmla="*/ 2147483646 h 878"/>
                <a:gd name="T20" fmla="*/ 0 w 290"/>
                <a:gd name="T21" fmla="*/ 2147483646 h 878"/>
                <a:gd name="T22" fmla="*/ 2147483646 w 290"/>
                <a:gd name="T23" fmla="*/ 2147483646 h 878"/>
                <a:gd name="T24" fmla="*/ 2147483646 w 290"/>
                <a:gd name="T25" fmla="*/ 0 h 878"/>
                <a:gd name="T26" fmla="*/ 2147483646 w 290"/>
                <a:gd name="T27" fmla="*/ 2147483646 h 878"/>
                <a:gd name="T28" fmla="*/ 2147483646 w 290"/>
                <a:gd name="T29" fmla="*/ 2147483646 h 878"/>
                <a:gd name="T30" fmla="*/ 2147483646 w 290"/>
                <a:gd name="T31" fmla="*/ 2147483646 h 878"/>
                <a:gd name="T32" fmla="*/ 2147483646 w 290"/>
                <a:gd name="T33" fmla="*/ 2147483646 h 87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290"/>
                <a:gd name="T52" fmla="*/ 0 h 878"/>
                <a:gd name="T53" fmla="*/ 290 w 290"/>
                <a:gd name="T54" fmla="*/ 878 h 878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290" h="878" extrusionOk="0">
                  <a:moveTo>
                    <a:pt x="155" y="119"/>
                  </a:moveTo>
                  <a:cubicBezTo>
                    <a:pt x="148" y="96"/>
                    <a:pt x="148" y="91"/>
                    <a:pt x="135" y="72"/>
                  </a:cubicBezTo>
                  <a:cubicBezTo>
                    <a:pt x="131" y="107"/>
                    <a:pt x="134" y="142"/>
                    <a:pt x="135" y="178"/>
                  </a:cubicBezTo>
                  <a:cubicBezTo>
                    <a:pt x="138" y="266"/>
                    <a:pt x="137" y="353"/>
                    <a:pt x="137" y="441"/>
                  </a:cubicBezTo>
                  <a:cubicBezTo>
                    <a:pt x="137" y="538"/>
                    <a:pt x="138" y="636"/>
                    <a:pt x="138" y="733"/>
                  </a:cubicBezTo>
                  <a:cubicBezTo>
                    <a:pt x="138" y="781"/>
                    <a:pt x="111" y="919"/>
                    <a:pt x="135" y="877"/>
                  </a:cubicBezTo>
                  <a:cubicBezTo>
                    <a:pt x="139" y="867"/>
                    <a:pt x="142" y="857"/>
                    <a:pt x="146" y="847"/>
                  </a:cubicBezTo>
                </a:path>
                <a:path w="290" h="878" extrusionOk="0">
                  <a:moveTo>
                    <a:pt x="123" y="52"/>
                  </a:moveTo>
                  <a:cubicBezTo>
                    <a:pt x="108" y="75"/>
                    <a:pt x="95" y="100"/>
                    <a:pt x="79" y="122"/>
                  </a:cubicBezTo>
                  <a:cubicBezTo>
                    <a:pt x="56" y="155"/>
                    <a:pt x="33" y="188"/>
                    <a:pt x="15" y="224"/>
                  </a:cubicBezTo>
                  <a:cubicBezTo>
                    <a:pt x="7" y="239"/>
                    <a:pt x="5" y="244"/>
                    <a:pt x="0" y="254"/>
                  </a:cubicBezTo>
                  <a:cubicBezTo>
                    <a:pt x="34" y="229"/>
                    <a:pt x="57" y="197"/>
                    <a:pt x="81" y="161"/>
                  </a:cubicBezTo>
                  <a:cubicBezTo>
                    <a:pt x="115" y="110"/>
                    <a:pt x="145" y="57"/>
                    <a:pt x="168" y="0"/>
                  </a:cubicBezTo>
                  <a:cubicBezTo>
                    <a:pt x="155" y="37"/>
                    <a:pt x="149" y="69"/>
                    <a:pt x="157" y="109"/>
                  </a:cubicBezTo>
                  <a:cubicBezTo>
                    <a:pt x="165" y="152"/>
                    <a:pt x="186" y="190"/>
                    <a:pt x="210" y="226"/>
                  </a:cubicBezTo>
                  <a:cubicBezTo>
                    <a:pt x="224" y="247"/>
                    <a:pt x="255" y="283"/>
                    <a:pt x="272" y="296"/>
                  </a:cubicBezTo>
                  <a:cubicBezTo>
                    <a:pt x="288" y="301"/>
                    <a:pt x="294" y="301"/>
                    <a:pt x="288" y="315"/>
                  </a:cubicBezTo>
                </a:path>
              </a:pathLst>
            </a:custGeom>
            <a:noFill/>
            <a:ln w="19050" cap="rnd">
              <a:solidFill>
                <a:srgbClr val="008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26" name="Ink 7"/>
          <p:cNvSpPr>
            <a:spLocks noRot="1" noChangeAspect="1" noEditPoints="1" noChangeArrowheads="1" noChangeShapeType="1" noTextEdit="1"/>
          </p:cNvSpPr>
          <p:nvPr/>
        </p:nvSpPr>
        <p:spPr bwMode="auto">
          <a:xfrm>
            <a:off x="6705600" y="5029200"/>
            <a:ext cx="77788" cy="239713"/>
          </a:xfrm>
          <a:custGeom>
            <a:avLst/>
            <a:gdLst>
              <a:gd name="T0" fmla="*/ 2147483646 w 290"/>
              <a:gd name="T1" fmla="*/ 2147483646 h 878"/>
              <a:gd name="T2" fmla="*/ 2147483646 w 290"/>
              <a:gd name="T3" fmla="*/ 2147483646 h 878"/>
              <a:gd name="T4" fmla="*/ 2147483646 w 290"/>
              <a:gd name="T5" fmla="*/ 2147483646 h 878"/>
              <a:gd name="T6" fmla="*/ 2147483646 w 290"/>
              <a:gd name="T7" fmla="*/ 2147483646 h 878"/>
              <a:gd name="T8" fmla="*/ 2147483646 w 290"/>
              <a:gd name="T9" fmla="*/ 2147483646 h 878"/>
              <a:gd name="T10" fmla="*/ 2147483646 w 290"/>
              <a:gd name="T11" fmla="*/ 2147483646 h 878"/>
              <a:gd name="T12" fmla="*/ 2147483646 w 290"/>
              <a:gd name="T13" fmla="*/ 2147483646 h 878"/>
              <a:gd name="T14" fmla="*/ 2147483646 w 290"/>
              <a:gd name="T15" fmla="*/ 2147483646 h 878"/>
              <a:gd name="T16" fmla="*/ 2147483646 w 290"/>
              <a:gd name="T17" fmla="*/ 2147483646 h 878"/>
              <a:gd name="T18" fmla="*/ 2147483646 w 290"/>
              <a:gd name="T19" fmla="*/ 2147483646 h 878"/>
              <a:gd name="T20" fmla="*/ 0 w 290"/>
              <a:gd name="T21" fmla="*/ 2147483646 h 878"/>
              <a:gd name="T22" fmla="*/ 2147483646 w 290"/>
              <a:gd name="T23" fmla="*/ 2147483646 h 878"/>
              <a:gd name="T24" fmla="*/ 2147483646 w 290"/>
              <a:gd name="T25" fmla="*/ 0 h 878"/>
              <a:gd name="T26" fmla="*/ 2147483646 w 290"/>
              <a:gd name="T27" fmla="*/ 2147483646 h 878"/>
              <a:gd name="T28" fmla="*/ 2147483646 w 290"/>
              <a:gd name="T29" fmla="*/ 2147483646 h 878"/>
              <a:gd name="T30" fmla="*/ 2147483646 w 290"/>
              <a:gd name="T31" fmla="*/ 2147483646 h 878"/>
              <a:gd name="T32" fmla="*/ 2147483646 w 290"/>
              <a:gd name="T33" fmla="*/ 2147483646 h 878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w 290"/>
              <a:gd name="T52" fmla="*/ 0 h 878"/>
              <a:gd name="T53" fmla="*/ 290 w 290"/>
              <a:gd name="T54" fmla="*/ 878 h 878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T51" t="T52" r="T53" b="T54"/>
            <a:pathLst>
              <a:path w="290" h="878" extrusionOk="0">
                <a:moveTo>
                  <a:pt x="155" y="119"/>
                </a:moveTo>
                <a:cubicBezTo>
                  <a:pt x="148" y="96"/>
                  <a:pt x="148" y="91"/>
                  <a:pt x="135" y="72"/>
                </a:cubicBezTo>
                <a:cubicBezTo>
                  <a:pt x="131" y="107"/>
                  <a:pt x="134" y="142"/>
                  <a:pt x="135" y="178"/>
                </a:cubicBezTo>
                <a:cubicBezTo>
                  <a:pt x="138" y="266"/>
                  <a:pt x="137" y="353"/>
                  <a:pt x="137" y="441"/>
                </a:cubicBezTo>
                <a:cubicBezTo>
                  <a:pt x="137" y="538"/>
                  <a:pt x="138" y="636"/>
                  <a:pt x="138" y="733"/>
                </a:cubicBezTo>
                <a:cubicBezTo>
                  <a:pt x="138" y="781"/>
                  <a:pt x="111" y="919"/>
                  <a:pt x="135" y="877"/>
                </a:cubicBezTo>
                <a:cubicBezTo>
                  <a:pt x="139" y="867"/>
                  <a:pt x="142" y="857"/>
                  <a:pt x="146" y="847"/>
                </a:cubicBezTo>
              </a:path>
              <a:path w="290" h="878" extrusionOk="0">
                <a:moveTo>
                  <a:pt x="123" y="52"/>
                </a:moveTo>
                <a:cubicBezTo>
                  <a:pt x="108" y="75"/>
                  <a:pt x="95" y="100"/>
                  <a:pt x="79" y="122"/>
                </a:cubicBezTo>
                <a:cubicBezTo>
                  <a:pt x="56" y="155"/>
                  <a:pt x="33" y="188"/>
                  <a:pt x="15" y="224"/>
                </a:cubicBezTo>
                <a:cubicBezTo>
                  <a:pt x="7" y="239"/>
                  <a:pt x="5" y="244"/>
                  <a:pt x="0" y="254"/>
                </a:cubicBezTo>
                <a:cubicBezTo>
                  <a:pt x="34" y="229"/>
                  <a:pt x="57" y="197"/>
                  <a:pt x="81" y="161"/>
                </a:cubicBezTo>
                <a:cubicBezTo>
                  <a:pt x="115" y="110"/>
                  <a:pt x="145" y="57"/>
                  <a:pt x="168" y="0"/>
                </a:cubicBezTo>
                <a:cubicBezTo>
                  <a:pt x="155" y="37"/>
                  <a:pt x="149" y="69"/>
                  <a:pt x="157" y="109"/>
                </a:cubicBezTo>
                <a:cubicBezTo>
                  <a:pt x="165" y="152"/>
                  <a:pt x="186" y="190"/>
                  <a:pt x="210" y="226"/>
                </a:cubicBezTo>
                <a:cubicBezTo>
                  <a:pt x="224" y="247"/>
                  <a:pt x="255" y="283"/>
                  <a:pt x="272" y="296"/>
                </a:cubicBezTo>
                <a:cubicBezTo>
                  <a:pt x="288" y="301"/>
                  <a:pt x="294" y="301"/>
                  <a:pt x="288" y="315"/>
                </a:cubicBezTo>
              </a:path>
            </a:pathLst>
          </a:custGeom>
          <a:noFill/>
          <a:ln w="19050" cap="rnd">
            <a:solidFill>
              <a:srgbClr val="008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grpSp>
        <p:nvGrpSpPr>
          <p:cNvPr id="227" name="Group 226"/>
          <p:cNvGrpSpPr>
            <a:grpSpLocks/>
          </p:cNvGrpSpPr>
          <p:nvPr/>
        </p:nvGrpSpPr>
        <p:grpSpPr bwMode="auto">
          <a:xfrm>
            <a:off x="5600700" y="2362200"/>
            <a:ext cx="1003300" cy="336550"/>
            <a:chOff x="11434762" y="63085"/>
            <a:chExt cx="1002619" cy="336965"/>
          </a:xfrm>
        </p:grpSpPr>
        <p:sp>
          <p:nvSpPr>
            <p:cNvPr id="228" name="Ink 7"/>
            <p:cNvSpPr>
              <a:spLocks noRot="1" noChangeAspect="1" noEditPoints="1" noChangeArrowheads="1" noChangeShapeType="1" noTextEdit="1"/>
            </p:cNvSpPr>
            <p:nvPr/>
          </p:nvSpPr>
          <p:spPr bwMode="auto">
            <a:xfrm>
              <a:off x="12359593" y="94041"/>
              <a:ext cx="77788" cy="239713"/>
            </a:xfrm>
            <a:custGeom>
              <a:avLst/>
              <a:gdLst>
                <a:gd name="T0" fmla="*/ 2147483646 w 290"/>
                <a:gd name="T1" fmla="*/ 2147483646 h 878"/>
                <a:gd name="T2" fmla="*/ 2147483646 w 290"/>
                <a:gd name="T3" fmla="*/ 2147483646 h 878"/>
                <a:gd name="T4" fmla="*/ 2147483646 w 290"/>
                <a:gd name="T5" fmla="*/ 2147483646 h 878"/>
                <a:gd name="T6" fmla="*/ 2147483646 w 290"/>
                <a:gd name="T7" fmla="*/ 2147483646 h 878"/>
                <a:gd name="T8" fmla="*/ 2147483646 w 290"/>
                <a:gd name="T9" fmla="*/ 2147483646 h 878"/>
                <a:gd name="T10" fmla="*/ 2147483646 w 290"/>
                <a:gd name="T11" fmla="*/ 2147483646 h 878"/>
                <a:gd name="T12" fmla="*/ 2147483646 w 290"/>
                <a:gd name="T13" fmla="*/ 2147483646 h 878"/>
                <a:gd name="T14" fmla="*/ 2147483646 w 290"/>
                <a:gd name="T15" fmla="*/ 2147483646 h 878"/>
                <a:gd name="T16" fmla="*/ 2147483646 w 290"/>
                <a:gd name="T17" fmla="*/ 2147483646 h 878"/>
                <a:gd name="T18" fmla="*/ 2147483646 w 290"/>
                <a:gd name="T19" fmla="*/ 2147483646 h 878"/>
                <a:gd name="T20" fmla="*/ 0 w 290"/>
                <a:gd name="T21" fmla="*/ 2147483646 h 878"/>
                <a:gd name="T22" fmla="*/ 2147483646 w 290"/>
                <a:gd name="T23" fmla="*/ 2147483646 h 878"/>
                <a:gd name="T24" fmla="*/ 2147483646 w 290"/>
                <a:gd name="T25" fmla="*/ 0 h 878"/>
                <a:gd name="T26" fmla="*/ 2147483646 w 290"/>
                <a:gd name="T27" fmla="*/ 2147483646 h 878"/>
                <a:gd name="T28" fmla="*/ 2147483646 w 290"/>
                <a:gd name="T29" fmla="*/ 2147483646 h 878"/>
                <a:gd name="T30" fmla="*/ 2147483646 w 290"/>
                <a:gd name="T31" fmla="*/ 2147483646 h 878"/>
                <a:gd name="T32" fmla="*/ 2147483646 w 290"/>
                <a:gd name="T33" fmla="*/ 2147483646 h 87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290"/>
                <a:gd name="T52" fmla="*/ 0 h 878"/>
                <a:gd name="T53" fmla="*/ 290 w 290"/>
                <a:gd name="T54" fmla="*/ 878 h 878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290" h="878" extrusionOk="0">
                  <a:moveTo>
                    <a:pt x="155" y="119"/>
                  </a:moveTo>
                  <a:cubicBezTo>
                    <a:pt x="148" y="96"/>
                    <a:pt x="148" y="91"/>
                    <a:pt x="135" y="72"/>
                  </a:cubicBezTo>
                  <a:cubicBezTo>
                    <a:pt x="131" y="107"/>
                    <a:pt x="134" y="142"/>
                    <a:pt x="135" y="178"/>
                  </a:cubicBezTo>
                  <a:cubicBezTo>
                    <a:pt x="138" y="266"/>
                    <a:pt x="137" y="353"/>
                    <a:pt x="137" y="441"/>
                  </a:cubicBezTo>
                  <a:cubicBezTo>
                    <a:pt x="137" y="538"/>
                    <a:pt x="138" y="636"/>
                    <a:pt x="138" y="733"/>
                  </a:cubicBezTo>
                  <a:cubicBezTo>
                    <a:pt x="138" y="781"/>
                    <a:pt x="111" y="919"/>
                    <a:pt x="135" y="877"/>
                  </a:cubicBezTo>
                  <a:cubicBezTo>
                    <a:pt x="139" y="867"/>
                    <a:pt x="142" y="857"/>
                    <a:pt x="146" y="847"/>
                  </a:cubicBezTo>
                </a:path>
                <a:path w="290" h="878" extrusionOk="0">
                  <a:moveTo>
                    <a:pt x="123" y="52"/>
                  </a:moveTo>
                  <a:cubicBezTo>
                    <a:pt x="108" y="75"/>
                    <a:pt x="95" y="100"/>
                    <a:pt x="79" y="122"/>
                  </a:cubicBezTo>
                  <a:cubicBezTo>
                    <a:pt x="56" y="155"/>
                    <a:pt x="33" y="188"/>
                    <a:pt x="15" y="224"/>
                  </a:cubicBezTo>
                  <a:cubicBezTo>
                    <a:pt x="7" y="239"/>
                    <a:pt x="5" y="244"/>
                    <a:pt x="0" y="254"/>
                  </a:cubicBezTo>
                  <a:cubicBezTo>
                    <a:pt x="34" y="229"/>
                    <a:pt x="57" y="197"/>
                    <a:pt x="81" y="161"/>
                  </a:cubicBezTo>
                  <a:cubicBezTo>
                    <a:pt x="115" y="110"/>
                    <a:pt x="145" y="57"/>
                    <a:pt x="168" y="0"/>
                  </a:cubicBezTo>
                  <a:cubicBezTo>
                    <a:pt x="155" y="37"/>
                    <a:pt x="149" y="69"/>
                    <a:pt x="157" y="109"/>
                  </a:cubicBezTo>
                  <a:cubicBezTo>
                    <a:pt x="165" y="152"/>
                    <a:pt x="186" y="190"/>
                    <a:pt x="210" y="226"/>
                  </a:cubicBezTo>
                  <a:cubicBezTo>
                    <a:pt x="224" y="247"/>
                    <a:pt x="255" y="283"/>
                    <a:pt x="272" y="296"/>
                  </a:cubicBezTo>
                  <a:cubicBezTo>
                    <a:pt x="288" y="301"/>
                    <a:pt x="294" y="301"/>
                    <a:pt x="288" y="315"/>
                  </a:cubicBezTo>
                </a:path>
              </a:pathLst>
            </a:custGeom>
            <a:noFill/>
            <a:ln w="19050" cap="rnd">
              <a:solidFill>
                <a:srgbClr val="008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29" name="Text Box 245"/>
            <p:cNvSpPr txBox="1">
              <a:spLocks noChangeArrowheads="1"/>
            </p:cNvSpPr>
            <p:nvPr/>
          </p:nvSpPr>
          <p:spPr bwMode="auto">
            <a:xfrm>
              <a:off x="11434762" y="63085"/>
              <a:ext cx="940749" cy="3369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Char char="-"/>
              </a:pPr>
              <a:r>
                <a:rPr lang="en-US" altLang="en-US" sz="1600">
                  <a:solidFill>
                    <a:srgbClr val="008000"/>
                  </a:solidFill>
                  <a:latin typeface="Felt Tip Roman" panose="02000400000000000000" pitchFamily="2" charset="0"/>
                </a:rPr>
                <a:t>Resilient</a:t>
              </a:r>
            </a:p>
          </p:txBody>
        </p:sp>
      </p:grpSp>
      <p:sp>
        <p:nvSpPr>
          <p:cNvPr id="230" name="Text Box 245"/>
          <p:cNvSpPr txBox="1">
            <a:spLocks noChangeArrowheads="1"/>
          </p:cNvSpPr>
          <p:nvPr/>
        </p:nvSpPr>
        <p:spPr bwMode="auto">
          <a:xfrm>
            <a:off x="5540375" y="2819400"/>
            <a:ext cx="137795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Char char="-"/>
            </a:pPr>
            <a:r>
              <a:rPr lang="en-US" altLang="en-US" sz="1600">
                <a:solidFill>
                  <a:srgbClr val="008000"/>
                </a:solidFill>
                <a:latin typeface="Felt Tip Roman" panose="02000400000000000000" pitchFamily="2" charset="0"/>
              </a:rPr>
              <a:t>D/R Simplicity</a:t>
            </a:r>
          </a:p>
        </p:txBody>
      </p:sp>
      <p:sp>
        <p:nvSpPr>
          <p:cNvPr id="231" name="Text Box 262"/>
          <p:cNvSpPr txBox="1">
            <a:spLocks noChangeArrowheads="1"/>
          </p:cNvSpPr>
          <p:nvPr/>
        </p:nvSpPr>
        <p:spPr bwMode="auto">
          <a:xfrm>
            <a:off x="5661025" y="4734012"/>
            <a:ext cx="142557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Char char="-"/>
            </a:pPr>
            <a:r>
              <a:rPr lang="en-US" altLang="en-US" sz="1600" dirty="0">
                <a:solidFill>
                  <a:srgbClr val="008000"/>
                </a:solidFill>
                <a:latin typeface="Felt Tip Roman" panose="02000400000000000000" pitchFamily="2" charset="0"/>
              </a:rPr>
              <a:t>5x </a:t>
            </a:r>
            <a:r>
              <a:rPr lang="en-US" altLang="en-US" sz="1600" dirty="0" smtClean="0">
                <a:solidFill>
                  <a:srgbClr val="008000"/>
                </a:solidFill>
                <a:latin typeface="Felt Tip Roman" panose="02000400000000000000" pitchFamily="2" charset="0"/>
              </a:rPr>
              <a:t>Throughput</a:t>
            </a:r>
            <a:endParaRPr lang="en-US" altLang="en-US" sz="1600" dirty="0">
              <a:solidFill>
                <a:srgbClr val="008000"/>
              </a:solidFill>
              <a:latin typeface="Felt Tip Roman" panose="02000400000000000000" pitchFamily="2" charset="0"/>
            </a:endParaRPr>
          </a:p>
        </p:txBody>
      </p:sp>
      <p:sp>
        <p:nvSpPr>
          <p:cNvPr id="232" name="Text Box 262"/>
          <p:cNvSpPr txBox="1">
            <a:spLocks noChangeArrowheads="1"/>
          </p:cNvSpPr>
          <p:nvPr/>
        </p:nvSpPr>
        <p:spPr bwMode="auto">
          <a:xfrm>
            <a:off x="5638800" y="4953000"/>
            <a:ext cx="117792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Char char="-"/>
            </a:pPr>
            <a:r>
              <a:rPr lang="en-US" altLang="en-US" sz="1600" dirty="0">
                <a:solidFill>
                  <a:srgbClr val="008000"/>
                </a:solidFill>
                <a:latin typeface="Felt Tip Roman" panose="02000400000000000000" pitchFamily="2" charset="0"/>
              </a:rPr>
              <a:t>R/t Access </a:t>
            </a:r>
          </a:p>
        </p:txBody>
      </p:sp>
      <p:grpSp>
        <p:nvGrpSpPr>
          <p:cNvPr id="233" name="Group 1107"/>
          <p:cNvGrpSpPr>
            <a:grpSpLocks/>
          </p:cNvGrpSpPr>
          <p:nvPr/>
        </p:nvGrpSpPr>
        <p:grpSpPr bwMode="auto">
          <a:xfrm>
            <a:off x="4343400" y="4876800"/>
            <a:ext cx="457200" cy="457200"/>
            <a:chOff x="1104" y="1008"/>
            <a:chExt cx="431" cy="432"/>
          </a:xfrm>
        </p:grpSpPr>
        <p:sp>
          <p:nvSpPr>
            <p:cNvPr id="234" name="Ink 1108"/>
            <p:cNvSpPr>
              <a:spLocks noRot="1" noChangeAspect="1" noEditPoints="1" noChangeArrowheads="1" noChangeShapeType="1" noTextEdit="1"/>
            </p:cNvSpPr>
            <p:nvPr/>
          </p:nvSpPr>
          <p:spPr bwMode="auto">
            <a:xfrm>
              <a:off x="1104" y="1008"/>
              <a:ext cx="431" cy="432"/>
            </a:xfrm>
            <a:custGeom>
              <a:avLst/>
              <a:gdLst>
                <a:gd name="T0" fmla="*/ 0 w 1265"/>
                <a:gd name="T1" fmla="*/ 0 h 1268"/>
                <a:gd name="T2" fmla="*/ 0 w 1265"/>
                <a:gd name="T3" fmla="*/ 0 h 1268"/>
                <a:gd name="T4" fmla="*/ 0 w 1265"/>
                <a:gd name="T5" fmla="*/ 0 h 1268"/>
                <a:gd name="T6" fmla="*/ 0 w 1265"/>
                <a:gd name="T7" fmla="*/ 0 h 1268"/>
                <a:gd name="T8" fmla="*/ 0 w 1265"/>
                <a:gd name="T9" fmla="*/ 0 h 1268"/>
                <a:gd name="T10" fmla="*/ 0 w 1265"/>
                <a:gd name="T11" fmla="*/ 0 h 1268"/>
                <a:gd name="T12" fmla="*/ 0 w 1265"/>
                <a:gd name="T13" fmla="*/ 0 h 1268"/>
                <a:gd name="T14" fmla="*/ 0 w 1265"/>
                <a:gd name="T15" fmla="*/ 0 h 1268"/>
                <a:gd name="T16" fmla="*/ 0 w 1265"/>
                <a:gd name="T17" fmla="*/ 0 h 1268"/>
                <a:gd name="T18" fmla="*/ 0 w 1265"/>
                <a:gd name="T19" fmla="*/ 0 h 1268"/>
                <a:gd name="T20" fmla="*/ 0 w 1265"/>
                <a:gd name="T21" fmla="*/ 0 h 1268"/>
                <a:gd name="T22" fmla="*/ 0 w 1265"/>
                <a:gd name="T23" fmla="*/ 0 h 1268"/>
                <a:gd name="T24" fmla="*/ 0 w 1265"/>
                <a:gd name="T25" fmla="*/ 0 h 1268"/>
                <a:gd name="T26" fmla="*/ 0 w 1265"/>
                <a:gd name="T27" fmla="*/ 0 h 1268"/>
                <a:gd name="T28" fmla="*/ 0 w 1265"/>
                <a:gd name="T29" fmla="*/ 0 h 1268"/>
                <a:gd name="T30" fmla="*/ 0 w 1265"/>
                <a:gd name="T31" fmla="*/ 0 h 1268"/>
                <a:gd name="T32" fmla="*/ 0 w 1265"/>
                <a:gd name="T33" fmla="*/ 0 h 1268"/>
                <a:gd name="T34" fmla="*/ 0 w 1265"/>
                <a:gd name="T35" fmla="*/ 0 h 1268"/>
                <a:gd name="T36" fmla="*/ 0 w 1265"/>
                <a:gd name="T37" fmla="*/ 0 h 1268"/>
                <a:gd name="T38" fmla="*/ 0 w 1265"/>
                <a:gd name="T39" fmla="*/ 0 h 1268"/>
                <a:gd name="T40" fmla="*/ 0 w 1265"/>
                <a:gd name="T41" fmla="*/ 0 h 1268"/>
                <a:gd name="T42" fmla="*/ 0 w 1265"/>
                <a:gd name="T43" fmla="*/ 0 h 1268"/>
                <a:gd name="T44" fmla="*/ 0 w 1265"/>
                <a:gd name="T45" fmla="*/ 0 h 1268"/>
                <a:gd name="T46" fmla="*/ 0 w 1265"/>
                <a:gd name="T47" fmla="*/ 0 h 1268"/>
                <a:gd name="T48" fmla="*/ 0 w 1265"/>
                <a:gd name="T49" fmla="*/ 0 h 1268"/>
                <a:gd name="T50" fmla="*/ 0 w 1265"/>
                <a:gd name="T51" fmla="*/ 0 h 1268"/>
                <a:gd name="T52" fmla="*/ 0 w 1265"/>
                <a:gd name="T53" fmla="*/ 0 h 1268"/>
                <a:gd name="T54" fmla="*/ 0 w 1265"/>
                <a:gd name="T55" fmla="*/ 0 h 1268"/>
                <a:gd name="T56" fmla="*/ 0 w 1265"/>
                <a:gd name="T57" fmla="*/ 0 h 1268"/>
                <a:gd name="T58" fmla="*/ 0 w 1265"/>
                <a:gd name="T59" fmla="*/ 0 h 1268"/>
                <a:gd name="T60" fmla="*/ 0 w 1265"/>
                <a:gd name="T61" fmla="*/ 0 h 1268"/>
                <a:gd name="T62" fmla="*/ 0 w 1265"/>
                <a:gd name="T63" fmla="*/ 0 h 1268"/>
                <a:gd name="T64" fmla="*/ 0 w 1265"/>
                <a:gd name="T65" fmla="*/ 0 h 1268"/>
                <a:gd name="T66" fmla="*/ 0 w 1265"/>
                <a:gd name="T67" fmla="*/ 0 h 1268"/>
                <a:gd name="T68" fmla="*/ 0 w 1265"/>
                <a:gd name="T69" fmla="*/ 0 h 1268"/>
                <a:gd name="T70" fmla="*/ 0 w 1265"/>
                <a:gd name="T71" fmla="*/ 0 h 1268"/>
                <a:gd name="T72" fmla="*/ 0 w 1265"/>
                <a:gd name="T73" fmla="*/ 0 h 1268"/>
                <a:gd name="T74" fmla="*/ 0 w 1265"/>
                <a:gd name="T75" fmla="*/ 0 h 1268"/>
                <a:gd name="T76" fmla="*/ 0 w 1265"/>
                <a:gd name="T77" fmla="*/ 0 h 1268"/>
                <a:gd name="T78" fmla="*/ 0 w 1265"/>
                <a:gd name="T79" fmla="*/ 0 h 1268"/>
                <a:gd name="T80" fmla="*/ 0 w 1265"/>
                <a:gd name="T81" fmla="*/ 0 h 1268"/>
                <a:gd name="T82" fmla="*/ 0 w 1265"/>
                <a:gd name="T83" fmla="*/ 0 h 1268"/>
                <a:gd name="T84" fmla="*/ 0 w 1265"/>
                <a:gd name="T85" fmla="*/ 0 h 1268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1265"/>
                <a:gd name="T130" fmla="*/ 0 h 1268"/>
                <a:gd name="T131" fmla="*/ 1265 w 1265"/>
                <a:gd name="T132" fmla="*/ 1268 h 1268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1265" h="1268" extrusionOk="0">
                  <a:moveTo>
                    <a:pt x="718" y="135"/>
                  </a:moveTo>
                  <a:cubicBezTo>
                    <a:pt x="698" y="106"/>
                    <a:pt x="687" y="75"/>
                    <a:pt x="656" y="54"/>
                  </a:cubicBezTo>
                  <a:cubicBezTo>
                    <a:pt x="634" y="39"/>
                    <a:pt x="589" y="17"/>
                    <a:pt x="563" y="13"/>
                  </a:cubicBezTo>
                  <a:cubicBezTo>
                    <a:pt x="479" y="1"/>
                    <a:pt x="395" y="41"/>
                    <a:pt x="329" y="88"/>
                  </a:cubicBezTo>
                  <a:cubicBezTo>
                    <a:pt x="255" y="141"/>
                    <a:pt x="192" y="215"/>
                    <a:pt x="144" y="292"/>
                  </a:cubicBezTo>
                  <a:cubicBezTo>
                    <a:pt x="82" y="390"/>
                    <a:pt x="36" y="502"/>
                    <a:pt x="13" y="616"/>
                  </a:cubicBezTo>
                  <a:cubicBezTo>
                    <a:pt x="-9" y="727"/>
                    <a:pt x="-12" y="853"/>
                    <a:pt x="38" y="957"/>
                  </a:cubicBezTo>
                  <a:cubicBezTo>
                    <a:pt x="105" y="1095"/>
                    <a:pt x="253" y="1163"/>
                    <a:pt x="400" y="1177"/>
                  </a:cubicBezTo>
                  <a:cubicBezTo>
                    <a:pt x="575" y="1193"/>
                    <a:pt x="754" y="1148"/>
                    <a:pt x="907" y="1065"/>
                  </a:cubicBezTo>
                  <a:cubicBezTo>
                    <a:pt x="1006" y="1011"/>
                    <a:pt x="1086" y="941"/>
                    <a:pt x="1129" y="835"/>
                  </a:cubicBezTo>
                  <a:cubicBezTo>
                    <a:pt x="1170" y="735"/>
                    <a:pt x="1165" y="625"/>
                    <a:pt x="1139" y="522"/>
                  </a:cubicBezTo>
                  <a:cubicBezTo>
                    <a:pt x="1094" y="343"/>
                    <a:pt x="988" y="190"/>
                    <a:pt x="842" y="79"/>
                  </a:cubicBezTo>
                  <a:cubicBezTo>
                    <a:pt x="790" y="39"/>
                    <a:pt x="716" y="-5"/>
                    <a:pt x="648" y="1"/>
                  </a:cubicBezTo>
                  <a:cubicBezTo>
                    <a:pt x="593" y="6"/>
                    <a:pt x="634" y="6"/>
                    <a:pt x="606" y="39"/>
                  </a:cubicBezTo>
                </a:path>
                <a:path w="1265" h="1268" extrusionOk="0">
                  <a:moveTo>
                    <a:pt x="62" y="170"/>
                  </a:moveTo>
                  <a:cubicBezTo>
                    <a:pt x="42" y="187"/>
                    <a:pt x="40" y="200"/>
                    <a:pt x="41" y="229"/>
                  </a:cubicBezTo>
                  <a:cubicBezTo>
                    <a:pt x="42" y="259"/>
                    <a:pt x="43" y="289"/>
                    <a:pt x="47" y="319"/>
                  </a:cubicBezTo>
                  <a:cubicBezTo>
                    <a:pt x="50" y="342"/>
                    <a:pt x="54" y="366"/>
                    <a:pt x="58" y="389"/>
                  </a:cubicBezTo>
                  <a:cubicBezTo>
                    <a:pt x="63" y="419"/>
                    <a:pt x="68" y="434"/>
                    <a:pt x="99" y="423"/>
                  </a:cubicBezTo>
                  <a:cubicBezTo>
                    <a:pt x="121" y="415"/>
                    <a:pt x="143" y="409"/>
                    <a:pt x="163" y="397"/>
                  </a:cubicBezTo>
                  <a:cubicBezTo>
                    <a:pt x="193" y="379"/>
                    <a:pt x="224" y="365"/>
                    <a:pt x="255" y="350"/>
                  </a:cubicBezTo>
                  <a:cubicBezTo>
                    <a:pt x="294" y="331"/>
                    <a:pt x="332" y="311"/>
                    <a:pt x="372" y="295"/>
                  </a:cubicBezTo>
                  <a:cubicBezTo>
                    <a:pt x="398" y="284"/>
                    <a:pt x="423" y="271"/>
                    <a:pt x="449" y="264"/>
                  </a:cubicBezTo>
                  <a:cubicBezTo>
                    <a:pt x="431" y="285"/>
                    <a:pt x="433" y="287"/>
                    <a:pt x="409" y="295"/>
                  </a:cubicBezTo>
                </a:path>
                <a:path w="1265" h="1268" extrusionOk="0">
                  <a:moveTo>
                    <a:pt x="249" y="955"/>
                  </a:moveTo>
                  <a:cubicBezTo>
                    <a:pt x="243" y="981"/>
                    <a:pt x="250" y="999"/>
                    <a:pt x="266" y="1024"/>
                  </a:cubicBezTo>
                  <a:cubicBezTo>
                    <a:pt x="281" y="1047"/>
                    <a:pt x="298" y="1063"/>
                    <a:pt x="319" y="1080"/>
                  </a:cubicBezTo>
                  <a:cubicBezTo>
                    <a:pt x="343" y="1100"/>
                    <a:pt x="375" y="1111"/>
                    <a:pt x="403" y="1124"/>
                  </a:cubicBezTo>
                  <a:cubicBezTo>
                    <a:pt x="388" y="1141"/>
                    <a:pt x="371" y="1165"/>
                    <a:pt x="350" y="1176"/>
                  </a:cubicBezTo>
                  <a:cubicBezTo>
                    <a:pt x="323" y="1190"/>
                    <a:pt x="287" y="1180"/>
                    <a:pt x="259" y="1192"/>
                  </a:cubicBezTo>
                  <a:cubicBezTo>
                    <a:pt x="232" y="1204"/>
                    <a:pt x="201" y="1222"/>
                    <a:pt x="175" y="1237"/>
                  </a:cubicBezTo>
                  <a:cubicBezTo>
                    <a:pt x="150" y="1251"/>
                    <a:pt x="137" y="1265"/>
                    <a:pt x="108" y="1265"/>
                  </a:cubicBezTo>
                  <a:cubicBezTo>
                    <a:pt x="132" y="1245"/>
                    <a:pt x="148" y="1233"/>
                    <a:pt x="171" y="1211"/>
                  </a:cubicBezTo>
                </a:path>
                <a:path w="1265" h="1268" extrusionOk="0">
                  <a:moveTo>
                    <a:pt x="947" y="516"/>
                  </a:moveTo>
                  <a:cubicBezTo>
                    <a:pt x="938" y="531"/>
                    <a:pt x="936" y="536"/>
                    <a:pt x="929" y="545"/>
                  </a:cubicBezTo>
                  <a:cubicBezTo>
                    <a:pt x="914" y="526"/>
                    <a:pt x="916" y="502"/>
                    <a:pt x="920" y="473"/>
                  </a:cubicBezTo>
                  <a:cubicBezTo>
                    <a:pt x="925" y="433"/>
                    <a:pt x="927" y="393"/>
                    <a:pt x="931" y="353"/>
                  </a:cubicBezTo>
                  <a:cubicBezTo>
                    <a:pt x="934" y="321"/>
                    <a:pt x="934" y="289"/>
                    <a:pt x="934" y="257"/>
                  </a:cubicBezTo>
                  <a:cubicBezTo>
                    <a:pt x="934" y="242"/>
                    <a:pt x="933" y="231"/>
                    <a:pt x="931" y="217"/>
                  </a:cubicBezTo>
                  <a:cubicBezTo>
                    <a:pt x="961" y="209"/>
                    <a:pt x="963" y="214"/>
                    <a:pt x="987" y="231"/>
                  </a:cubicBezTo>
                  <a:cubicBezTo>
                    <a:pt x="1008" y="246"/>
                    <a:pt x="1033" y="255"/>
                    <a:pt x="1057" y="264"/>
                  </a:cubicBezTo>
                  <a:cubicBezTo>
                    <a:pt x="1090" y="277"/>
                    <a:pt x="1125" y="284"/>
                    <a:pt x="1157" y="300"/>
                  </a:cubicBezTo>
                  <a:cubicBezTo>
                    <a:pt x="1201" y="321"/>
                    <a:pt x="1241" y="345"/>
                    <a:pt x="1264" y="389"/>
                  </a:cubicBezTo>
                </a:path>
              </a:pathLst>
            </a:custGeom>
            <a:noFill/>
            <a:ln w="19050" cap="rnd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35" name="Ink 1109"/>
            <p:cNvSpPr>
              <a:spLocks noRot="1" noChangeAspect="1" noEditPoints="1" noChangeArrowheads="1" noChangeShapeType="1" noTextEdit="1"/>
            </p:cNvSpPr>
            <p:nvPr/>
          </p:nvSpPr>
          <p:spPr bwMode="auto">
            <a:xfrm>
              <a:off x="1390" y="1329"/>
              <a:ext cx="62" cy="97"/>
            </a:xfrm>
            <a:custGeom>
              <a:avLst/>
              <a:gdLst>
                <a:gd name="T0" fmla="*/ 0 w 274"/>
                <a:gd name="T1" fmla="*/ 0 h 427"/>
                <a:gd name="T2" fmla="*/ 0 w 274"/>
                <a:gd name="T3" fmla="*/ 0 h 427"/>
                <a:gd name="T4" fmla="*/ 0 w 274"/>
                <a:gd name="T5" fmla="*/ 0 h 427"/>
                <a:gd name="T6" fmla="*/ 0 w 274"/>
                <a:gd name="T7" fmla="*/ 0 h 427"/>
                <a:gd name="T8" fmla="*/ 0 w 274"/>
                <a:gd name="T9" fmla="*/ 0 h 427"/>
                <a:gd name="T10" fmla="*/ 0 w 274"/>
                <a:gd name="T11" fmla="*/ 0 h 427"/>
                <a:gd name="T12" fmla="*/ 0 w 274"/>
                <a:gd name="T13" fmla="*/ 0 h 427"/>
                <a:gd name="T14" fmla="*/ 0 w 274"/>
                <a:gd name="T15" fmla="*/ 0 h 427"/>
                <a:gd name="T16" fmla="*/ 0 w 274"/>
                <a:gd name="T17" fmla="*/ 0 h 42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74"/>
                <a:gd name="T28" fmla="*/ 0 h 427"/>
                <a:gd name="T29" fmla="*/ 274 w 274"/>
                <a:gd name="T30" fmla="*/ 427 h 42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74" h="427" extrusionOk="0">
                  <a:moveTo>
                    <a:pt x="0" y="3"/>
                  </a:moveTo>
                  <a:cubicBezTo>
                    <a:pt x="38" y="-2"/>
                    <a:pt x="77" y="3"/>
                    <a:pt x="115" y="3"/>
                  </a:cubicBezTo>
                  <a:cubicBezTo>
                    <a:pt x="146" y="3"/>
                    <a:pt x="181" y="3"/>
                    <a:pt x="212" y="9"/>
                  </a:cubicBezTo>
                  <a:cubicBezTo>
                    <a:pt x="247" y="16"/>
                    <a:pt x="266" y="22"/>
                    <a:pt x="273" y="59"/>
                  </a:cubicBezTo>
                  <a:cubicBezTo>
                    <a:pt x="277" y="80"/>
                    <a:pt x="264" y="98"/>
                    <a:pt x="256" y="115"/>
                  </a:cubicBezTo>
                  <a:cubicBezTo>
                    <a:pt x="245" y="139"/>
                    <a:pt x="231" y="157"/>
                    <a:pt x="216" y="178"/>
                  </a:cubicBezTo>
                  <a:cubicBezTo>
                    <a:pt x="182" y="227"/>
                    <a:pt x="135" y="266"/>
                    <a:pt x="100" y="313"/>
                  </a:cubicBezTo>
                  <a:cubicBezTo>
                    <a:pt x="80" y="340"/>
                    <a:pt x="45" y="372"/>
                    <a:pt x="40" y="404"/>
                  </a:cubicBezTo>
                  <a:cubicBezTo>
                    <a:pt x="40" y="411"/>
                    <a:pt x="40" y="419"/>
                    <a:pt x="40" y="426"/>
                  </a:cubicBezTo>
                </a:path>
              </a:pathLst>
            </a:custGeom>
            <a:noFill/>
            <a:ln w="19050" cap="rnd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36" name="Comment 107"/>
          <p:cNvSpPr>
            <a:spLocks noRot="1" noChangeAspect="1" noEditPoints="1" noChangeArrowheads="1" noChangeShapeType="1" noTextEdit="1"/>
          </p:cNvSpPr>
          <p:nvPr/>
        </p:nvSpPr>
        <p:spPr bwMode="auto">
          <a:xfrm>
            <a:off x="4267200" y="2667000"/>
            <a:ext cx="396875" cy="496888"/>
          </a:xfrm>
          <a:custGeom>
            <a:avLst/>
            <a:gdLst>
              <a:gd name="T0" fmla="*/ 2147483646 w 1713"/>
              <a:gd name="T1" fmla="*/ 2147483646 h 2145"/>
              <a:gd name="T2" fmla="*/ 2147483646 w 1713"/>
              <a:gd name="T3" fmla="*/ 2147483646 h 2145"/>
              <a:gd name="T4" fmla="*/ 2147483646 w 1713"/>
              <a:gd name="T5" fmla="*/ 2147483646 h 2145"/>
              <a:gd name="T6" fmla="*/ 2147483646 w 1713"/>
              <a:gd name="T7" fmla="*/ 2147483646 h 2145"/>
              <a:gd name="T8" fmla="*/ 2147483646 w 1713"/>
              <a:gd name="T9" fmla="*/ 2147483646 h 2145"/>
              <a:gd name="T10" fmla="*/ 2147483646 w 1713"/>
              <a:gd name="T11" fmla="*/ 2147483646 h 2145"/>
              <a:gd name="T12" fmla="*/ 2147483646 w 1713"/>
              <a:gd name="T13" fmla="*/ 2147483646 h 2145"/>
              <a:gd name="T14" fmla="*/ 2147483646 w 1713"/>
              <a:gd name="T15" fmla="*/ 2147483646 h 2145"/>
              <a:gd name="T16" fmla="*/ 2147483646 w 1713"/>
              <a:gd name="T17" fmla="*/ 2147483646 h 2145"/>
              <a:gd name="T18" fmla="*/ 2147483646 w 1713"/>
              <a:gd name="T19" fmla="*/ 2147483646 h 2145"/>
              <a:gd name="T20" fmla="*/ 2147483646 w 1713"/>
              <a:gd name="T21" fmla="*/ 2147483646 h 2145"/>
              <a:gd name="T22" fmla="*/ 2147483646 w 1713"/>
              <a:gd name="T23" fmla="*/ 2147483646 h 2145"/>
              <a:gd name="T24" fmla="*/ 2147483646 w 1713"/>
              <a:gd name="T25" fmla="*/ 2147483646 h 2145"/>
              <a:gd name="T26" fmla="*/ 2147483646 w 1713"/>
              <a:gd name="T27" fmla="*/ 2147483646 h 2145"/>
              <a:gd name="T28" fmla="*/ 2147483646 w 1713"/>
              <a:gd name="T29" fmla="*/ 2147483646 h 2145"/>
              <a:gd name="T30" fmla="*/ 2147483646 w 1713"/>
              <a:gd name="T31" fmla="*/ 2147483646 h 2145"/>
              <a:gd name="T32" fmla="*/ 2147483646 w 1713"/>
              <a:gd name="T33" fmla="*/ 2147483646 h 2145"/>
              <a:gd name="T34" fmla="*/ 2147483646 w 1713"/>
              <a:gd name="T35" fmla="*/ 2147483646 h 2145"/>
              <a:gd name="T36" fmla="*/ 2147483646 w 1713"/>
              <a:gd name="T37" fmla="*/ 2147483646 h 2145"/>
              <a:gd name="T38" fmla="*/ 2147483646 w 1713"/>
              <a:gd name="T39" fmla="*/ 2147483646 h 2145"/>
              <a:gd name="T40" fmla="*/ 2147483646 w 1713"/>
              <a:gd name="T41" fmla="*/ 2147483646 h 2145"/>
              <a:gd name="T42" fmla="*/ 2147483646 w 1713"/>
              <a:gd name="T43" fmla="*/ 2147483646 h 2145"/>
              <a:gd name="T44" fmla="*/ 2147483646 w 1713"/>
              <a:gd name="T45" fmla="*/ 2147483646 h 2145"/>
              <a:gd name="T46" fmla="*/ 2147483646 w 1713"/>
              <a:gd name="T47" fmla="*/ 2147483646 h 2145"/>
              <a:gd name="T48" fmla="*/ 2147483646 w 1713"/>
              <a:gd name="T49" fmla="*/ 2147483646 h 2145"/>
              <a:gd name="T50" fmla="*/ 2147483646 w 1713"/>
              <a:gd name="T51" fmla="*/ 2147483646 h 2145"/>
              <a:gd name="T52" fmla="*/ 2147483646 w 1713"/>
              <a:gd name="T53" fmla="*/ 2147483646 h 2145"/>
              <a:gd name="T54" fmla="*/ 2147483646 w 1713"/>
              <a:gd name="T55" fmla="*/ 2147483646 h 2145"/>
              <a:gd name="T56" fmla="*/ 2147483646 w 1713"/>
              <a:gd name="T57" fmla="*/ 2147483646 h 2145"/>
              <a:gd name="T58" fmla="*/ 2147483646 w 1713"/>
              <a:gd name="T59" fmla="*/ 2147483646 h 2145"/>
              <a:gd name="T60" fmla="*/ 2147483646 w 1713"/>
              <a:gd name="T61" fmla="*/ 2147483646 h 2145"/>
              <a:gd name="T62" fmla="*/ 2147483646 w 1713"/>
              <a:gd name="T63" fmla="*/ 2147483646 h 2145"/>
              <a:gd name="T64" fmla="*/ 2147483646 w 1713"/>
              <a:gd name="T65" fmla="*/ 2147483646 h 2145"/>
              <a:gd name="T66" fmla="*/ 2147483646 w 1713"/>
              <a:gd name="T67" fmla="*/ 2147483646 h 2145"/>
              <a:gd name="T68" fmla="*/ 2147483646 w 1713"/>
              <a:gd name="T69" fmla="*/ 2147483646 h 2145"/>
              <a:gd name="T70" fmla="*/ 2147483646 w 1713"/>
              <a:gd name="T71" fmla="*/ 2147483646 h 2145"/>
              <a:gd name="T72" fmla="*/ 2147483646 w 1713"/>
              <a:gd name="T73" fmla="*/ 2147483646 h 2145"/>
              <a:gd name="T74" fmla="*/ 2147483646 w 1713"/>
              <a:gd name="T75" fmla="*/ 2147483646 h 2145"/>
              <a:gd name="T76" fmla="*/ 2147483646 w 1713"/>
              <a:gd name="T77" fmla="*/ 2147483646 h 2145"/>
              <a:gd name="T78" fmla="*/ 2147483646 w 1713"/>
              <a:gd name="T79" fmla="*/ 2147483646 h 2145"/>
              <a:gd name="T80" fmla="*/ 2147483646 w 1713"/>
              <a:gd name="T81" fmla="*/ 2147483646 h 2145"/>
              <a:gd name="T82" fmla="*/ 2147483646 w 1713"/>
              <a:gd name="T83" fmla="*/ 2147483646 h 2145"/>
              <a:gd name="T84" fmla="*/ 2147483646 w 1713"/>
              <a:gd name="T85" fmla="*/ 2147483646 h 2145"/>
              <a:gd name="T86" fmla="*/ 2147483646 w 1713"/>
              <a:gd name="T87" fmla="*/ 2147483646 h 2145"/>
              <a:gd name="T88" fmla="*/ 2147483646 w 1713"/>
              <a:gd name="T89" fmla="*/ 2147483646 h 2145"/>
              <a:gd name="T90" fmla="*/ 2147483646 w 1713"/>
              <a:gd name="T91" fmla="*/ 2147483646 h 2145"/>
              <a:gd name="T92" fmla="*/ 2147483646 w 1713"/>
              <a:gd name="T93" fmla="*/ 2147483646 h 2145"/>
              <a:gd name="T94" fmla="*/ 2147483646 w 1713"/>
              <a:gd name="T95" fmla="*/ 2147483646 h 2145"/>
              <a:gd name="T96" fmla="*/ 2147483646 w 1713"/>
              <a:gd name="T97" fmla="*/ 2147483646 h 2145"/>
              <a:gd name="T98" fmla="*/ 2147483646 w 1713"/>
              <a:gd name="T99" fmla="*/ 2147483646 h 2145"/>
              <a:gd name="T100" fmla="*/ 2147483646 w 1713"/>
              <a:gd name="T101" fmla="*/ 2147483646 h 2145"/>
              <a:gd name="T102" fmla="*/ 2147483646 w 1713"/>
              <a:gd name="T103" fmla="*/ 2147483646 h 2145"/>
              <a:gd name="T104" fmla="*/ 2147483646 w 1713"/>
              <a:gd name="T105" fmla="*/ 2147483646 h 2145"/>
              <a:gd name="T106" fmla="*/ 2147483646 w 1713"/>
              <a:gd name="T107" fmla="*/ 2147483646 h 2145"/>
              <a:gd name="T108" fmla="*/ 2147483646 w 1713"/>
              <a:gd name="T109" fmla="*/ 2147483646 h 2145"/>
              <a:gd name="T110" fmla="*/ 2147483646 w 1713"/>
              <a:gd name="T111" fmla="*/ 2147483646 h 2145"/>
              <a:gd name="T112" fmla="*/ 2147483646 w 1713"/>
              <a:gd name="T113" fmla="*/ 2147483646 h 2145"/>
              <a:gd name="T114" fmla="*/ 2147483646 w 1713"/>
              <a:gd name="T115" fmla="*/ 2147483646 h 2145"/>
              <a:gd name="T116" fmla="*/ 2147483646 w 1713"/>
              <a:gd name="T117" fmla="*/ 2147483646 h 2145"/>
              <a:gd name="T118" fmla="*/ 2147483646 w 1713"/>
              <a:gd name="T119" fmla="*/ 2147483646 h 2145"/>
              <a:gd name="T120" fmla="*/ 2147483646 w 1713"/>
              <a:gd name="T121" fmla="*/ 2147483646 h 2145"/>
              <a:gd name="T122" fmla="*/ 2147483646 w 1713"/>
              <a:gd name="T123" fmla="*/ 2147483646 h 2145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w 1713"/>
              <a:gd name="T187" fmla="*/ 0 h 2145"/>
              <a:gd name="T188" fmla="*/ 1713 w 1713"/>
              <a:gd name="T189" fmla="*/ 2145 h 2145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T186" t="T187" r="T188" b="T189"/>
            <a:pathLst>
              <a:path w="1713" h="2145" extrusionOk="0">
                <a:moveTo>
                  <a:pt x="722" y="618"/>
                </a:moveTo>
                <a:cubicBezTo>
                  <a:pt x="718" y="581"/>
                  <a:pt x="730" y="557"/>
                  <a:pt x="708" y="524"/>
                </a:cubicBezTo>
                <a:cubicBezTo>
                  <a:pt x="640" y="423"/>
                  <a:pt x="526" y="482"/>
                  <a:pt x="447" y="537"/>
                </a:cubicBezTo>
                <a:cubicBezTo>
                  <a:pt x="291" y="645"/>
                  <a:pt x="182" y="832"/>
                  <a:pt x="104" y="1001"/>
                </a:cubicBezTo>
                <a:cubicBezTo>
                  <a:pt x="37" y="1146"/>
                  <a:pt x="-9" y="1300"/>
                  <a:pt x="0" y="1462"/>
                </a:cubicBezTo>
                <a:cubicBezTo>
                  <a:pt x="14" y="1715"/>
                  <a:pt x="187" y="1913"/>
                  <a:pt x="402" y="2031"/>
                </a:cubicBezTo>
                <a:cubicBezTo>
                  <a:pt x="558" y="2117"/>
                  <a:pt x="741" y="2157"/>
                  <a:pt x="918" y="2144"/>
                </a:cubicBezTo>
                <a:cubicBezTo>
                  <a:pt x="1097" y="2131"/>
                  <a:pt x="1268" y="2059"/>
                  <a:pt x="1399" y="1937"/>
                </a:cubicBezTo>
                <a:cubicBezTo>
                  <a:pt x="1734" y="1626"/>
                  <a:pt x="1749" y="1077"/>
                  <a:pt x="1531" y="697"/>
                </a:cubicBezTo>
                <a:cubicBezTo>
                  <a:pt x="1446" y="549"/>
                  <a:pt x="1311" y="436"/>
                  <a:pt x="1138" y="413"/>
                </a:cubicBezTo>
                <a:cubicBezTo>
                  <a:pt x="979" y="392"/>
                  <a:pt x="827" y="454"/>
                  <a:pt x="693" y="533"/>
                </a:cubicBezTo>
                <a:cubicBezTo>
                  <a:pt x="614" y="580"/>
                  <a:pt x="567" y="635"/>
                  <a:pt x="509" y="702"/>
                </a:cubicBezTo>
              </a:path>
              <a:path w="1713" h="2145" extrusionOk="0">
                <a:moveTo>
                  <a:pt x="747" y="332"/>
                </a:moveTo>
                <a:cubicBezTo>
                  <a:pt x="747" y="302"/>
                  <a:pt x="743" y="305"/>
                  <a:pt x="726" y="283"/>
                </a:cubicBezTo>
                <a:cubicBezTo>
                  <a:pt x="708" y="257"/>
                  <a:pt x="723" y="307"/>
                  <a:pt x="721" y="326"/>
                </a:cubicBezTo>
                <a:cubicBezTo>
                  <a:pt x="717" y="367"/>
                  <a:pt x="717" y="408"/>
                  <a:pt x="713" y="449"/>
                </a:cubicBezTo>
                <a:cubicBezTo>
                  <a:pt x="710" y="475"/>
                  <a:pt x="708" y="499"/>
                  <a:pt x="708" y="525"/>
                </a:cubicBezTo>
                <a:cubicBezTo>
                  <a:pt x="744" y="522"/>
                  <a:pt x="747" y="498"/>
                  <a:pt x="761" y="459"/>
                </a:cubicBezTo>
                <a:cubicBezTo>
                  <a:pt x="777" y="415"/>
                  <a:pt x="780" y="368"/>
                  <a:pt x="781" y="322"/>
                </a:cubicBezTo>
                <a:cubicBezTo>
                  <a:pt x="782" y="285"/>
                  <a:pt x="774" y="250"/>
                  <a:pt x="762" y="215"/>
                </a:cubicBezTo>
                <a:cubicBezTo>
                  <a:pt x="760" y="210"/>
                  <a:pt x="758" y="205"/>
                  <a:pt x="756" y="200"/>
                </a:cubicBezTo>
                <a:cubicBezTo>
                  <a:pt x="737" y="205"/>
                  <a:pt x="741" y="226"/>
                  <a:pt x="744" y="249"/>
                </a:cubicBezTo>
                <a:cubicBezTo>
                  <a:pt x="748" y="281"/>
                  <a:pt x="756" y="315"/>
                  <a:pt x="766" y="346"/>
                </a:cubicBezTo>
                <a:cubicBezTo>
                  <a:pt x="773" y="368"/>
                  <a:pt x="782" y="400"/>
                  <a:pt x="805" y="411"/>
                </a:cubicBezTo>
                <a:cubicBezTo>
                  <a:pt x="809" y="411"/>
                  <a:pt x="813" y="411"/>
                  <a:pt x="817" y="411"/>
                </a:cubicBezTo>
                <a:cubicBezTo>
                  <a:pt x="831" y="387"/>
                  <a:pt x="834" y="373"/>
                  <a:pt x="834" y="345"/>
                </a:cubicBezTo>
                <a:cubicBezTo>
                  <a:pt x="834" y="306"/>
                  <a:pt x="833" y="267"/>
                  <a:pt x="833" y="228"/>
                </a:cubicBezTo>
                <a:cubicBezTo>
                  <a:pt x="833" y="224"/>
                  <a:pt x="833" y="219"/>
                  <a:pt x="833" y="215"/>
                </a:cubicBezTo>
                <a:cubicBezTo>
                  <a:pt x="833" y="177"/>
                  <a:pt x="833" y="235"/>
                  <a:pt x="833" y="242"/>
                </a:cubicBezTo>
                <a:cubicBezTo>
                  <a:pt x="833" y="266"/>
                  <a:pt x="838" y="291"/>
                  <a:pt x="843" y="314"/>
                </a:cubicBezTo>
                <a:cubicBezTo>
                  <a:pt x="849" y="342"/>
                  <a:pt x="851" y="353"/>
                  <a:pt x="872" y="372"/>
                </a:cubicBezTo>
                <a:cubicBezTo>
                  <a:pt x="893" y="355"/>
                  <a:pt x="912" y="337"/>
                  <a:pt x="917" y="309"/>
                </a:cubicBezTo>
                <a:cubicBezTo>
                  <a:pt x="921" y="287"/>
                  <a:pt x="925" y="242"/>
                  <a:pt x="901" y="228"/>
                </a:cubicBezTo>
                <a:cubicBezTo>
                  <a:pt x="876" y="213"/>
                  <a:pt x="867" y="246"/>
                  <a:pt x="861" y="260"/>
                </a:cubicBezTo>
              </a:path>
              <a:path w="1713" h="2145" extrusionOk="0">
                <a:moveTo>
                  <a:pt x="426" y="108"/>
                </a:moveTo>
                <a:cubicBezTo>
                  <a:pt x="434" y="100"/>
                  <a:pt x="473" y="82"/>
                  <a:pt x="466" y="71"/>
                </a:cubicBezTo>
                <a:cubicBezTo>
                  <a:pt x="453" y="64"/>
                  <a:pt x="448" y="61"/>
                  <a:pt x="447" y="49"/>
                </a:cubicBezTo>
                <a:cubicBezTo>
                  <a:pt x="471" y="60"/>
                  <a:pt x="475" y="76"/>
                  <a:pt x="478" y="105"/>
                </a:cubicBezTo>
                <a:cubicBezTo>
                  <a:pt x="481" y="134"/>
                  <a:pt x="480" y="162"/>
                  <a:pt x="480" y="191"/>
                </a:cubicBezTo>
                <a:cubicBezTo>
                  <a:pt x="480" y="197"/>
                  <a:pt x="480" y="247"/>
                  <a:pt x="484" y="251"/>
                </a:cubicBezTo>
                <a:cubicBezTo>
                  <a:pt x="501" y="255"/>
                  <a:pt x="506" y="256"/>
                  <a:pt x="503" y="237"/>
                </a:cubicBezTo>
              </a:path>
              <a:path w="1713" h="2145" extrusionOk="0">
                <a:moveTo>
                  <a:pt x="431" y="62"/>
                </a:moveTo>
                <a:cubicBezTo>
                  <a:pt x="459" y="49"/>
                  <a:pt x="482" y="33"/>
                  <a:pt x="514" y="30"/>
                </a:cubicBezTo>
                <a:cubicBezTo>
                  <a:pt x="563" y="25"/>
                  <a:pt x="613" y="16"/>
                  <a:pt x="663" y="13"/>
                </a:cubicBezTo>
                <a:cubicBezTo>
                  <a:pt x="730" y="9"/>
                  <a:pt x="798" y="4"/>
                  <a:pt x="865" y="1"/>
                </a:cubicBezTo>
                <a:cubicBezTo>
                  <a:pt x="945" y="-2"/>
                  <a:pt x="1026" y="2"/>
                  <a:pt x="1106" y="0"/>
                </a:cubicBezTo>
                <a:cubicBezTo>
                  <a:pt x="1118" y="0"/>
                  <a:pt x="1122" y="0"/>
                  <a:pt x="1130" y="0"/>
                </a:cubicBezTo>
              </a:path>
              <a:path w="1713" h="2145" extrusionOk="0">
                <a:moveTo>
                  <a:pt x="1105" y="10"/>
                </a:moveTo>
                <a:cubicBezTo>
                  <a:pt x="1124" y="30"/>
                  <a:pt x="1123" y="23"/>
                  <a:pt x="1117" y="67"/>
                </a:cubicBezTo>
                <a:cubicBezTo>
                  <a:pt x="1113" y="95"/>
                  <a:pt x="1113" y="121"/>
                  <a:pt x="1114" y="149"/>
                </a:cubicBezTo>
                <a:cubicBezTo>
                  <a:pt x="1115" y="170"/>
                  <a:pt x="1115" y="189"/>
                  <a:pt x="1117" y="209"/>
                </a:cubicBezTo>
                <a:cubicBezTo>
                  <a:pt x="1095" y="205"/>
                  <a:pt x="1074" y="199"/>
                  <a:pt x="1053" y="194"/>
                </a:cubicBezTo>
                <a:cubicBezTo>
                  <a:pt x="1031" y="189"/>
                  <a:pt x="1009" y="183"/>
                  <a:pt x="986" y="181"/>
                </a:cubicBezTo>
                <a:cubicBezTo>
                  <a:pt x="961" y="179"/>
                  <a:pt x="941" y="185"/>
                  <a:pt x="917" y="191"/>
                </a:cubicBezTo>
                <a:cubicBezTo>
                  <a:pt x="856" y="206"/>
                  <a:pt x="796" y="222"/>
                  <a:pt x="734" y="231"/>
                </a:cubicBezTo>
                <a:cubicBezTo>
                  <a:pt x="648" y="244"/>
                  <a:pt x="565" y="250"/>
                  <a:pt x="478" y="250"/>
                </a:cubicBezTo>
                <a:cubicBezTo>
                  <a:pt x="447" y="250"/>
                  <a:pt x="434" y="250"/>
                  <a:pt x="407" y="237"/>
                </a:cubicBezTo>
              </a:path>
              <a:path w="1713" h="2145" extrusionOk="0">
                <a:moveTo>
                  <a:pt x="981" y="148"/>
                </a:moveTo>
                <a:cubicBezTo>
                  <a:pt x="949" y="146"/>
                  <a:pt x="930" y="137"/>
                  <a:pt x="900" y="131"/>
                </a:cubicBezTo>
                <a:cubicBezTo>
                  <a:pt x="878" y="126"/>
                  <a:pt x="855" y="119"/>
                  <a:pt x="832" y="115"/>
                </a:cubicBezTo>
                <a:cubicBezTo>
                  <a:pt x="799" y="110"/>
                  <a:pt x="766" y="112"/>
                  <a:pt x="734" y="117"/>
                </a:cubicBezTo>
                <a:cubicBezTo>
                  <a:pt x="693" y="123"/>
                  <a:pt x="655" y="135"/>
                  <a:pt x="615" y="145"/>
                </a:cubicBezTo>
                <a:cubicBezTo>
                  <a:pt x="598" y="149"/>
                  <a:pt x="593" y="149"/>
                  <a:pt x="584" y="155"/>
                </a:cubicBezTo>
                <a:cubicBezTo>
                  <a:pt x="629" y="149"/>
                  <a:pt x="673" y="131"/>
                  <a:pt x="718" y="119"/>
                </a:cubicBezTo>
                <a:cubicBezTo>
                  <a:pt x="851" y="83"/>
                  <a:pt x="990" y="41"/>
                  <a:pt x="1126" y="22"/>
                </a:cubicBezTo>
                <a:cubicBezTo>
                  <a:pt x="1133" y="22"/>
                  <a:pt x="1140" y="22"/>
                  <a:pt x="1147" y="22"/>
                </a:cubicBezTo>
                <a:cubicBezTo>
                  <a:pt x="1102" y="39"/>
                  <a:pt x="1054" y="48"/>
                  <a:pt x="1007" y="59"/>
                </a:cubicBezTo>
                <a:cubicBezTo>
                  <a:pt x="920" y="79"/>
                  <a:pt x="831" y="95"/>
                  <a:pt x="743" y="108"/>
                </a:cubicBezTo>
                <a:cubicBezTo>
                  <a:pt x="698" y="115"/>
                  <a:pt x="654" y="118"/>
                  <a:pt x="608" y="119"/>
                </a:cubicBezTo>
                <a:cubicBezTo>
                  <a:pt x="556" y="113"/>
                  <a:pt x="611" y="115"/>
                  <a:pt x="627" y="114"/>
                </a:cubicBezTo>
                <a:cubicBezTo>
                  <a:pt x="649" y="113"/>
                  <a:pt x="670" y="117"/>
                  <a:pt x="691" y="108"/>
                </a:cubicBezTo>
                <a:cubicBezTo>
                  <a:pt x="728" y="92"/>
                  <a:pt x="768" y="86"/>
                  <a:pt x="806" y="73"/>
                </a:cubicBezTo>
                <a:cubicBezTo>
                  <a:pt x="870" y="51"/>
                  <a:pt x="933" y="32"/>
                  <a:pt x="998" y="16"/>
                </a:cubicBezTo>
                <a:cubicBezTo>
                  <a:pt x="1000" y="15"/>
                  <a:pt x="1091" y="-9"/>
                  <a:pt x="1016" y="13"/>
                </a:cubicBezTo>
                <a:cubicBezTo>
                  <a:pt x="926" y="33"/>
                  <a:pt x="835" y="47"/>
                  <a:pt x="743" y="62"/>
                </a:cubicBezTo>
                <a:cubicBezTo>
                  <a:pt x="646" y="78"/>
                  <a:pt x="550" y="93"/>
                  <a:pt x="451" y="95"/>
                </a:cubicBezTo>
                <a:cubicBezTo>
                  <a:pt x="441" y="95"/>
                  <a:pt x="430" y="95"/>
                  <a:pt x="420" y="95"/>
                </a:cubicBezTo>
                <a:cubicBezTo>
                  <a:pt x="471" y="80"/>
                  <a:pt x="534" y="71"/>
                  <a:pt x="592" y="62"/>
                </a:cubicBezTo>
                <a:cubicBezTo>
                  <a:pt x="694" y="47"/>
                  <a:pt x="797" y="38"/>
                  <a:pt x="900" y="36"/>
                </a:cubicBezTo>
                <a:cubicBezTo>
                  <a:pt x="941" y="35"/>
                  <a:pt x="980" y="36"/>
                  <a:pt x="1020" y="40"/>
                </a:cubicBezTo>
              </a:path>
              <a:path w="1713" h="2145" extrusionOk="0">
                <a:moveTo>
                  <a:pt x="976" y="148"/>
                </a:moveTo>
                <a:cubicBezTo>
                  <a:pt x="954" y="152"/>
                  <a:pt x="928" y="153"/>
                  <a:pt x="908" y="159"/>
                </a:cubicBezTo>
                <a:cubicBezTo>
                  <a:pt x="884" y="166"/>
                  <a:pt x="863" y="172"/>
                  <a:pt x="838" y="174"/>
                </a:cubicBezTo>
                <a:cubicBezTo>
                  <a:pt x="809" y="177"/>
                  <a:pt x="781" y="176"/>
                  <a:pt x="752" y="176"/>
                </a:cubicBezTo>
                <a:cubicBezTo>
                  <a:pt x="710" y="176"/>
                  <a:pt x="664" y="176"/>
                  <a:pt x="622" y="180"/>
                </a:cubicBezTo>
                <a:cubicBezTo>
                  <a:pt x="583" y="183"/>
                  <a:pt x="569" y="194"/>
                  <a:pt x="594" y="162"/>
                </a:cubicBezTo>
              </a:path>
              <a:path w="1713" h="2145" extrusionOk="0">
                <a:moveTo>
                  <a:pt x="859" y="1271"/>
                </a:moveTo>
                <a:cubicBezTo>
                  <a:pt x="850" y="1243"/>
                  <a:pt x="847" y="1279"/>
                  <a:pt x="841" y="1295"/>
                </a:cubicBezTo>
                <a:cubicBezTo>
                  <a:pt x="833" y="1319"/>
                  <a:pt x="831" y="1329"/>
                  <a:pt x="846" y="1348"/>
                </a:cubicBezTo>
                <a:cubicBezTo>
                  <a:pt x="864" y="1339"/>
                  <a:pt x="871" y="1327"/>
                  <a:pt x="875" y="1306"/>
                </a:cubicBezTo>
                <a:cubicBezTo>
                  <a:pt x="877" y="1293"/>
                  <a:pt x="877" y="1265"/>
                  <a:pt x="870" y="1253"/>
                </a:cubicBezTo>
                <a:cubicBezTo>
                  <a:pt x="853" y="1223"/>
                  <a:pt x="823" y="1216"/>
                  <a:pt x="801" y="1246"/>
                </a:cubicBezTo>
                <a:cubicBezTo>
                  <a:pt x="779" y="1276"/>
                  <a:pt x="797" y="1298"/>
                  <a:pt x="824" y="1313"/>
                </a:cubicBezTo>
                <a:cubicBezTo>
                  <a:pt x="850" y="1327"/>
                  <a:pt x="866" y="1334"/>
                  <a:pt x="872" y="1308"/>
                </a:cubicBezTo>
              </a:path>
              <a:path w="1713" h="2145" extrusionOk="0">
                <a:moveTo>
                  <a:pt x="297" y="777"/>
                </a:moveTo>
                <a:cubicBezTo>
                  <a:pt x="322" y="786"/>
                  <a:pt x="344" y="796"/>
                  <a:pt x="366" y="812"/>
                </a:cubicBezTo>
                <a:cubicBezTo>
                  <a:pt x="384" y="825"/>
                  <a:pt x="401" y="841"/>
                  <a:pt x="418" y="855"/>
                </a:cubicBezTo>
              </a:path>
              <a:path w="1713" h="2145" extrusionOk="0">
                <a:moveTo>
                  <a:pt x="121" y="1062"/>
                </a:moveTo>
                <a:cubicBezTo>
                  <a:pt x="112" y="1092"/>
                  <a:pt x="106" y="1103"/>
                  <a:pt x="142" y="1105"/>
                </a:cubicBezTo>
                <a:cubicBezTo>
                  <a:pt x="170" y="1107"/>
                  <a:pt x="188" y="1107"/>
                  <a:pt x="214" y="1117"/>
                </a:cubicBezTo>
                <a:cubicBezTo>
                  <a:pt x="229" y="1123"/>
                  <a:pt x="238" y="1128"/>
                  <a:pt x="251" y="1137"/>
                </a:cubicBezTo>
              </a:path>
              <a:path w="1713" h="2145" extrusionOk="0">
                <a:moveTo>
                  <a:pt x="110" y="1571"/>
                </a:moveTo>
                <a:cubicBezTo>
                  <a:pt x="113" y="1605"/>
                  <a:pt x="121" y="1591"/>
                  <a:pt x="149" y="1588"/>
                </a:cubicBezTo>
                <a:cubicBezTo>
                  <a:pt x="171" y="1585"/>
                  <a:pt x="193" y="1580"/>
                  <a:pt x="215" y="1576"/>
                </a:cubicBezTo>
                <a:cubicBezTo>
                  <a:pt x="220" y="1574"/>
                  <a:pt x="226" y="1573"/>
                  <a:pt x="231" y="1571"/>
                </a:cubicBezTo>
              </a:path>
              <a:path w="1713" h="2145" extrusionOk="0">
                <a:moveTo>
                  <a:pt x="330" y="1907"/>
                </a:moveTo>
                <a:cubicBezTo>
                  <a:pt x="352" y="1932"/>
                  <a:pt x="357" y="1924"/>
                  <a:pt x="382" y="1907"/>
                </a:cubicBezTo>
                <a:cubicBezTo>
                  <a:pt x="410" y="1888"/>
                  <a:pt x="431" y="1870"/>
                  <a:pt x="456" y="1848"/>
                </a:cubicBezTo>
              </a:path>
              <a:path w="1713" h="2145" extrusionOk="0">
                <a:moveTo>
                  <a:pt x="729" y="1955"/>
                </a:moveTo>
                <a:cubicBezTo>
                  <a:pt x="735" y="1942"/>
                  <a:pt x="738" y="1937"/>
                  <a:pt x="748" y="1931"/>
                </a:cubicBezTo>
                <a:cubicBezTo>
                  <a:pt x="727" y="1953"/>
                  <a:pt x="709" y="1976"/>
                  <a:pt x="694" y="2003"/>
                </a:cubicBezTo>
                <a:cubicBezTo>
                  <a:pt x="684" y="2021"/>
                  <a:pt x="675" y="2044"/>
                  <a:pt x="669" y="2064"/>
                </a:cubicBezTo>
                <a:cubicBezTo>
                  <a:pt x="666" y="2079"/>
                  <a:pt x="664" y="2085"/>
                  <a:pt x="659" y="2094"/>
                </a:cubicBezTo>
              </a:path>
              <a:path w="1713" h="2145" extrusionOk="0">
                <a:moveTo>
                  <a:pt x="1135" y="1949"/>
                </a:moveTo>
                <a:cubicBezTo>
                  <a:pt x="1139" y="1937"/>
                  <a:pt x="1140" y="1933"/>
                  <a:pt x="1144" y="1926"/>
                </a:cubicBezTo>
                <a:cubicBezTo>
                  <a:pt x="1141" y="1950"/>
                  <a:pt x="1150" y="1969"/>
                  <a:pt x="1161" y="1992"/>
                </a:cubicBezTo>
                <a:cubicBezTo>
                  <a:pt x="1171" y="2012"/>
                  <a:pt x="1179" y="2028"/>
                  <a:pt x="1191" y="2046"/>
                </a:cubicBezTo>
              </a:path>
              <a:path w="1713" h="2145" extrusionOk="0">
                <a:moveTo>
                  <a:pt x="1439" y="1746"/>
                </a:moveTo>
                <a:cubicBezTo>
                  <a:pt x="1463" y="1755"/>
                  <a:pt x="1485" y="1759"/>
                  <a:pt x="1511" y="1761"/>
                </a:cubicBezTo>
                <a:cubicBezTo>
                  <a:pt x="1536" y="1763"/>
                  <a:pt x="1548" y="1777"/>
                  <a:pt x="1569" y="1790"/>
                </a:cubicBezTo>
              </a:path>
              <a:path w="1713" h="2145" extrusionOk="0">
                <a:moveTo>
                  <a:pt x="1515" y="1443"/>
                </a:moveTo>
                <a:cubicBezTo>
                  <a:pt x="1510" y="1445"/>
                  <a:pt x="1505" y="1447"/>
                  <a:pt x="1500" y="1449"/>
                </a:cubicBezTo>
                <a:cubicBezTo>
                  <a:pt x="1523" y="1429"/>
                  <a:pt x="1548" y="1410"/>
                  <a:pt x="1579" y="1402"/>
                </a:cubicBezTo>
                <a:cubicBezTo>
                  <a:pt x="1600" y="1396"/>
                  <a:pt x="1642" y="1387"/>
                  <a:pt x="1664" y="1392"/>
                </a:cubicBezTo>
                <a:cubicBezTo>
                  <a:pt x="1682" y="1396"/>
                  <a:pt x="1696" y="1404"/>
                  <a:pt x="1712" y="1413"/>
                </a:cubicBezTo>
              </a:path>
              <a:path w="1713" h="2145" extrusionOk="0">
                <a:moveTo>
                  <a:pt x="1457" y="1108"/>
                </a:moveTo>
                <a:cubicBezTo>
                  <a:pt x="1480" y="1105"/>
                  <a:pt x="1490" y="1097"/>
                  <a:pt x="1510" y="1085"/>
                </a:cubicBezTo>
                <a:cubicBezTo>
                  <a:pt x="1535" y="1071"/>
                  <a:pt x="1560" y="1056"/>
                  <a:pt x="1583" y="1039"/>
                </a:cubicBezTo>
                <a:cubicBezTo>
                  <a:pt x="1603" y="1025"/>
                  <a:pt x="1624" y="1009"/>
                  <a:pt x="1639" y="991"/>
                </a:cubicBezTo>
              </a:path>
              <a:path w="1713" h="2145" extrusionOk="0">
                <a:moveTo>
                  <a:pt x="1305" y="804"/>
                </a:moveTo>
                <a:cubicBezTo>
                  <a:pt x="1320" y="788"/>
                  <a:pt x="1334" y="772"/>
                  <a:pt x="1345" y="752"/>
                </a:cubicBezTo>
                <a:cubicBezTo>
                  <a:pt x="1355" y="734"/>
                  <a:pt x="1365" y="715"/>
                  <a:pt x="1374" y="696"/>
                </a:cubicBezTo>
                <a:cubicBezTo>
                  <a:pt x="1383" y="676"/>
                  <a:pt x="1400" y="653"/>
                  <a:pt x="1406" y="634"/>
                </a:cubicBezTo>
                <a:cubicBezTo>
                  <a:pt x="1406" y="630"/>
                  <a:pt x="1406" y="626"/>
                  <a:pt x="1406" y="622"/>
                </a:cubicBezTo>
              </a:path>
              <a:path w="1713" h="2145" extrusionOk="0">
                <a:moveTo>
                  <a:pt x="981" y="637"/>
                </a:moveTo>
                <a:cubicBezTo>
                  <a:pt x="988" y="659"/>
                  <a:pt x="990" y="605"/>
                  <a:pt x="993" y="591"/>
                </a:cubicBezTo>
                <a:cubicBezTo>
                  <a:pt x="1000" y="561"/>
                  <a:pt x="1002" y="525"/>
                  <a:pt x="1013" y="496"/>
                </a:cubicBezTo>
                <a:cubicBezTo>
                  <a:pt x="1020" y="478"/>
                  <a:pt x="1031" y="458"/>
                  <a:pt x="1040" y="441"/>
                </a:cubicBezTo>
              </a:path>
              <a:path w="1713" h="2145" extrusionOk="0">
                <a:moveTo>
                  <a:pt x="843" y="830"/>
                </a:moveTo>
                <a:cubicBezTo>
                  <a:pt x="837" y="810"/>
                  <a:pt x="815" y="817"/>
                  <a:pt x="811" y="795"/>
                </a:cubicBezTo>
                <a:cubicBezTo>
                  <a:pt x="808" y="778"/>
                  <a:pt x="823" y="757"/>
                  <a:pt x="830" y="742"/>
                </a:cubicBezTo>
                <a:cubicBezTo>
                  <a:pt x="809" y="754"/>
                  <a:pt x="797" y="761"/>
                  <a:pt x="797" y="729"/>
                </a:cubicBezTo>
                <a:cubicBezTo>
                  <a:pt x="797" y="690"/>
                  <a:pt x="791" y="703"/>
                  <a:pt x="776" y="682"/>
                </a:cubicBezTo>
                <a:cubicBezTo>
                  <a:pt x="771" y="665"/>
                  <a:pt x="769" y="660"/>
                  <a:pt x="778" y="651"/>
                </a:cubicBezTo>
                <a:cubicBezTo>
                  <a:pt x="779" y="685"/>
                  <a:pt x="789" y="646"/>
                  <a:pt x="793" y="683"/>
                </a:cubicBezTo>
                <a:cubicBezTo>
                  <a:pt x="796" y="716"/>
                  <a:pt x="804" y="749"/>
                  <a:pt x="806" y="782"/>
                </a:cubicBezTo>
                <a:cubicBezTo>
                  <a:pt x="810" y="839"/>
                  <a:pt x="811" y="897"/>
                  <a:pt x="811" y="955"/>
                </a:cubicBezTo>
                <a:cubicBezTo>
                  <a:pt x="811" y="1012"/>
                  <a:pt x="809" y="1067"/>
                  <a:pt x="806" y="1123"/>
                </a:cubicBezTo>
                <a:cubicBezTo>
                  <a:pt x="804" y="1159"/>
                  <a:pt x="802" y="1195"/>
                  <a:pt x="802" y="1231"/>
                </a:cubicBezTo>
                <a:cubicBezTo>
                  <a:pt x="802" y="1249"/>
                  <a:pt x="802" y="1261"/>
                  <a:pt x="807" y="1278"/>
                </a:cubicBezTo>
                <a:cubicBezTo>
                  <a:pt x="833" y="1270"/>
                  <a:pt x="826" y="1251"/>
                  <a:pt x="829" y="1220"/>
                </a:cubicBezTo>
                <a:cubicBezTo>
                  <a:pt x="836" y="1154"/>
                  <a:pt x="827" y="1091"/>
                  <a:pt x="817" y="1025"/>
                </a:cubicBezTo>
                <a:cubicBezTo>
                  <a:pt x="809" y="971"/>
                  <a:pt x="800" y="917"/>
                  <a:pt x="789" y="864"/>
                </a:cubicBezTo>
                <a:cubicBezTo>
                  <a:pt x="783" y="836"/>
                  <a:pt x="778" y="811"/>
                  <a:pt x="765" y="786"/>
                </a:cubicBezTo>
                <a:cubicBezTo>
                  <a:pt x="756" y="815"/>
                  <a:pt x="762" y="829"/>
                  <a:pt x="781" y="855"/>
                </a:cubicBezTo>
                <a:cubicBezTo>
                  <a:pt x="794" y="870"/>
                  <a:pt x="798" y="875"/>
                  <a:pt x="807" y="884"/>
                </a:cubicBezTo>
              </a:path>
              <a:path w="1713" h="2145" extrusionOk="0">
                <a:moveTo>
                  <a:pt x="763" y="711"/>
                </a:moveTo>
                <a:cubicBezTo>
                  <a:pt x="782" y="701"/>
                  <a:pt x="788" y="698"/>
                  <a:pt x="797" y="687"/>
                </a:cubicBezTo>
                <a:cubicBezTo>
                  <a:pt x="769" y="691"/>
                  <a:pt x="748" y="701"/>
                  <a:pt x="725" y="718"/>
                </a:cubicBezTo>
                <a:cubicBezTo>
                  <a:pt x="698" y="739"/>
                  <a:pt x="673" y="763"/>
                  <a:pt x="648" y="786"/>
                </a:cubicBezTo>
                <a:cubicBezTo>
                  <a:pt x="632" y="801"/>
                  <a:pt x="618" y="817"/>
                  <a:pt x="603" y="834"/>
                </a:cubicBezTo>
                <a:cubicBezTo>
                  <a:pt x="630" y="825"/>
                  <a:pt x="651" y="811"/>
                  <a:pt x="676" y="798"/>
                </a:cubicBezTo>
                <a:cubicBezTo>
                  <a:pt x="703" y="783"/>
                  <a:pt x="729" y="768"/>
                  <a:pt x="753" y="748"/>
                </a:cubicBezTo>
                <a:cubicBezTo>
                  <a:pt x="782" y="724"/>
                  <a:pt x="774" y="706"/>
                  <a:pt x="771" y="674"/>
                </a:cubicBezTo>
                <a:cubicBezTo>
                  <a:pt x="771" y="658"/>
                  <a:pt x="771" y="655"/>
                  <a:pt x="771" y="645"/>
                </a:cubicBezTo>
                <a:cubicBezTo>
                  <a:pt x="774" y="657"/>
                  <a:pt x="771" y="695"/>
                  <a:pt x="789" y="695"/>
                </a:cubicBezTo>
                <a:cubicBezTo>
                  <a:pt x="818" y="696"/>
                  <a:pt x="818" y="683"/>
                  <a:pt x="850" y="700"/>
                </a:cubicBezTo>
                <a:cubicBezTo>
                  <a:pt x="868" y="710"/>
                  <a:pt x="885" y="720"/>
                  <a:pt x="901" y="732"/>
                </a:cubicBezTo>
                <a:cubicBezTo>
                  <a:pt x="919" y="745"/>
                  <a:pt x="932" y="762"/>
                  <a:pt x="950" y="775"/>
                </a:cubicBezTo>
                <a:cubicBezTo>
                  <a:pt x="956" y="780"/>
                  <a:pt x="1014" y="805"/>
                  <a:pt x="1008" y="818"/>
                </a:cubicBezTo>
                <a:cubicBezTo>
                  <a:pt x="994" y="829"/>
                  <a:pt x="989" y="833"/>
                  <a:pt x="978" y="837"/>
                </a:cubicBezTo>
              </a:path>
              <a:path w="1713" h="2145" extrusionOk="0">
                <a:moveTo>
                  <a:pt x="933" y="1372"/>
                </a:moveTo>
                <a:cubicBezTo>
                  <a:pt x="931" y="1377"/>
                  <a:pt x="930" y="1381"/>
                  <a:pt x="928" y="1386"/>
                </a:cubicBezTo>
                <a:cubicBezTo>
                  <a:pt x="945" y="1372"/>
                  <a:pt x="949" y="1378"/>
                  <a:pt x="971" y="1381"/>
                </a:cubicBezTo>
                <a:cubicBezTo>
                  <a:pt x="999" y="1384"/>
                  <a:pt x="1027" y="1406"/>
                  <a:pt x="1049" y="1422"/>
                </a:cubicBezTo>
                <a:cubicBezTo>
                  <a:pt x="1083" y="1446"/>
                  <a:pt x="1114" y="1473"/>
                  <a:pt x="1148" y="1497"/>
                </a:cubicBezTo>
                <a:cubicBezTo>
                  <a:pt x="1184" y="1522"/>
                  <a:pt x="1222" y="1546"/>
                  <a:pt x="1262" y="1565"/>
                </a:cubicBezTo>
                <a:cubicBezTo>
                  <a:pt x="1302" y="1584"/>
                  <a:pt x="1344" y="1599"/>
                  <a:pt x="1384" y="1618"/>
                </a:cubicBezTo>
                <a:cubicBezTo>
                  <a:pt x="1408" y="1629"/>
                  <a:pt x="1415" y="1642"/>
                  <a:pt x="1430" y="1626"/>
                </a:cubicBezTo>
              </a:path>
              <a:path w="1713" h="2145" extrusionOk="0">
                <a:moveTo>
                  <a:pt x="1406" y="1524"/>
                </a:moveTo>
                <a:cubicBezTo>
                  <a:pt x="1402" y="1509"/>
                  <a:pt x="1399" y="1507"/>
                  <a:pt x="1385" y="1521"/>
                </a:cubicBezTo>
                <a:cubicBezTo>
                  <a:pt x="1407" y="1497"/>
                  <a:pt x="1411" y="1502"/>
                  <a:pt x="1420" y="1533"/>
                </a:cubicBezTo>
                <a:cubicBezTo>
                  <a:pt x="1426" y="1553"/>
                  <a:pt x="1426" y="1575"/>
                  <a:pt x="1431" y="1595"/>
                </a:cubicBezTo>
                <a:cubicBezTo>
                  <a:pt x="1437" y="1618"/>
                  <a:pt x="1440" y="1640"/>
                  <a:pt x="1442" y="1663"/>
                </a:cubicBezTo>
                <a:cubicBezTo>
                  <a:pt x="1439" y="1635"/>
                  <a:pt x="1430" y="1632"/>
                  <a:pt x="1402" y="1640"/>
                </a:cubicBezTo>
                <a:cubicBezTo>
                  <a:pt x="1383" y="1645"/>
                  <a:pt x="1366" y="1656"/>
                  <a:pt x="1347" y="1662"/>
                </a:cubicBezTo>
                <a:cubicBezTo>
                  <a:pt x="1328" y="1668"/>
                  <a:pt x="1304" y="1673"/>
                  <a:pt x="1285" y="1675"/>
                </a:cubicBezTo>
                <a:cubicBezTo>
                  <a:pt x="1269" y="1677"/>
                  <a:pt x="1256" y="1676"/>
                  <a:pt x="1240" y="1679"/>
                </a:cubicBezTo>
              </a:path>
            </a:pathLst>
          </a:custGeom>
          <a:noFill/>
          <a:ln w="19050" cap="rnd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37" name="Ink 28"/>
          <p:cNvSpPr>
            <a:spLocks noRot="1" noChangeAspect="1" noEditPoints="1" noChangeArrowheads="1" noChangeShapeType="1" noTextEdit="1"/>
          </p:cNvSpPr>
          <p:nvPr/>
        </p:nvSpPr>
        <p:spPr bwMode="auto">
          <a:xfrm>
            <a:off x="5443538" y="3657600"/>
            <a:ext cx="715962" cy="346075"/>
          </a:xfrm>
          <a:custGeom>
            <a:avLst/>
            <a:gdLst>
              <a:gd name="T0" fmla="*/ 2147483646 w 2626"/>
              <a:gd name="T1" fmla="*/ 2147483646 h 1545"/>
              <a:gd name="T2" fmla="*/ 2147483646 w 2626"/>
              <a:gd name="T3" fmla="*/ 2147483646 h 1545"/>
              <a:gd name="T4" fmla="*/ 2147483646 w 2626"/>
              <a:gd name="T5" fmla="*/ 0 h 1545"/>
              <a:gd name="T6" fmla="*/ 2147483646 w 2626"/>
              <a:gd name="T7" fmla="*/ 2147483646 h 1545"/>
              <a:gd name="T8" fmla="*/ 2147483646 w 2626"/>
              <a:gd name="T9" fmla="*/ 2147483646 h 1545"/>
              <a:gd name="T10" fmla="*/ 2147483646 w 2626"/>
              <a:gd name="T11" fmla="*/ 2147483646 h 1545"/>
              <a:gd name="T12" fmla="*/ 2147483646 w 2626"/>
              <a:gd name="T13" fmla="*/ 2147483646 h 1545"/>
              <a:gd name="T14" fmla="*/ 2147483646 w 2626"/>
              <a:gd name="T15" fmla="*/ 2147483646 h 1545"/>
              <a:gd name="T16" fmla="*/ 2147483646 w 2626"/>
              <a:gd name="T17" fmla="*/ 2147483646 h 1545"/>
              <a:gd name="T18" fmla="*/ 2147483646 w 2626"/>
              <a:gd name="T19" fmla="*/ 2147483646 h 1545"/>
              <a:gd name="T20" fmla="*/ 2147483646 w 2626"/>
              <a:gd name="T21" fmla="*/ 2147483646 h 1545"/>
              <a:gd name="T22" fmla="*/ 2147483646 w 2626"/>
              <a:gd name="T23" fmla="*/ 2147483646 h 1545"/>
              <a:gd name="T24" fmla="*/ 2147483646 w 2626"/>
              <a:gd name="T25" fmla="*/ 2147483646 h 1545"/>
              <a:gd name="T26" fmla="*/ 2147483646 w 2626"/>
              <a:gd name="T27" fmla="*/ 2147483646 h 1545"/>
              <a:gd name="T28" fmla="*/ 2147483646 w 2626"/>
              <a:gd name="T29" fmla="*/ 2147483646 h 1545"/>
              <a:gd name="T30" fmla="*/ 2147483646 w 2626"/>
              <a:gd name="T31" fmla="*/ 2147483646 h 1545"/>
              <a:gd name="T32" fmla="*/ 2147483646 w 2626"/>
              <a:gd name="T33" fmla="*/ 2147483646 h 1545"/>
              <a:gd name="T34" fmla="*/ 2147483646 w 2626"/>
              <a:gd name="T35" fmla="*/ 2147483646 h 1545"/>
              <a:gd name="T36" fmla="*/ 2147483646 w 2626"/>
              <a:gd name="T37" fmla="*/ 2147483646 h 1545"/>
              <a:gd name="T38" fmla="*/ 2147483646 w 2626"/>
              <a:gd name="T39" fmla="*/ 2147483646 h 1545"/>
              <a:gd name="T40" fmla="*/ 2147483646 w 2626"/>
              <a:gd name="T41" fmla="*/ 2147483646 h 1545"/>
              <a:gd name="T42" fmla="*/ 2147483646 w 2626"/>
              <a:gd name="T43" fmla="*/ 2147483646 h 1545"/>
              <a:gd name="T44" fmla="*/ 2147483646 w 2626"/>
              <a:gd name="T45" fmla="*/ 2147483646 h 1545"/>
              <a:gd name="T46" fmla="*/ 2147483646 w 2626"/>
              <a:gd name="T47" fmla="*/ 2147483646 h 1545"/>
              <a:gd name="T48" fmla="*/ 2147483646 w 2626"/>
              <a:gd name="T49" fmla="*/ 2147483646 h 1545"/>
              <a:gd name="T50" fmla="*/ 2147483646 w 2626"/>
              <a:gd name="T51" fmla="*/ 2147483646 h 1545"/>
              <a:gd name="T52" fmla="*/ 2147483646 w 2626"/>
              <a:gd name="T53" fmla="*/ 2147483646 h 1545"/>
              <a:gd name="T54" fmla="*/ 2147483646 w 2626"/>
              <a:gd name="T55" fmla="*/ 2147483646 h 1545"/>
              <a:gd name="T56" fmla="*/ 2147483646 w 2626"/>
              <a:gd name="T57" fmla="*/ 2147483646 h 1545"/>
              <a:gd name="T58" fmla="*/ 2147483646 w 2626"/>
              <a:gd name="T59" fmla="*/ 2147483646 h 1545"/>
              <a:gd name="T60" fmla="*/ 2147483646 w 2626"/>
              <a:gd name="T61" fmla="*/ 2147483646 h 1545"/>
              <a:gd name="T62" fmla="*/ 2147483646 w 2626"/>
              <a:gd name="T63" fmla="*/ 2147483646 h 1545"/>
              <a:gd name="T64" fmla="*/ 2147483646 w 2626"/>
              <a:gd name="T65" fmla="*/ 2147483646 h 1545"/>
              <a:gd name="T66" fmla="*/ 2147483646 w 2626"/>
              <a:gd name="T67" fmla="*/ 2147483646 h 1545"/>
              <a:gd name="T68" fmla="*/ 2147483646 w 2626"/>
              <a:gd name="T69" fmla="*/ 2147483646 h 1545"/>
              <a:gd name="T70" fmla="*/ 2147483646 w 2626"/>
              <a:gd name="T71" fmla="*/ 2147483646 h 1545"/>
              <a:gd name="T72" fmla="*/ 2147483646 w 2626"/>
              <a:gd name="T73" fmla="*/ 2147483646 h 1545"/>
              <a:gd name="T74" fmla="*/ 2147483646 w 2626"/>
              <a:gd name="T75" fmla="*/ 2147483646 h 1545"/>
              <a:gd name="T76" fmla="*/ 2147483646 w 2626"/>
              <a:gd name="T77" fmla="*/ 2147483646 h 1545"/>
              <a:gd name="T78" fmla="*/ 2147483646 w 2626"/>
              <a:gd name="T79" fmla="*/ 2147483646 h 1545"/>
              <a:gd name="T80" fmla="*/ 2147483646 w 2626"/>
              <a:gd name="T81" fmla="*/ 2147483646 h 1545"/>
              <a:gd name="T82" fmla="*/ 2147483646 w 2626"/>
              <a:gd name="T83" fmla="*/ 2147483646 h 1545"/>
              <a:gd name="T84" fmla="*/ 2147483646 w 2626"/>
              <a:gd name="T85" fmla="*/ 2147483646 h 1545"/>
              <a:gd name="T86" fmla="*/ 2147483646 w 2626"/>
              <a:gd name="T87" fmla="*/ 2147483646 h 1545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w 2626"/>
              <a:gd name="T133" fmla="*/ 0 h 1545"/>
              <a:gd name="T134" fmla="*/ 2626 w 2626"/>
              <a:gd name="T135" fmla="*/ 1545 h 1545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T132" t="T133" r="T134" b="T135"/>
            <a:pathLst>
              <a:path w="2626" h="1545" extrusionOk="0">
                <a:moveTo>
                  <a:pt x="12" y="125"/>
                </a:moveTo>
                <a:cubicBezTo>
                  <a:pt x="41" y="109"/>
                  <a:pt x="47" y="109"/>
                  <a:pt x="80" y="108"/>
                </a:cubicBezTo>
                <a:cubicBezTo>
                  <a:pt x="316" y="101"/>
                  <a:pt x="555" y="118"/>
                  <a:pt x="790" y="131"/>
                </a:cubicBezTo>
                <a:cubicBezTo>
                  <a:pt x="1239" y="156"/>
                  <a:pt x="1690" y="175"/>
                  <a:pt x="2140" y="158"/>
                </a:cubicBezTo>
                <a:cubicBezTo>
                  <a:pt x="2263" y="153"/>
                  <a:pt x="2386" y="149"/>
                  <a:pt x="2509" y="140"/>
                </a:cubicBezTo>
              </a:path>
              <a:path w="2626" h="1545" extrusionOk="0">
                <a:moveTo>
                  <a:pt x="2320" y="0"/>
                </a:moveTo>
                <a:cubicBezTo>
                  <a:pt x="2337" y="25"/>
                  <a:pt x="2354" y="32"/>
                  <a:pt x="2384" y="40"/>
                </a:cubicBezTo>
                <a:cubicBezTo>
                  <a:pt x="2421" y="50"/>
                  <a:pt x="2457" y="62"/>
                  <a:pt x="2493" y="75"/>
                </a:cubicBezTo>
                <a:cubicBezTo>
                  <a:pt x="2527" y="88"/>
                  <a:pt x="2559" y="103"/>
                  <a:pt x="2589" y="124"/>
                </a:cubicBezTo>
                <a:cubicBezTo>
                  <a:pt x="2606" y="136"/>
                  <a:pt x="2615" y="148"/>
                  <a:pt x="2625" y="165"/>
                </a:cubicBezTo>
                <a:cubicBezTo>
                  <a:pt x="2605" y="175"/>
                  <a:pt x="2584" y="180"/>
                  <a:pt x="2562" y="186"/>
                </a:cubicBezTo>
                <a:cubicBezTo>
                  <a:pt x="2524" y="197"/>
                  <a:pt x="2486" y="208"/>
                  <a:pt x="2449" y="221"/>
                </a:cubicBezTo>
                <a:cubicBezTo>
                  <a:pt x="2418" y="232"/>
                  <a:pt x="2392" y="253"/>
                  <a:pt x="2361" y="265"/>
                </a:cubicBezTo>
                <a:cubicBezTo>
                  <a:pt x="2343" y="269"/>
                  <a:pt x="2337" y="270"/>
                  <a:pt x="2339" y="287"/>
                </a:cubicBezTo>
              </a:path>
              <a:path w="2626" h="1545" extrusionOk="0">
                <a:moveTo>
                  <a:pt x="332" y="706"/>
                </a:moveTo>
                <a:cubicBezTo>
                  <a:pt x="329" y="745"/>
                  <a:pt x="321" y="783"/>
                  <a:pt x="316" y="822"/>
                </a:cubicBezTo>
                <a:cubicBezTo>
                  <a:pt x="308" y="892"/>
                  <a:pt x="299" y="962"/>
                  <a:pt x="291" y="1032"/>
                </a:cubicBezTo>
                <a:cubicBezTo>
                  <a:pt x="283" y="1098"/>
                  <a:pt x="279" y="1163"/>
                  <a:pt x="272" y="1229"/>
                </a:cubicBezTo>
                <a:cubicBezTo>
                  <a:pt x="268" y="1270"/>
                  <a:pt x="253" y="1317"/>
                  <a:pt x="255" y="1358"/>
                </a:cubicBezTo>
                <a:cubicBezTo>
                  <a:pt x="256" y="1365"/>
                  <a:pt x="258" y="1372"/>
                  <a:pt x="259" y="1379"/>
                </a:cubicBezTo>
              </a:path>
              <a:path w="2626" h="1545" extrusionOk="0">
                <a:moveTo>
                  <a:pt x="794" y="377"/>
                </a:moveTo>
                <a:cubicBezTo>
                  <a:pt x="729" y="410"/>
                  <a:pt x="671" y="452"/>
                  <a:pt x="607" y="487"/>
                </a:cubicBezTo>
                <a:cubicBezTo>
                  <a:pt x="538" y="525"/>
                  <a:pt x="467" y="561"/>
                  <a:pt x="399" y="601"/>
                </a:cubicBezTo>
                <a:cubicBezTo>
                  <a:pt x="371" y="619"/>
                  <a:pt x="365" y="623"/>
                  <a:pt x="347" y="632"/>
                </a:cubicBezTo>
              </a:path>
              <a:path w="2626" h="1545" extrusionOk="0">
                <a:moveTo>
                  <a:pt x="906" y="327"/>
                </a:moveTo>
                <a:cubicBezTo>
                  <a:pt x="891" y="370"/>
                  <a:pt x="887" y="415"/>
                  <a:pt x="879" y="460"/>
                </a:cubicBezTo>
                <a:cubicBezTo>
                  <a:pt x="853" y="607"/>
                  <a:pt x="830" y="754"/>
                  <a:pt x="819" y="903"/>
                </a:cubicBezTo>
                <a:cubicBezTo>
                  <a:pt x="814" y="970"/>
                  <a:pt x="815" y="1036"/>
                  <a:pt x="816" y="1103"/>
                </a:cubicBezTo>
                <a:cubicBezTo>
                  <a:pt x="816" y="1123"/>
                  <a:pt x="817" y="1131"/>
                  <a:pt x="828" y="1142"/>
                </a:cubicBezTo>
              </a:path>
              <a:path w="2626" h="1545" extrusionOk="0">
                <a:moveTo>
                  <a:pt x="2054" y="378"/>
                </a:moveTo>
                <a:cubicBezTo>
                  <a:pt x="2030" y="394"/>
                  <a:pt x="2006" y="408"/>
                  <a:pt x="1982" y="424"/>
                </a:cubicBezTo>
                <a:cubicBezTo>
                  <a:pt x="1937" y="454"/>
                  <a:pt x="1891" y="482"/>
                  <a:pt x="1846" y="512"/>
                </a:cubicBezTo>
                <a:cubicBezTo>
                  <a:pt x="1788" y="550"/>
                  <a:pt x="1730" y="587"/>
                  <a:pt x="1673" y="626"/>
                </a:cubicBezTo>
                <a:cubicBezTo>
                  <a:pt x="1630" y="655"/>
                  <a:pt x="1581" y="704"/>
                  <a:pt x="1541" y="728"/>
                </a:cubicBezTo>
                <a:cubicBezTo>
                  <a:pt x="1534" y="729"/>
                  <a:pt x="1527" y="730"/>
                  <a:pt x="1520" y="731"/>
                </a:cubicBezTo>
              </a:path>
              <a:path w="2626" h="1545" extrusionOk="0">
                <a:moveTo>
                  <a:pt x="1529" y="771"/>
                </a:moveTo>
                <a:cubicBezTo>
                  <a:pt x="1522" y="797"/>
                  <a:pt x="1523" y="817"/>
                  <a:pt x="1522" y="844"/>
                </a:cubicBezTo>
                <a:cubicBezTo>
                  <a:pt x="1519" y="895"/>
                  <a:pt x="1518" y="946"/>
                  <a:pt x="1513" y="997"/>
                </a:cubicBezTo>
                <a:cubicBezTo>
                  <a:pt x="1507" y="1063"/>
                  <a:pt x="1499" y="1129"/>
                  <a:pt x="1488" y="1195"/>
                </a:cubicBezTo>
                <a:cubicBezTo>
                  <a:pt x="1479" y="1251"/>
                  <a:pt x="1465" y="1306"/>
                  <a:pt x="1450" y="1361"/>
                </a:cubicBezTo>
                <a:cubicBezTo>
                  <a:pt x="1446" y="1376"/>
                  <a:pt x="1418" y="1437"/>
                  <a:pt x="1442" y="1448"/>
                </a:cubicBezTo>
                <a:cubicBezTo>
                  <a:pt x="1447" y="1447"/>
                  <a:pt x="1453" y="1446"/>
                  <a:pt x="1458" y="1445"/>
                </a:cubicBezTo>
              </a:path>
              <a:path w="2626" h="1545" extrusionOk="0">
                <a:moveTo>
                  <a:pt x="2155" y="450"/>
                </a:moveTo>
                <a:cubicBezTo>
                  <a:pt x="2160" y="477"/>
                  <a:pt x="2152" y="505"/>
                  <a:pt x="2151" y="534"/>
                </a:cubicBezTo>
                <a:cubicBezTo>
                  <a:pt x="2150" y="582"/>
                  <a:pt x="2148" y="630"/>
                  <a:pt x="2143" y="678"/>
                </a:cubicBezTo>
                <a:cubicBezTo>
                  <a:pt x="2135" y="747"/>
                  <a:pt x="2124" y="815"/>
                  <a:pt x="2107" y="882"/>
                </a:cubicBezTo>
                <a:cubicBezTo>
                  <a:pt x="2092" y="939"/>
                  <a:pt x="2072" y="995"/>
                  <a:pt x="2055" y="1051"/>
                </a:cubicBezTo>
                <a:cubicBezTo>
                  <a:pt x="2042" y="1093"/>
                  <a:pt x="2028" y="1133"/>
                  <a:pt x="2018" y="1173"/>
                </a:cubicBezTo>
                <a:cubicBezTo>
                  <a:pt x="2015" y="1183"/>
                  <a:pt x="2011" y="1193"/>
                  <a:pt x="2008" y="1203"/>
                </a:cubicBezTo>
              </a:path>
              <a:path w="2626" h="1545" extrusionOk="0">
                <a:moveTo>
                  <a:pt x="2065" y="1160"/>
                </a:moveTo>
                <a:cubicBezTo>
                  <a:pt x="2035" y="1188"/>
                  <a:pt x="2004" y="1219"/>
                  <a:pt x="1970" y="1242"/>
                </a:cubicBezTo>
                <a:cubicBezTo>
                  <a:pt x="1914" y="1279"/>
                  <a:pt x="1854" y="1315"/>
                  <a:pt x="1796" y="1347"/>
                </a:cubicBezTo>
                <a:cubicBezTo>
                  <a:pt x="1695" y="1403"/>
                  <a:pt x="1585" y="1473"/>
                  <a:pt x="1480" y="1517"/>
                </a:cubicBezTo>
                <a:cubicBezTo>
                  <a:pt x="1448" y="1525"/>
                  <a:pt x="1438" y="1522"/>
                  <a:pt x="1433" y="1544"/>
                </a:cubicBezTo>
              </a:path>
              <a:path w="2626" h="1545" extrusionOk="0">
                <a:moveTo>
                  <a:pt x="826" y="1234"/>
                </a:moveTo>
                <a:cubicBezTo>
                  <a:pt x="802" y="1261"/>
                  <a:pt x="780" y="1281"/>
                  <a:pt x="748" y="1298"/>
                </a:cubicBezTo>
                <a:cubicBezTo>
                  <a:pt x="701" y="1323"/>
                  <a:pt x="652" y="1343"/>
                  <a:pt x="603" y="1363"/>
                </a:cubicBezTo>
                <a:cubicBezTo>
                  <a:pt x="525" y="1395"/>
                  <a:pt x="445" y="1424"/>
                  <a:pt x="369" y="1460"/>
                </a:cubicBezTo>
                <a:cubicBezTo>
                  <a:pt x="313" y="1487"/>
                  <a:pt x="258" y="1516"/>
                  <a:pt x="202" y="1536"/>
                </a:cubicBezTo>
              </a:path>
              <a:path w="2626" h="1545" extrusionOk="0">
                <a:moveTo>
                  <a:pt x="534" y="734"/>
                </a:moveTo>
                <a:cubicBezTo>
                  <a:pt x="561" y="751"/>
                  <a:pt x="582" y="754"/>
                  <a:pt x="613" y="760"/>
                </a:cubicBezTo>
                <a:cubicBezTo>
                  <a:pt x="685" y="774"/>
                  <a:pt x="759" y="770"/>
                  <a:pt x="832" y="768"/>
                </a:cubicBezTo>
                <a:cubicBezTo>
                  <a:pt x="951" y="765"/>
                  <a:pt x="1069" y="763"/>
                  <a:pt x="1188" y="760"/>
                </a:cubicBezTo>
                <a:cubicBezTo>
                  <a:pt x="1309" y="757"/>
                  <a:pt x="1431" y="756"/>
                  <a:pt x="1552" y="763"/>
                </a:cubicBezTo>
                <a:cubicBezTo>
                  <a:pt x="1617" y="767"/>
                  <a:pt x="1685" y="772"/>
                  <a:pt x="1749" y="785"/>
                </a:cubicBezTo>
                <a:cubicBezTo>
                  <a:pt x="1769" y="784"/>
                  <a:pt x="1777" y="784"/>
                  <a:pt x="1789" y="794"/>
                </a:cubicBezTo>
              </a:path>
              <a:path w="2626" h="1545" extrusionOk="0">
                <a:moveTo>
                  <a:pt x="1767" y="657"/>
                </a:moveTo>
                <a:cubicBezTo>
                  <a:pt x="1740" y="674"/>
                  <a:pt x="1748" y="691"/>
                  <a:pt x="1773" y="712"/>
                </a:cubicBezTo>
                <a:cubicBezTo>
                  <a:pt x="1798" y="733"/>
                  <a:pt x="1828" y="745"/>
                  <a:pt x="1858" y="757"/>
                </a:cubicBezTo>
                <a:cubicBezTo>
                  <a:pt x="1878" y="765"/>
                  <a:pt x="1925" y="786"/>
                  <a:pt x="1901" y="816"/>
                </a:cubicBezTo>
                <a:cubicBezTo>
                  <a:pt x="1879" y="842"/>
                  <a:pt x="1825" y="853"/>
                  <a:pt x="1794" y="860"/>
                </a:cubicBezTo>
                <a:cubicBezTo>
                  <a:pt x="1748" y="870"/>
                  <a:pt x="1705" y="883"/>
                  <a:pt x="1661" y="901"/>
                </a:cubicBezTo>
                <a:cubicBezTo>
                  <a:pt x="1635" y="911"/>
                  <a:pt x="1584" y="914"/>
                  <a:pt x="1567" y="932"/>
                </a:cubicBezTo>
                <a:cubicBezTo>
                  <a:pt x="1567" y="936"/>
                  <a:pt x="1567" y="941"/>
                  <a:pt x="1567" y="945"/>
                </a:cubicBezTo>
              </a:path>
              <a:path w="2626" h="1545" extrusionOk="0">
                <a:moveTo>
                  <a:pt x="410" y="1151"/>
                </a:moveTo>
                <a:cubicBezTo>
                  <a:pt x="461" y="1143"/>
                  <a:pt x="512" y="1146"/>
                  <a:pt x="563" y="1141"/>
                </a:cubicBezTo>
                <a:cubicBezTo>
                  <a:pt x="647" y="1133"/>
                  <a:pt x="731" y="1131"/>
                  <a:pt x="815" y="1128"/>
                </a:cubicBezTo>
                <a:cubicBezTo>
                  <a:pt x="943" y="1123"/>
                  <a:pt x="1072" y="1117"/>
                  <a:pt x="1200" y="1116"/>
                </a:cubicBezTo>
                <a:cubicBezTo>
                  <a:pt x="1354" y="1115"/>
                  <a:pt x="1509" y="1116"/>
                  <a:pt x="1663" y="1116"/>
                </a:cubicBezTo>
              </a:path>
              <a:path w="2626" h="1545" extrusionOk="0">
                <a:moveTo>
                  <a:pt x="1694" y="1050"/>
                </a:moveTo>
                <a:cubicBezTo>
                  <a:pt x="1663" y="1042"/>
                  <a:pt x="1689" y="1045"/>
                  <a:pt x="1664" y="1038"/>
                </a:cubicBezTo>
                <a:cubicBezTo>
                  <a:pt x="1673" y="1073"/>
                  <a:pt x="1684" y="1083"/>
                  <a:pt x="1714" y="1104"/>
                </a:cubicBezTo>
                <a:cubicBezTo>
                  <a:pt x="1737" y="1120"/>
                  <a:pt x="1760" y="1127"/>
                  <a:pt x="1786" y="1137"/>
                </a:cubicBezTo>
                <a:cubicBezTo>
                  <a:pt x="1801" y="1143"/>
                  <a:pt x="1816" y="1150"/>
                  <a:pt x="1830" y="1157"/>
                </a:cubicBezTo>
                <a:cubicBezTo>
                  <a:pt x="1808" y="1168"/>
                  <a:pt x="1786" y="1175"/>
                  <a:pt x="1764" y="1187"/>
                </a:cubicBezTo>
                <a:cubicBezTo>
                  <a:pt x="1737" y="1202"/>
                  <a:pt x="1711" y="1215"/>
                  <a:pt x="1683" y="1228"/>
                </a:cubicBezTo>
                <a:cubicBezTo>
                  <a:pt x="1665" y="1236"/>
                  <a:pt x="1629" y="1259"/>
                  <a:pt x="1613" y="1263"/>
                </a:cubicBezTo>
                <a:cubicBezTo>
                  <a:pt x="1606" y="1262"/>
                  <a:pt x="1599" y="1262"/>
                  <a:pt x="1592" y="1261"/>
                </a:cubicBezTo>
              </a:path>
            </a:pathLst>
          </a:custGeom>
          <a:noFill/>
          <a:ln w="19050" cap="rnd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grpSp>
        <p:nvGrpSpPr>
          <p:cNvPr id="238" name="Group 4"/>
          <p:cNvGrpSpPr>
            <a:grpSpLocks/>
          </p:cNvGrpSpPr>
          <p:nvPr/>
        </p:nvGrpSpPr>
        <p:grpSpPr bwMode="auto">
          <a:xfrm>
            <a:off x="3124200" y="3429000"/>
            <a:ext cx="425450" cy="522288"/>
            <a:chOff x="4823" y="2862"/>
            <a:chExt cx="268" cy="425"/>
          </a:xfrm>
        </p:grpSpPr>
        <p:sp>
          <p:nvSpPr>
            <p:cNvPr id="239" name="Ink 5"/>
            <p:cNvSpPr>
              <a:spLocks noRot="1" noChangeAspect="1" noEditPoints="1" noChangeArrowheads="1" noChangeShapeType="1" noTextEdit="1"/>
            </p:cNvSpPr>
            <p:nvPr/>
          </p:nvSpPr>
          <p:spPr bwMode="auto">
            <a:xfrm>
              <a:off x="4831" y="3060"/>
              <a:ext cx="25" cy="222"/>
            </a:xfrm>
            <a:custGeom>
              <a:avLst/>
              <a:gdLst>
                <a:gd name="T0" fmla="*/ 0 w 111"/>
                <a:gd name="T1" fmla="*/ 0 h 980"/>
                <a:gd name="T2" fmla="*/ 0 w 111"/>
                <a:gd name="T3" fmla="*/ 0 h 980"/>
                <a:gd name="T4" fmla="*/ 0 w 111"/>
                <a:gd name="T5" fmla="*/ 0 h 980"/>
                <a:gd name="T6" fmla="*/ 0 w 111"/>
                <a:gd name="T7" fmla="*/ 0 h 980"/>
                <a:gd name="T8" fmla="*/ 0 w 111"/>
                <a:gd name="T9" fmla="*/ 0 h 980"/>
                <a:gd name="T10" fmla="*/ 0 w 111"/>
                <a:gd name="T11" fmla="*/ 0 h 98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11"/>
                <a:gd name="T19" fmla="*/ 0 h 980"/>
                <a:gd name="T20" fmla="*/ 111 w 111"/>
                <a:gd name="T21" fmla="*/ 980 h 98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11" h="980" extrusionOk="0">
                  <a:moveTo>
                    <a:pt x="0" y="14"/>
                  </a:moveTo>
                  <a:cubicBezTo>
                    <a:pt x="7" y="34"/>
                    <a:pt x="5" y="28"/>
                    <a:pt x="6" y="50"/>
                  </a:cubicBezTo>
                  <a:cubicBezTo>
                    <a:pt x="10" y="118"/>
                    <a:pt x="14" y="185"/>
                    <a:pt x="18" y="253"/>
                  </a:cubicBezTo>
                  <a:cubicBezTo>
                    <a:pt x="25" y="371"/>
                    <a:pt x="31" y="489"/>
                    <a:pt x="38" y="607"/>
                  </a:cubicBezTo>
                  <a:cubicBezTo>
                    <a:pt x="44" y="701"/>
                    <a:pt x="41" y="811"/>
                    <a:pt x="66" y="903"/>
                  </a:cubicBezTo>
                  <a:cubicBezTo>
                    <a:pt x="76" y="939"/>
                    <a:pt x="86" y="956"/>
                    <a:pt x="110" y="979"/>
                  </a:cubicBezTo>
                </a:path>
              </a:pathLst>
            </a:custGeom>
            <a:noFill/>
            <a:ln w="19050" cap="rnd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40" name="Ink 6"/>
            <p:cNvSpPr>
              <a:spLocks noRot="1" noChangeAspect="1" noEditPoints="1" noChangeArrowheads="1" noChangeShapeType="1" noTextEdit="1"/>
            </p:cNvSpPr>
            <p:nvPr/>
          </p:nvSpPr>
          <p:spPr bwMode="auto">
            <a:xfrm>
              <a:off x="4824" y="3028"/>
              <a:ext cx="209" cy="28"/>
            </a:xfrm>
            <a:custGeom>
              <a:avLst/>
              <a:gdLst>
                <a:gd name="T0" fmla="*/ 0 w 921"/>
                <a:gd name="T1" fmla="*/ 0 h 122"/>
                <a:gd name="T2" fmla="*/ 0 w 921"/>
                <a:gd name="T3" fmla="*/ 0 h 122"/>
                <a:gd name="T4" fmla="*/ 0 w 921"/>
                <a:gd name="T5" fmla="*/ 0 h 122"/>
                <a:gd name="T6" fmla="*/ 0 w 921"/>
                <a:gd name="T7" fmla="*/ 0 h 122"/>
                <a:gd name="T8" fmla="*/ 0 w 921"/>
                <a:gd name="T9" fmla="*/ 0 h 12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921"/>
                <a:gd name="T16" fmla="*/ 0 h 122"/>
                <a:gd name="T17" fmla="*/ 921 w 921"/>
                <a:gd name="T18" fmla="*/ 122 h 12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921" h="122" extrusionOk="0">
                  <a:moveTo>
                    <a:pt x="0" y="112"/>
                  </a:moveTo>
                  <a:cubicBezTo>
                    <a:pt x="42" y="127"/>
                    <a:pt x="78" y="113"/>
                    <a:pt x="122" y="109"/>
                  </a:cubicBezTo>
                  <a:cubicBezTo>
                    <a:pt x="225" y="100"/>
                    <a:pt x="327" y="87"/>
                    <a:pt x="429" y="74"/>
                  </a:cubicBezTo>
                  <a:cubicBezTo>
                    <a:pt x="562" y="57"/>
                    <a:pt x="693" y="32"/>
                    <a:pt x="826" y="12"/>
                  </a:cubicBezTo>
                  <a:cubicBezTo>
                    <a:pt x="857" y="8"/>
                    <a:pt x="889" y="4"/>
                    <a:pt x="920" y="0"/>
                  </a:cubicBezTo>
                </a:path>
              </a:pathLst>
            </a:custGeom>
            <a:noFill/>
            <a:ln w="19050" cap="rnd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41" name="Ink 7"/>
            <p:cNvSpPr>
              <a:spLocks noRot="1" noChangeAspect="1" noEditPoints="1" noChangeArrowheads="1" noChangeShapeType="1" noTextEdit="1"/>
            </p:cNvSpPr>
            <p:nvPr/>
          </p:nvSpPr>
          <p:spPr bwMode="auto">
            <a:xfrm>
              <a:off x="4994" y="3031"/>
              <a:ext cx="50" cy="242"/>
            </a:xfrm>
            <a:custGeom>
              <a:avLst/>
              <a:gdLst>
                <a:gd name="T0" fmla="*/ 0 w 217"/>
                <a:gd name="T1" fmla="*/ 0 h 1071"/>
                <a:gd name="T2" fmla="*/ 0 w 217"/>
                <a:gd name="T3" fmla="*/ 0 h 1071"/>
                <a:gd name="T4" fmla="*/ 0 w 217"/>
                <a:gd name="T5" fmla="*/ 0 h 1071"/>
                <a:gd name="T6" fmla="*/ 0 w 217"/>
                <a:gd name="T7" fmla="*/ 0 h 1071"/>
                <a:gd name="T8" fmla="*/ 0 w 217"/>
                <a:gd name="T9" fmla="*/ 0 h 107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17"/>
                <a:gd name="T16" fmla="*/ 0 h 1071"/>
                <a:gd name="T17" fmla="*/ 217 w 217"/>
                <a:gd name="T18" fmla="*/ 1071 h 107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17" h="1071" extrusionOk="0">
                  <a:moveTo>
                    <a:pt x="214" y="0"/>
                  </a:moveTo>
                  <a:cubicBezTo>
                    <a:pt x="211" y="36"/>
                    <a:pt x="198" y="63"/>
                    <a:pt x="189" y="99"/>
                  </a:cubicBezTo>
                  <a:cubicBezTo>
                    <a:pt x="168" y="180"/>
                    <a:pt x="147" y="261"/>
                    <a:pt x="128" y="343"/>
                  </a:cubicBezTo>
                  <a:cubicBezTo>
                    <a:pt x="93" y="494"/>
                    <a:pt x="65" y="647"/>
                    <a:pt x="35" y="799"/>
                  </a:cubicBezTo>
                  <a:cubicBezTo>
                    <a:pt x="17" y="888"/>
                    <a:pt x="7" y="980"/>
                    <a:pt x="0" y="1070"/>
                  </a:cubicBezTo>
                </a:path>
              </a:pathLst>
            </a:custGeom>
            <a:noFill/>
            <a:ln w="19050" cap="rnd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42" name="Ink 8"/>
            <p:cNvSpPr>
              <a:spLocks noRot="1" noChangeAspect="1" noEditPoints="1" noChangeArrowheads="1" noChangeShapeType="1" noTextEdit="1"/>
            </p:cNvSpPr>
            <p:nvPr/>
          </p:nvSpPr>
          <p:spPr bwMode="auto">
            <a:xfrm>
              <a:off x="4823" y="3248"/>
              <a:ext cx="169" cy="39"/>
            </a:xfrm>
            <a:custGeom>
              <a:avLst/>
              <a:gdLst>
                <a:gd name="T0" fmla="*/ 0 w 746"/>
                <a:gd name="T1" fmla="*/ 0 h 170"/>
                <a:gd name="T2" fmla="*/ 0 w 746"/>
                <a:gd name="T3" fmla="*/ 0 h 170"/>
                <a:gd name="T4" fmla="*/ 0 w 746"/>
                <a:gd name="T5" fmla="*/ 0 h 170"/>
                <a:gd name="T6" fmla="*/ 0 w 746"/>
                <a:gd name="T7" fmla="*/ 0 h 170"/>
                <a:gd name="T8" fmla="*/ 0 w 746"/>
                <a:gd name="T9" fmla="*/ 0 h 17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46"/>
                <a:gd name="T16" fmla="*/ 0 h 170"/>
                <a:gd name="T17" fmla="*/ 746 w 746"/>
                <a:gd name="T18" fmla="*/ 170 h 17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46" h="170" extrusionOk="0">
                  <a:moveTo>
                    <a:pt x="0" y="169"/>
                  </a:moveTo>
                  <a:cubicBezTo>
                    <a:pt x="33" y="161"/>
                    <a:pt x="62" y="153"/>
                    <a:pt x="95" y="141"/>
                  </a:cubicBezTo>
                  <a:cubicBezTo>
                    <a:pt x="193" y="107"/>
                    <a:pt x="297" y="80"/>
                    <a:pt x="398" y="57"/>
                  </a:cubicBezTo>
                  <a:cubicBezTo>
                    <a:pt x="494" y="35"/>
                    <a:pt x="593" y="33"/>
                    <a:pt x="689" y="16"/>
                  </a:cubicBezTo>
                  <a:cubicBezTo>
                    <a:pt x="708" y="11"/>
                    <a:pt x="726" y="5"/>
                    <a:pt x="745" y="0"/>
                  </a:cubicBezTo>
                </a:path>
              </a:pathLst>
            </a:custGeom>
            <a:noFill/>
            <a:ln w="19050" cap="rnd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43" name="Ink 9"/>
            <p:cNvSpPr>
              <a:spLocks noRot="1" noChangeAspect="1" noEditPoints="1" noChangeArrowheads="1" noChangeShapeType="1" noTextEdit="1"/>
            </p:cNvSpPr>
            <p:nvPr/>
          </p:nvSpPr>
          <p:spPr bwMode="auto">
            <a:xfrm>
              <a:off x="5039" y="3030"/>
              <a:ext cx="46" cy="5"/>
            </a:xfrm>
            <a:custGeom>
              <a:avLst/>
              <a:gdLst>
                <a:gd name="T0" fmla="*/ 0 w 205"/>
                <a:gd name="T1" fmla="*/ 0 h 24"/>
                <a:gd name="T2" fmla="*/ 0 w 205"/>
                <a:gd name="T3" fmla="*/ 0 h 24"/>
                <a:gd name="T4" fmla="*/ 0 w 205"/>
                <a:gd name="T5" fmla="*/ 0 h 24"/>
                <a:gd name="T6" fmla="*/ 0 w 205"/>
                <a:gd name="T7" fmla="*/ 0 h 2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05"/>
                <a:gd name="T13" fmla="*/ 0 h 24"/>
                <a:gd name="T14" fmla="*/ 205 w 205"/>
                <a:gd name="T15" fmla="*/ 24 h 2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05" h="24" extrusionOk="0">
                  <a:moveTo>
                    <a:pt x="2" y="0"/>
                  </a:moveTo>
                  <a:cubicBezTo>
                    <a:pt x="7" y="24"/>
                    <a:pt x="24" y="20"/>
                    <a:pt x="53" y="20"/>
                  </a:cubicBezTo>
                  <a:cubicBezTo>
                    <a:pt x="93" y="21"/>
                    <a:pt x="139" y="25"/>
                    <a:pt x="178" y="20"/>
                  </a:cubicBezTo>
                  <a:cubicBezTo>
                    <a:pt x="187" y="17"/>
                    <a:pt x="195" y="14"/>
                    <a:pt x="204" y="11"/>
                  </a:cubicBezTo>
                </a:path>
              </a:pathLst>
            </a:custGeom>
            <a:noFill/>
            <a:ln w="19050" cap="rnd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44" name="Ink 10"/>
            <p:cNvSpPr>
              <a:spLocks noRot="1" noChangeAspect="1" noEditPoints="1" noChangeArrowheads="1" noChangeShapeType="1" noTextEdit="1"/>
            </p:cNvSpPr>
            <p:nvPr/>
          </p:nvSpPr>
          <p:spPr bwMode="auto">
            <a:xfrm>
              <a:off x="5014" y="3050"/>
              <a:ext cx="77" cy="203"/>
            </a:xfrm>
            <a:custGeom>
              <a:avLst/>
              <a:gdLst>
                <a:gd name="T0" fmla="*/ 0 w 342"/>
                <a:gd name="T1" fmla="*/ 0 h 899"/>
                <a:gd name="T2" fmla="*/ 0 w 342"/>
                <a:gd name="T3" fmla="*/ 0 h 899"/>
                <a:gd name="T4" fmla="*/ 0 w 342"/>
                <a:gd name="T5" fmla="*/ 0 h 899"/>
                <a:gd name="T6" fmla="*/ 0 w 342"/>
                <a:gd name="T7" fmla="*/ 0 h 899"/>
                <a:gd name="T8" fmla="*/ 0 w 342"/>
                <a:gd name="T9" fmla="*/ 0 h 89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42"/>
                <a:gd name="T16" fmla="*/ 0 h 899"/>
                <a:gd name="T17" fmla="*/ 342 w 342"/>
                <a:gd name="T18" fmla="*/ 899 h 89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42" h="899" extrusionOk="0">
                  <a:moveTo>
                    <a:pt x="341" y="0"/>
                  </a:moveTo>
                  <a:cubicBezTo>
                    <a:pt x="319" y="37"/>
                    <a:pt x="309" y="62"/>
                    <a:pt x="292" y="103"/>
                  </a:cubicBezTo>
                  <a:cubicBezTo>
                    <a:pt x="240" y="231"/>
                    <a:pt x="191" y="359"/>
                    <a:pt x="140" y="487"/>
                  </a:cubicBezTo>
                  <a:cubicBezTo>
                    <a:pt x="105" y="576"/>
                    <a:pt x="75" y="666"/>
                    <a:pt x="43" y="756"/>
                  </a:cubicBezTo>
                  <a:cubicBezTo>
                    <a:pt x="26" y="804"/>
                    <a:pt x="9" y="851"/>
                    <a:pt x="0" y="898"/>
                  </a:cubicBezTo>
                </a:path>
              </a:pathLst>
            </a:custGeom>
            <a:noFill/>
            <a:ln w="19050" cap="rnd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45" name="Ink 11"/>
            <p:cNvSpPr>
              <a:spLocks noRot="1" noChangeAspect="1" noEditPoints="1" noChangeArrowheads="1" noChangeShapeType="1" noTextEdit="1"/>
            </p:cNvSpPr>
            <p:nvPr/>
          </p:nvSpPr>
          <p:spPr bwMode="auto">
            <a:xfrm>
              <a:off x="4899" y="2862"/>
              <a:ext cx="126" cy="177"/>
            </a:xfrm>
            <a:custGeom>
              <a:avLst/>
              <a:gdLst>
                <a:gd name="T0" fmla="*/ 0 w 555"/>
                <a:gd name="T1" fmla="*/ 0 h 780"/>
                <a:gd name="T2" fmla="*/ 0 w 555"/>
                <a:gd name="T3" fmla="*/ 0 h 780"/>
                <a:gd name="T4" fmla="*/ 0 w 555"/>
                <a:gd name="T5" fmla="*/ 0 h 780"/>
                <a:gd name="T6" fmla="*/ 0 w 555"/>
                <a:gd name="T7" fmla="*/ 0 h 780"/>
                <a:gd name="T8" fmla="*/ 0 w 555"/>
                <a:gd name="T9" fmla="*/ 0 h 780"/>
                <a:gd name="T10" fmla="*/ 0 w 555"/>
                <a:gd name="T11" fmla="*/ 0 h 780"/>
                <a:gd name="T12" fmla="*/ 0 w 555"/>
                <a:gd name="T13" fmla="*/ 0 h 780"/>
                <a:gd name="T14" fmla="*/ 0 w 555"/>
                <a:gd name="T15" fmla="*/ 0 h 780"/>
                <a:gd name="T16" fmla="*/ 0 w 555"/>
                <a:gd name="T17" fmla="*/ 0 h 780"/>
                <a:gd name="T18" fmla="*/ 0 w 555"/>
                <a:gd name="T19" fmla="*/ 0 h 78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555"/>
                <a:gd name="T31" fmla="*/ 0 h 780"/>
                <a:gd name="T32" fmla="*/ 555 w 555"/>
                <a:gd name="T33" fmla="*/ 780 h 78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555" h="780" extrusionOk="0">
                  <a:moveTo>
                    <a:pt x="0" y="779"/>
                  </a:moveTo>
                  <a:cubicBezTo>
                    <a:pt x="9" y="751"/>
                    <a:pt x="14" y="724"/>
                    <a:pt x="21" y="695"/>
                  </a:cubicBezTo>
                  <a:cubicBezTo>
                    <a:pt x="36" y="630"/>
                    <a:pt x="52" y="566"/>
                    <a:pt x="69" y="501"/>
                  </a:cubicBezTo>
                  <a:cubicBezTo>
                    <a:pt x="94" y="405"/>
                    <a:pt x="126" y="309"/>
                    <a:pt x="166" y="219"/>
                  </a:cubicBezTo>
                  <a:cubicBezTo>
                    <a:pt x="195" y="154"/>
                    <a:pt x="234" y="61"/>
                    <a:pt x="296" y="19"/>
                  </a:cubicBezTo>
                  <a:cubicBezTo>
                    <a:pt x="341" y="-11"/>
                    <a:pt x="396" y="-3"/>
                    <a:pt x="432" y="35"/>
                  </a:cubicBezTo>
                  <a:cubicBezTo>
                    <a:pt x="485" y="90"/>
                    <a:pt x="507" y="174"/>
                    <a:pt x="524" y="246"/>
                  </a:cubicBezTo>
                  <a:cubicBezTo>
                    <a:pt x="544" y="330"/>
                    <a:pt x="552" y="417"/>
                    <a:pt x="554" y="503"/>
                  </a:cubicBezTo>
                  <a:cubicBezTo>
                    <a:pt x="555" y="559"/>
                    <a:pt x="559" y="630"/>
                    <a:pt x="544" y="684"/>
                  </a:cubicBezTo>
                  <a:cubicBezTo>
                    <a:pt x="531" y="705"/>
                    <a:pt x="527" y="713"/>
                    <a:pt x="532" y="731"/>
                  </a:cubicBezTo>
                </a:path>
              </a:pathLst>
            </a:custGeom>
            <a:noFill/>
            <a:ln w="19050" cap="rnd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46" name="Ink 12"/>
            <p:cNvSpPr>
              <a:spLocks noRot="1" noChangeAspect="1" noEditPoints="1" noChangeArrowheads="1" noChangeShapeType="1" noTextEdit="1"/>
            </p:cNvSpPr>
            <p:nvPr/>
          </p:nvSpPr>
          <p:spPr bwMode="auto">
            <a:xfrm>
              <a:off x="4926" y="2911"/>
              <a:ext cx="73" cy="132"/>
            </a:xfrm>
            <a:custGeom>
              <a:avLst/>
              <a:gdLst>
                <a:gd name="T0" fmla="*/ 0 w 323"/>
                <a:gd name="T1" fmla="*/ 0 h 582"/>
                <a:gd name="T2" fmla="*/ 0 w 323"/>
                <a:gd name="T3" fmla="*/ 0 h 582"/>
                <a:gd name="T4" fmla="*/ 0 w 323"/>
                <a:gd name="T5" fmla="*/ 0 h 582"/>
                <a:gd name="T6" fmla="*/ 0 w 323"/>
                <a:gd name="T7" fmla="*/ 0 h 582"/>
                <a:gd name="T8" fmla="*/ 0 w 323"/>
                <a:gd name="T9" fmla="*/ 0 h 582"/>
                <a:gd name="T10" fmla="*/ 0 w 323"/>
                <a:gd name="T11" fmla="*/ 0 h 582"/>
                <a:gd name="T12" fmla="*/ 0 w 323"/>
                <a:gd name="T13" fmla="*/ 0 h 582"/>
                <a:gd name="T14" fmla="*/ 0 w 323"/>
                <a:gd name="T15" fmla="*/ 0 h 582"/>
                <a:gd name="T16" fmla="*/ 0 w 323"/>
                <a:gd name="T17" fmla="*/ 0 h 58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23"/>
                <a:gd name="T28" fmla="*/ 0 h 582"/>
                <a:gd name="T29" fmla="*/ 323 w 323"/>
                <a:gd name="T30" fmla="*/ 582 h 582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23" h="582" extrusionOk="0">
                  <a:moveTo>
                    <a:pt x="5" y="581"/>
                  </a:moveTo>
                  <a:cubicBezTo>
                    <a:pt x="0" y="552"/>
                    <a:pt x="0" y="521"/>
                    <a:pt x="3" y="491"/>
                  </a:cubicBezTo>
                  <a:cubicBezTo>
                    <a:pt x="9" y="430"/>
                    <a:pt x="15" y="370"/>
                    <a:pt x="28" y="310"/>
                  </a:cubicBezTo>
                  <a:cubicBezTo>
                    <a:pt x="49" y="215"/>
                    <a:pt x="75" y="108"/>
                    <a:pt x="144" y="36"/>
                  </a:cubicBezTo>
                  <a:cubicBezTo>
                    <a:pt x="170" y="9"/>
                    <a:pt x="203" y="-11"/>
                    <a:pt x="237" y="11"/>
                  </a:cubicBezTo>
                  <a:cubicBezTo>
                    <a:pt x="276" y="36"/>
                    <a:pt x="290" y="81"/>
                    <a:pt x="300" y="122"/>
                  </a:cubicBezTo>
                  <a:cubicBezTo>
                    <a:pt x="315" y="182"/>
                    <a:pt x="321" y="243"/>
                    <a:pt x="322" y="305"/>
                  </a:cubicBezTo>
                  <a:cubicBezTo>
                    <a:pt x="323" y="353"/>
                    <a:pt x="313" y="404"/>
                    <a:pt x="312" y="449"/>
                  </a:cubicBezTo>
                  <a:cubicBezTo>
                    <a:pt x="315" y="476"/>
                    <a:pt x="319" y="483"/>
                    <a:pt x="306" y="496"/>
                  </a:cubicBezTo>
                </a:path>
              </a:pathLst>
            </a:custGeom>
            <a:noFill/>
            <a:ln w="19050" cap="rnd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47" name="Ink 13"/>
            <p:cNvSpPr>
              <a:spLocks noRot="1" noChangeAspect="1" noEditPoints="1" noChangeArrowheads="1" noChangeShapeType="1" noTextEdit="1"/>
            </p:cNvSpPr>
            <p:nvPr/>
          </p:nvSpPr>
          <p:spPr bwMode="auto">
            <a:xfrm>
              <a:off x="4896" y="3072"/>
              <a:ext cx="81" cy="149"/>
            </a:xfrm>
            <a:custGeom>
              <a:avLst/>
              <a:gdLst>
                <a:gd name="T0" fmla="*/ 0 w 360"/>
                <a:gd name="T1" fmla="*/ 0 h 653"/>
                <a:gd name="T2" fmla="*/ 0 w 360"/>
                <a:gd name="T3" fmla="*/ 0 h 653"/>
                <a:gd name="T4" fmla="*/ 0 w 360"/>
                <a:gd name="T5" fmla="*/ 0 h 653"/>
                <a:gd name="T6" fmla="*/ 0 w 360"/>
                <a:gd name="T7" fmla="*/ 0 h 653"/>
                <a:gd name="T8" fmla="*/ 0 w 360"/>
                <a:gd name="T9" fmla="*/ 0 h 653"/>
                <a:gd name="T10" fmla="*/ 0 w 360"/>
                <a:gd name="T11" fmla="*/ 0 h 653"/>
                <a:gd name="T12" fmla="*/ 0 w 360"/>
                <a:gd name="T13" fmla="*/ 0 h 653"/>
                <a:gd name="T14" fmla="*/ 0 w 360"/>
                <a:gd name="T15" fmla="*/ 0 h 653"/>
                <a:gd name="T16" fmla="*/ 0 w 360"/>
                <a:gd name="T17" fmla="*/ 0 h 653"/>
                <a:gd name="T18" fmla="*/ 0 w 360"/>
                <a:gd name="T19" fmla="*/ 0 h 653"/>
                <a:gd name="T20" fmla="*/ 0 w 360"/>
                <a:gd name="T21" fmla="*/ 0 h 653"/>
                <a:gd name="T22" fmla="*/ 0 w 360"/>
                <a:gd name="T23" fmla="*/ 0 h 653"/>
                <a:gd name="T24" fmla="*/ 0 w 360"/>
                <a:gd name="T25" fmla="*/ 0 h 653"/>
                <a:gd name="T26" fmla="*/ 0 w 360"/>
                <a:gd name="T27" fmla="*/ 0 h 653"/>
                <a:gd name="T28" fmla="*/ 0 w 360"/>
                <a:gd name="T29" fmla="*/ 0 h 653"/>
                <a:gd name="T30" fmla="*/ 0 w 360"/>
                <a:gd name="T31" fmla="*/ 0 h 653"/>
                <a:gd name="T32" fmla="*/ 0 w 360"/>
                <a:gd name="T33" fmla="*/ 0 h 653"/>
                <a:gd name="T34" fmla="*/ 0 w 360"/>
                <a:gd name="T35" fmla="*/ 0 h 653"/>
                <a:gd name="T36" fmla="*/ 0 w 360"/>
                <a:gd name="T37" fmla="*/ 0 h 653"/>
                <a:gd name="T38" fmla="*/ 0 w 360"/>
                <a:gd name="T39" fmla="*/ 0 h 653"/>
                <a:gd name="T40" fmla="*/ 0 w 360"/>
                <a:gd name="T41" fmla="*/ 0 h 653"/>
                <a:gd name="T42" fmla="*/ 0 w 360"/>
                <a:gd name="T43" fmla="*/ 0 h 653"/>
                <a:gd name="T44" fmla="*/ 0 w 360"/>
                <a:gd name="T45" fmla="*/ 0 h 653"/>
                <a:gd name="T46" fmla="*/ 0 w 360"/>
                <a:gd name="T47" fmla="*/ 0 h 653"/>
                <a:gd name="T48" fmla="*/ 0 w 360"/>
                <a:gd name="T49" fmla="*/ 0 h 653"/>
                <a:gd name="T50" fmla="*/ 0 w 360"/>
                <a:gd name="T51" fmla="*/ 0 h 653"/>
                <a:gd name="T52" fmla="*/ 0 w 360"/>
                <a:gd name="T53" fmla="*/ 0 h 653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360"/>
                <a:gd name="T82" fmla="*/ 0 h 653"/>
                <a:gd name="T83" fmla="*/ 360 w 360"/>
                <a:gd name="T84" fmla="*/ 653 h 653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360" h="653" extrusionOk="0">
                  <a:moveTo>
                    <a:pt x="109" y="0"/>
                  </a:moveTo>
                  <a:cubicBezTo>
                    <a:pt x="89" y="24"/>
                    <a:pt x="71" y="45"/>
                    <a:pt x="53" y="70"/>
                  </a:cubicBezTo>
                  <a:cubicBezTo>
                    <a:pt x="33" y="97"/>
                    <a:pt x="26" y="120"/>
                    <a:pt x="25" y="154"/>
                  </a:cubicBezTo>
                  <a:cubicBezTo>
                    <a:pt x="24" y="176"/>
                    <a:pt x="20" y="198"/>
                    <a:pt x="25" y="220"/>
                  </a:cubicBezTo>
                  <a:cubicBezTo>
                    <a:pt x="30" y="242"/>
                    <a:pt x="38" y="271"/>
                    <a:pt x="57" y="286"/>
                  </a:cubicBezTo>
                  <a:cubicBezTo>
                    <a:pt x="75" y="300"/>
                    <a:pt x="118" y="318"/>
                    <a:pt x="141" y="311"/>
                  </a:cubicBezTo>
                  <a:cubicBezTo>
                    <a:pt x="147" y="306"/>
                    <a:pt x="154" y="301"/>
                    <a:pt x="160" y="296"/>
                  </a:cubicBezTo>
                </a:path>
                <a:path w="360" h="653" extrusionOk="0">
                  <a:moveTo>
                    <a:pt x="115" y="385"/>
                  </a:moveTo>
                  <a:cubicBezTo>
                    <a:pt x="115" y="412"/>
                    <a:pt x="107" y="426"/>
                    <a:pt x="97" y="451"/>
                  </a:cubicBezTo>
                  <a:cubicBezTo>
                    <a:pt x="85" y="480"/>
                    <a:pt x="74" y="510"/>
                    <a:pt x="60" y="539"/>
                  </a:cubicBezTo>
                  <a:cubicBezTo>
                    <a:pt x="46" y="568"/>
                    <a:pt x="38" y="594"/>
                    <a:pt x="35" y="624"/>
                  </a:cubicBezTo>
                </a:path>
                <a:path w="360" h="653" extrusionOk="0">
                  <a:moveTo>
                    <a:pt x="0" y="652"/>
                  </a:moveTo>
                  <a:cubicBezTo>
                    <a:pt x="26" y="641"/>
                    <a:pt x="49" y="638"/>
                    <a:pt x="78" y="637"/>
                  </a:cubicBezTo>
                  <a:cubicBezTo>
                    <a:pt x="109" y="636"/>
                    <a:pt x="145" y="639"/>
                    <a:pt x="175" y="629"/>
                  </a:cubicBezTo>
                  <a:cubicBezTo>
                    <a:pt x="212" y="617"/>
                    <a:pt x="245" y="608"/>
                    <a:pt x="282" y="601"/>
                  </a:cubicBezTo>
                </a:path>
                <a:path w="360" h="653" extrusionOk="0">
                  <a:moveTo>
                    <a:pt x="254" y="329"/>
                  </a:moveTo>
                  <a:cubicBezTo>
                    <a:pt x="251" y="362"/>
                    <a:pt x="250" y="396"/>
                    <a:pt x="251" y="430"/>
                  </a:cubicBezTo>
                  <a:cubicBezTo>
                    <a:pt x="253" y="470"/>
                    <a:pt x="251" y="509"/>
                    <a:pt x="254" y="549"/>
                  </a:cubicBezTo>
                  <a:cubicBezTo>
                    <a:pt x="257" y="583"/>
                    <a:pt x="259" y="608"/>
                    <a:pt x="272" y="639"/>
                  </a:cubicBezTo>
                </a:path>
                <a:path w="360" h="653" extrusionOk="0">
                  <a:moveTo>
                    <a:pt x="262" y="348"/>
                  </a:moveTo>
                  <a:cubicBezTo>
                    <a:pt x="286" y="329"/>
                    <a:pt x="314" y="311"/>
                    <a:pt x="335" y="289"/>
                  </a:cubicBezTo>
                  <a:cubicBezTo>
                    <a:pt x="358" y="265"/>
                    <a:pt x="358" y="250"/>
                    <a:pt x="357" y="219"/>
                  </a:cubicBezTo>
                  <a:cubicBezTo>
                    <a:pt x="356" y="197"/>
                    <a:pt x="350" y="177"/>
                    <a:pt x="340" y="158"/>
                  </a:cubicBezTo>
                  <a:cubicBezTo>
                    <a:pt x="328" y="137"/>
                    <a:pt x="310" y="112"/>
                    <a:pt x="291" y="97"/>
                  </a:cubicBezTo>
                  <a:cubicBezTo>
                    <a:pt x="270" y="80"/>
                    <a:pt x="247" y="63"/>
                    <a:pt x="220" y="57"/>
                  </a:cubicBezTo>
                  <a:cubicBezTo>
                    <a:pt x="178" y="48"/>
                    <a:pt x="124" y="69"/>
                    <a:pt x="88" y="88"/>
                  </a:cubicBezTo>
                  <a:cubicBezTo>
                    <a:pt x="64" y="101"/>
                    <a:pt x="55" y="99"/>
                    <a:pt x="29" y="94"/>
                  </a:cubicBezTo>
                </a:path>
              </a:pathLst>
            </a:custGeom>
            <a:noFill/>
            <a:ln w="19050" cap="rnd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48" name="Text Box 96"/>
          <p:cNvSpPr txBox="1">
            <a:spLocks noChangeArrowheads="1"/>
          </p:cNvSpPr>
          <p:nvPr/>
        </p:nvSpPr>
        <p:spPr bwMode="auto">
          <a:xfrm>
            <a:off x="2905125" y="3886200"/>
            <a:ext cx="7874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600">
                <a:solidFill>
                  <a:srgbClr val="FF0000"/>
                </a:solidFill>
                <a:latin typeface="Felt Tip Roman" panose="02000400000000000000" pitchFamily="2" charset="0"/>
              </a:rPr>
              <a:t>Secure</a:t>
            </a:r>
          </a:p>
        </p:txBody>
      </p:sp>
      <p:sp>
        <p:nvSpPr>
          <p:cNvPr id="249" name="Text Box 97"/>
          <p:cNvSpPr txBox="1">
            <a:spLocks noChangeArrowheads="1"/>
          </p:cNvSpPr>
          <p:nvPr/>
        </p:nvSpPr>
        <p:spPr bwMode="auto">
          <a:xfrm>
            <a:off x="3997325" y="2362200"/>
            <a:ext cx="954088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600">
                <a:solidFill>
                  <a:srgbClr val="FF0000"/>
                </a:solidFill>
                <a:latin typeface="Felt Tip Roman" panose="02000400000000000000" pitchFamily="2" charset="0"/>
              </a:rPr>
              <a:t>Available</a:t>
            </a:r>
          </a:p>
        </p:txBody>
      </p:sp>
      <p:sp>
        <p:nvSpPr>
          <p:cNvPr id="250" name="Text Box 98"/>
          <p:cNvSpPr txBox="1">
            <a:spLocks noChangeArrowheads="1"/>
          </p:cNvSpPr>
          <p:nvPr/>
        </p:nvSpPr>
        <p:spPr bwMode="auto">
          <a:xfrm>
            <a:off x="5389563" y="3352800"/>
            <a:ext cx="827087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600">
                <a:solidFill>
                  <a:srgbClr val="FF0000"/>
                </a:solidFill>
                <a:latin typeface="Felt Tip Roman" panose="02000400000000000000" pitchFamily="2" charset="0"/>
              </a:rPr>
              <a:t>Perform</a:t>
            </a:r>
          </a:p>
        </p:txBody>
      </p:sp>
      <p:sp>
        <p:nvSpPr>
          <p:cNvPr id="251" name="Text Box 104"/>
          <p:cNvSpPr txBox="1">
            <a:spLocks noChangeArrowheads="1"/>
          </p:cNvSpPr>
          <p:nvPr/>
        </p:nvSpPr>
        <p:spPr bwMode="auto">
          <a:xfrm>
            <a:off x="3886200" y="5334000"/>
            <a:ext cx="140652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600">
                <a:solidFill>
                  <a:srgbClr val="FF0000"/>
                </a:solidFill>
                <a:latin typeface="Felt Tip Roman" panose="02000400000000000000" pitchFamily="2" charset="0"/>
              </a:rPr>
              <a:t>Cost Effective</a:t>
            </a:r>
          </a:p>
        </p:txBody>
      </p:sp>
      <p:grpSp>
        <p:nvGrpSpPr>
          <p:cNvPr id="252" name="Group 144"/>
          <p:cNvGrpSpPr>
            <a:grpSpLocks/>
          </p:cNvGrpSpPr>
          <p:nvPr/>
        </p:nvGrpSpPr>
        <p:grpSpPr bwMode="auto">
          <a:xfrm>
            <a:off x="1905000" y="2286000"/>
            <a:ext cx="5410200" cy="3429000"/>
            <a:chOff x="4724400" y="1752600"/>
            <a:chExt cx="1103313" cy="3248526"/>
          </a:xfrm>
        </p:grpSpPr>
        <p:grpSp>
          <p:nvGrpSpPr>
            <p:cNvPr id="253" name="Group 145"/>
            <p:cNvGrpSpPr>
              <a:grpSpLocks/>
            </p:cNvGrpSpPr>
            <p:nvPr/>
          </p:nvGrpSpPr>
          <p:grpSpPr bwMode="auto">
            <a:xfrm>
              <a:off x="4724400" y="1752600"/>
              <a:ext cx="1103313" cy="3170238"/>
              <a:chOff x="4114800" y="1371600"/>
              <a:chExt cx="1103313" cy="3170238"/>
            </a:xfrm>
          </p:grpSpPr>
          <p:sp>
            <p:nvSpPr>
              <p:cNvPr id="256" name="Ink 131"/>
              <p:cNvSpPr>
                <a:spLocks noRot="1" noChangeAspect="1" noEditPoints="1" noChangeArrowheads="1" noChangeShapeType="1" noTextEdit="1"/>
              </p:cNvSpPr>
              <p:nvPr/>
            </p:nvSpPr>
            <p:spPr bwMode="auto">
              <a:xfrm>
                <a:off x="4114800" y="1371600"/>
                <a:ext cx="36513" cy="3170238"/>
              </a:xfrm>
              <a:custGeom>
                <a:avLst/>
                <a:gdLst>
                  <a:gd name="T0" fmla="*/ 2147483646 w 123"/>
                  <a:gd name="T1" fmla="*/ 0 h 8809"/>
                  <a:gd name="T2" fmla="*/ 2147483646 w 123"/>
                  <a:gd name="T3" fmla="*/ 2147483646 h 8809"/>
                  <a:gd name="T4" fmla="*/ 2147483646 w 123"/>
                  <a:gd name="T5" fmla="*/ 2147483646 h 8809"/>
                  <a:gd name="T6" fmla="*/ 2147483646 w 123"/>
                  <a:gd name="T7" fmla="*/ 2147483646 h 8809"/>
                  <a:gd name="T8" fmla="*/ 2147483646 w 123"/>
                  <a:gd name="T9" fmla="*/ 2147483646 h 8809"/>
                  <a:gd name="T10" fmla="*/ 2147483646 w 123"/>
                  <a:gd name="T11" fmla="*/ 2147483646 h 8809"/>
                  <a:gd name="T12" fmla="*/ 2147483646 w 123"/>
                  <a:gd name="T13" fmla="*/ 2147483646 h 8809"/>
                  <a:gd name="T14" fmla="*/ 0 w 123"/>
                  <a:gd name="T15" fmla="*/ 2147483646 h 8809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23"/>
                  <a:gd name="T25" fmla="*/ 0 h 8809"/>
                  <a:gd name="T26" fmla="*/ 123 w 123"/>
                  <a:gd name="T27" fmla="*/ 8809 h 8809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23" h="8809" extrusionOk="0">
                    <a:moveTo>
                      <a:pt x="122" y="0"/>
                    </a:moveTo>
                    <a:cubicBezTo>
                      <a:pt x="51" y="468"/>
                      <a:pt x="43" y="938"/>
                      <a:pt x="42" y="1411"/>
                    </a:cubicBezTo>
                    <a:cubicBezTo>
                      <a:pt x="40" y="2128"/>
                      <a:pt x="29" y="2835"/>
                      <a:pt x="58" y="3551"/>
                    </a:cubicBezTo>
                    <a:cubicBezTo>
                      <a:pt x="78" y="4047"/>
                      <a:pt x="63" y="4548"/>
                      <a:pt x="58" y="5045"/>
                    </a:cubicBezTo>
                    <a:cubicBezTo>
                      <a:pt x="53" y="5535"/>
                      <a:pt x="48" y="6015"/>
                      <a:pt x="68" y="6504"/>
                    </a:cubicBezTo>
                    <a:cubicBezTo>
                      <a:pt x="82" y="6853"/>
                      <a:pt x="65" y="7212"/>
                      <a:pt x="52" y="7561"/>
                    </a:cubicBezTo>
                    <a:cubicBezTo>
                      <a:pt x="38" y="7928"/>
                      <a:pt x="47" y="8295"/>
                      <a:pt x="27" y="8661"/>
                    </a:cubicBezTo>
                    <a:cubicBezTo>
                      <a:pt x="24" y="8710"/>
                      <a:pt x="5" y="8780"/>
                      <a:pt x="0" y="8808"/>
                    </a:cubicBezTo>
                  </a:path>
                </a:pathLst>
              </a:custGeom>
              <a:noFill/>
              <a:ln w="19050" cap="rnd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7" name="Ink 131"/>
              <p:cNvSpPr>
                <a:spLocks noRot="1" noChangeAspect="1" noEditPoints="1" noChangeArrowheads="1" noChangeShapeType="1" noTextEdit="1"/>
              </p:cNvSpPr>
              <p:nvPr/>
            </p:nvSpPr>
            <p:spPr bwMode="auto">
              <a:xfrm>
                <a:off x="5181600" y="1371600"/>
                <a:ext cx="36513" cy="3170238"/>
              </a:xfrm>
              <a:custGeom>
                <a:avLst/>
                <a:gdLst>
                  <a:gd name="T0" fmla="*/ 2147483646 w 123"/>
                  <a:gd name="T1" fmla="*/ 0 h 8809"/>
                  <a:gd name="T2" fmla="*/ 2147483646 w 123"/>
                  <a:gd name="T3" fmla="*/ 2147483646 h 8809"/>
                  <a:gd name="T4" fmla="*/ 2147483646 w 123"/>
                  <a:gd name="T5" fmla="*/ 2147483646 h 8809"/>
                  <a:gd name="T6" fmla="*/ 2147483646 w 123"/>
                  <a:gd name="T7" fmla="*/ 2147483646 h 8809"/>
                  <a:gd name="T8" fmla="*/ 2147483646 w 123"/>
                  <a:gd name="T9" fmla="*/ 2147483646 h 8809"/>
                  <a:gd name="T10" fmla="*/ 2147483646 w 123"/>
                  <a:gd name="T11" fmla="*/ 2147483646 h 8809"/>
                  <a:gd name="T12" fmla="*/ 2147483646 w 123"/>
                  <a:gd name="T13" fmla="*/ 2147483646 h 8809"/>
                  <a:gd name="T14" fmla="*/ 0 w 123"/>
                  <a:gd name="T15" fmla="*/ 2147483646 h 8809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23"/>
                  <a:gd name="T25" fmla="*/ 0 h 8809"/>
                  <a:gd name="T26" fmla="*/ 123 w 123"/>
                  <a:gd name="T27" fmla="*/ 8809 h 8809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23" h="8809" extrusionOk="0">
                    <a:moveTo>
                      <a:pt x="122" y="0"/>
                    </a:moveTo>
                    <a:cubicBezTo>
                      <a:pt x="51" y="468"/>
                      <a:pt x="43" y="938"/>
                      <a:pt x="42" y="1411"/>
                    </a:cubicBezTo>
                    <a:cubicBezTo>
                      <a:pt x="40" y="2128"/>
                      <a:pt x="29" y="2835"/>
                      <a:pt x="58" y="3551"/>
                    </a:cubicBezTo>
                    <a:cubicBezTo>
                      <a:pt x="78" y="4047"/>
                      <a:pt x="63" y="4548"/>
                      <a:pt x="58" y="5045"/>
                    </a:cubicBezTo>
                    <a:cubicBezTo>
                      <a:pt x="53" y="5535"/>
                      <a:pt x="48" y="6015"/>
                      <a:pt x="68" y="6504"/>
                    </a:cubicBezTo>
                    <a:cubicBezTo>
                      <a:pt x="82" y="6853"/>
                      <a:pt x="65" y="7212"/>
                      <a:pt x="52" y="7561"/>
                    </a:cubicBezTo>
                    <a:cubicBezTo>
                      <a:pt x="38" y="7928"/>
                      <a:pt x="47" y="8295"/>
                      <a:pt x="27" y="8661"/>
                    </a:cubicBezTo>
                    <a:cubicBezTo>
                      <a:pt x="24" y="8710"/>
                      <a:pt x="5" y="8780"/>
                      <a:pt x="0" y="8808"/>
                    </a:cubicBezTo>
                  </a:path>
                </a:pathLst>
              </a:custGeom>
              <a:noFill/>
              <a:ln w="19050" cap="rnd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254" name="Comment 157"/>
            <p:cNvSpPr>
              <a:spLocks noRot="1" noChangeAspect="1" noEditPoints="1" noChangeArrowheads="1" noChangeShapeType="1" noTextEdit="1"/>
            </p:cNvSpPr>
            <p:nvPr/>
          </p:nvSpPr>
          <p:spPr bwMode="auto">
            <a:xfrm>
              <a:off x="4800600" y="1752600"/>
              <a:ext cx="1011238" cy="42863"/>
            </a:xfrm>
            <a:custGeom>
              <a:avLst/>
              <a:gdLst>
                <a:gd name="T0" fmla="*/ 2147483646 w 2808"/>
                <a:gd name="T1" fmla="*/ 2147483646 h 119"/>
                <a:gd name="T2" fmla="*/ 2147483646 w 2808"/>
                <a:gd name="T3" fmla="*/ 2147483646 h 119"/>
                <a:gd name="T4" fmla="*/ 2147483646 w 2808"/>
                <a:gd name="T5" fmla="*/ 2147483646 h 119"/>
                <a:gd name="T6" fmla="*/ 2147483646 w 2808"/>
                <a:gd name="T7" fmla="*/ 2147483646 h 119"/>
                <a:gd name="T8" fmla="*/ 2147483646 w 2808"/>
                <a:gd name="T9" fmla="*/ 2147483646 h 119"/>
                <a:gd name="T10" fmla="*/ 0 w 2808"/>
                <a:gd name="T11" fmla="*/ 2147483646 h 11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808"/>
                <a:gd name="T19" fmla="*/ 0 h 119"/>
                <a:gd name="T20" fmla="*/ 2808 w 2808"/>
                <a:gd name="T21" fmla="*/ 119 h 11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808" h="119" extrusionOk="0">
                  <a:moveTo>
                    <a:pt x="2641" y="36"/>
                  </a:moveTo>
                  <a:cubicBezTo>
                    <a:pt x="2681" y="30"/>
                    <a:pt x="2717" y="24"/>
                    <a:pt x="2756" y="19"/>
                  </a:cubicBezTo>
                  <a:cubicBezTo>
                    <a:pt x="2773" y="17"/>
                    <a:pt x="2790" y="15"/>
                    <a:pt x="2807" y="13"/>
                  </a:cubicBezTo>
                  <a:cubicBezTo>
                    <a:pt x="2741" y="5"/>
                    <a:pt x="2679" y="1"/>
                    <a:pt x="2609" y="4"/>
                  </a:cubicBezTo>
                  <a:cubicBezTo>
                    <a:pt x="1919" y="35"/>
                    <a:pt x="1229" y="109"/>
                    <a:pt x="538" y="118"/>
                  </a:cubicBezTo>
                  <a:cubicBezTo>
                    <a:pt x="358" y="120"/>
                    <a:pt x="179" y="118"/>
                    <a:pt x="0" y="108"/>
                  </a:cubicBezTo>
                </a:path>
              </a:pathLst>
            </a:custGeom>
            <a:noFill/>
            <a:ln w="19050" cap="rnd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55" name="Comment 159"/>
            <p:cNvSpPr>
              <a:spLocks noRot="1" noChangeAspect="1" noEditPoints="1" noChangeArrowheads="1" noChangeShapeType="1" noTextEdit="1"/>
            </p:cNvSpPr>
            <p:nvPr/>
          </p:nvSpPr>
          <p:spPr bwMode="auto">
            <a:xfrm>
              <a:off x="4724400" y="4953000"/>
              <a:ext cx="1066800" cy="48126"/>
            </a:xfrm>
            <a:custGeom>
              <a:avLst/>
              <a:gdLst>
                <a:gd name="T0" fmla="*/ 2147483646 w 2002"/>
                <a:gd name="T1" fmla="*/ 2147483646 h 77"/>
                <a:gd name="T2" fmla="*/ 2147483646 w 2002"/>
                <a:gd name="T3" fmla="*/ 2147483646 h 77"/>
                <a:gd name="T4" fmla="*/ 2147483646 w 2002"/>
                <a:gd name="T5" fmla="*/ 2147483646 h 77"/>
                <a:gd name="T6" fmla="*/ 2147483646 w 2002"/>
                <a:gd name="T7" fmla="*/ 2147483646 h 77"/>
                <a:gd name="T8" fmla="*/ 2147483646 w 2002"/>
                <a:gd name="T9" fmla="*/ 2147483646 h 77"/>
                <a:gd name="T10" fmla="*/ 2147483646 w 2002"/>
                <a:gd name="T11" fmla="*/ 2147483646 h 77"/>
                <a:gd name="T12" fmla="*/ 0 w 2002"/>
                <a:gd name="T13" fmla="*/ 2147483646 h 7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002"/>
                <a:gd name="T22" fmla="*/ 0 h 77"/>
                <a:gd name="T23" fmla="*/ 2002 w 2002"/>
                <a:gd name="T24" fmla="*/ 77 h 7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002" h="77" extrusionOk="0">
                  <a:moveTo>
                    <a:pt x="1989" y="6"/>
                  </a:moveTo>
                  <a:cubicBezTo>
                    <a:pt x="1970" y="2"/>
                    <a:pt x="1975" y="0"/>
                    <a:pt x="1956" y="0"/>
                  </a:cubicBezTo>
                  <a:cubicBezTo>
                    <a:pt x="1897" y="-1"/>
                    <a:pt x="1835" y="0"/>
                    <a:pt x="1777" y="5"/>
                  </a:cubicBezTo>
                  <a:cubicBezTo>
                    <a:pt x="1656" y="16"/>
                    <a:pt x="1533" y="22"/>
                    <a:pt x="1411" y="27"/>
                  </a:cubicBezTo>
                  <a:cubicBezTo>
                    <a:pt x="1244" y="34"/>
                    <a:pt x="1076" y="34"/>
                    <a:pt x="909" y="38"/>
                  </a:cubicBezTo>
                  <a:cubicBezTo>
                    <a:pt x="742" y="42"/>
                    <a:pt x="574" y="52"/>
                    <a:pt x="407" y="55"/>
                  </a:cubicBezTo>
                  <a:cubicBezTo>
                    <a:pt x="272" y="57"/>
                    <a:pt x="134" y="60"/>
                    <a:pt x="0" y="76"/>
                  </a:cubicBezTo>
                </a:path>
              </a:pathLst>
            </a:custGeom>
            <a:noFill/>
            <a:ln w="19050" cap="rnd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mc:AlternateContent xmlns:mc="http://schemas.openxmlformats.org/markup-compatibility/2006" xmlns:p14="http://schemas.microsoft.com/office/powerpoint/2010/main">
        <mc:Choice Requires="p14">
          <p:contentPart p14:bwMode="auto" r:id="rId35">
            <p14:nvContentPartPr>
              <p14:cNvPr id="264" name="Ink 117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3568700" y="3035300"/>
              <a:ext cx="1803400" cy="1828800"/>
            </p14:xfrm>
          </p:contentPart>
        </mc:Choice>
        <mc:Fallback xmlns="">
          <p:pic>
            <p:nvPicPr>
              <p:cNvPr id="264" name="Ink 117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34"/>
              <a:stretch>
                <a:fillRect/>
              </a:stretch>
            </p:blipFill>
            <p:spPr>
              <a:xfrm>
                <a:off x="3559341" y="3025940"/>
                <a:ext cx="1822118" cy="1847520"/>
              </a:xfrm>
              <a:prstGeom prst="rect">
                <a:avLst/>
              </a:prstGeom>
            </p:spPr>
          </p:pic>
        </mc:Fallback>
      </mc:AlternateContent>
      <p:sp>
        <p:nvSpPr>
          <p:cNvPr id="281" name="Text Box 124"/>
          <p:cNvSpPr txBox="1">
            <a:spLocks noChangeArrowheads="1"/>
          </p:cNvSpPr>
          <p:nvPr/>
        </p:nvSpPr>
        <p:spPr bwMode="auto">
          <a:xfrm>
            <a:off x="3777225" y="3276600"/>
            <a:ext cx="1492717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US" altLang="en-US" sz="2400" dirty="0" smtClean="0">
                <a:solidFill>
                  <a:srgbClr val="008000"/>
                </a:solidFill>
                <a:latin typeface="Felt Tip Roman" panose="02000400000000000000" pitchFamily="2" charset="0"/>
              </a:rPr>
              <a:t>IBM Z</a:t>
            </a:r>
          </a:p>
          <a:p>
            <a:pPr algn="ctr" eaLnBrk="1" hangingPunct="1"/>
            <a:r>
              <a:rPr lang="en-US" altLang="en-US" sz="2400" dirty="0" smtClean="0">
                <a:solidFill>
                  <a:srgbClr val="008000"/>
                </a:solidFill>
                <a:latin typeface="Felt Tip Roman" panose="02000400000000000000" pitchFamily="2" charset="0"/>
              </a:rPr>
              <a:t>(LinuxONE)</a:t>
            </a:r>
            <a:endParaRPr lang="en-US" altLang="en-US" sz="2400" dirty="0">
              <a:solidFill>
                <a:srgbClr val="008000"/>
              </a:solidFill>
              <a:latin typeface="Felt Tip Roman" panose="02000400000000000000" pitchFamily="2" charset="0"/>
            </a:endParaRPr>
          </a:p>
        </p:txBody>
      </p:sp>
      <p:grpSp>
        <p:nvGrpSpPr>
          <p:cNvPr id="283" name="Group 144"/>
          <p:cNvGrpSpPr>
            <a:grpSpLocks/>
          </p:cNvGrpSpPr>
          <p:nvPr/>
        </p:nvGrpSpPr>
        <p:grpSpPr bwMode="auto">
          <a:xfrm>
            <a:off x="2895600" y="3886200"/>
            <a:ext cx="762000" cy="304800"/>
            <a:chOff x="4724400" y="1752600"/>
            <a:chExt cx="1103313" cy="3248526"/>
          </a:xfrm>
        </p:grpSpPr>
        <p:grpSp>
          <p:nvGrpSpPr>
            <p:cNvPr id="284" name="Group 145"/>
            <p:cNvGrpSpPr>
              <a:grpSpLocks/>
            </p:cNvGrpSpPr>
            <p:nvPr/>
          </p:nvGrpSpPr>
          <p:grpSpPr bwMode="auto">
            <a:xfrm>
              <a:off x="4724400" y="1752600"/>
              <a:ext cx="1103313" cy="3170238"/>
              <a:chOff x="4114800" y="1371600"/>
              <a:chExt cx="1103313" cy="3170238"/>
            </a:xfrm>
          </p:grpSpPr>
          <p:sp>
            <p:nvSpPr>
              <p:cNvPr id="287" name="Ink 131"/>
              <p:cNvSpPr>
                <a:spLocks noRot="1" noChangeAspect="1" noEditPoints="1" noChangeArrowheads="1" noChangeShapeType="1" noTextEdit="1"/>
              </p:cNvSpPr>
              <p:nvPr/>
            </p:nvSpPr>
            <p:spPr bwMode="auto">
              <a:xfrm>
                <a:off x="4114800" y="1371600"/>
                <a:ext cx="36513" cy="3170238"/>
              </a:xfrm>
              <a:custGeom>
                <a:avLst/>
                <a:gdLst>
                  <a:gd name="T0" fmla="*/ 2147483646 w 123"/>
                  <a:gd name="T1" fmla="*/ 0 h 8809"/>
                  <a:gd name="T2" fmla="*/ 2147483646 w 123"/>
                  <a:gd name="T3" fmla="*/ 2147483646 h 8809"/>
                  <a:gd name="T4" fmla="*/ 2147483646 w 123"/>
                  <a:gd name="T5" fmla="*/ 2147483646 h 8809"/>
                  <a:gd name="T6" fmla="*/ 2147483646 w 123"/>
                  <a:gd name="T7" fmla="*/ 2147483646 h 8809"/>
                  <a:gd name="T8" fmla="*/ 2147483646 w 123"/>
                  <a:gd name="T9" fmla="*/ 2147483646 h 8809"/>
                  <a:gd name="T10" fmla="*/ 2147483646 w 123"/>
                  <a:gd name="T11" fmla="*/ 2147483646 h 8809"/>
                  <a:gd name="T12" fmla="*/ 2147483646 w 123"/>
                  <a:gd name="T13" fmla="*/ 2147483646 h 8809"/>
                  <a:gd name="T14" fmla="*/ 0 w 123"/>
                  <a:gd name="T15" fmla="*/ 2147483646 h 8809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23"/>
                  <a:gd name="T25" fmla="*/ 0 h 8809"/>
                  <a:gd name="T26" fmla="*/ 123 w 123"/>
                  <a:gd name="T27" fmla="*/ 8809 h 8809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23" h="8809" extrusionOk="0">
                    <a:moveTo>
                      <a:pt x="122" y="0"/>
                    </a:moveTo>
                    <a:cubicBezTo>
                      <a:pt x="51" y="468"/>
                      <a:pt x="43" y="938"/>
                      <a:pt x="42" y="1411"/>
                    </a:cubicBezTo>
                    <a:cubicBezTo>
                      <a:pt x="40" y="2128"/>
                      <a:pt x="29" y="2835"/>
                      <a:pt x="58" y="3551"/>
                    </a:cubicBezTo>
                    <a:cubicBezTo>
                      <a:pt x="78" y="4047"/>
                      <a:pt x="63" y="4548"/>
                      <a:pt x="58" y="5045"/>
                    </a:cubicBezTo>
                    <a:cubicBezTo>
                      <a:pt x="53" y="5535"/>
                      <a:pt x="48" y="6015"/>
                      <a:pt x="68" y="6504"/>
                    </a:cubicBezTo>
                    <a:cubicBezTo>
                      <a:pt x="82" y="6853"/>
                      <a:pt x="65" y="7212"/>
                      <a:pt x="52" y="7561"/>
                    </a:cubicBezTo>
                    <a:cubicBezTo>
                      <a:pt x="38" y="7928"/>
                      <a:pt x="47" y="8295"/>
                      <a:pt x="27" y="8661"/>
                    </a:cubicBezTo>
                    <a:cubicBezTo>
                      <a:pt x="24" y="8710"/>
                      <a:pt x="5" y="8780"/>
                      <a:pt x="0" y="8808"/>
                    </a:cubicBezTo>
                  </a:path>
                </a:pathLst>
              </a:custGeom>
              <a:noFill/>
              <a:ln w="28575" cap="rnd" cmpd="sng">
                <a:solidFill>
                  <a:srgbClr val="008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88" name="Ink 131"/>
              <p:cNvSpPr>
                <a:spLocks noRot="1" noChangeAspect="1" noEditPoints="1" noChangeArrowheads="1" noChangeShapeType="1" noTextEdit="1"/>
              </p:cNvSpPr>
              <p:nvPr/>
            </p:nvSpPr>
            <p:spPr bwMode="auto">
              <a:xfrm>
                <a:off x="5181600" y="1371600"/>
                <a:ext cx="36513" cy="3170238"/>
              </a:xfrm>
              <a:custGeom>
                <a:avLst/>
                <a:gdLst>
                  <a:gd name="T0" fmla="*/ 2147483646 w 123"/>
                  <a:gd name="T1" fmla="*/ 0 h 8809"/>
                  <a:gd name="T2" fmla="*/ 2147483646 w 123"/>
                  <a:gd name="T3" fmla="*/ 2147483646 h 8809"/>
                  <a:gd name="T4" fmla="*/ 2147483646 w 123"/>
                  <a:gd name="T5" fmla="*/ 2147483646 h 8809"/>
                  <a:gd name="T6" fmla="*/ 2147483646 w 123"/>
                  <a:gd name="T7" fmla="*/ 2147483646 h 8809"/>
                  <a:gd name="T8" fmla="*/ 2147483646 w 123"/>
                  <a:gd name="T9" fmla="*/ 2147483646 h 8809"/>
                  <a:gd name="T10" fmla="*/ 2147483646 w 123"/>
                  <a:gd name="T11" fmla="*/ 2147483646 h 8809"/>
                  <a:gd name="T12" fmla="*/ 2147483646 w 123"/>
                  <a:gd name="T13" fmla="*/ 2147483646 h 8809"/>
                  <a:gd name="T14" fmla="*/ 0 w 123"/>
                  <a:gd name="T15" fmla="*/ 2147483646 h 8809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23"/>
                  <a:gd name="T25" fmla="*/ 0 h 8809"/>
                  <a:gd name="T26" fmla="*/ 123 w 123"/>
                  <a:gd name="T27" fmla="*/ 8809 h 8809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23" h="8809" extrusionOk="0">
                    <a:moveTo>
                      <a:pt x="122" y="0"/>
                    </a:moveTo>
                    <a:cubicBezTo>
                      <a:pt x="51" y="468"/>
                      <a:pt x="43" y="938"/>
                      <a:pt x="42" y="1411"/>
                    </a:cubicBezTo>
                    <a:cubicBezTo>
                      <a:pt x="40" y="2128"/>
                      <a:pt x="29" y="2835"/>
                      <a:pt x="58" y="3551"/>
                    </a:cubicBezTo>
                    <a:cubicBezTo>
                      <a:pt x="78" y="4047"/>
                      <a:pt x="63" y="4548"/>
                      <a:pt x="58" y="5045"/>
                    </a:cubicBezTo>
                    <a:cubicBezTo>
                      <a:pt x="53" y="5535"/>
                      <a:pt x="48" y="6015"/>
                      <a:pt x="68" y="6504"/>
                    </a:cubicBezTo>
                    <a:cubicBezTo>
                      <a:pt x="82" y="6853"/>
                      <a:pt x="65" y="7212"/>
                      <a:pt x="52" y="7561"/>
                    </a:cubicBezTo>
                    <a:cubicBezTo>
                      <a:pt x="38" y="7928"/>
                      <a:pt x="47" y="8295"/>
                      <a:pt x="27" y="8661"/>
                    </a:cubicBezTo>
                    <a:cubicBezTo>
                      <a:pt x="24" y="8710"/>
                      <a:pt x="5" y="8780"/>
                      <a:pt x="0" y="8808"/>
                    </a:cubicBezTo>
                  </a:path>
                </a:pathLst>
              </a:custGeom>
              <a:noFill/>
              <a:ln w="28575" cap="rnd" cmpd="sng">
                <a:solidFill>
                  <a:srgbClr val="008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285" name="Comment 157"/>
            <p:cNvSpPr>
              <a:spLocks noRot="1" noChangeAspect="1" noEditPoints="1" noChangeArrowheads="1" noChangeShapeType="1" noTextEdit="1"/>
            </p:cNvSpPr>
            <p:nvPr/>
          </p:nvSpPr>
          <p:spPr bwMode="auto">
            <a:xfrm>
              <a:off x="4800600" y="1752600"/>
              <a:ext cx="1011238" cy="42863"/>
            </a:xfrm>
            <a:custGeom>
              <a:avLst/>
              <a:gdLst>
                <a:gd name="T0" fmla="*/ 2147483646 w 2808"/>
                <a:gd name="T1" fmla="*/ 2147483646 h 119"/>
                <a:gd name="T2" fmla="*/ 2147483646 w 2808"/>
                <a:gd name="T3" fmla="*/ 2147483646 h 119"/>
                <a:gd name="T4" fmla="*/ 2147483646 w 2808"/>
                <a:gd name="T5" fmla="*/ 2147483646 h 119"/>
                <a:gd name="T6" fmla="*/ 2147483646 w 2808"/>
                <a:gd name="T7" fmla="*/ 2147483646 h 119"/>
                <a:gd name="T8" fmla="*/ 2147483646 w 2808"/>
                <a:gd name="T9" fmla="*/ 2147483646 h 119"/>
                <a:gd name="T10" fmla="*/ 0 w 2808"/>
                <a:gd name="T11" fmla="*/ 2147483646 h 11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808"/>
                <a:gd name="T19" fmla="*/ 0 h 119"/>
                <a:gd name="T20" fmla="*/ 2808 w 2808"/>
                <a:gd name="T21" fmla="*/ 119 h 11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808" h="119" extrusionOk="0">
                  <a:moveTo>
                    <a:pt x="2641" y="36"/>
                  </a:moveTo>
                  <a:cubicBezTo>
                    <a:pt x="2681" y="30"/>
                    <a:pt x="2717" y="24"/>
                    <a:pt x="2756" y="19"/>
                  </a:cubicBezTo>
                  <a:cubicBezTo>
                    <a:pt x="2773" y="17"/>
                    <a:pt x="2790" y="15"/>
                    <a:pt x="2807" y="13"/>
                  </a:cubicBezTo>
                  <a:cubicBezTo>
                    <a:pt x="2741" y="5"/>
                    <a:pt x="2679" y="1"/>
                    <a:pt x="2609" y="4"/>
                  </a:cubicBezTo>
                  <a:cubicBezTo>
                    <a:pt x="1919" y="35"/>
                    <a:pt x="1229" y="109"/>
                    <a:pt x="538" y="118"/>
                  </a:cubicBezTo>
                  <a:cubicBezTo>
                    <a:pt x="358" y="120"/>
                    <a:pt x="179" y="118"/>
                    <a:pt x="0" y="108"/>
                  </a:cubicBezTo>
                </a:path>
              </a:pathLst>
            </a:custGeom>
            <a:noFill/>
            <a:ln w="28575" cap="rnd" cmpd="sng">
              <a:solidFill>
                <a:srgbClr val="008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86" name="Comment 159"/>
            <p:cNvSpPr>
              <a:spLocks noRot="1" noChangeAspect="1" noEditPoints="1" noChangeArrowheads="1" noChangeShapeType="1" noTextEdit="1"/>
            </p:cNvSpPr>
            <p:nvPr/>
          </p:nvSpPr>
          <p:spPr bwMode="auto">
            <a:xfrm>
              <a:off x="4724400" y="4953000"/>
              <a:ext cx="1066800" cy="48126"/>
            </a:xfrm>
            <a:custGeom>
              <a:avLst/>
              <a:gdLst>
                <a:gd name="T0" fmla="*/ 2147483646 w 2002"/>
                <a:gd name="T1" fmla="*/ 2147483646 h 77"/>
                <a:gd name="T2" fmla="*/ 2147483646 w 2002"/>
                <a:gd name="T3" fmla="*/ 2147483646 h 77"/>
                <a:gd name="T4" fmla="*/ 2147483646 w 2002"/>
                <a:gd name="T5" fmla="*/ 2147483646 h 77"/>
                <a:gd name="T6" fmla="*/ 2147483646 w 2002"/>
                <a:gd name="T7" fmla="*/ 2147483646 h 77"/>
                <a:gd name="T8" fmla="*/ 2147483646 w 2002"/>
                <a:gd name="T9" fmla="*/ 2147483646 h 77"/>
                <a:gd name="T10" fmla="*/ 2147483646 w 2002"/>
                <a:gd name="T11" fmla="*/ 2147483646 h 77"/>
                <a:gd name="T12" fmla="*/ 0 w 2002"/>
                <a:gd name="T13" fmla="*/ 2147483646 h 7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002"/>
                <a:gd name="T22" fmla="*/ 0 h 77"/>
                <a:gd name="T23" fmla="*/ 2002 w 2002"/>
                <a:gd name="T24" fmla="*/ 77 h 7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002" h="77" extrusionOk="0">
                  <a:moveTo>
                    <a:pt x="1989" y="6"/>
                  </a:moveTo>
                  <a:cubicBezTo>
                    <a:pt x="1970" y="2"/>
                    <a:pt x="1975" y="0"/>
                    <a:pt x="1956" y="0"/>
                  </a:cubicBezTo>
                  <a:cubicBezTo>
                    <a:pt x="1897" y="-1"/>
                    <a:pt x="1835" y="0"/>
                    <a:pt x="1777" y="5"/>
                  </a:cubicBezTo>
                  <a:cubicBezTo>
                    <a:pt x="1656" y="16"/>
                    <a:pt x="1533" y="22"/>
                    <a:pt x="1411" y="27"/>
                  </a:cubicBezTo>
                  <a:cubicBezTo>
                    <a:pt x="1244" y="34"/>
                    <a:pt x="1076" y="34"/>
                    <a:pt x="909" y="38"/>
                  </a:cubicBezTo>
                  <a:cubicBezTo>
                    <a:pt x="742" y="42"/>
                    <a:pt x="574" y="52"/>
                    <a:pt x="407" y="55"/>
                  </a:cubicBezTo>
                  <a:cubicBezTo>
                    <a:pt x="272" y="57"/>
                    <a:pt x="134" y="60"/>
                    <a:pt x="0" y="76"/>
                  </a:cubicBezTo>
                </a:path>
              </a:pathLst>
            </a:custGeom>
            <a:noFill/>
            <a:ln w="28575" cap="rnd" cmpd="sng">
              <a:solidFill>
                <a:srgbClr val="008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289" name="Group 144"/>
          <p:cNvGrpSpPr>
            <a:grpSpLocks/>
          </p:cNvGrpSpPr>
          <p:nvPr/>
        </p:nvGrpSpPr>
        <p:grpSpPr bwMode="auto">
          <a:xfrm>
            <a:off x="3886200" y="4267200"/>
            <a:ext cx="1282700" cy="533400"/>
            <a:chOff x="4724400" y="1752600"/>
            <a:chExt cx="1103313" cy="3248526"/>
          </a:xfrm>
        </p:grpSpPr>
        <p:grpSp>
          <p:nvGrpSpPr>
            <p:cNvPr id="290" name="Group 145"/>
            <p:cNvGrpSpPr>
              <a:grpSpLocks/>
            </p:cNvGrpSpPr>
            <p:nvPr/>
          </p:nvGrpSpPr>
          <p:grpSpPr bwMode="auto">
            <a:xfrm>
              <a:off x="4724400" y="1752600"/>
              <a:ext cx="1103313" cy="3170238"/>
              <a:chOff x="4114800" y="1371600"/>
              <a:chExt cx="1103313" cy="3170238"/>
            </a:xfrm>
          </p:grpSpPr>
          <p:sp>
            <p:nvSpPr>
              <p:cNvPr id="293" name="Ink 131"/>
              <p:cNvSpPr>
                <a:spLocks noRot="1" noChangeAspect="1" noEditPoints="1" noChangeArrowheads="1" noChangeShapeType="1" noTextEdit="1"/>
              </p:cNvSpPr>
              <p:nvPr/>
            </p:nvSpPr>
            <p:spPr bwMode="auto">
              <a:xfrm>
                <a:off x="4114800" y="1371600"/>
                <a:ext cx="36513" cy="3170238"/>
              </a:xfrm>
              <a:custGeom>
                <a:avLst/>
                <a:gdLst>
                  <a:gd name="T0" fmla="*/ 2147483646 w 123"/>
                  <a:gd name="T1" fmla="*/ 0 h 8809"/>
                  <a:gd name="T2" fmla="*/ 2147483646 w 123"/>
                  <a:gd name="T3" fmla="*/ 2147483646 h 8809"/>
                  <a:gd name="T4" fmla="*/ 2147483646 w 123"/>
                  <a:gd name="T5" fmla="*/ 2147483646 h 8809"/>
                  <a:gd name="T6" fmla="*/ 2147483646 w 123"/>
                  <a:gd name="T7" fmla="*/ 2147483646 h 8809"/>
                  <a:gd name="T8" fmla="*/ 2147483646 w 123"/>
                  <a:gd name="T9" fmla="*/ 2147483646 h 8809"/>
                  <a:gd name="T10" fmla="*/ 2147483646 w 123"/>
                  <a:gd name="T11" fmla="*/ 2147483646 h 8809"/>
                  <a:gd name="T12" fmla="*/ 2147483646 w 123"/>
                  <a:gd name="T13" fmla="*/ 2147483646 h 8809"/>
                  <a:gd name="T14" fmla="*/ 0 w 123"/>
                  <a:gd name="T15" fmla="*/ 2147483646 h 8809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23"/>
                  <a:gd name="T25" fmla="*/ 0 h 8809"/>
                  <a:gd name="T26" fmla="*/ 123 w 123"/>
                  <a:gd name="T27" fmla="*/ 8809 h 8809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23" h="8809" extrusionOk="0">
                    <a:moveTo>
                      <a:pt x="122" y="0"/>
                    </a:moveTo>
                    <a:cubicBezTo>
                      <a:pt x="51" y="468"/>
                      <a:pt x="43" y="938"/>
                      <a:pt x="42" y="1411"/>
                    </a:cubicBezTo>
                    <a:cubicBezTo>
                      <a:pt x="40" y="2128"/>
                      <a:pt x="29" y="2835"/>
                      <a:pt x="58" y="3551"/>
                    </a:cubicBezTo>
                    <a:cubicBezTo>
                      <a:pt x="78" y="4047"/>
                      <a:pt x="63" y="4548"/>
                      <a:pt x="58" y="5045"/>
                    </a:cubicBezTo>
                    <a:cubicBezTo>
                      <a:pt x="53" y="5535"/>
                      <a:pt x="48" y="6015"/>
                      <a:pt x="68" y="6504"/>
                    </a:cubicBezTo>
                    <a:cubicBezTo>
                      <a:pt x="82" y="6853"/>
                      <a:pt x="65" y="7212"/>
                      <a:pt x="52" y="7561"/>
                    </a:cubicBezTo>
                    <a:cubicBezTo>
                      <a:pt x="38" y="7928"/>
                      <a:pt x="47" y="8295"/>
                      <a:pt x="27" y="8661"/>
                    </a:cubicBezTo>
                    <a:cubicBezTo>
                      <a:pt x="24" y="8710"/>
                      <a:pt x="5" y="8780"/>
                      <a:pt x="0" y="8808"/>
                    </a:cubicBezTo>
                  </a:path>
                </a:pathLst>
              </a:custGeom>
              <a:noFill/>
              <a:ln w="28575" cap="rnd" cmpd="sng">
                <a:solidFill>
                  <a:srgbClr val="008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94" name="Ink 131"/>
              <p:cNvSpPr>
                <a:spLocks noRot="1" noChangeAspect="1" noEditPoints="1" noChangeArrowheads="1" noChangeShapeType="1" noTextEdit="1"/>
              </p:cNvSpPr>
              <p:nvPr/>
            </p:nvSpPr>
            <p:spPr bwMode="auto">
              <a:xfrm>
                <a:off x="5181600" y="1371600"/>
                <a:ext cx="36513" cy="3170238"/>
              </a:xfrm>
              <a:custGeom>
                <a:avLst/>
                <a:gdLst>
                  <a:gd name="T0" fmla="*/ 2147483646 w 123"/>
                  <a:gd name="T1" fmla="*/ 0 h 8809"/>
                  <a:gd name="T2" fmla="*/ 2147483646 w 123"/>
                  <a:gd name="T3" fmla="*/ 2147483646 h 8809"/>
                  <a:gd name="T4" fmla="*/ 2147483646 w 123"/>
                  <a:gd name="T5" fmla="*/ 2147483646 h 8809"/>
                  <a:gd name="T6" fmla="*/ 2147483646 w 123"/>
                  <a:gd name="T7" fmla="*/ 2147483646 h 8809"/>
                  <a:gd name="T8" fmla="*/ 2147483646 w 123"/>
                  <a:gd name="T9" fmla="*/ 2147483646 h 8809"/>
                  <a:gd name="T10" fmla="*/ 2147483646 w 123"/>
                  <a:gd name="T11" fmla="*/ 2147483646 h 8809"/>
                  <a:gd name="T12" fmla="*/ 2147483646 w 123"/>
                  <a:gd name="T13" fmla="*/ 2147483646 h 8809"/>
                  <a:gd name="T14" fmla="*/ 0 w 123"/>
                  <a:gd name="T15" fmla="*/ 2147483646 h 8809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23"/>
                  <a:gd name="T25" fmla="*/ 0 h 8809"/>
                  <a:gd name="T26" fmla="*/ 123 w 123"/>
                  <a:gd name="T27" fmla="*/ 8809 h 8809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23" h="8809" extrusionOk="0">
                    <a:moveTo>
                      <a:pt x="122" y="0"/>
                    </a:moveTo>
                    <a:cubicBezTo>
                      <a:pt x="51" y="468"/>
                      <a:pt x="43" y="938"/>
                      <a:pt x="42" y="1411"/>
                    </a:cubicBezTo>
                    <a:cubicBezTo>
                      <a:pt x="40" y="2128"/>
                      <a:pt x="29" y="2835"/>
                      <a:pt x="58" y="3551"/>
                    </a:cubicBezTo>
                    <a:cubicBezTo>
                      <a:pt x="78" y="4047"/>
                      <a:pt x="63" y="4548"/>
                      <a:pt x="58" y="5045"/>
                    </a:cubicBezTo>
                    <a:cubicBezTo>
                      <a:pt x="53" y="5535"/>
                      <a:pt x="48" y="6015"/>
                      <a:pt x="68" y="6504"/>
                    </a:cubicBezTo>
                    <a:cubicBezTo>
                      <a:pt x="82" y="6853"/>
                      <a:pt x="65" y="7212"/>
                      <a:pt x="52" y="7561"/>
                    </a:cubicBezTo>
                    <a:cubicBezTo>
                      <a:pt x="38" y="7928"/>
                      <a:pt x="47" y="8295"/>
                      <a:pt x="27" y="8661"/>
                    </a:cubicBezTo>
                    <a:cubicBezTo>
                      <a:pt x="24" y="8710"/>
                      <a:pt x="5" y="8780"/>
                      <a:pt x="0" y="8808"/>
                    </a:cubicBezTo>
                  </a:path>
                </a:pathLst>
              </a:custGeom>
              <a:noFill/>
              <a:ln w="28575" cap="rnd" cmpd="sng">
                <a:solidFill>
                  <a:srgbClr val="008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291" name="Comment 157"/>
            <p:cNvSpPr>
              <a:spLocks noRot="1" noChangeAspect="1" noEditPoints="1" noChangeArrowheads="1" noChangeShapeType="1" noTextEdit="1"/>
            </p:cNvSpPr>
            <p:nvPr/>
          </p:nvSpPr>
          <p:spPr bwMode="auto">
            <a:xfrm>
              <a:off x="4800600" y="1752600"/>
              <a:ext cx="1011238" cy="42863"/>
            </a:xfrm>
            <a:custGeom>
              <a:avLst/>
              <a:gdLst>
                <a:gd name="T0" fmla="*/ 2147483646 w 2808"/>
                <a:gd name="T1" fmla="*/ 2147483646 h 119"/>
                <a:gd name="T2" fmla="*/ 2147483646 w 2808"/>
                <a:gd name="T3" fmla="*/ 2147483646 h 119"/>
                <a:gd name="T4" fmla="*/ 2147483646 w 2808"/>
                <a:gd name="T5" fmla="*/ 2147483646 h 119"/>
                <a:gd name="T6" fmla="*/ 2147483646 w 2808"/>
                <a:gd name="T7" fmla="*/ 2147483646 h 119"/>
                <a:gd name="T8" fmla="*/ 2147483646 w 2808"/>
                <a:gd name="T9" fmla="*/ 2147483646 h 119"/>
                <a:gd name="T10" fmla="*/ 0 w 2808"/>
                <a:gd name="T11" fmla="*/ 2147483646 h 11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808"/>
                <a:gd name="T19" fmla="*/ 0 h 119"/>
                <a:gd name="T20" fmla="*/ 2808 w 2808"/>
                <a:gd name="T21" fmla="*/ 119 h 11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808" h="119" extrusionOk="0">
                  <a:moveTo>
                    <a:pt x="2641" y="36"/>
                  </a:moveTo>
                  <a:cubicBezTo>
                    <a:pt x="2681" y="30"/>
                    <a:pt x="2717" y="24"/>
                    <a:pt x="2756" y="19"/>
                  </a:cubicBezTo>
                  <a:cubicBezTo>
                    <a:pt x="2773" y="17"/>
                    <a:pt x="2790" y="15"/>
                    <a:pt x="2807" y="13"/>
                  </a:cubicBezTo>
                  <a:cubicBezTo>
                    <a:pt x="2741" y="5"/>
                    <a:pt x="2679" y="1"/>
                    <a:pt x="2609" y="4"/>
                  </a:cubicBezTo>
                  <a:cubicBezTo>
                    <a:pt x="1919" y="35"/>
                    <a:pt x="1229" y="109"/>
                    <a:pt x="538" y="118"/>
                  </a:cubicBezTo>
                  <a:cubicBezTo>
                    <a:pt x="358" y="120"/>
                    <a:pt x="179" y="118"/>
                    <a:pt x="0" y="108"/>
                  </a:cubicBezTo>
                </a:path>
              </a:pathLst>
            </a:custGeom>
            <a:noFill/>
            <a:ln w="28575" cap="rnd" cmpd="sng">
              <a:solidFill>
                <a:srgbClr val="008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92" name="Comment 159"/>
            <p:cNvSpPr>
              <a:spLocks noRot="1" noChangeAspect="1" noEditPoints="1" noChangeArrowheads="1" noChangeShapeType="1" noTextEdit="1"/>
            </p:cNvSpPr>
            <p:nvPr/>
          </p:nvSpPr>
          <p:spPr bwMode="auto">
            <a:xfrm>
              <a:off x="4724400" y="4953000"/>
              <a:ext cx="1066800" cy="48126"/>
            </a:xfrm>
            <a:custGeom>
              <a:avLst/>
              <a:gdLst>
                <a:gd name="T0" fmla="*/ 2147483646 w 2002"/>
                <a:gd name="T1" fmla="*/ 2147483646 h 77"/>
                <a:gd name="T2" fmla="*/ 2147483646 w 2002"/>
                <a:gd name="T3" fmla="*/ 2147483646 h 77"/>
                <a:gd name="T4" fmla="*/ 2147483646 w 2002"/>
                <a:gd name="T5" fmla="*/ 2147483646 h 77"/>
                <a:gd name="T6" fmla="*/ 2147483646 w 2002"/>
                <a:gd name="T7" fmla="*/ 2147483646 h 77"/>
                <a:gd name="T8" fmla="*/ 2147483646 w 2002"/>
                <a:gd name="T9" fmla="*/ 2147483646 h 77"/>
                <a:gd name="T10" fmla="*/ 2147483646 w 2002"/>
                <a:gd name="T11" fmla="*/ 2147483646 h 77"/>
                <a:gd name="T12" fmla="*/ 0 w 2002"/>
                <a:gd name="T13" fmla="*/ 2147483646 h 7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002"/>
                <a:gd name="T22" fmla="*/ 0 h 77"/>
                <a:gd name="T23" fmla="*/ 2002 w 2002"/>
                <a:gd name="T24" fmla="*/ 77 h 7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002" h="77" extrusionOk="0">
                  <a:moveTo>
                    <a:pt x="1989" y="6"/>
                  </a:moveTo>
                  <a:cubicBezTo>
                    <a:pt x="1970" y="2"/>
                    <a:pt x="1975" y="0"/>
                    <a:pt x="1956" y="0"/>
                  </a:cubicBezTo>
                  <a:cubicBezTo>
                    <a:pt x="1897" y="-1"/>
                    <a:pt x="1835" y="0"/>
                    <a:pt x="1777" y="5"/>
                  </a:cubicBezTo>
                  <a:cubicBezTo>
                    <a:pt x="1656" y="16"/>
                    <a:pt x="1533" y="22"/>
                    <a:pt x="1411" y="27"/>
                  </a:cubicBezTo>
                  <a:cubicBezTo>
                    <a:pt x="1244" y="34"/>
                    <a:pt x="1076" y="34"/>
                    <a:pt x="909" y="38"/>
                  </a:cubicBezTo>
                  <a:cubicBezTo>
                    <a:pt x="742" y="42"/>
                    <a:pt x="574" y="52"/>
                    <a:pt x="407" y="55"/>
                  </a:cubicBezTo>
                  <a:cubicBezTo>
                    <a:pt x="272" y="57"/>
                    <a:pt x="134" y="60"/>
                    <a:pt x="0" y="76"/>
                  </a:cubicBezTo>
                </a:path>
              </a:pathLst>
            </a:custGeom>
            <a:noFill/>
            <a:ln w="28575" cap="rnd" cmpd="sng">
              <a:solidFill>
                <a:srgbClr val="008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mc:AlternateContent xmlns:mc="http://schemas.openxmlformats.org/markup-compatibility/2006" xmlns:p14="http://schemas.microsoft.com/office/powerpoint/2010/main">
        <mc:Choice Requires="p14">
          <p:contentPart p14:bwMode="auto" r:id="rId36">
            <p14:nvContentPartPr>
              <p14:cNvPr id="300" name="Ink 134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2630487" y="5937250"/>
              <a:ext cx="1588" cy="9525"/>
            </p14:xfrm>
          </p:contentPart>
        </mc:Choice>
        <mc:Fallback xmlns="">
          <p:pic>
            <p:nvPicPr>
              <p:cNvPr id="300" name="Ink 134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71"/>
              <a:stretch>
                <a:fillRect/>
              </a:stretch>
            </p:blipFill>
            <p:spPr>
              <a:xfrm>
                <a:off x="0" y="0"/>
                <a:ext cx="0" cy="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2">
            <p14:nvContentPartPr>
              <p14:cNvPr id="302" name="Ink 204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2630487" y="5937250"/>
              <a:ext cx="1588" cy="9525"/>
            </p14:xfrm>
          </p:contentPart>
        </mc:Choice>
        <mc:Fallback xmlns="">
          <p:pic>
            <p:nvPicPr>
              <p:cNvPr id="302" name="Ink 204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71"/>
              <a:stretch>
                <a:fillRect/>
              </a:stretch>
            </p:blipFill>
            <p:spPr>
              <a:xfrm>
                <a:off x="0" y="0"/>
                <a:ext cx="0" cy="0"/>
              </a:xfrm>
              <a:prstGeom prst="rect">
                <a:avLst/>
              </a:prstGeom>
            </p:spPr>
          </p:pic>
        </mc:Fallback>
      </mc:AlternateContent>
      <p:sp>
        <p:nvSpPr>
          <p:cNvPr id="303" name="Text Box 83"/>
          <p:cNvSpPr txBox="1">
            <a:spLocks noChangeArrowheads="1"/>
          </p:cNvSpPr>
          <p:nvPr/>
        </p:nvSpPr>
        <p:spPr bwMode="auto">
          <a:xfrm>
            <a:off x="3827463" y="4267200"/>
            <a:ext cx="1354137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600" dirty="0" smtClean="0">
                <a:solidFill>
                  <a:srgbClr val="FF0000"/>
                </a:solidFill>
                <a:latin typeface="Felt Tip Roman" panose="02000400000000000000" pitchFamily="2" charset="0"/>
              </a:rPr>
              <a:t>Efficient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600" dirty="0" smtClean="0">
                <a:solidFill>
                  <a:srgbClr val="FF0000"/>
                </a:solidFill>
                <a:latin typeface="Felt Tip Roman" panose="02000400000000000000" pitchFamily="2" charset="0"/>
              </a:rPr>
              <a:t>Open Systems</a:t>
            </a:r>
            <a:endParaRPr lang="en-US" altLang="en-US" sz="1600" dirty="0">
              <a:solidFill>
                <a:srgbClr val="FF0000"/>
              </a:solidFill>
              <a:latin typeface="Felt Tip Roman" panose="02000400000000000000" pitchFamily="2" charset="0"/>
            </a:endParaRPr>
          </a:p>
        </p:txBody>
      </p:sp>
      <p:sp>
        <p:nvSpPr>
          <p:cNvPr id="308" name="Comment 159"/>
          <p:cNvSpPr>
            <a:spLocks noRot="1" noChangeAspect="1" noEditPoints="1" noChangeArrowheads="1" noChangeShapeType="1" noTextEdit="1"/>
          </p:cNvSpPr>
          <p:nvPr/>
        </p:nvSpPr>
        <p:spPr bwMode="auto">
          <a:xfrm>
            <a:off x="7543800" y="4953000"/>
            <a:ext cx="720725" cy="28575"/>
          </a:xfrm>
          <a:custGeom>
            <a:avLst/>
            <a:gdLst>
              <a:gd name="T0" fmla="*/ 2147483646 w 2002"/>
              <a:gd name="T1" fmla="*/ 2147483646 h 77"/>
              <a:gd name="T2" fmla="*/ 2147483646 w 2002"/>
              <a:gd name="T3" fmla="*/ 2147483646 h 77"/>
              <a:gd name="T4" fmla="*/ 2147483646 w 2002"/>
              <a:gd name="T5" fmla="*/ 2147483646 h 77"/>
              <a:gd name="T6" fmla="*/ 2147483646 w 2002"/>
              <a:gd name="T7" fmla="*/ 2147483646 h 77"/>
              <a:gd name="T8" fmla="*/ 2147483646 w 2002"/>
              <a:gd name="T9" fmla="*/ 2147483646 h 77"/>
              <a:gd name="T10" fmla="*/ 2147483646 w 2002"/>
              <a:gd name="T11" fmla="*/ 2147483646 h 77"/>
              <a:gd name="T12" fmla="*/ 0 w 2002"/>
              <a:gd name="T13" fmla="*/ 2147483646 h 77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2002"/>
              <a:gd name="T22" fmla="*/ 0 h 77"/>
              <a:gd name="T23" fmla="*/ 2002 w 2002"/>
              <a:gd name="T24" fmla="*/ 77 h 77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2002" h="77" extrusionOk="0">
                <a:moveTo>
                  <a:pt x="1989" y="6"/>
                </a:moveTo>
                <a:cubicBezTo>
                  <a:pt x="1970" y="2"/>
                  <a:pt x="1975" y="0"/>
                  <a:pt x="1956" y="0"/>
                </a:cubicBezTo>
                <a:cubicBezTo>
                  <a:pt x="1897" y="-1"/>
                  <a:pt x="1835" y="0"/>
                  <a:pt x="1777" y="5"/>
                </a:cubicBezTo>
                <a:cubicBezTo>
                  <a:pt x="1656" y="16"/>
                  <a:pt x="1533" y="22"/>
                  <a:pt x="1411" y="27"/>
                </a:cubicBezTo>
                <a:cubicBezTo>
                  <a:pt x="1244" y="34"/>
                  <a:pt x="1076" y="34"/>
                  <a:pt x="909" y="38"/>
                </a:cubicBezTo>
                <a:cubicBezTo>
                  <a:pt x="742" y="42"/>
                  <a:pt x="574" y="52"/>
                  <a:pt x="407" y="55"/>
                </a:cubicBezTo>
                <a:cubicBezTo>
                  <a:pt x="272" y="57"/>
                  <a:pt x="134" y="60"/>
                  <a:pt x="0" y="76"/>
                </a:cubicBezTo>
              </a:path>
            </a:pathLst>
          </a:custGeom>
          <a:noFill/>
          <a:ln w="19050" cap="rnd">
            <a:solidFill>
              <a:schemeClr val="accent2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grpSp>
        <p:nvGrpSpPr>
          <p:cNvPr id="295" name="Group 294"/>
          <p:cNvGrpSpPr>
            <a:grpSpLocks/>
          </p:cNvGrpSpPr>
          <p:nvPr/>
        </p:nvGrpSpPr>
        <p:grpSpPr bwMode="auto">
          <a:xfrm>
            <a:off x="3613808" y="3005931"/>
            <a:ext cx="1064847" cy="595987"/>
            <a:chOff x="3632200" y="3022600"/>
            <a:chExt cx="571500" cy="48260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73">
              <p14:nvContentPartPr>
                <p14:cNvPr id="306" name="Ink 112"/>
                <p14:cNvContentPartPr>
                  <a14:cpLocks xmlns:a14="http://schemas.microsoft.com/office/drawing/2010/main" noRot="1" noChangeAspect="1" noEditPoints="1" noChangeArrowheads="1" noChangeShapeType="1"/>
                </p14:cNvContentPartPr>
                <p14:nvPr/>
              </p14:nvContentPartPr>
              <p14:xfrm>
                <a:off x="4064000" y="3022600"/>
                <a:ext cx="139700" cy="76200"/>
              </p14:xfrm>
            </p:contentPart>
          </mc:Choice>
          <mc:Fallback xmlns="">
            <p:pic>
              <p:nvPicPr>
                <p:cNvPr id="306" name="Ink 112"/>
                <p:cNvPicPr>
                  <a:picLocks noRot="1" noChangeAspect="1" noEditPoints="1" noChangeArrowheads="1" noChangeShapeType="1"/>
                </p:cNvPicPr>
                <p:nvPr/>
              </p:nvPicPr>
              <p:blipFill>
                <a:blip r:embed="rId74"/>
                <a:stretch>
                  <a:fillRect/>
                </a:stretch>
              </p:blipFill>
              <p:spPr>
                <a:xfrm>
                  <a:off x="4058976" y="3015009"/>
                  <a:ext cx="149748" cy="91382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5">
              <p14:nvContentPartPr>
                <p14:cNvPr id="307" name="Ink 113"/>
                <p14:cNvContentPartPr>
                  <a14:cpLocks xmlns:a14="http://schemas.microsoft.com/office/drawing/2010/main" noRot="1" noChangeAspect="1" noEditPoints="1" noChangeArrowheads="1" noChangeShapeType="1"/>
                </p14:cNvContentPartPr>
                <p14:nvPr/>
              </p14:nvContentPartPr>
              <p14:xfrm>
                <a:off x="3937000" y="3149600"/>
                <a:ext cx="50800" cy="25400"/>
              </p14:xfrm>
            </p:contentPart>
          </mc:Choice>
          <mc:Fallback xmlns="">
            <p:pic>
              <p:nvPicPr>
                <p:cNvPr id="307" name="Ink 113"/>
                <p:cNvPicPr>
                  <a:picLocks noRot="1" noChangeAspect="1" noEditPoints="1" noChangeArrowheads="1" noChangeShapeType="1"/>
                </p:cNvPicPr>
                <p:nvPr/>
              </p:nvPicPr>
              <p:blipFill>
                <a:blip r:embed="rId76"/>
                <a:stretch>
                  <a:fillRect/>
                </a:stretch>
              </p:blipFill>
              <p:spPr>
                <a:xfrm>
                  <a:off x="3931978" y="3142009"/>
                  <a:ext cx="60844" cy="40582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7">
              <p14:nvContentPartPr>
                <p14:cNvPr id="311" name="Ink 114"/>
                <p14:cNvContentPartPr>
                  <a14:cpLocks xmlns:a14="http://schemas.microsoft.com/office/drawing/2010/main" noRot="1" noChangeAspect="1" noEditPoints="1" noChangeArrowheads="1" noChangeShapeType="1"/>
                </p14:cNvContentPartPr>
                <p14:nvPr/>
              </p14:nvContentPartPr>
              <p14:xfrm>
                <a:off x="3848100" y="3238500"/>
                <a:ext cx="25400" cy="38100"/>
              </p14:xfrm>
            </p:contentPart>
          </mc:Choice>
          <mc:Fallback xmlns="">
            <p:pic>
              <p:nvPicPr>
                <p:cNvPr id="311" name="Ink 114"/>
                <p:cNvPicPr>
                  <a:picLocks noRot="1" noChangeAspect="1" noEditPoints="1" noChangeArrowheads="1" noChangeShapeType="1"/>
                </p:cNvPicPr>
                <p:nvPr/>
              </p:nvPicPr>
              <p:blipFill>
                <a:blip r:embed="rId78"/>
                <a:stretch>
                  <a:fillRect/>
                </a:stretch>
              </p:blipFill>
              <p:spPr>
                <a:xfrm>
                  <a:off x="3843097" y="3230938"/>
                  <a:ext cx="35406" cy="53224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9">
              <p14:nvContentPartPr>
                <p14:cNvPr id="312" name="Ink 115"/>
                <p14:cNvContentPartPr>
                  <a14:cpLocks xmlns:a14="http://schemas.microsoft.com/office/drawing/2010/main" noRot="1" noChangeAspect="1" noEditPoints="1" noChangeArrowheads="1" noChangeShapeType="1"/>
                </p14:cNvContentPartPr>
                <p14:nvPr/>
              </p14:nvContentPartPr>
              <p14:xfrm>
                <a:off x="3759200" y="3340100"/>
                <a:ext cx="25400" cy="25400"/>
              </p14:xfrm>
            </p:contentPart>
          </mc:Choice>
          <mc:Fallback xmlns="">
            <p:pic>
              <p:nvPicPr>
                <p:cNvPr id="312" name="Ink 115"/>
                <p:cNvPicPr>
                  <a:picLocks noRot="1" noChangeAspect="1" noEditPoints="1" noChangeArrowheads="1" noChangeShapeType="1"/>
                </p:cNvPicPr>
                <p:nvPr/>
              </p:nvPicPr>
              <p:blipFill>
                <a:blip r:embed="rId80"/>
                <a:stretch>
                  <a:fillRect/>
                </a:stretch>
              </p:blipFill>
              <p:spPr>
                <a:xfrm>
                  <a:off x="3754197" y="3332509"/>
                  <a:ext cx="35406" cy="40582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1">
              <p14:nvContentPartPr>
                <p14:cNvPr id="313" name="Ink 116"/>
                <p14:cNvContentPartPr>
                  <a14:cpLocks xmlns:a14="http://schemas.microsoft.com/office/drawing/2010/main" noRot="1" noChangeAspect="1" noEditPoints="1" noChangeArrowheads="1" noChangeShapeType="1"/>
                </p14:cNvContentPartPr>
                <p14:nvPr/>
              </p14:nvContentPartPr>
              <p14:xfrm>
                <a:off x="3632200" y="3467100"/>
                <a:ext cx="38100" cy="38100"/>
              </p14:xfrm>
            </p:contentPart>
          </mc:Choice>
          <mc:Fallback xmlns="">
            <p:pic>
              <p:nvPicPr>
                <p:cNvPr id="313" name="Ink 116"/>
                <p:cNvPicPr>
                  <a:picLocks noRot="1" noChangeAspect="1" noEditPoints="1" noChangeArrowheads="1" noChangeShapeType="1"/>
                </p:cNvPicPr>
                <p:nvPr/>
              </p:nvPicPr>
              <p:blipFill>
                <a:blip r:embed="rId82"/>
                <a:stretch>
                  <a:fillRect/>
                </a:stretch>
              </p:blipFill>
              <p:spPr>
                <a:xfrm>
                  <a:off x="3627197" y="3459538"/>
                  <a:ext cx="48106" cy="53224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314" name="Group 313"/>
          <p:cNvGrpSpPr>
            <a:grpSpLocks/>
          </p:cNvGrpSpPr>
          <p:nvPr/>
        </p:nvGrpSpPr>
        <p:grpSpPr bwMode="auto">
          <a:xfrm>
            <a:off x="4664075" y="3028950"/>
            <a:ext cx="788355" cy="530598"/>
            <a:chOff x="4724400" y="2984500"/>
            <a:chExt cx="711200" cy="54610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83">
              <p14:nvContentPartPr>
                <p14:cNvPr id="315" name="Ink 118"/>
                <p14:cNvContentPartPr>
                  <a14:cpLocks xmlns:a14="http://schemas.microsoft.com/office/drawing/2010/main" noRot="1" noChangeAspect="1" noEditPoints="1" noChangeArrowheads="1" noChangeShapeType="1"/>
                </p14:cNvContentPartPr>
                <p14:nvPr/>
              </p14:nvContentPartPr>
              <p14:xfrm>
                <a:off x="4724400" y="2984500"/>
                <a:ext cx="25400" cy="12700"/>
              </p14:xfrm>
            </p:contentPart>
          </mc:Choice>
          <mc:Fallback xmlns="">
            <p:pic>
              <p:nvPicPr>
                <p:cNvPr id="315" name="Ink 118"/>
                <p:cNvPicPr>
                  <a:picLocks noRot="1" noChangeAspect="1" noEditPoints="1" noChangeArrowheads="1" noChangeShapeType="1"/>
                </p:cNvPicPr>
                <p:nvPr/>
              </p:nvPicPr>
              <p:blipFill>
                <a:blip r:embed="rId34"/>
                <a:stretch>
                  <a:fillRect/>
                </a:stretch>
              </p:blipFill>
              <p:spPr>
                <a:xfrm>
                  <a:off x="4715933" y="2974788"/>
                  <a:ext cx="42333" cy="32124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4">
              <p14:nvContentPartPr>
                <p14:cNvPr id="316" name="Ink 119"/>
                <p14:cNvContentPartPr>
                  <a14:cpLocks xmlns:a14="http://schemas.microsoft.com/office/drawing/2010/main" noRot="1" noChangeAspect="1" noEditPoints="1" noChangeArrowheads="1" noChangeShapeType="1"/>
                </p14:cNvContentPartPr>
                <p14:nvPr/>
              </p14:nvContentPartPr>
              <p14:xfrm>
                <a:off x="4876800" y="3098800"/>
                <a:ext cx="38100" cy="25400"/>
              </p14:xfrm>
            </p:contentPart>
          </mc:Choice>
          <mc:Fallback xmlns="">
            <p:pic>
              <p:nvPicPr>
                <p:cNvPr id="316" name="Ink 119"/>
                <p:cNvPicPr>
                  <a:picLocks noRot="1" noChangeAspect="1" noEditPoints="1" noChangeArrowheads="1" noChangeShapeType="1"/>
                </p:cNvPicPr>
                <p:nvPr/>
              </p:nvPicPr>
              <p:blipFill>
                <a:blip r:embed="rId71"/>
                <a:stretch>
                  <a:fillRect/>
                </a:stretch>
              </p:blipFill>
              <p:spPr>
                <a:xfrm>
                  <a:off x="4868333" y="3089229"/>
                  <a:ext cx="55033" cy="44542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5">
              <p14:nvContentPartPr>
                <p14:cNvPr id="317" name="Ink 120"/>
                <p14:cNvContentPartPr>
                  <a14:cpLocks xmlns:a14="http://schemas.microsoft.com/office/drawing/2010/main" noRot="1" noChangeAspect="1" noEditPoints="1" noChangeArrowheads="1" noChangeShapeType="1"/>
                </p14:cNvContentPartPr>
                <p14:nvPr/>
              </p14:nvContentPartPr>
              <p14:xfrm>
                <a:off x="4978400" y="3187700"/>
                <a:ext cx="63500" cy="25400"/>
              </p14:xfrm>
            </p:contentPart>
          </mc:Choice>
          <mc:Fallback xmlns="">
            <p:pic>
              <p:nvPicPr>
                <p:cNvPr id="317" name="Ink 120"/>
                <p:cNvPicPr>
                  <a:picLocks noRot="1" noChangeAspect="1" noEditPoints="1" noChangeArrowheads="1" noChangeShapeType="1"/>
                </p:cNvPicPr>
                <p:nvPr/>
              </p:nvPicPr>
              <p:blipFill>
                <a:blip r:embed="rId86"/>
                <a:stretch>
                  <a:fillRect/>
                </a:stretch>
              </p:blipFill>
              <p:spPr>
                <a:xfrm>
                  <a:off x="4969977" y="3178129"/>
                  <a:ext cx="80347" cy="44542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7">
              <p14:nvContentPartPr>
                <p14:cNvPr id="318" name="Ink 121"/>
                <p14:cNvContentPartPr>
                  <a14:cpLocks xmlns:a14="http://schemas.microsoft.com/office/drawing/2010/main" noRot="1" noChangeAspect="1" noEditPoints="1" noChangeArrowheads="1" noChangeShapeType="1"/>
                </p14:cNvContentPartPr>
                <p14:nvPr/>
              </p14:nvContentPartPr>
              <p14:xfrm>
                <a:off x="5118100" y="3276600"/>
                <a:ext cx="317500" cy="254000"/>
              </p14:xfrm>
            </p:contentPart>
          </mc:Choice>
          <mc:Fallback xmlns="">
            <p:pic>
              <p:nvPicPr>
                <p:cNvPr id="318" name="Ink 121"/>
                <p:cNvPicPr>
                  <a:picLocks noRot="1" noChangeAspect="1" noEditPoints="1" noChangeArrowheads="1" noChangeShapeType="1"/>
                </p:cNvPicPr>
                <p:nvPr/>
              </p:nvPicPr>
              <p:blipFill>
                <a:blip r:embed="rId88"/>
                <a:stretch>
                  <a:fillRect/>
                </a:stretch>
              </p:blipFill>
              <p:spPr>
                <a:xfrm>
                  <a:off x="5109659" y="3266973"/>
                  <a:ext cx="334381" cy="273254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319" name="Group 318"/>
          <p:cNvGrpSpPr>
            <a:grpSpLocks/>
          </p:cNvGrpSpPr>
          <p:nvPr/>
        </p:nvGrpSpPr>
        <p:grpSpPr bwMode="auto">
          <a:xfrm>
            <a:off x="4745380" y="4003675"/>
            <a:ext cx="874273" cy="892295"/>
            <a:chOff x="4787900" y="4114800"/>
            <a:chExt cx="850900" cy="69850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89">
              <p14:nvContentPartPr>
                <p14:cNvPr id="320" name="Ink 122"/>
                <p14:cNvContentPartPr>
                  <a14:cpLocks xmlns:a14="http://schemas.microsoft.com/office/drawing/2010/main" noRot="1" noChangeAspect="1" noEditPoints="1" noChangeArrowheads="1" noChangeShapeType="1"/>
                </p14:cNvContentPartPr>
                <p14:nvPr/>
              </p14:nvContentPartPr>
              <p14:xfrm>
                <a:off x="5384800" y="4114800"/>
                <a:ext cx="254000" cy="190500"/>
              </p14:xfrm>
            </p:contentPart>
          </mc:Choice>
          <mc:Fallback xmlns="">
            <p:pic>
              <p:nvPicPr>
                <p:cNvPr id="320" name="Ink 122"/>
                <p:cNvPicPr>
                  <a:picLocks noRot="1" noChangeAspect="1" noEditPoints="1" noChangeArrowheads="1" noChangeShapeType="1"/>
                </p:cNvPicPr>
                <p:nvPr/>
              </p:nvPicPr>
              <p:blipFill>
                <a:blip r:embed="rId90"/>
                <a:stretch>
                  <a:fillRect/>
                </a:stretch>
              </p:blipFill>
              <p:spPr>
                <a:xfrm>
                  <a:off x="5375691" y="4107473"/>
                  <a:ext cx="272218" cy="205154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91">
              <p14:nvContentPartPr>
                <p14:cNvPr id="321" name="Ink 123"/>
                <p14:cNvContentPartPr>
                  <a14:cpLocks xmlns:a14="http://schemas.microsoft.com/office/drawing/2010/main" noRot="1" noChangeAspect="1" noEditPoints="1" noChangeArrowheads="1" noChangeShapeType="1"/>
                </p14:cNvContentPartPr>
                <p14:nvPr/>
              </p14:nvContentPartPr>
              <p14:xfrm>
                <a:off x="5080000" y="4406900"/>
                <a:ext cx="228600" cy="190500"/>
              </p14:xfrm>
            </p:contentPart>
          </mc:Choice>
          <mc:Fallback xmlns="">
            <p:pic>
              <p:nvPicPr>
                <p:cNvPr id="321" name="Ink 123"/>
                <p:cNvPicPr>
                  <a:picLocks noRot="1" noChangeAspect="1" noEditPoints="1" noChangeArrowheads="1" noChangeShapeType="1"/>
                </p:cNvPicPr>
                <p:nvPr/>
              </p:nvPicPr>
              <p:blipFill>
                <a:blip r:embed="rId92"/>
                <a:stretch>
                  <a:fillRect/>
                </a:stretch>
              </p:blipFill>
              <p:spPr>
                <a:xfrm>
                  <a:off x="5070884" y="4399573"/>
                  <a:ext cx="246832" cy="205154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93">
              <p14:nvContentPartPr>
                <p14:cNvPr id="322" name="Ink 124"/>
                <p14:cNvContentPartPr>
                  <a14:cpLocks xmlns:a14="http://schemas.microsoft.com/office/drawing/2010/main" noRot="1" noChangeAspect="1" noEditPoints="1" noChangeArrowheads="1" noChangeShapeType="1"/>
                </p14:cNvContentPartPr>
                <p14:nvPr/>
              </p14:nvContentPartPr>
              <p14:xfrm>
                <a:off x="4787900" y="4635500"/>
                <a:ext cx="215900" cy="177800"/>
              </p14:xfrm>
            </p:contentPart>
          </mc:Choice>
          <mc:Fallback xmlns="">
            <p:pic>
              <p:nvPicPr>
                <p:cNvPr id="322" name="Ink 124"/>
                <p:cNvPicPr>
                  <a:picLocks noRot="1" noChangeAspect="1" noEditPoints="1" noChangeArrowheads="1" noChangeShapeType="1"/>
                </p:cNvPicPr>
                <p:nvPr/>
              </p:nvPicPr>
              <p:blipFill>
                <a:blip r:embed="rId94"/>
                <a:stretch>
                  <a:fillRect/>
                </a:stretch>
              </p:blipFill>
              <p:spPr>
                <a:xfrm>
                  <a:off x="4778787" y="4628174"/>
                  <a:ext cx="234125" cy="192452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323" name="Group 322"/>
          <p:cNvGrpSpPr>
            <a:grpSpLocks/>
          </p:cNvGrpSpPr>
          <p:nvPr/>
        </p:nvGrpSpPr>
        <p:grpSpPr bwMode="auto">
          <a:xfrm>
            <a:off x="3531051" y="4114800"/>
            <a:ext cx="366499" cy="377702"/>
            <a:chOff x="3530600" y="4229100"/>
            <a:chExt cx="685800" cy="58420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95">
              <p14:nvContentPartPr>
                <p14:cNvPr id="324" name="Ink 125"/>
                <p14:cNvContentPartPr>
                  <a14:cpLocks xmlns:a14="http://schemas.microsoft.com/office/drawing/2010/main" noRot="1" noChangeAspect="1" noEditPoints="1" noChangeArrowheads="1" noChangeShapeType="1"/>
                </p14:cNvContentPartPr>
                <p14:nvPr/>
              </p14:nvContentPartPr>
              <p14:xfrm>
                <a:off x="3530600" y="4229100"/>
                <a:ext cx="114300" cy="127000"/>
              </p14:xfrm>
            </p:contentPart>
          </mc:Choice>
          <mc:Fallback xmlns="">
            <p:pic>
              <p:nvPicPr>
                <p:cNvPr id="324" name="Ink 125"/>
                <p:cNvPicPr>
                  <a:picLocks noRot="1" noChangeAspect="1" noEditPoints="1" noChangeArrowheads="1" noChangeShapeType="1"/>
                </p:cNvPicPr>
                <p:nvPr/>
              </p:nvPicPr>
              <p:blipFill>
                <a:blip r:embed="rId96"/>
                <a:stretch>
                  <a:fillRect/>
                </a:stretch>
              </p:blipFill>
              <p:spPr>
                <a:xfrm>
                  <a:off x="3513119" y="4214618"/>
                  <a:ext cx="149262" cy="155965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97">
              <p14:nvContentPartPr>
                <p14:cNvPr id="325" name="Ink 126"/>
                <p14:cNvContentPartPr>
                  <a14:cpLocks xmlns:a14="http://schemas.microsoft.com/office/drawing/2010/main" noRot="1" noChangeAspect="1" noEditPoints="1" noChangeArrowheads="1" noChangeShapeType="1"/>
                </p14:cNvContentPartPr>
                <p14:nvPr/>
              </p14:nvContentPartPr>
              <p14:xfrm>
                <a:off x="3708400" y="4432300"/>
                <a:ext cx="165100" cy="139700"/>
              </p14:xfrm>
            </p:contentPart>
          </mc:Choice>
          <mc:Fallback xmlns="">
            <p:pic>
              <p:nvPicPr>
                <p:cNvPr id="325" name="Ink 126"/>
                <p:cNvPicPr>
                  <a:picLocks noRot="1" noChangeAspect="1" noEditPoints="1" noChangeArrowheads="1" noChangeShapeType="1"/>
                </p:cNvPicPr>
                <p:nvPr/>
              </p:nvPicPr>
              <p:blipFill>
                <a:blip r:embed="rId98"/>
                <a:stretch>
                  <a:fillRect/>
                </a:stretch>
              </p:blipFill>
              <p:spPr>
                <a:xfrm>
                  <a:off x="3690879" y="4417829"/>
                  <a:ext cx="200142" cy="168642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99">
              <p14:nvContentPartPr>
                <p14:cNvPr id="326" name="Ink 127"/>
                <p14:cNvContentPartPr>
                  <a14:cpLocks xmlns:a14="http://schemas.microsoft.com/office/drawing/2010/main" noRot="1" noChangeAspect="1" noEditPoints="1" noChangeArrowheads="1" noChangeShapeType="1"/>
                </p14:cNvContentPartPr>
                <p14:nvPr/>
              </p14:nvContentPartPr>
              <p14:xfrm>
                <a:off x="3937000" y="4635500"/>
                <a:ext cx="38100" cy="25400"/>
              </p14:xfrm>
            </p:contentPart>
          </mc:Choice>
          <mc:Fallback xmlns="">
            <p:pic>
              <p:nvPicPr>
                <p:cNvPr id="326" name="Ink 127"/>
                <p:cNvPicPr>
                  <a:picLocks noRot="1" noChangeAspect="1" noEditPoints="1" noChangeArrowheads="1" noChangeShapeType="1"/>
                </p:cNvPicPr>
                <p:nvPr/>
              </p:nvPicPr>
              <p:blipFill>
                <a:blip r:embed="rId100"/>
                <a:stretch>
                  <a:fillRect/>
                </a:stretch>
              </p:blipFill>
              <p:spPr>
                <a:xfrm>
                  <a:off x="3919621" y="4620824"/>
                  <a:ext cx="72858" cy="54751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01">
              <p14:nvContentPartPr>
                <p14:cNvPr id="327" name="Ink 128"/>
                <p14:cNvContentPartPr>
                  <a14:cpLocks xmlns:a14="http://schemas.microsoft.com/office/drawing/2010/main" noRot="1" noChangeAspect="1" noEditPoints="1" noChangeArrowheads="1" noChangeShapeType="1"/>
                </p14:cNvContentPartPr>
                <p14:nvPr/>
              </p14:nvContentPartPr>
              <p14:xfrm>
                <a:off x="4038600" y="4711700"/>
                <a:ext cx="50800" cy="25400"/>
              </p14:xfrm>
            </p:contentPart>
          </mc:Choice>
          <mc:Fallback xmlns="">
            <p:pic>
              <p:nvPicPr>
                <p:cNvPr id="327" name="Ink 128"/>
                <p:cNvPicPr>
                  <a:picLocks noRot="1" noChangeAspect="1" noEditPoints="1" noChangeArrowheads="1" noChangeShapeType="1"/>
                </p:cNvPicPr>
                <p:nvPr/>
              </p:nvPicPr>
              <p:blipFill>
                <a:blip r:embed="rId102"/>
                <a:stretch>
                  <a:fillRect/>
                </a:stretch>
              </p:blipFill>
              <p:spPr>
                <a:xfrm>
                  <a:off x="4021221" y="4697024"/>
                  <a:ext cx="85558" cy="54751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03">
              <p14:nvContentPartPr>
                <p14:cNvPr id="328" name="Ink 129"/>
                <p14:cNvContentPartPr>
                  <a14:cpLocks xmlns:a14="http://schemas.microsoft.com/office/drawing/2010/main" noRot="1" noChangeAspect="1" noEditPoints="1" noChangeArrowheads="1" noChangeShapeType="1"/>
                </p14:cNvContentPartPr>
                <p14:nvPr/>
              </p14:nvContentPartPr>
              <p14:xfrm>
                <a:off x="4165600" y="4787900"/>
                <a:ext cx="50800" cy="25400"/>
              </p14:xfrm>
            </p:contentPart>
          </mc:Choice>
          <mc:Fallback xmlns="">
            <p:pic>
              <p:nvPicPr>
                <p:cNvPr id="328" name="Ink 129"/>
                <p:cNvPicPr>
                  <a:picLocks noRot="1" noChangeAspect="1" noEditPoints="1" noChangeArrowheads="1" noChangeShapeType="1"/>
                </p:cNvPicPr>
                <p:nvPr/>
              </p:nvPicPr>
              <p:blipFill>
                <a:blip r:embed="rId104"/>
                <a:stretch>
                  <a:fillRect/>
                </a:stretch>
              </p:blipFill>
              <p:spPr>
                <a:xfrm>
                  <a:off x="4147989" y="4773543"/>
                  <a:ext cx="86021" cy="54113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 xmlns:p14="http://schemas.microsoft.com/office/powerpoint/2010/main">
        <mc:Choice Requires="p14">
          <p:contentPart p14:bwMode="auto" r:id="rId105">
            <p14:nvContentPartPr>
              <p14:cNvPr id="258" name="Ink 179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4762500" y="2743200"/>
              <a:ext cx="723900" cy="571500"/>
            </p14:xfrm>
          </p:contentPart>
        </mc:Choice>
        <mc:Fallback xmlns="">
          <p:pic>
            <p:nvPicPr>
              <p:cNvPr id="258" name="Ink 179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106"/>
              <a:stretch>
                <a:fillRect/>
              </a:stretch>
            </p:blipFill>
            <p:spPr>
              <a:xfrm>
                <a:off x="4748101" y="2728805"/>
                <a:ext cx="752698" cy="600291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07">
            <p14:nvContentPartPr>
              <p14:cNvPr id="259" name="Ink 179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3221380" y="4161442"/>
              <a:ext cx="1144077" cy="903219"/>
            </p14:xfrm>
          </p:contentPart>
        </mc:Choice>
        <mc:Fallback xmlns="">
          <p:pic>
            <p:nvPicPr>
              <p:cNvPr id="259" name="Ink 179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108"/>
              <a:stretch>
                <a:fillRect/>
              </a:stretch>
            </p:blipFill>
            <p:spPr>
              <a:xfrm>
                <a:off x="3206976" y="4147037"/>
                <a:ext cx="1172886" cy="93203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09">
            <p14:nvContentPartPr>
              <p14:cNvPr id="261" name="Ink 182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3474867" y="2834258"/>
              <a:ext cx="685800" cy="669925"/>
            </p14:xfrm>
          </p:contentPart>
        </mc:Choice>
        <mc:Fallback xmlns="">
          <p:pic>
            <p:nvPicPr>
              <p:cNvPr id="261" name="Ink 182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110"/>
              <a:stretch>
                <a:fillRect/>
              </a:stretch>
            </p:blipFill>
            <p:spPr>
              <a:xfrm>
                <a:off x="3460467" y="2819859"/>
                <a:ext cx="714600" cy="698723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11">
            <p14:nvContentPartPr>
              <p14:cNvPr id="262" name="Ink 182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4815467" y="3980454"/>
              <a:ext cx="1134931" cy="1108659"/>
            </p14:xfrm>
          </p:contentPart>
        </mc:Choice>
        <mc:Fallback xmlns="">
          <p:pic>
            <p:nvPicPr>
              <p:cNvPr id="262" name="Ink 182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112"/>
              <a:stretch>
                <a:fillRect/>
              </a:stretch>
            </p:blipFill>
            <p:spPr>
              <a:xfrm>
                <a:off x="4801069" y="3966051"/>
                <a:ext cx="1163727" cy="1137465"/>
              </a:xfrm>
              <a:prstGeom prst="rect">
                <a:avLst/>
              </a:prstGeom>
            </p:spPr>
          </p:pic>
        </mc:Fallback>
      </mc:AlternateContent>
      <p:grpSp>
        <p:nvGrpSpPr>
          <p:cNvPr id="3" name="Group 2"/>
          <p:cNvGrpSpPr/>
          <p:nvPr/>
        </p:nvGrpSpPr>
        <p:grpSpPr>
          <a:xfrm>
            <a:off x="199230" y="4642094"/>
            <a:ext cx="1601101" cy="497061"/>
            <a:chOff x="199230" y="4642094"/>
            <a:chExt cx="1601101" cy="497061"/>
          </a:xfrm>
        </p:grpSpPr>
        <p:sp>
          <p:nvSpPr>
            <p:cNvPr id="260" name="TextBox 259"/>
            <p:cNvSpPr txBox="1"/>
            <p:nvPr/>
          </p:nvSpPr>
          <p:spPr>
            <a:xfrm>
              <a:off x="498900" y="4642094"/>
              <a:ext cx="130143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 smtClean="0">
                  <a:solidFill>
                    <a:srgbClr val="333399"/>
                  </a:solidFill>
                  <a:latin typeface="Felt Tip Roman" panose="02000400000000000000" pitchFamily="2" charset="0"/>
                </a:rPr>
                <a:t>Next Steps </a:t>
              </a:r>
              <a:endParaRPr lang="en-US" sz="1600" dirty="0">
                <a:solidFill>
                  <a:srgbClr val="333399"/>
                </a:solidFill>
                <a:latin typeface="Felt Tip Roman" panose="02000400000000000000" pitchFamily="2" charset="0"/>
              </a:endParaRPr>
            </a:p>
          </p:txBody>
        </p:sp>
        <p:grpSp>
          <p:nvGrpSpPr>
            <p:cNvPr id="263" name="Group 262"/>
            <p:cNvGrpSpPr>
              <a:grpSpLocks/>
            </p:cNvGrpSpPr>
            <p:nvPr/>
          </p:nvGrpSpPr>
          <p:grpSpPr bwMode="auto">
            <a:xfrm>
              <a:off x="199230" y="4800601"/>
              <a:ext cx="1248570" cy="338554"/>
              <a:chOff x="7384694" y="2328446"/>
              <a:chExt cx="1032231" cy="467402"/>
            </a:xfrm>
          </p:grpSpPr>
          <p:sp>
            <p:nvSpPr>
              <p:cNvPr id="265" name="Comment 159"/>
              <p:cNvSpPr>
                <a:spLocks noRot="1" noChangeAspect="1" noEditPoints="1" noChangeArrowheads="1" noChangeShapeType="1" noTextEdit="1"/>
              </p:cNvSpPr>
              <p:nvPr/>
            </p:nvSpPr>
            <p:spPr bwMode="auto">
              <a:xfrm>
                <a:off x="7696200" y="2638425"/>
                <a:ext cx="720725" cy="28575"/>
              </a:xfrm>
              <a:custGeom>
                <a:avLst/>
                <a:gdLst>
                  <a:gd name="T0" fmla="*/ 2147483646 w 2002"/>
                  <a:gd name="T1" fmla="*/ 2147483646 h 77"/>
                  <a:gd name="T2" fmla="*/ 2147483646 w 2002"/>
                  <a:gd name="T3" fmla="*/ 2147483646 h 77"/>
                  <a:gd name="T4" fmla="*/ 2147483646 w 2002"/>
                  <a:gd name="T5" fmla="*/ 2147483646 h 77"/>
                  <a:gd name="T6" fmla="*/ 2147483646 w 2002"/>
                  <a:gd name="T7" fmla="*/ 2147483646 h 77"/>
                  <a:gd name="T8" fmla="*/ 2147483646 w 2002"/>
                  <a:gd name="T9" fmla="*/ 2147483646 h 77"/>
                  <a:gd name="T10" fmla="*/ 2147483646 w 2002"/>
                  <a:gd name="T11" fmla="*/ 2147483646 h 77"/>
                  <a:gd name="T12" fmla="*/ 0 w 2002"/>
                  <a:gd name="T13" fmla="*/ 2147483646 h 7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002"/>
                  <a:gd name="T22" fmla="*/ 0 h 77"/>
                  <a:gd name="T23" fmla="*/ 2002 w 2002"/>
                  <a:gd name="T24" fmla="*/ 77 h 77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002" h="77" extrusionOk="0">
                    <a:moveTo>
                      <a:pt x="1989" y="6"/>
                    </a:moveTo>
                    <a:cubicBezTo>
                      <a:pt x="1970" y="2"/>
                      <a:pt x="1975" y="0"/>
                      <a:pt x="1956" y="0"/>
                    </a:cubicBezTo>
                    <a:cubicBezTo>
                      <a:pt x="1897" y="-1"/>
                      <a:pt x="1835" y="0"/>
                      <a:pt x="1777" y="5"/>
                    </a:cubicBezTo>
                    <a:cubicBezTo>
                      <a:pt x="1656" y="16"/>
                      <a:pt x="1533" y="22"/>
                      <a:pt x="1411" y="27"/>
                    </a:cubicBezTo>
                    <a:cubicBezTo>
                      <a:pt x="1244" y="34"/>
                      <a:pt x="1076" y="34"/>
                      <a:pt x="909" y="38"/>
                    </a:cubicBezTo>
                    <a:cubicBezTo>
                      <a:pt x="742" y="42"/>
                      <a:pt x="574" y="52"/>
                      <a:pt x="407" y="55"/>
                    </a:cubicBezTo>
                    <a:cubicBezTo>
                      <a:pt x="272" y="57"/>
                      <a:pt x="134" y="60"/>
                      <a:pt x="0" y="76"/>
                    </a:cubicBezTo>
                  </a:path>
                </a:pathLst>
              </a:custGeom>
              <a:noFill/>
              <a:ln w="19050" cap="rnd">
                <a:solidFill>
                  <a:schemeClr val="accent2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>
                  <a:solidFill>
                    <a:srgbClr val="333399"/>
                  </a:solidFill>
                </a:endParaRPr>
              </a:p>
            </p:txBody>
          </p:sp>
          <p:sp>
            <p:nvSpPr>
              <p:cNvPr id="266" name="Text Box 173"/>
              <p:cNvSpPr txBox="1">
                <a:spLocks noChangeArrowheads="1"/>
              </p:cNvSpPr>
              <p:nvPr/>
            </p:nvSpPr>
            <p:spPr bwMode="auto">
              <a:xfrm>
                <a:off x="7384694" y="2328446"/>
                <a:ext cx="152723" cy="46740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en-US" altLang="en-US" sz="1600" dirty="0">
                  <a:solidFill>
                    <a:srgbClr val="333399"/>
                  </a:solidFill>
                  <a:latin typeface="Felt Tip Roman" panose="02000400000000000000" pitchFamily="2" charset="0"/>
                </a:endParaRPr>
              </a:p>
            </p:txBody>
          </p:sp>
        </p:grpSp>
      </p:grpSp>
      <p:grpSp>
        <p:nvGrpSpPr>
          <p:cNvPr id="267" name="Group 183"/>
          <p:cNvGrpSpPr>
            <a:grpSpLocks/>
          </p:cNvGrpSpPr>
          <p:nvPr/>
        </p:nvGrpSpPr>
        <p:grpSpPr bwMode="auto">
          <a:xfrm>
            <a:off x="549187" y="641350"/>
            <a:ext cx="1524588" cy="1124903"/>
            <a:chOff x="432" y="488"/>
            <a:chExt cx="768" cy="536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13">
              <p14:nvContentPartPr>
                <p14:cNvPr id="268" name="Ink 184"/>
                <p14:cNvContentPartPr>
                  <a14:cpLocks xmlns:a14="http://schemas.microsoft.com/office/drawing/2010/main" noRot="1" noChangeAspect="1" noEditPoints="1" noChangeArrowheads="1" noChangeShapeType="1"/>
                </p14:cNvContentPartPr>
                <p14:nvPr/>
              </p14:nvContentPartPr>
              <p14:xfrm>
                <a:off x="1008" y="912"/>
                <a:ext cx="192" cy="112"/>
              </p14:xfrm>
            </p:contentPart>
          </mc:Choice>
          <mc:Fallback xmlns="">
            <p:pic>
              <p:nvPicPr>
                <p:cNvPr id="268" name="Ink 184"/>
                <p:cNvPicPr>
                  <a:picLocks noRot="1" noChangeAspect="1" noEditPoints="1" noChangeArrowheads="1" noChangeShapeType="1"/>
                </p:cNvPicPr>
                <p:nvPr/>
              </p:nvPicPr>
              <p:blipFill>
                <a:blip r:embed="rId114"/>
                <a:stretch>
                  <a:fillRect/>
                </a:stretch>
              </p:blipFill>
              <p:spPr>
                <a:xfrm>
                  <a:off x="998" y="903"/>
                  <a:ext cx="211" cy="130"/>
                </a:xfrm>
                <a:prstGeom prst="rect">
                  <a:avLst/>
                </a:prstGeom>
              </p:spPr>
            </p:pic>
          </mc:Fallback>
        </mc:AlternateContent>
        <p:grpSp>
          <p:nvGrpSpPr>
            <p:cNvPr id="269" name="Group 185"/>
            <p:cNvGrpSpPr>
              <a:grpSpLocks/>
            </p:cNvGrpSpPr>
            <p:nvPr/>
          </p:nvGrpSpPr>
          <p:grpSpPr bwMode="auto">
            <a:xfrm>
              <a:off x="432" y="488"/>
              <a:ext cx="600" cy="496"/>
              <a:chOff x="432" y="488"/>
              <a:chExt cx="600" cy="496"/>
            </a:xfrm>
          </p:grpSpPr>
          <mc:AlternateContent xmlns:mc="http://schemas.openxmlformats.org/markup-compatibility/2006" xmlns:p14="http://schemas.microsoft.com/office/powerpoint/2010/main">
            <mc:Choice Requires="p14">
              <p:contentPart p14:bwMode="auto" r:id="rId115">
                <p14:nvContentPartPr>
                  <p14:cNvPr id="270" name="Ink 186"/>
                  <p14:cNvContentPartPr>
                    <a14:cpLocks xmlns:a14="http://schemas.microsoft.com/office/drawing/2010/main" noRot="1" noChangeAspect="1" noEditPoints="1" noChangeArrowheads="1" noChangeShapeType="1"/>
                  </p14:cNvContentPartPr>
                  <p14:nvPr/>
                </p14:nvContentPartPr>
                <p14:xfrm>
                  <a:off x="576" y="488"/>
                  <a:ext cx="456" cy="496"/>
                </p14:xfrm>
              </p:contentPart>
            </mc:Choice>
            <mc:Fallback xmlns="">
              <p:pic>
                <p:nvPicPr>
                  <p:cNvPr id="270" name="Ink 186"/>
                  <p:cNvPicPr>
                    <a:picLocks noRot="1" noChangeAspect="1" noEditPoints="1" noChangeArrowheads="1" noChangeShapeType="1"/>
                  </p:cNvPicPr>
                  <p:nvPr/>
                </p:nvPicPr>
                <p:blipFill>
                  <a:blip r:embed="rId116"/>
                  <a:stretch>
                    <a:fillRect/>
                  </a:stretch>
                </p:blipFill>
                <p:spPr>
                  <a:xfrm>
                    <a:off x="566" y="479"/>
                    <a:ext cx="475" cy="514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117">
                <p14:nvContentPartPr>
                  <p14:cNvPr id="271" name="Ink 187"/>
                  <p14:cNvContentPartPr>
                    <a14:cpLocks xmlns:a14="http://schemas.microsoft.com/office/drawing/2010/main" noRot="1" noChangeAspect="1" noEditPoints="1" noChangeArrowheads="1" noChangeShapeType="1"/>
                  </p14:cNvContentPartPr>
                  <p14:nvPr/>
                </p14:nvContentPartPr>
                <p14:xfrm>
                  <a:off x="432" y="624"/>
                  <a:ext cx="24" cy="88"/>
                </p14:xfrm>
              </p:contentPart>
            </mc:Choice>
            <mc:Fallback xmlns="">
              <p:pic>
                <p:nvPicPr>
                  <p:cNvPr id="271" name="Ink 187"/>
                  <p:cNvPicPr>
                    <a:picLocks noRot="1" noChangeAspect="1" noEditPoints="1" noChangeArrowheads="1" noChangeShapeType="1"/>
                  </p:cNvPicPr>
                  <p:nvPr/>
                </p:nvPicPr>
                <p:blipFill>
                  <a:blip r:embed="rId118"/>
                  <a:stretch>
                    <a:fillRect/>
                  </a:stretch>
                </p:blipFill>
                <p:spPr>
                  <a:xfrm>
                    <a:off x="422" y="615"/>
                    <a:ext cx="43" cy="106"/>
                  </a:xfrm>
                  <a:prstGeom prst="rect">
                    <a:avLst/>
                  </a:prstGeom>
                </p:spPr>
              </p:pic>
            </mc:Fallback>
          </mc:AlternateContent>
        </p:grpSp>
      </p:grpSp>
      <p:grpSp>
        <p:nvGrpSpPr>
          <p:cNvPr id="272" name="Group 123"/>
          <p:cNvGrpSpPr>
            <a:grpSpLocks/>
          </p:cNvGrpSpPr>
          <p:nvPr/>
        </p:nvGrpSpPr>
        <p:grpSpPr bwMode="auto">
          <a:xfrm>
            <a:off x="2971800" y="669925"/>
            <a:ext cx="3810000" cy="1219200"/>
            <a:chOff x="1872" y="2016"/>
            <a:chExt cx="3678" cy="407"/>
          </a:xfrm>
        </p:grpSpPr>
        <p:sp>
          <p:nvSpPr>
            <p:cNvPr id="273" name="Ink 179"/>
            <p:cNvSpPr>
              <a:spLocks noRot="1" noChangeAspect="1" noEditPoints="1" noChangeArrowheads="1" noChangeShapeType="1" noTextEdit="1"/>
            </p:cNvSpPr>
            <p:nvPr/>
          </p:nvSpPr>
          <p:spPr bwMode="auto">
            <a:xfrm>
              <a:off x="1872" y="2016"/>
              <a:ext cx="3648" cy="23"/>
            </a:xfrm>
            <a:custGeom>
              <a:avLst/>
              <a:gdLst>
                <a:gd name="T0" fmla="*/ 0 w 4361"/>
                <a:gd name="T1" fmla="*/ 0 h 99"/>
                <a:gd name="T2" fmla="*/ 3 w 4361"/>
                <a:gd name="T3" fmla="*/ 0 h 99"/>
                <a:gd name="T4" fmla="*/ 3 w 4361"/>
                <a:gd name="T5" fmla="*/ 0 h 99"/>
                <a:gd name="T6" fmla="*/ 3 w 4361"/>
                <a:gd name="T7" fmla="*/ 0 h 99"/>
                <a:gd name="T8" fmla="*/ 3 w 4361"/>
                <a:gd name="T9" fmla="*/ 0 h 99"/>
                <a:gd name="T10" fmla="*/ 3 w 4361"/>
                <a:gd name="T11" fmla="*/ 0 h 9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361"/>
                <a:gd name="T19" fmla="*/ 0 h 99"/>
                <a:gd name="T20" fmla="*/ 4361 w 4361"/>
                <a:gd name="T21" fmla="*/ 99 h 9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361" h="99" extrusionOk="0">
                  <a:moveTo>
                    <a:pt x="0" y="58"/>
                  </a:moveTo>
                  <a:cubicBezTo>
                    <a:pt x="65" y="52"/>
                    <a:pt x="129" y="46"/>
                    <a:pt x="194" y="40"/>
                  </a:cubicBezTo>
                  <a:cubicBezTo>
                    <a:pt x="370" y="25"/>
                    <a:pt x="547" y="17"/>
                    <a:pt x="723" y="11"/>
                  </a:cubicBezTo>
                  <a:cubicBezTo>
                    <a:pt x="1794" y="-26"/>
                    <a:pt x="2852" y="69"/>
                    <a:pt x="3920" y="97"/>
                  </a:cubicBezTo>
                  <a:cubicBezTo>
                    <a:pt x="4042" y="100"/>
                    <a:pt x="4221" y="118"/>
                    <a:pt x="4336" y="64"/>
                  </a:cubicBezTo>
                  <a:cubicBezTo>
                    <a:pt x="4351" y="57"/>
                    <a:pt x="4333" y="44"/>
                    <a:pt x="4348" y="36"/>
                  </a:cubicBezTo>
                </a:path>
              </a:pathLst>
            </a:custGeom>
            <a:noFill/>
            <a:ln w="28575" cap="rnd" cmpd="sng">
              <a:solidFill>
                <a:srgbClr val="008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74" name="Ink 27"/>
            <p:cNvSpPr>
              <a:spLocks noRot="1" noChangeAspect="1" noEditPoints="1" noChangeArrowheads="1" noChangeShapeType="1" noTextEdit="1"/>
            </p:cNvSpPr>
            <p:nvPr/>
          </p:nvSpPr>
          <p:spPr bwMode="auto">
            <a:xfrm>
              <a:off x="1872" y="2064"/>
              <a:ext cx="30" cy="336"/>
            </a:xfrm>
            <a:custGeom>
              <a:avLst/>
              <a:gdLst>
                <a:gd name="T0" fmla="*/ 4 w 34"/>
                <a:gd name="T1" fmla="*/ 0 h 1408"/>
                <a:gd name="T2" fmla="*/ 4 w 34"/>
                <a:gd name="T3" fmla="*/ 0 h 1408"/>
                <a:gd name="T4" fmla="*/ 0 w 34"/>
                <a:gd name="T5" fmla="*/ 0 h 1408"/>
                <a:gd name="T6" fmla="*/ 4 w 34"/>
                <a:gd name="T7" fmla="*/ 0 h 1408"/>
                <a:gd name="T8" fmla="*/ 2 w 34"/>
                <a:gd name="T9" fmla="*/ 0 h 1408"/>
                <a:gd name="T10" fmla="*/ 0 w 34"/>
                <a:gd name="T11" fmla="*/ 0 h 1408"/>
                <a:gd name="T12" fmla="*/ 4 w 34"/>
                <a:gd name="T13" fmla="*/ 0 h 1408"/>
                <a:gd name="T14" fmla="*/ 4 w 34"/>
                <a:gd name="T15" fmla="*/ 0 h 1408"/>
                <a:gd name="T16" fmla="*/ 4 w 34"/>
                <a:gd name="T17" fmla="*/ 0 h 140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4"/>
                <a:gd name="T28" fmla="*/ 0 h 1408"/>
                <a:gd name="T29" fmla="*/ 34 w 34"/>
                <a:gd name="T30" fmla="*/ 1408 h 1408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4" h="1408" extrusionOk="0">
                  <a:moveTo>
                    <a:pt x="11" y="0"/>
                  </a:moveTo>
                  <a:cubicBezTo>
                    <a:pt x="8" y="34"/>
                    <a:pt x="7" y="68"/>
                    <a:pt x="5" y="103"/>
                  </a:cubicBezTo>
                  <a:cubicBezTo>
                    <a:pt x="1" y="162"/>
                    <a:pt x="0" y="221"/>
                    <a:pt x="0" y="280"/>
                  </a:cubicBezTo>
                  <a:cubicBezTo>
                    <a:pt x="-1" y="384"/>
                    <a:pt x="5" y="487"/>
                    <a:pt x="6" y="591"/>
                  </a:cubicBezTo>
                  <a:cubicBezTo>
                    <a:pt x="8" y="772"/>
                    <a:pt x="11" y="955"/>
                    <a:pt x="2" y="1135"/>
                  </a:cubicBezTo>
                  <a:cubicBezTo>
                    <a:pt x="0" y="1174"/>
                    <a:pt x="-1" y="1215"/>
                    <a:pt x="0" y="1254"/>
                  </a:cubicBezTo>
                  <a:cubicBezTo>
                    <a:pt x="1" y="1276"/>
                    <a:pt x="3" y="1297"/>
                    <a:pt x="6" y="1319"/>
                  </a:cubicBezTo>
                  <a:cubicBezTo>
                    <a:pt x="9" y="1339"/>
                    <a:pt x="12" y="1358"/>
                    <a:pt x="15" y="1378"/>
                  </a:cubicBezTo>
                  <a:cubicBezTo>
                    <a:pt x="21" y="1423"/>
                    <a:pt x="19" y="1395"/>
                    <a:pt x="33" y="1370"/>
                  </a:cubicBezTo>
                </a:path>
              </a:pathLst>
            </a:custGeom>
            <a:noFill/>
            <a:ln w="28575" cap="rnd" cmpd="sng">
              <a:solidFill>
                <a:srgbClr val="008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75" name="Ink 179"/>
            <p:cNvSpPr>
              <a:spLocks noRot="1" noChangeAspect="1" noEditPoints="1" noChangeArrowheads="1" noChangeShapeType="1" noTextEdit="1"/>
            </p:cNvSpPr>
            <p:nvPr/>
          </p:nvSpPr>
          <p:spPr bwMode="auto">
            <a:xfrm>
              <a:off x="1872" y="2400"/>
              <a:ext cx="3648" cy="23"/>
            </a:xfrm>
            <a:custGeom>
              <a:avLst/>
              <a:gdLst>
                <a:gd name="T0" fmla="*/ 0 w 4361"/>
                <a:gd name="T1" fmla="*/ 0 h 99"/>
                <a:gd name="T2" fmla="*/ 3 w 4361"/>
                <a:gd name="T3" fmla="*/ 0 h 99"/>
                <a:gd name="T4" fmla="*/ 3 w 4361"/>
                <a:gd name="T5" fmla="*/ 0 h 99"/>
                <a:gd name="T6" fmla="*/ 3 w 4361"/>
                <a:gd name="T7" fmla="*/ 0 h 99"/>
                <a:gd name="T8" fmla="*/ 3 w 4361"/>
                <a:gd name="T9" fmla="*/ 0 h 99"/>
                <a:gd name="T10" fmla="*/ 3 w 4361"/>
                <a:gd name="T11" fmla="*/ 0 h 9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361"/>
                <a:gd name="T19" fmla="*/ 0 h 99"/>
                <a:gd name="T20" fmla="*/ 4361 w 4361"/>
                <a:gd name="T21" fmla="*/ 99 h 9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361" h="99" extrusionOk="0">
                  <a:moveTo>
                    <a:pt x="0" y="58"/>
                  </a:moveTo>
                  <a:cubicBezTo>
                    <a:pt x="65" y="52"/>
                    <a:pt x="129" y="46"/>
                    <a:pt x="194" y="40"/>
                  </a:cubicBezTo>
                  <a:cubicBezTo>
                    <a:pt x="370" y="25"/>
                    <a:pt x="547" y="17"/>
                    <a:pt x="723" y="11"/>
                  </a:cubicBezTo>
                  <a:cubicBezTo>
                    <a:pt x="1794" y="-26"/>
                    <a:pt x="2852" y="69"/>
                    <a:pt x="3920" y="97"/>
                  </a:cubicBezTo>
                  <a:cubicBezTo>
                    <a:pt x="4042" y="100"/>
                    <a:pt x="4221" y="118"/>
                    <a:pt x="4336" y="64"/>
                  </a:cubicBezTo>
                  <a:cubicBezTo>
                    <a:pt x="4351" y="57"/>
                    <a:pt x="4333" y="44"/>
                    <a:pt x="4348" y="36"/>
                  </a:cubicBezTo>
                </a:path>
              </a:pathLst>
            </a:custGeom>
            <a:noFill/>
            <a:ln w="28575" cap="rnd" cmpd="sng">
              <a:solidFill>
                <a:srgbClr val="008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76" name="Ink 27"/>
            <p:cNvSpPr>
              <a:spLocks noRot="1" noChangeAspect="1" noEditPoints="1" noChangeArrowheads="1" noChangeShapeType="1" noTextEdit="1"/>
            </p:cNvSpPr>
            <p:nvPr/>
          </p:nvSpPr>
          <p:spPr bwMode="auto">
            <a:xfrm>
              <a:off x="5520" y="2064"/>
              <a:ext cx="30" cy="336"/>
            </a:xfrm>
            <a:custGeom>
              <a:avLst/>
              <a:gdLst>
                <a:gd name="T0" fmla="*/ 4 w 34"/>
                <a:gd name="T1" fmla="*/ 0 h 1408"/>
                <a:gd name="T2" fmla="*/ 4 w 34"/>
                <a:gd name="T3" fmla="*/ 0 h 1408"/>
                <a:gd name="T4" fmla="*/ 0 w 34"/>
                <a:gd name="T5" fmla="*/ 0 h 1408"/>
                <a:gd name="T6" fmla="*/ 4 w 34"/>
                <a:gd name="T7" fmla="*/ 0 h 1408"/>
                <a:gd name="T8" fmla="*/ 2 w 34"/>
                <a:gd name="T9" fmla="*/ 0 h 1408"/>
                <a:gd name="T10" fmla="*/ 0 w 34"/>
                <a:gd name="T11" fmla="*/ 0 h 1408"/>
                <a:gd name="T12" fmla="*/ 4 w 34"/>
                <a:gd name="T13" fmla="*/ 0 h 1408"/>
                <a:gd name="T14" fmla="*/ 4 w 34"/>
                <a:gd name="T15" fmla="*/ 0 h 1408"/>
                <a:gd name="T16" fmla="*/ 4 w 34"/>
                <a:gd name="T17" fmla="*/ 0 h 140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4"/>
                <a:gd name="T28" fmla="*/ 0 h 1408"/>
                <a:gd name="T29" fmla="*/ 34 w 34"/>
                <a:gd name="T30" fmla="*/ 1408 h 1408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4" h="1408" extrusionOk="0">
                  <a:moveTo>
                    <a:pt x="11" y="0"/>
                  </a:moveTo>
                  <a:cubicBezTo>
                    <a:pt x="8" y="34"/>
                    <a:pt x="7" y="68"/>
                    <a:pt x="5" y="103"/>
                  </a:cubicBezTo>
                  <a:cubicBezTo>
                    <a:pt x="1" y="162"/>
                    <a:pt x="0" y="221"/>
                    <a:pt x="0" y="280"/>
                  </a:cubicBezTo>
                  <a:cubicBezTo>
                    <a:pt x="-1" y="384"/>
                    <a:pt x="5" y="487"/>
                    <a:pt x="6" y="591"/>
                  </a:cubicBezTo>
                  <a:cubicBezTo>
                    <a:pt x="8" y="772"/>
                    <a:pt x="11" y="955"/>
                    <a:pt x="2" y="1135"/>
                  </a:cubicBezTo>
                  <a:cubicBezTo>
                    <a:pt x="0" y="1174"/>
                    <a:pt x="-1" y="1215"/>
                    <a:pt x="0" y="1254"/>
                  </a:cubicBezTo>
                  <a:cubicBezTo>
                    <a:pt x="1" y="1276"/>
                    <a:pt x="3" y="1297"/>
                    <a:pt x="6" y="1319"/>
                  </a:cubicBezTo>
                  <a:cubicBezTo>
                    <a:pt x="9" y="1339"/>
                    <a:pt x="12" y="1358"/>
                    <a:pt x="15" y="1378"/>
                  </a:cubicBezTo>
                  <a:cubicBezTo>
                    <a:pt x="21" y="1423"/>
                    <a:pt x="19" y="1395"/>
                    <a:pt x="33" y="1370"/>
                  </a:cubicBezTo>
                </a:path>
              </a:pathLst>
            </a:custGeom>
            <a:noFill/>
            <a:ln w="28575" cap="rnd" cmpd="sng">
              <a:solidFill>
                <a:srgbClr val="008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77" name="Text Box 193"/>
          <p:cNvSpPr txBox="1">
            <a:spLocks noChangeArrowheads="1"/>
          </p:cNvSpPr>
          <p:nvPr/>
        </p:nvSpPr>
        <p:spPr bwMode="auto">
          <a:xfrm>
            <a:off x="5715000" y="1143000"/>
            <a:ext cx="40005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b="1" dirty="0">
                <a:solidFill>
                  <a:srgbClr val="008000"/>
                </a:solidFill>
                <a:latin typeface="Felt Tip Roman" panose="02000400000000000000" pitchFamily="2" charset="0"/>
              </a:rPr>
              <a:t>X</a:t>
            </a:r>
          </a:p>
        </p:txBody>
      </p:sp>
      <p:sp>
        <p:nvSpPr>
          <p:cNvPr id="278" name="Text Box 196"/>
          <p:cNvSpPr txBox="1">
            <a:spLocks noChangeArrowheads="1"/>
          </p:cNvSpPr>
          <p:nvPr/>
        </p:nvSpPr>
        <p:spPr bwMode="auto">
          <a:xfrm>
            <a:off x="7086600" y="914400"/>
            <a:ext cx="587375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6000" b="1" dirty="0">
                <a:solidFill>
                  <a:srgbClr val="008000"/>
                </a:solidFill>
                <a:latin typeface="Felt Tip Roman" panose="02000400000000000000" pitchFamily="2" charset="0"/>
              </a:rPr>
              <a:t>X</a:t>
            </a:r>
          </a:p>
        </p:txBody>
      </p:sp>
      <p:sp>
        <p:nvSpPr>
          <p:cNvPr id="279" name="Ink 16"/>
          <p:cNvSpPr>
            <a:spLocks noRot="1" noChangeAspect="1" noEditPoints="1" noChangeArrowheads="1" noChangeShapeType="1" noTextEdit="1"/>
          </p:cNvSpPr>
          <p:nvPr/>
        </p:nvSpPr>
        <p:spPr bwMode="auto">
          <a:xfrm>
            <a:off x="8382000" y="1050925"/>
            <a:ext cx="76200" cy="215900"/>
          </a:xfrm>
          <a:custGeom>
            <a:avLst/>
            <a:gdLst>
              <a:gd name="T0" fmla="*/ 2147483646 w 194"/>
              <a:gd name="T1" fmla="*/ 2147483646 h 555"/>
              <a:gd name="T2" fmla="*/ 2147483646 w 194"/>
              <a:gd name="T3" fmla="*/ 2147483646 h 555"/>
              <a:gd name="T4" fmla="*/ 2147483646 w 194"/>
              <a:gd name="T5" fmla="*/ 2147483646 h 555"/>
              <a:gd name="T6" fmla="*/ 2147483646 w 194"/>
              <a:gd name="T7" fmla="*/ 2147483646 h 555"/>
              <a:gd name="T8" fmla="*/ 2147483646 w 194"/>
              <a:gd name="T9" fmla="*/ 2147483646 h 555"/>
              <a:gd name="T10" fmla="*/ 2147483646 w 194"/>
              <a:gd name="T11" fmla="*/ 2147483646 h 555"/>
              <a:gd name="T12" fmla="*/ 2147483646 w 194"/>
              <a:gd name="T13" fmla="*/ 2147483646 h 555"/>
              <a:gd name="T14" fmla="*/ 2147483646 w 194"/>
              <a:gd name="T15" fmla="*/ 2147483646 h 555"/>
              <a:gd name="T16" fmla="*/ 2147483646 w 194"/>
              <a:gd name="T17" fmla="*/ 2147483646 h 555"/>
              <a:gd name="T18" fmla="*/ 2147483646 w 194"/>
              <a:gd name="T19" fmla="*/ 2147483646 h 555"/>
              <a:gd name="T20" fmla="*/ 2147483646 w 194"/>
              <a:gd name="T21" fmla="*/ 2147483646 h 555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194"/>
              <a:gd name="T34" fmla="*/ 0 h 555"/>
              <a:gd name="T35" fmla="*/ 194 w 194"/>
              <a:gd name="T36" fmla="*/ 555 h 555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194" h="555" extrusionOk="0">
                <a:moveTo>
                  <a:pt x="83" y="8"/>
                </a:moveTo>
                <a:cubicBezTo>
                  <a:pt x="55" y="4"/>
                  <a:pt x="72" y="34"/>
                  <a:pt x="76" y="67"/>
                </a:cubicBezTo>
                <a:cubicBezTo>
                  <a:pt x="83" y="127"/>
                  <a:pt x="84" y="186"/>
                  <a:pt x="83" y="246"/>
                </a:cubicBezTo>
                <a:cubicBezTo>
                  <a:pt x="82" y="304"/>
                  <a:pt x="76" y="361"/>
                  <a:pt x="75" y="418"/>
                </a:cubicBezTo>
                <a:cubicBezTo>
                  <a:pt x="74" y="455"/>
                  <a:pt x="78" y="489"/>
                  <a:pt x="81" y="524"/>
                </a:cubicBezTo>
                <a:cubicBezTo>
                  <a:pt x="81" y="543"/>
                  <a:pt x="81" y="549"/>
                  <a:pt x="95" y="554"/>
                </a:cubicBezTo>
              </a:path>
              <a:path w="194" h="555" extrusionOk="0">
                <a:moveTo>
                  <a:pt x="14" y="379"/>
                </a:moveTo>
                <a:cubicBezTo>
                  <a:pt x="0" y="398"/>
                  <a:pt x="33" y="411"/>
                  <a:pt x="53" y="440"/>
                </a:cubicBezTo>
                <a:cubicBezTo>
                  <a:pt x="70" y="465"/>
                  <a:pt x="81" y="492"/>
                  <a:pt x="92" y="521"/>
                </a:cubicBezTo>
                <a:cubicBezTo>
                  <a:pt x="123" y="515"/>
                  <a:pt x="130" y="498"/>
                  <a:pt x="148" y="470"/>
                </a:cubicBezTo>
                <a:cubicBezTo>
                  <a:pt x="166" y="441"/>
                  <a:pt x="177" y="413"/>
                  <a:pt x="193" y="383"/>
                </a:cubicBezTo>
              </a:path>
            </a:pathLst>
          </a:custGeom>
          <a:noFill/>
          <a:ln w="28575" cap="rnd" cmpd="sng">
            <a:solidFill>
              <a:srgbClr val="008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5646153" y="5147846"/>
            <a:ext cx="150714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sz="1600" dirty="0">
                <a:solidFill>
                  <a:srgbClr val="008000"/>
                </a:solidFill>
                <a:latin typeface="Felt Tip Roman" panose="02000400000000000000" pitchFamily="2" charset="0"/>
              </a:rPr>
              <a:t>-1 to </a:t>
            </a:r>
            <a:r>
              <a:rPr lang="en-US" altLang="en-US" sz="1600" dirty="0" smtClean="0">
                <a:solidFill>
                  <a:srgbClr val="008000"/>
                </a:solidFill>
                <a:latin typeface="Felt Tip Roman" panose="02000400000000000000" pitchFamily="2" charset="0"/>
              </a:rPr>
              <a:t>32 </a:t>
            </a:r>
            <a:r>
              <a:rPr lang="en-US" altLang="en-US" sz="1600" dirty="0">
                <a:solidFill>
                  <a:srgbClr val="008000"/>
                </a:solidFill>
                <a:latin typeface="Felt Tip Roman" panose="02000400000000000000" pitchFamily="2" charset="0"/>
              </a:rPr>
              <a:t>TB Mem</a:t>
            </a:r>
            <a:endParaRPr lang="en-US" sz="1600" dirty="0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119">
            <p14:nvContentPartPr>
              <p14:cNvPr id="338" name="Ink 344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1828800" y="1752600"/>
              <a:ext cx="223838" cy="169863"/>
            </p14:xfrm>
          </p:contentPart>
        </mc:Choice>
        <mc:Fallback xmlns="">
          <p:pic>
            <p:nvPicPr>
              <p:cNvPr id="338" name="Ink 344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120"/>
              <a:stretch>
                <a:fillRect/>
              </a:stretch>
            </p:blipFill>
            <p:spPr>
              <a:xfrm>
                <a:off x="1814405" y="1745402"/>
                <a:ext cx="243271" cy="191456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21">
            <p14:nvContentPartPr>
              <p14:cNvPr id="339" name="Ink 344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2139371" y="1244600"/>
              <a:ext cx="223838" cy="169863"/>
            </p14:xfrm>
          </p:contentPart>
        </mc:Choice>
        <mc:Fallback xmlns="">
          <p:pic>
            <p:nvPicPr>
              <p:cNvPr id="339" name="Ink 344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122"/>
              <a:stretch>
                <a:fillRect/>
              </a:stretch>
            </p:blipFill>
            <p:spPr>
              <a:xfrm>
                <a:off x="2124953" y="1237402"/>
                <a:ext cx="243302" cy="191456"/>
              </a:xfrm>
              <a:prstGeom prst="rect">
                <a:avLst/>
              </a:prstGeom>
            </p:spPr>
          </p:pic>
        </mc:Fallback>
      </mc:AlternateContent>
      <p:sp>
        <p:nvSpPr>
          <p:cNvPr id="341" name="Text Box 194"/>
          <p:cNvSpPr txBox="1">
            <a:spLocks noChangeArrowheads="1"/>
          </p:cNvSpPr>
          <p:nvPr/>
        </p:nvSpPr>
        <p:spPr bwMode="auto">
          <a:xfrm>
            <a:off x="4914900" y="762000"/>
            <a:ext cx="1893888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2000" dirty="0">
                <a:solidFill>
                  <a:srgbClr val="008000"/>
                </a:solidFill>
                <a:latin typeface="Felt Tip Roman" panose="02000400000000000000" pitchFamily="2" charset="0"/>
              </a:rPr>
              <a:t>One Server-100’s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en-US" altLang="en-US" sz="2000" dirty="0">
              <a:solidFill>
                <a:srgbClr val="008000"/>
              </a:solidFill>
              <a:latin typeface="Felt Tip Roman" panose="02000400000000000000" pitchFamily="2" charset="0"/>
            </a:endParaRPr>
          </a:p>
        </p:txBody>
      </p:sp>
      <p:sp>
        <p:nvSpPr>
          <p:cNvPr id="298" name="Text Box 173"/>
          <p:cNvSpPr txBox="1">
            <a:spLocks noChangeArrowheads="1"/>
          </p:cNvSpPr>
          <p:nvPr/>
        </p:nvSpPr>
        <p:spPr bwMode="auto">
          <a:xfrm>
            <a:off x="7571699" y="2175594"/>
            <a:ext cx="981359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600" dirty="0" smtClean="0">
                <a:solidFill>
                  <a:schemeClr val="accent2"/>
                </a:solidFill>
                <a:latin typeface="Felt Tip Roman" panose="02000400000000000000" pitchFamily="2" charset="0"/>
              </a:rPr>
              <a:t>Vodafone</a:t>
            </a:r>
            <a:endParaRPr lang="en-US" altLang="en-US" sz="1600" dirty="0">
              <a:solidFill>
                <a:schemeClr val="accent2"/>
              </a:solidFill>
              <a:latin typeface="Felt Tip Roman" panose="02000400000000000000" pitchFamily="2" charset="0"/>
            </a:endParaRPr>
          </a:p>
        </p:txBody>
      </p:sp>
      <p:sp>
        <p:nvSpPr>
          <p:cNvPr id="301" name="Comment 159"/>
          <p:cNvSpPr>
            <a:spLocks noRot="1" noChangeAspect="1" noEditPoints="1" noChangeArrowheads="1" noChangeShapeType="1" noTextEdit="1"/>
          </p:cNvSpPr>
          <p:nvPr/>
        </p:nvSpPr>
        <p:spPr bwMode="auto">
          <a:xfrm>
            <a:off x="7737475" y="2514600"/>
            <a:ext cx="720725" cy="28575"/>
          </a:xfrm>
          <a:custGeom>
            <a:avLst/>
            <a:gdLst>
              <a:gd name="T0" fmla="*/ 2147483646 w 2002"/>
              <a:gd name="T1" fmla="*/ 2147483646 h 77"/>
              <a:gd name="T2" fmla="*/ 2147483646 w 2002"/>
              <a:gd name="T3" fmla="*/ 2147483646 h 77"/>
              <a:gd name="T4" fmla="*/ 2147483646 w 2002"/>
              <a:gd name="T5" fmla="*/ 2147483646 h 77"/>
              <a:gd name="T6" fmla="*/ 2147483646 w 2002"/>
              <a:gd name="T7" fmla="*/ 2147483646 h 77"/>
              <a:gd name="T8" fmla="*/ 2147483646 w 2002"/>
              <a:gd name="T9" fmla="*/ 2147483646 h 77"/>
              <a:gd name="T10" fmla="*/ 2147483646 w 2002"/>
              <a:gd name="T11" fmla="*/ 2147483646 h 77"/>
              <a:gd name="T12" fmla="*/ 0 w 2002"/>
              <a:gd name="T13" fmla="*/ 2147483646 h 77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2002"/>
              <a:gd name="T22" fmla="*/ 0 h 77"/>
              <a:gd name="T23" fmla="*/ 2002 w 2002"/>
              <a:gd name="T24" fmla="*/ 77 h 77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2002" h="77" extrusionOk="0">
                <a:moveTo>
                  <a:pt x="1989" y="6"/>
                </a:moveTo>
                <a:cubicBezTo>
                  <a:pt x="1970" y="2"/>
                  <a:pt x="1975" y="0"/>
                  <a:pt x="1956" y="0"/>
                </a:cubicBezTo>
                <a:cubicBezTo>
                  <a:pt x="1897" y="-1"/>
                  <a:pt x="1835" y="0"/>
                  <a:pt x="1777" y="5"/>
                </a:cubicBezTo>
                <a:cubicBezTo>
                  <a:pt x="1656" y="16"/>
                  <a:pt x="1533" y="22"/>
                  <a:pt x="1411" y="27"/>
                </a:cubicBezTo>
                <a:cubicBezTo>
                  <a:pt x="1244" y="34"/>
                  <a:pt x="1076" y="34"/>
                  <a:pt x="909" y="38"/>
                </a:cubicBezTo>
                <a:cubicBezTo>
                  <a:pt x="742" y="42"/>
                  <a:pt x="574" y="52"/>
                  <a:pt x="407" y="55"/>
                </a:cubicBezTo>
                <a:cubicBezTo>
                  <a:pt x="272" y="57"/>
                  <a:pt x="134" y="60"/>
                  <a:pt x="0" y="76"/>
                </a:cubicBezTo>
              </a:path>
            </a:pathLst>
          </a:custGeom>
          <a:noFill/>
          <a:ln w="19050" cap="rnd">
            <a:solidFill>
              <a:schemeClr val="accent2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6" name="Text Box 157"/>
          <p:cNvSpPr txBox="1">
            <a:spLocks noChangeArrowheads="1"/>
          </p:cNvSpPr>
          <p:nvPr/>
        </p:nvSpPr>
        <p:spPr bwMode="auto">
          <a:xfrm>
            <a:off x="1917320" y="2504182"/>
            <a:ext cx="2044866" cy="10772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Char char="-"/>
            </a:pPr>
            <a:r>
              <a:rPr lang="en-US" altLang="en-US" sz="1600" dirty="0" smtClean="0">
                <a:solidFill>
                  <a:srgbClr val="008000"/>
                </a:solidFill>
                <a:latin typeface="Felt Tip Roman" panose="02000400000000000000" pitchFamily="2" charset="0"/>
              </a:rPr>
              <a:t>Built-In</a:t>
            </a:r>
          </a:p>
          <a:p>
            <a:pPr eaLnBrk="1" hangingPunct="1">
              <a:spcBef>
                <a:spcPct val="0"/>
              </a:spcBef>
              <a:buFontTx/>
              <a:buChar char="-"/>
            </a:pPr>
            <a:r>
              <a:rPr lang="en-US" altLang="en-US" sz="1600" dirty="0" smtClean="0">
                <a:solidFill>
                  <a:srgbClr val="008000"/>
                </a:solidFill>
                <a:latin typeface="Felt Tip Roman" panose="02000400000000000000" pitchFamily="2" charset="0"/>
              </a:rPr>
              <a:t>Pervasive Encryption </a:t>
            </a:r>
          </a:p>
          <a:p>
            <a:pPr eaLnBrk="1" hangingPunct="1">
              <a:spcBef>
                <a:spcPct val="0"/>
              </a:spcBef>
              <a:buFontTx/>
              <a:buChar char="-"/>
            </a:pPr>
            <a:r>
              <a:rPr lang="en-US" altLang="en-US" sz="1600" dirty="0" smtClean="0">
                <a:solidFill>
                  <a:srgbClr val="008000"/>
                </a:solidFill>
                <a:latin typeface="Felt Tip Roman" panose="02000400000000000000" pitchFamily="2" charset="0"/>
              </a:rPr>
              <a:t>Performance 2.65</a:t>
            </a:r>
          </a:p>
          <a:p>
            <a:pPr eaLnBrk="1" hangingPunct="1">
              <a:spcBef>
                <a:spcPct val="0"/>
              </a:spcBef>
              <a:buNone/>
            </a:pPr>
            <a:endParaRPr lang="en-US" altLang="en-US" sz="1600" dirty="0">
              <a:solidFill>
                <a:srgbClr val="008000"/>
              </a:solidFill>
              <a:latin typeface="Felt Tip Roman" panose="02000400000000000000" pitchFamily="2" charset="0"/>
            </a:endParaRPr>
          </a:p>
        </p:txBody>
      </p:sp>
      <p:sp>
        <p:nvSpPr>
          <p:cNvPr id="337" name="Ink 7"/>
          <p:cNvSpPr>
            <a:spLocks noRot="1" noChangeAspect="1" noEditPoints="1" noChangeArrowheads="1" noChangeShapeType="1" noTextEdit="1"/>
          </p:cNvSpPr>
          <p:nvPr/>
        </p:nvSpPr>
        <p:spPr bwMode="auto">
          <a:xfrm>
            <a:off x="3656012" y="3036887"/>
            <a:ext cx="77788" cy="239713"/>
          </a:xfrm>
          <a:custGeom>
            <a:avLst/>
            <a:gdLst>
              <a:gd name="T0" fmla="*/ 2147483646 w 290"/>
              <a:gd name="T1" fmla="*/ 2147483646 h 878"/>
              <a:gd name="T2" fmla="*/ 2147483646 w 290"/>
              <a:gd name="T3" fmla="*/ 2147483646 h 878"/>
              <a:gd name="T4" fmla="*/ 2147483646 w 290"/>
              <a:gd name="T5" fmla="*/ 2147483646 h 878"/>
              <a:gd name="T6" fmla="*/ 2147483646 w 290"/>
              <a:gd name="T7" fmla="*/ 2147483646 h 878"/>
              <a:gd name="T8" fmla="*/ 2147483646 w 290"/>
              <a:gd name="T9" fmla="*/ 2147483646 h 878"/>
              <a:gd name="T10" fmla="*/ 2147483646 w 290"/>
              <a:gd name="T11" fmla="*/ 2147483646 h 878"/>
              <a:gd name="T12" fmla="*/ 2147483646 w 290"/>
              <a:gd name="T13" fmla="*/ 2147483646 h 878"/>
              <a:gd name="T14" fmla="*/ 2147483646 w 290"/>
              <a:gd name="T15" fmla="*/ 2147483646 h 878"/>
              <a:gd name="T16" fmla="*/ 2147483646 w 290"/>
              <a:gd name="T17" fmla="*/ 2147483646 h 878"/>
              <a:gd name="T18" fmla="*/ 2147483646 w 290"/>
              <a:gd name="T19" fmla="*/ 2147483646 h 878"/>
              <a:gd name="T20" fmla="*/ 0 w 290"/>
              <a:gd name="T21" fmla="*/ 2147483646 h 878"/>
              <a:gd name="T22" fmla="*/ 2147483646 w 290"/>
              <a:gd name="T23" fmla="*/ 2147483646 h 878"/>
              <a:gd name="T24" fmla="*/ 2147483646 w 290"/>
              <a:gd name="T25" fmla="*/ 0 h 878"/>
              <a:gd name="T26" fmla="*/ 2147483646 w 290"/>
              <a:gd name="T27" fmla="*/ 2147483646 h 878"/>
              <a:gd name="T28" fmla="*/ 2147483646 w 290"/>
              <a:gd name="T29" fmla="*/ 2147483646 h 878"/>
              <a:gd name="T30" fmla="*/ 2147483646 w 290"/>
              <a:gd name="T31" fmla="*/ 2147483646 h 878"/>
              <a:gd name="T32" fmla="*/ 2147483646 w 290"/>
              <a:gd name="T33" fmla="*/ 2147483646 h 878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w 290"/>
              <a:gd name="T52" fmla="*/ 0 h 878"/>
              <a:gd name="T53" fmla="*/ 290 w 290"/>
              <a:gd name="T54" fmla="*/ 878 h 878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T51" t="T52" r="T53" b="T54"/>
            <a:pathLst>
              <a:path w="290" h="878" extrusionOk="0">
                <a:moveTo>
                  <a:pt x="155" y="119"/>
                </a:moveTo>
                <a:cubicBezTo>
                  <a:pt x="148" y="96"/>
                  <a:pt x="148" y="91"/>
                  <a:pt x="135" y="72"/>
                </a:cubicBezTo>
                <a:cubicBezTo>
                  <a:pt x="131" y="107"/>
                  <a:pt x="134" y="142"/>
                  <a:pt x="135" y="178"/>
                </a:cubicBezTo>
                <a:cubicBezTo>
                  <a:pt x="138" y="266"/>
                  <a:pt x="137" y="353"/>
                  <a:pt x="137" y="441"/>
                </a:cubicBezTo>
                <a:cubicBezTo>
                  <a:pt x="137" y="538"/>
                  <a:pt x="138" y="636"/>
                  <a:pt x="138" y="733"/>
                </a:cubicBezTo>
                <a:cubicBezTo>
                  <a:pt x="138" y="781"/>
                  <a:pt x="111" y="919"/>
                  <a:pt x="135" y="877"/>
                </a:cubicBezTo>
                <a:cubicBezTo>
                  <a:pt x="139" y="867"/>
                  <a:pt x="142" y="857"/>
                  <a:pt x="146" y="847"/>
                </a:cubicBezTo>
              </a:path>
              <a:path w="290" h="878" extrusionOk="0">
                <a:moveTo>
                  <a:pt x="123" y="52"/>
                </a:moveTo>
                <a:cubicBezTo>
                  <a:pt x="108" y="75"/>
                  <a:pt x="95" y="100"/>
                  <a:pt x="79" y="122"/>
                </a:cubicBezTo>
                <a:cubicBezTo>
                  <a:pt x="56" y="155"/>
                  <a:pt x="33" y="188"/>
                  <a:pt x="15" y="224"/>
                </a:cubicBezTo>
                <a:cubicBezTo>
                  <a:pt x="7" y="239"/>
                  <a:pt x="5" y="244"/>
                  <a:pt x="0" y="254"/>
                </a:cubicBezTo>
                <a:cubicBezTo>
                  <a:pt x="34" y="229"/>
                  <a:pt x="57" y="197"/>
                  <a:pt x="81" y="161"/>
                </a:cubicBezTo>
                <a:cubicBezTo>
                  <a:pt x="115" y="110"/>
                  <a:pt x="145" y="57"/>
                  <a:pt x="168" y="0"/>
                </a:cubicBezTo>
                <a:cubicBezTo>
                  <a:pt x="155" y="37"/>
                  <a:pt x="149" y="69"/>
                  <a:pt x="157" y="109"/>
                </a:cubicBezTo>
                <a:cubicBezTo>
                  <a:pt x="165" y="152"/>
                  <a:pt x="186" y="190"/>
                  <a:pt x="210" y="226"/>
                </a:cubicBezTo>
                <a:cubicBezTo>
                  <a:pt x="224" y="247"/>
                  <a:pt x="255" y="283"/>
                  <a:pt x="272" y="296"/>
                </a:cubicBezTo>
                <a:cubicBezTo>
                  <a:pt x="288" y="301"/>
                  <a:pt x="294" y="301"/>
                  <a:pt x="288" y="315"/>
                </a:cubicBezTo>
              </a:path>
            </a:pathLst>
          </a:custGeom>
          <a:noFill/>
          <a:ln w="19050" cap="rnd">
            <a:solidFill>
              <a:srgbClr val="008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0" name="Text Box 177"/>
          <p:cNvSpPr txBox="1">
            <a:spLocks noChangeArrowheads="1"/>
          </p:cNvSpPr>
          <p:nvPr/>
        </p:nvSpPr>
        <p:spPr bwMode="auto">
          <a:xfrm>
            <a:off x="228600" y="2286000"/>
            <a:ext cx="1564852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600" dirty="0" smtClean="0">
                <a:solidFill>
                  <a:srgbClr val="0070C0"/>
                </a:solidFill>
                <a:latin typeface="Felt Tip Roman" panose="02000400000000000000" pitchFamily="2" charset="0"/>
              </a:rPr>
              <a:t>ZB, National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600" dirty="0">
                <a:solidFill>
                  <a:srgbClr val="0070C0"/>
                </a:solidFill>
                <a:latin typeface="Felt Tip Roman" panose="02000400000000000000" pitchFamily="2" charset="0"/>
              </a:rPr>
              <a:t> </a:t>
            </a:r>
            <a:r>
              <a:rPr lang="en-US" altLang="en-US" sz="1600" dirty="0" smtClean="0">
                <a:solidFill>
                  <a:srgbClr val="0070C0"/>
                </a:solidFill>
                <a:latin typeface="Felt Tip Roman" panose="02000400000000000000" pitchFamily="2" charset="0"/>
              </a:rPr>
              <a:t>        Association</a:t>
            </a:r>
          </a:p>
        </p:txBody>
      </p:sp>
      <p:sp>
        <p:nvSpPr>
          <p:cNvPr id="342" name="TextBox 341"/>
          <p:cNvSpPr txBox="1"/>
          <p:nvPr/>
        </p:nvSpPr>
        <p:spPr>
          <a:xfrm>
            <a:off x="355221" y="2895600"/>
            <a:ext cx="143827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0070C0"/>
                </a:solidFill>
                <a:latin typeface="Felt Tip Roman" panose="02000400000000000000" pitchFamily="2" charset="0"/>
              </a:rPr>
              <a:t>Stability</a:t>
            </a:r>
          </a:p>
          <a:p>
            <a:r>
              <a:rPr lang="en-US" sz="1600" dirty="0" smtClean="0">
                <a:solidFill>
                  <a:srgbClr val="0070C0"/>
                </a:solidFill>
                <a:latin typeface="Felt Tip Roman" panose="02000400000000000000" pitchFamily="2" charset="0"/>
              </a:rPr>
              <a:t>Ease of </a:t>
            </a:r>
            <a:r>
              <a:rPr lang="en-US" sz="1600" dirty="0" err="1" smtClean="0">
                <a:solidFill>
                  <a:srgbClr val="0070C0"/>
                </a:solidFill>
                <a:latin typeface="Felt Tip Roman" panose="02000400000000000000" pitchFamily="2" charset="0"/>
              </a:rPr>
              <a:t>Mgt</a:t>
            </a:r>
            <a:endParaRPr lang="en-US" sz="1600" dirty="0" smtClean="0">
              <a:solidFill>
                <a:srgbClr val="0070C0"/>
              </a:solidFill>
              <a:latin typeface="Felt Tip Roman" panose="02000400000000000000" pitchFamily="2" charset="0"/>
            </a:endParaRPr>
          </a:p>
          <a:p>
            <a:r>
              <a:rPr lang="en-US" sz="1600" dirty="0" smtClean="0">
                <a:solidFill>
                  <a:srgbClr val="0070C0"/>
                </a:solidFill>
                <a:latin typeface="Felt Tip Roman" panose="02000400000000000000" pitchFamily="2" charset="0"/>
              </a:rPr>
              <a:t>Control Cost</a:t>
            </a:r>
            <a:endParaRPr lang="en-US" sz="1600" dirty="0">
              <a:solidFill>
                <a:srgbClr val="0070C0"/>
              </a:solidFill>
              <a:latin typeface="Felt Tip Roman" panose="02000400000000000000" pitchFamily="2" charset="0"/>
            </a:endParaRPr>
          </a:p>
        </p:txBody>
      </p:sp>
      <p:sp>
        <p:nvSpPr>
          <p:cNvPr id="343" name="Comment 159"/>
          <p:cNvSpPr>
            <a:spLocks noRot="1" noChangeAspect="1" noEditPoints="1" noChangeArrowheads="1" noChangeShapeType="1" noTextEdit="1"/>
          </p:cNvSpPr>
          <p:nvPr/>
        </p:nvSpPr>
        <p:spPr bwMode="auto">
          <a:xfrm>
            <a:off x="523265" y="2878456"/>
            <a:ext cx="1153135" cy="45719"/>
          </a:xfrm>
          <a:custGeom>
            <a:avLst/>
            <a:gdLst>
              <a:gd name="T0" fmla="*/ 2147483646 w 2002"/>
              <a:gd name="T1" fmla="*/ 2147483646 h 77"/>
              <a:gd name="T2" fmla="*/ 2147483646 w 2002"/>
              <a:gd name="T3" fmla="*/ 2147483646 h 77"/>
              <a:gd name="T4" fmla="*/ 2147483646 w 2002"/>
              <a:gd name="T5" fmla="*/ 2147483646 h 77"/>
              <a:gd name="T6" fmla="*/ 2147483646 w 2002"/>
              <a:gd name="T7" fmla="*/ 2147483646 h 77"/>
              <a:gd name="T8" fmla="*/ 2147483646 w 2002"/>
              <a:gd name="T9" fmla="*/ 2147483646 h 77"/>
              <a:gd name="T10" fmla="*/ 2147483646 w 2002"/>
              <a:gd name="T11" fmla="*/ 2147483646 h 77"/>
              <a:gd name="T12" fmla="*/ 0 w 2002"/>
              <a:gd name="T13" fmla="*/ 2147483646 h 77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2002"/>
              <a:gd name="T22" fmla="*/ 0 h 77"/>
              <a:gd name="T23" fmla="*/ 2002 w 2002"/>
              <a:gd name="T24" fmla="*/ 77 h 77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2002" h="77" extrusionOk="0">
                <a:moveTo>
                  <a:pt x="1989" y="6"/>
                </a:moveTo>
                <a:cubicBezTo>
                  <a:pt x="1970" y="2"/>
                  <a:pt x="1975" y="0"/>
                  <a:pt x="1956" y="0"/>
                </a:cubicBezTo>
                <a:cubicBezTo>
                  <a:pt x="1897" y="-1"/>
                  <a:pt x="1835" y="0"/>
                  <a:pt x="1777" y="5"/>
                </a:cubicBezTo>
                <a:cubicBezTo>
                  <a:pt x="1656" y="16"/>
                  <a:pt x="1533" y="22"/>
                  <a:pt x="1411" y="27"/>
                </a:cubicBezTo>
                <a:cubicBezTo>
                  <a:pt x="1244" y="34"/>
                  <a:pt x="1076" y="34"/>
                  <a:pt x="909" y="38"/>
                </a:cubicBezTo>
                <a:cubicBezTo>
                  <a:pt x="742" y="42"/>
                  <a:pt x="574" y="52"/>
                  <a:pt x="407" y="55"/>
                </a:cubicBezTo>
                <a:cubicBezTo>
                  <a:pt x="272" y="57"/>
                  <a:pt x="134" y="60"/>
                  <a:pt x="0" y="76"/>
                </a:cubicBezTo>
              </a:path>
            </a:pathLst>
          </a:custGeom>
          <a:noFill/>
          <a:ln w="19050" cap="rnd">
            <a:solidFill>
              <a:schemeClr val="accent2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4" name="Text Box 158"/>
          <p:cNvSpPr txBox="1">
            <a:spLocks noChangeArrowheads="1"/>
          </p:cNvSpPr>
          <p:nvPr/>
        </p:nvSpPr>
        <p:spPr bwMode="auto">
          <a:xfrm>
            <a:off x="1905000" y="4419600"/>
            <a:ext cx="2108269" cy="12413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Char char="-"/>
            </a:pPr>
            <a:r>
              <a:rPr lang="en-US" altLang="en-US" sz="1600" dirty="0" smtClean="0">
                <a:solidFill>
                  <a:srgbClr val="008000"/>
                </a:solidFill>
                <a:latin typeface="Felt Tip Roman" panose="02000400000000000000" pitchFamily="2" charset="0"/>
              </a:rPr>
              <a:t>Utilization-80% </a:t>
            </a:r>
          </a:p>
          <a:p>
            <a:pPr eaLnBrk="1" hangingPunct="1">
              <a:spcBef>
                <a:spcPct val="0"/>
              </a:spcBef>
              <a:buFontTx/>
              <a:buChar char="-"/>
            </a:pPr>
            <a:r>
              <a:rPr lang="en-US" altLang="en-US" sz="1600" dirty="0" smtClean="0">
                <a:solidFill>
                  <a:srgbClr val="008000"/>
                </a:solidFill>
                <a:latin typeface="Felt Tip Roman" panose="02000400000000000000" pitchFamily="2" charset="0"/>
              </a:rPr>
              <a:t>&gt;</a:t>
            </a:r>
            <a:r>
              <a:rPr lang="en-US" altLang="en-US" sz="1600" dirty="0">
                <a:solidFill>
                  <a:srgbClr val="008000"/>
                </a:solidFill>
                <a:latin typeface="Felt Tip Roman" panose="02000400000000000000" pitchFamily="2" charset="0"/>
              </a:rPr>
              <a:t>20 core consol.</a:t>
            </a:r>
          </a:p>
          <a:p>
            <a:pPr eaLnBrk="1" hangingPunct="1">
              <a:spcBef>
                <a:spcPct val="0"/>
              </a:spcBef>
              <a:buFontTx/>
              <a:buChar char="-"/>
            </a:pPr>
            <a:r>
              <a:rPr lang="en-US" altLang="en-US" sz="1600" dirty="0" smtClean="0">
                <a:solidFill>
                  <a:srgbClr val="008000"/>
                </a:solidFill>
                <a:latin typeface="Felt Tip Roman" panose="02000400000000000000" pitchFamily="2" charset="0"/>
              </a:rPr>
              <a:t>Admin/Mgmt-1/10</a:t>
            </a:r>
            <a:r>
              <a:rPr lang="en-US" altLang="en-US" sz="1600" baseline="30000" dirty="0" smtClean="0">
                <a:solidFill>
                  <a:srgbClr val="008000"/>
                </a:solidFill>
                <a:latin typeface="Felt Tip Roman" panose="02000400000000000000" pitchFamily="2" charset="0"/>
              </a:rPr>
              <a:t>t</a:t>
            </a:r>
          </a:p>
          <a:p>
            <a:pPr eaLnBrk="1" hangingPunct="1">
              <a:spcBef>
                <a:spcPct val="0"/>
              </a:spcBef>
              <a:buFontTx/>
              <a:buChar char="-"/>
            </a:pPr>
            <a:r>
              <a:rPr lang="en-US" altLang="en-US" sz="1600" dirty="0" smtClean="0">
                <a:solidFill>
                  <a:srgbClr val="008000"/>
                </a:solidFill>
                <a:latin typeface="Felt Tip Roman" panose="02000400000000000000" pitchFamily="2" charset="0"/>
              </a:rPr>
              <a:t>Open Stack, KVM, </a:t>
            </a:r>
            <a:r>
              <a:rPr lang="en-US" altLang="en-US" sz="1600" dirty="0" err="1" smtClean="0">
                <a:solidFill>
                  <a:srgbClr val="008000"/>
                </a:solidFill>
                <a:latin typeface="Felt Tip Roman" panose="02000400000000000000" pitchFamily="2" charset="0"/>
              </a:rPr>
              <a:t>Otrs</a:t>
            </a:r>
            <a:endParaRPr lang="en-US" altLang="en-US" sz="1600" dirty="0">
              <a:solidFill>
                <a:srgbClr val="008000"/>
              </a:solidFill>
              <a:latin typeface="Felt Tip Roman" panose="02000400000000000000" pitchFamily="2" charset="0"/>
            </a:endParaRPr>
          </a:p>
          <a:p>
            <a:pPr eaLnBrk="1" hangingPunct="1">
              <a:spcBef>
                <a:spcPct val="0"/>
              </a:spcBef>
              <a:buFontTx/>
              <a:buChar char="-"/>
            </a:pPr>
            <a:endParaRPr lang="en-US" altLang="en-US" sz="1600" baseline="30000" dirty="0">
              <a:solidFill>
                <a:srgbClr val="008000"/>
              </a:solidFill>
              <a:latin typeface="Felt Tip Roman" panose="02000400000000000000" pitchFamily="2" charset="0"/>
            </a:endParaRPr>
          </a:p>
        </p:txBody>
      </p:sp>
      <p:sp>
        <p:nvSpPr>
          <p:cNvPr id="345" name="Ink 7"/>
          <p:cNvSpPr>
            <a:spLocks noRot="1" noChangeAspect="1" noEditPoints="1" noChangeArrowheads="1" noChangeShapeType="1" noTextEdit="1"/>
          </p:cNvSpPr>
          <p:nvPr/>
        </p:nvSpPr>
        <p:spPr bwMode="auto">
          <a:xfrm>
            <a:off x="3276600" y="4419600"/>
            <a:ext cx="77788" cy="239713"/>
          </a:xfrm>
          <a:custGeom>
            <a:avLst/>
            <a:gdLst>
              <a:gd name="T0" fmla="*/ 2147483646 w 290"/>
              <a:gd name="T1" fmla="*/ 2147483646 h 878"/>
              <a:gd name="T2" fmla="*/ 2147483646 w 290"/>
              <a:gd name="T3" fmla="*/ 2147483646 h 878"/>
              <a:gd name="T4" fmla="*/ 2147483646 w 290"/>
              <a:gd name="T5" fmla="*/ 2147483646 h 878"/>
              <a:gd name="T6" fmla="*/ 2147483646 w 290"/>
              <a:gd name="T7" fmla="*/ 2147483646 h 878"/>
              <a:gd name="T8" fmla="*/ 2147483646 w 290"/>
              <a:gd name="T9" fmla="*/ 2147483646 h 878"/>
              <a:gd name="T10" fmla="*/ 2147483646 w 290"/>
              <a:gd name="T11" fmla="*/ 2147483646 h 878"/>
              <a:gd name="T12" fmla="*/ 2147483646 w 290"/>
              <a:gd name="T13" fmla="*/ 2147483646 h 878"/>
              <a:gd name="T14" fmla="*/ 2147483646 w 290"/>
              <a:gd name="T15" fmla="*/ 2147483646 h 878"/>
              <a:gd name="T16" fmla="*/ 2147483646 w 290"/>
              <a:gd name="T17" fmla="*/ 2147483646 h 878"/>
              <a:gd name="T18" fmla="*/ 2147483646 w 290"/>
              <a:gd name="T19" fmla="*/ 2147483646 h 878"/>
              <a:gd name="T20" fmla="*/ 0 w 290"/>
              <a:gd name="T21" fmla="*/ 2147483646 h 878"/>
              <a:gd name="T22" fmla="*/ 2147483646 w 290"/>
              <a:gd name="T23" fmla="*/ 2147483646 h 878"/>
              <a:gd name="T24" fmla="*/ 2147483646 w 290"/>
              <a:gd name="T25" fmla="*/ 0 h 878"/>
              <a:gd name="T26" fmla="*/ 2147483646 w 290"/>
              <a:gd name="T27" fmla="*/ 2147483646 h 878"/>
              <a:gd name="T28" fmla="*/ 2147483646 w 290"/>
              <a:gd name="T29" fmla="*/ 2147483646 h 878"/>
              <a:gd name="T30" fmla="*/ 2147483646 w 290"/>
              <a:gd name="T31" fmla="*/ 2147483646 h 878"/>
              <a:gd name="T32" fmla="*/ 2147483646 w 290"/>
              <a:gd name="T33" fmla="*/ 2147483646 h 878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w 290"/>
              <a:gd name="T52" fmla="*/ 0 h 878"/>
              <a:gd name="T53" fmla="*/ 290 w 290"/>
              <a:gd name="T54" fmla="*/ 878 h 878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T51" t="T52" r="T53" b="T54"/>
            <a:pathLst>
              <a:path w="290" h="878" extrusionOk="0">
                <a:moveTo>
                  <a:pt x="155" y="119"/>
                </a:moveTo>
                <a:cubicBezTo>
                  <a:pt x="148" y="96"/>
                  <a:pt x="148" y="91"/>
                  <a:pt x="135" y="72"/>
                </a:cubicBezTo>
                <a:cubicBezTo>
                  <a:pt x="131" y="107"/>
                  <a:pt x="134" y="142"/>
                  <a:pt x="135" y="178"/>
                </a:cubicBezTo>
                <a:cubicBezTo>
                  <a:pt x="138" y="266"/>
                  <a:pt x="137" y="353"/>
                  <a:pt x="137" y="441"/>
                </a:cubicBezTo>
                <a:cubicBezTo>
                  <a:pt x="137" y="538"/>
                  <a:pt x="138" y="636"/>
                  <a:pt x="138" y="733"/>
                </a:cubicBezTo>
                <a:cubicBezTo>
                  <a:pt x="138" y="781"/>
                  <a:pt x="111" y="919"/>
                  <a:pt x="135" y="877"/>
                </a:cubicBezTo>
                <a:cubicBezTo>
                  <a:pt x="139" y="867"/>
                  <a:pt x="142" y="857"/>
                  <a:pt x="146" y="847"/>
                </a:cubicBezTo>
              </a:path>
              <a:path w="290" h="878" extrusionOk="0">
                <a:moveTo>
                  <a:pt x="123" y="52"/>
                </a:moveTo>
                <a:cubicBezTo>
                  <a:pt x="108" y="75"/>
                  <a:pt x="95" y="100"/>
                  <a:pt x="79" y="122"/>
                </a:cubicBezTo>
                <a:cubicBezTo>
                  <a:pt x="56" y="155"/>
                  <a:pt x="33" y="188"/>
                  <a:pt x="15" y="224"/>
                </a:cubicBezTo>
                <a:cubicBezTo>
                  <a:pt x="7" y="239"/>
                  <a:pt x="5" y="244"/>
                  <a:pt x="0" y="254"/>
                </a:cubicBezTo>
                <a:cubicBezTo>
                  <a:pt x="34" y="229"/>
                  <a:pt x="57" y="197"/>
                  <a:pt x="81" y="161"/>
                </a:cubicBezTo>
                <a:cubicBezTo>
                  <a:pt x="115" y="110"/>
                  <a:pt x="145" y="57"/>
                  <a:pt x="168" y="0"/>
                </a:cubicBezTo>
                <a:cubicBezTo>
                  <a:pt x="155" y="37"/>
                  <a:pt x="149" y="69"/>
                  <a:pt x="157" y="109"/>
                </a:cubicBezTo>
                <a:cubicBezTo>
                  <a:pt x="165" y="152"/>
                  <a:pt x="186" y="190"/>
                  <a:pt x="210" y="226"/>
                </a:cubicBezTo>
                <a:cubicBezTo>
                  <a:pt x="224" y="247"/>
                  <a:pt x="255" y="283"/>
                  <a:pt x="272" y="296"/>
                </a:cubicBezTo>
                <a:cubicBezTo>
                  <a:pt x="288" y="301"/>
                  <a:pt x="294" y="301"/>
                  <a:pt x="288" y="315"/>
                </a:cubicBezTo>
              </a:path>
            </a:pathLst>
          </a:custGeom>
          <a:noFill/>
          <a:ln w="19050" cap="rnd">
            <a:solidFill>
              <a:srgbClr val="008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82" name="Ink 7"/>
          <p:cNvSpPr>
            <a:spLocks noRot="1" noChangeAspect="1" noEditPoints="1" noChangeArrowheads="1" noChangeShapeType="1" noTextEdit="1"/>
          </p:cNvSpPr>
          <p:nvPr/>
        </p:nvSpPr>
        <p:spPr bwMode="auto">
          <a:xfrm>
            <a:off x="4764531" y="6313782"/>
            <a:ext cx="36069" cy="239418"/>
          </a:xfrm>
          <a:custGeom>
            <a:avLst/>
            <a:gdLst>
              <a:gd name="T0" fmla="*/ 2147483646 w 290"/>
              <a:gd name="T1" fmla="*/ 2147483646 h 878"/>
              <a:gd name="T2" fmla="*/ 2147483646 w 290"/>
              <a:gd name="T3" fmla="*/ 2147483646 h 878"/>
              <a:gd name="T4" fmla="*/ 2147483646 w 290"/>
              <a:gd name="T5" fmla="*/ 2147483646 h 878"/>
              <a:gd name="T6" fmla="*/ 2147483646 w 290"/>
              <a:gd name="T7" fmla="*/ 2147483646 h 878"/>
              <a:gd name="T8" fmla="*/ 2147483646 w 290"/>
              <a:gd name="T9" fmla="*/ 2147483646 h 878"/>
              <a:gd name="T10" fmla="*/ 2147483646 w 290"/>
              <a:gd name="T11" fmla="*/ 2147483646 h 878"/>
              <a:gd name="T12" fmla="*/ 2147483646 w 290"/>
              <a:gd name="T13" fmla="*/ 2147483646 h 878"/>
              <a:gd name="T14" fmla="*/ 2147483646 w 290"/>
              <a:gd name="T15" fmla="*/ 2147483646 h 878"/>
              <a:gd name="T16" fmla="*/ 2147483646 w 290"/>
              <a:gd name="T17" fmla="*/ 2147483646 h 878"/>
              <a:gd name="T18" fmla="*/ 2147483646 w 290"/>
              <a:gd name="T19" fmla="*/ 2147483646 h 878"/>
              <a:gd name="T20" fmla="*/ 0 w 290"/>
              <a:gd name="T21" fmla="*/ 2147483646 h 878"/>
              <a:gd name="T22" fmla="*/ 2147483646 w 290"/>
              <a:gd name="T23" fmla="*/ 2147483646 h 878"/>
              <a:gd name="T24" fmla="*/ 2147483646 w 290"/>
              <a:gd name="T25" fmla="*/ 0 h 878"/>
              <a:gd name="T26" fmla="*/ 2147483646 w 290"/>
              <a:gd name="T27" fmla="*/ 2147483646 h 878"/>
              <a:gd name="T28" fmla="*/ 2147483646 w 290"/>
              <a:gd name="T29" fmla="*/ 2147483646 h 878"/>
              <a:gd name="T30" fmla="*/ 2147483646 w 290"/>
              <a:gd name="T31" fmla="*/ 2147483646 h 878"/>
              <a:gd name="T32" fmla="*/ 2147483646 w 290"/>
              <a:gd name="T33" fmla="*/ 2147483646 h 878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w 290"/>
              <a:gd name="T52" fmla="*/ 0 h 878"/>
              <a:gd name="T53" fmla="*/ 290 w 290"/>
              <a:gd name="T54" fmla="*/ 878 h 878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T51" t="T52" r="T53" b="T54"/>
            <a:pathLst>
              <a:path w="290" h="878" extrusionOk="0">
                <a:moveTo>
                  <a:pt x="155" y="119"/>
                </a:moveTo>
                <a:cubicBezTo>
                  <a:pt x="148" y="96"/>
                  <a:pt x="148" y="91"/>
                  <a:pt x="135" y="72"/>
                </a:cubicBezTo>
                <a:cubicBezTo>
                  <a:pt x="131" y="107"/>
                  <a:pt x="134" y="142"/>
                  <a:pt x="135" y="178"/>
                </a:cubicBezTo>
                <a:cubicBezTo>
                  <a:pt x="138" y="266"/>
                  <a:pt x="137" y="353"/>
                  <a:pt x="137" y="441"/>
                </a:cubicBezTo>
                <a:cubicBezTo>
                  <a:pt x="137" y="538"/>
                  <a:pt x="138" y="636"/>
                  <a:pt x="138" y="733"/>
                </a:cubicBezTo>
                <a:cubicBezTo>
                  <a:pt x="138" y="781"/>
                  <a:pt x="111" y="919"/>
                  <a:pt x="135" y="877"/>
                </a:cubicBezTo>
                <a:cubicBezTo>
                  <a:pt x="139" y="867"/>
                  <a:pt x="142" y="857"/>
                  <a:pt x="146" y="847"/>
                </a:cubicBezTo>
              </a:path>
              <a:path w="290" h="878" extrusionOk="0">
                <a:moveTo>
                  <a:pt x="123" y="52"/>
                </a:moveTo>
                <a:cubicBezTo>
                  <a:pt x="108" y="75"/>
                  <a:pt x="95" y="100"/>
                  <a:pt x="79" y="122"/>
                </a:cubicBezTo>
                <a:cubicBezTo>
                  <a:pt x="56" y="155"/>
                  <a:pt x="33" y="188"/>
                  <a:pt x="15" y="224"/>
                </a:cubicBezTo>
                <a:cubicBezTo>
                  <a:pt x="7" y="239"/>
                  <a:pt x="5" y="244"/>
                  <a:pt x="0" y="254"/>
                </a:cubicBezTo>
                <a:cubicBezTo>
                  <a:pt x="34" y="229"/>
                  <a:pt x="57" y="197"/>
                  <a:pt x="81" y="161"/>
                </a:cubicBezTo>
                <a:cubicBezTo>
                  <a:pt x="115" y="110"/>
                  <a:pt x="145" y="57"/>
                  <a:pt x="168" y="0"/>
                </a:cubicBezTo>
                <a:cubicBezTo>
                  <a:pt x="155" y="37"/>
                  <a:pt x="149" y="69"/>
                  <a:pt x="157" y="109"/>
                </a:cubicBezTo>
                <a:cubicBezTo>
                  <a:pt x="165" y="152"/>
                  <a:pt x="186" y="190"/>
                  <a:pt x="210" y="226"/>
                </a:cubicBezTo>
                <a:cubicBezTo>
                  <a:pt x="224" y="247"/>
                  <a:pt x="255" y="283"/>
                  <a:pt x="272" y="296"/>
                </a:cubicBezTo>
                <a:cubicBezTo>
                  <a:pt x="288" y="301"/>
                  <a:pt x="294" y="301"/>
                  <a:pt x="288" y="315"/>
                </a:cubicBezTo>
              </a:path>
            </a:pathLst>
          </a:custGeom>
          <a:noFill/>
          <a:ln w="19050" cap="rnd">
            <a:solidFill>
              <a:srgbClr val="008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96" name="Ink 16"/>
          <p:cNvSpPr>
            <a:spLocks noRot="1" noChangeAspect="1" noEditPoints="1" noChangeArrowheads="1" noChangeShapeType="1" noTextEdit="1"/>
          </p:cNvSpPr>
          <p:nvPr/>
        </p:nvSpPr>
        <p:spPr bwMode="auto">
          <a:xfrm>
            <a:off x="5748538" y="6096000"/>
            <a:ext cx="42662" cy="215900"/>
          </a:xfrm>
          <a:custGeom>
            <a:avLst/>
            <a:gdLst>
              <a:gd name="T0" fmla="*/ 2147483646 w 194"/>
              <a:gd name="T1" fmla="*/ 2147483646 h 555"/>
              <a:gd name="T2" fmla="*/ 2147483646 w 194"/>
              <a:gd name="T3" fmla="*/ 2147483646 h 555"/>
              <a:gd name="T4" fmla="*/ 2147483646 w 194"/>
              <a:gd name="T5" fmla="*/ 2147483646 h 555"/>
              <a:gd name="T6" fmla="*/ 2147483646 w 194"/>
              <a:gd name="T7" fmla="*/ 2147483646 h 555"/>
              <a:gd name="T8" fmla="*/ 2147483646 w 194"/>
              <a:gd name="T9" fmla="*/ 2147483646 h 555"/>
              <a:gd name="T10" fmla="*/ 2147483646 w 194"/>
              <a:gd name="T11" fmla="*/ 2147483646 h 555"/>
              <a:gd name="T12" fmla="*/ 2147483646 w 194"/>
              <a:gd name="T13" fmla="*/ 2147483646 h 555"/>
              <a:gd name="T14" fmla="*/ 2147483646 w 194"/>
              <a:gd name="T15" fmla="*/ 2147483646 h 555"/>
              <a:gd name="T16" fmla="*/ 2147483646 w 194"/>
              <a:gd name="T17" fmla="*/ 2147483646 h 555"/>
              <a:gd name="T18" fmla="*/ 2147483646 w 194"/>
              <a:gd name="T19" fmla="*/ 2147483646 h 555"/>
              <a:gd name="T20" fmla="*/ 2147483646 w 194"/>
              <a:gd name="T21" fmla="*/ 2147483646 h 555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194"/>
              <a:gd name="T34" fmla="*/ 0 h 555"/>
              <a:gd name="T35" fmla="*/ 194 w 194"/>
              <a:gd name="T36" fmla="*/ 555 h 555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194" h="555" extrusionOk="0">
                <a:moveTo>
                  <a:pt x="83" y="8"/>
                </a:moveTo>
                <a:cubicBezTo>
                  <a:pt x="55" y="4"/>
                  <a:pt x="72" y="34"/>
                  <a:pt x="76" y="67"/>
                </a:cubicBezTo>
                <a:cubicBezTo>
                  <a:pt x="83" y="127"/>
                  <a:pt x="84" y="186"/>
                  <a:pt x="83" y="246"/>
                </a:cubicBezTo>
                <a:cubicBezTo>
                  <a:pt x="82" y="304"/>
                  <a:pt x="76" y="361"/>
                  <a:pt x="75" y="418"/>
                </a:cubicBezTo>
                <a:cubicBezTo>
                  <a:pt x="74" y="455"/>
                  <a:pt x="78" y="489"/>
                  <a:pt x="81" y="524"/>
                </a:cubicBezTo>
                <a:cubicBezTo>
                  <a:pt x="81" y="543"/>
                  <a:pt x="81" y="549"/>
                  <a:pt x="95" y="554"/>
                </a:cubicBezTo>
              </a:path>
              <a:path w="194" h="555" extrusionOk="0">
                <a:moveTo>
                  <a:pt x="14" y="379"/>
                </a:moveTo>
                <a:cubicBezTo>
                  <a:pt x="0" y="398"/>
                  <a:pt x="33" y="411"/>
                  <a:pt x="53" y="440"/>
                </a:cubicBezTo>
                <a:cubicBezTo>
                  <a:pt x="70" y="465"/>
                  <a:pt x="81" y="492"/>
                  <a:pt x="92" y="521"/>
                </a:cubicBezTo>
                <a:cubicBezTo>
                  <a:pt x="123" y="515"/>
                  <a:pt x="130" y="498"/>
                  <a:pt x="148" y="470"/>
                </a:cubicBezTo>
                <a:cubicBezTo>
                  <a:pt x="166" y="441"/>
                  <a:pt x="177" y="413"/>
                  <a:pt x="193" y="383"/>
                </a:cubicBezTo>
              </a:path>
            </a:pathLst>
          </a:custGeom>
          <a:noFill/>
          <a:ln w="19050" cap="rnd" cmpd="sng">
            <a:solidFill>
              <a:srgbClr val="008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97" name="Ink 7"/>
          <p:cNvSpPr>
            <a:spLocks noRot="1" noChangeAspect="1" noEditPoints="1" noChangeArrowheads="1" noChangeShapeType="1" noTextEdit="1"/>
          </p:cNvSpPr>
          <p:nvPr/>
        </p:nvSpPr>
        <p:spPr bwMode="auto">
          <a:xfrm>
            <a:off x="8422131" y="6019800"/>
            <a:ext cx="36069" cy="239418"/>
          </a:xfrm>
          <a:custGeom>
            <a:avLst/>
            <a:gdLst>
              <a:gd name="T0" fmla="*/ 2147483646 w 290"/>
              <a:gd name="T1" fmla="*/ 2147483646 h 878"/>
              <a:gd name="T2" fmla="*/ 2147483646 w 290"/>
              <a:gd name="T3" fmla="*/ 2147483646 h 878"/>
              <a:gd name="T4" fmla="*/ 2147483646 w 290"/>
              <a:gd name="T5" fmla="*/ 2147483646 h 878"/>
              <a:gd name="T6" fmla="*/ 2147483646 w 290"/>
              <a:gd name="T7" fmla="*/ 2147483646 h 878"/>
              <a:gd name="T8" fmla="*/ 2147483646 w 290"/>
              <a:gd name="T9" fmla="*/ 2147483646 h 878"/>
              <a:gd name="T10" fmla="*/ 2147483646 w 290"/>
              <a:gd name="T11" fmla="*/ 2147483646 h 878"/>
              <a:gd name="T12" fmla="*/ 2147483646 w 290"/>
              <a:gd name="T13" fmla="*/ 2147483646 h 878"/>
              <a:gd name="T14" fmla="*/ 2147483646 w 290"/>
              <a:gd name="T15" fmla="*/ 2147483646 h 878"/>
              <a:gd name="T16" fmla="*/ 2147483646 w 290"/>
              <a:gd name="T17" fmla="*/ 2147483646 h 878"/>
              <a:gd name="T18" fmla="*/ 2147483646 w 290"/>
              <a:gd name="T19" fmla="*/ 2147483646 h 878"/>
              <a:gd name="T20" fmla="*/ 0 w 290"/>
              <a:gd name="T21" fmla="*/ 2147483646 h 878"/>
              <a:gd name="T22" fmla="*/ 2147483646 w 290"/>
              <a:gd name="T23" fmla="*/ 2147483646 h 878"/>
              <a:gd name="T24" fmla="*/ 2147483646 w 290"/>
              <a:gd name="T25" fmla="*/ 0 h 878"/>
              <a:gd name="T26" fmla="*/ 2147483646 w 290"/>
              <a:gd name="T27" fmla="*/ 2147483646 h 878"/>
              <a:gd name="T28" fmla="*/ 2147483646 w 290"/>
              <a:gd name="T29" fmla="*/ 2147483646 h 878"/>
              <a:gd name="T30" fmla="*/ 2147483646 w 290"/>
              <a:gd name="T31" fmla="*/ 2147483646 h 878"/>
              <a:gd name="T32" fmla="*/ 2147483646 w 290"/>
              <a:gd name="T33" fmla="*/ 2147483646 h 878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w 290"/>
              <a:gd name="T52" fmla="*/ 0 h 878"/>
              <a:gd name="T53" fmla="*/ 290 w 290"/>
              <a:gd name="T54" fmla="*/ 878 h 878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T51" t="T52" r="T53" b="T54"/>
            <a:pathLst>
              <a:path w="290" h="878" extrusionOk="0">
                <a:moveTo>
                  <a:pt x="155" y="119"/>
                </a:moveTo>
                <a:cubicBezTo>
                  <a:pt x="148" y="96"/>
                  <a:pt x="148" y="91"/>
                  <a:pt x="135" y="72"/>
                </a:cubicBezTo>
                <a:cubicBezTo>
                  <a:pt x="131" y="107"/>
                  <a:pt x="134" y="142"/>
                  <a:pt x="135" y="178"/>
                </a:cubicBezTo>
                <a:cubicBezTo>
                  <a:pt x="138" y="266"/>
                  <a:pt x="137" y="353"/>
                  <a:pt x="137" y="441"/>
                </a:cubicBezTo>
                <a:cubicBezTo>
                  <a:pt x="137" y="538"/>
                  <a:pt x="138" y="636"/>
                  <a:pt x="138" y="733"/>
                </a:cubicBezTo>
                <a:cubicBezTo>
                  <a:pt x="138" y="781"/>
                  <a:pt x="111" y="919"/>
                  <a:pt x="135" y="877"/>
                </a:cubicBezTo>
                <a:cubicBezTo>
                  <a:pt x="139" y="867"/>
                  <a:pt x="142" y="857"/>
                  <a:pt x="146" y="847"/>
                </a:cubicBezTo>
              </a:path>
              <a:path w="290" h="878" extrusionOk="0">
                <a:moveTo>
                  <a:pt x="123" y="52"/>
                </a:moveTo>
                <a:cubicBezTo>
                  <a:pt x="108" y="75"/>
                  <a:pt x="95" y="100"/>
                  <a:pt x="79" y="122"/>
                </a:cubicBezTo>
                <a:cubicBezTo>
                  <a:pt x="56" y="155"/>
                  <a:pt x="33" y="188"/>
                  <a:pt x="15" y="224"/>
                </a:cubicBezTo>
                <a:cubicBezTo>
                  <a:pt x="7" y="239"/>
                  <a:pt x="5" y="244"/>
                  <a:pt x="0" y="254"/>
                </a:cubicBezTo>
                <a:cubicBezTo>
                  <a:pt x="34" y="229"/>
                  <a:pt x="57" y="197"/>
                  <a:pt x="81" y="161"/>
                </a:cubicBezTo>
                <a:cubicBezTo>
                  <a:pt x="115" y="110"/>
                  <a:pt x="145" y="57"/>
                  <a:pt x="168" y="0"/>
                </a:cubicBezTo>
                <a:cubicBezTo>
                  <a:pt x="155" y="37"/>
                  <a:pt x="149" y="69"/>
                  <a:pt x="157" y="109"/>
                </a:cubicBezTo>
                <a:cubicBezTo>
                  <a:pt x="165" y="152"/>
                  <a:pt x="186" y="190"/>
                  <a:pt x="210" y="226"/>
                </a:cubicBezTo>
                <a:cubicBezTo>
                  <a:pt x="224" y="247"/>
                  <a:pt x="255" y="283"/>
                  <a:pt x="272" y="296"/>
                </a:cubicBezTo>
                <a:cubicBezTo>
                  <a:pt x="288" y="301"/>
                  <a:pt x="294" y="301"/>
                  <a:pt x="288" y="315"/>
                </a:cubicBezTo>
              </a:path>
            </a:pathLst>
          </a:custGeom>
          <a:noFill/>
          <a:ln w="19050" cap="rnd">
            <a:solidFill>
              <a:srgbClr val="008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4" name="TextBox 303"/>
          <p:cNvSpPr txBox="1"/>
          <p:nvPr/>
        </p:nvSpPr>
        <p:spPr>
          <a:xfrm>
            <a:off x="5105400" y="5819001"/>
            <a:ext cx="16446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008000"/>
                </a:solidFill>
                <a:latin typeface="Felt Tip Roman" panose="02000400000000000000" pitchFamily="2" charset="0"/>
              </a:rPr>
              <a:t>+ Growth</a:t>
            </a:r>
            <a:endParaRPr lang="en-US" sz="1200" dirty="0">
              <a:solidFill>
                <a:srgbClr val="008000"/>
              </a:solidFill>
              <a:latin typeface="Felt Tip Roman" panose="020004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366888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1000"/>
                                        <p:tgtEl>
                                          <p:spTgt spid="2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1000"/>
                                        <p:tgtEl>
                                          <p:spTgt spid="2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1000"/>
                                        <p:tgtEl>
                                          <p:spTgt spid="3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1000"/>
                                        <p:tgtEl>
                                          <p:spTgt spid="2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1000"/>
                                        <p:tgtEl>
                                          <p:spTgt spid="2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6" dur="500"/>
                                        <p:tgtEl>
                                          <p:spTgt spid="2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00"/>
                            </p:stCondLst>
                            <p:childTnLst>
                              <p:par>
                                <p:cTn id="4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0" dur="500"/>
                                        <p:tgtEl>
                                          <p:spTgt spid="2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000"/>
                            </p:stCondLst>
                            <p:childTnLst>
                              <p:par>
                                <p:cTn id="5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4" dur="500"/>
                                        <p:tgtEl>
                                          <p:spTgt spid="2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1500"/>
                            </p:stCondLst>
                            <p:childTnLst>
                              <p:par>
                                <p:cTn id="5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8" dur="500"/>
                                        <p:tgtEl>
                                          <p:spTgt spid="2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7" grpId="0"/>
      <p:bldP spid="278" grpId="0"/>
      <p:bldP spid="279" grpId="0" animBg="1"/>
      <p:bldP spid="34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181" name="Ink 49"/>
          <p:cNvSpPr>
            <a:spLocks noRot="1" noChangeAspect="1" noEditPoints="1" noChangeArrowheads="1" noChangeShapeType="1" noTextEdit="1"/>
          </p:cNvSpPr>
          <p:nvPr/>
        </p:nvSpPr>
        <p:spPr bwMode="auto">
          <a:xfrm>
            <a:off x="304800" y="2057400"/>
            <a:ext cx="8382000" cy="128588"/>
          </a:xfrm>
          <a:custGeom>
            <a:avLst/>
            <a:gdLst>
              <a:gd name="T0" fmla="*/ 0 w 18204"/>
              <a:gd name="T1" fmla="*/ 2147483646 h 276"/>
              <a:gd name="T2" fmla="*/ 2147483646 w 18204"/>
              <a:gd name="T3" fmla="*/ 2147483646 h 276"/>
              <a:gd name="T4" fmla="*/ 2147483646 w 18204"/>
              <a:gd name="T5" fmla="*/ 2147483646 h 276"/>
              <a:gd name="T6" fmla="*/ 2147483646 w 18204"/>
              <a:gd name="T7" fmla="*/ 2147483646 h 276"/>
              <a:gd name="T8" fmla="*/ 2147483646 w 18204"/>
              <a:gd name="T9" fmla="*/ 2147483646 h 276"/>
              <a:gd name="T10" fmla="*/ 2147483646 w 18204"/>
              <a:gd name="T11" fmla="*/ 2147483646 h 276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8204"/>
              <a:gd name="T19" fmla="*/ 0 h 276"/>
              <a:gd name="T20" fmla="*/ 18204 w 18204"/>
              <a:gd name="T21" fmla="*/ 276 h 27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8204" h="276" extrusionOk="0">
                <a:moveTo>
                  <a:pt x="0" y="262"/>
                </a:moveTo>
                <a:cubicBezTo>
                  <a:pt x="227" y="259"/>
                  <a:pt x="457" y="252"/>
                  <a:pt x="687" y="238"/>
                </a:cubicBezTo>
                <a:cubicBezTo>
                  <a:pt x="2611" y="121"/>
                  <a:pt x="4524" y="37"/>
                  <a:pt x="6453" y="29"/>
                </a:cubicBezTo>
                <a:cubicBezTo>
                  <a:pt x="8214" y="22"/>
                  <a:pt x="9975" y="48"/>
                  <a:pt x="11736" y="26"/>
                </a:cubicBezTo>
                <a:cubicBezTo>
                  <a:pt x="13413" y="5"/>
                  <a:pt x="15089" y="14"/>
                  <a:pt x="16766" y="5"/>
                </a:cubicBezTo>
                <a:cubicBezTo>
                  <a:pt x="17245" y="3"/>
                  <a:pt x="17726" y="9"/>
                  <a:pt x="18203" y="5"/>
                </a:cubicBezTo>
              </a:path>
            </a:pathLst>
          </a:custGeom>
          <a:noFill/>
          <a:ln w="19050" cap="rnd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grpSp>
        <p:nvGrpSpPr>
          <p:cNvPr id="178182" name="Group 6"/>
          <p:cNvGrpSpPr>
            <a:grpSpLocks/>
          </p:cNvGrpSpPr>
          <p:nvPr/>
        </p:nvGrpSpPr>
        <p:grpSpPr bwMode="auto">
          <a:xfrm>
            <a:off x="7219950" y="304800"/>
            <a:ext cx="381000" cy="533400"/>
            <a:chOff x="1872" y="624"/>
            <a:chExt cx="226" cy="384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3">
              <p14:nvContentPartPr>
                <p14:cNvPr id="178183" name="Ink 5"/>
                <p14:cNvContentPartPr>
                  <a14:cpLocks xmlns:a14="http://schemas.microsoft.com/office/drawing/2010/main" noRot="1" noChangeAspect="1" noEditPoints="1" noChangeArrowheads="1" noChangeShapeType="1"/>
                </p14:cNvContentPartPr>
                <p14:nvPr/>
              </p14:nvContentPartPr>
              <p14:xfrm>
                <a:off x="1872" y="624"/>
                <a:ext cx="226" cy="384"/>
              </p14:xfrm>
            </p:contentPart>
          </mc:Choice>
          <mc:Fallback xmlns="">
            <p:pic>
              <p:nvPicPr>
                <p:cNvPr id="178183" name="Ink 5"/>
                <p:cNvPicPr>
                  <a:picLocks noRot="1" noChangeAspect="1" noEditPoints="1" noChangeArrowheads="1" noChangeShapeType="1"/>
                </p:cNvPicPr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1867" y="621"/>
                  <a:ext cx="232" cy="394"/>
                </a:xfrm>
                <a:prstGeom prst="rect">
                  <a:avLst/>
                </a:prstGeom>
              </p:spPr>
            </p:pic>
          </mc:Fallback>
        </mc:AlternateContent>
        <p:sp>
          <p:nvSpPr>
            <p:cNvPr id="6191" name="Rectangle 8"/>
            <p:cNvSpPr>
              <a:spLocks noChangeArrowheads="1"/>
            </p:cNvSpPr>
            <p:nvPr/>
          </p:nvSpPr>
          <p:spPr bwMode="auto">
            <a:xfrm>
              <a:off x="1920" y="672"/>
              <a:ext cx="144" cy="14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>
                <a:latin typeface="Felt Tip Roman" panose="02000400000000000000" pitchFamily="2" charset="0"/>
              </a:endParaRPr>
            </a:p>
          </p:txBody>
        </p:sp>
        <p:grpSp>
          <p:nvGrpSpPr>
            <p:cNvPr id="6192" name="Group 9"/>
            <p:cNvGrpSpPr>
              <a:grpSpLocks/>
            </p:cNvGrpSpPr>
            <p:nvPr/>
          </p:nvGrpSpPr>
          <p:grpSpPr bwMode="auto">
            <a:xfrm>
              <a:off x="1920" y="672"/>
              <a:ext cx="144" cy="144"/>
              <a:chOff x="1920" y="816"/>
              <a:chExt cx="2736" cy="1104"/>
            </a:xfrm>
          </p:grpSpPr>
          <p:sp>
            <p:nvSpPr>
              <p:cNvPr id="6193" name="Freeform 162"/>
              <p:cNvSpPr>
                <a:spLocks/>
              </p:cNvSpPr>
              <p:nvPr/>
            </p:nvSpPr>
            <p:spPr bwMode="auto">
              <a:xfrm rot="-5400000">
                <a:off x="3168" y="384"/>
                <a:ext cx="1056" cy="1920"/>
              </a:xfrm>
              <a:custGeom>
                <a:avLst/>
                <a:gdLst>
                  <a:gd name="T0" fmla="*/ 0 w 1288"/>
                  <a:gd name="T1" fmla="*/ 2147483646 h 1064"/>
                  <a:gd name="T2" fmla="*/ 1443530537 w 1288"/>
                  <a:gd name="T3" fmla="*/ 2147483646 h 1064"/>
                  <a:gd name="T4" fmla="*/ 1443530537 w 1288"/>
                  <a:gd name="T5" fmla="*/ 2147483646 h 1064"/>
                  <a:gd name="T6" fmla="*/ 1443530537 w 1288"/>
                  <a:gd name="T7" fmla="*/ 2147483646 h 1064"/>
                  <a:gd name="T8" fmla="*/ 1443530537 w 1288"/>
                  <a:gd name="T9" fmla="*/ 2147483646 h 1064"/>
                  <a:gd name="T10" fmla="*/ 1443530537 w 1288"/>
                  <a:gd name="T11" fmla="*/ 2147483646 h 1064"/>
                  <a:gd name="T12" fmla="*/ 1443530537 w 1288"/>
                  <a:gd name="T13" fmla="*/ 2147483646 h 1064"/>
                  <a:gd name="T14" fmla="*/ 1443530537 w 1288"/>
                  <a:gd name="T15" fmla="*/ 2147483646 h 1064"/>
                  <a:gd name="T16" fmla="*/ 1443530537 w 1288"/>
                  <a:gd name="T17" fmla="*/ 2147483646 h 1064"/>
                  <a:gd name="T18" fmla="*/ 1443530537 w 1288"/>
                  <a:gd name="T19" fmla="*/ 2147483646 h 1064"/>
                  <a:gd name="T20" fmla="*/ 1443530537 w 1288"/>
                  <a:gd name="T21" fmla="*/ 2147483646 h 1064"/>
                  <a:gd name="T22" fmla="*/ 1443530537 w 1288"/>
                  <a:gd name="T23" fmla="*/ 0 h 1064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1288"/>
                  <a:gd name="T37" fmla="*/ 0 h 1064"/>
                  <a:gd name="T38" fmla="*/ 1288 w 1288"/>
                  <a:gd name="T39" fmla="*/ 1064 h 1064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1288" h="1064">
                    <a:moveTo>
                      <a:pt x="0" y="88"/>
                    </a:moveTo>
                    <a:cubicBezTo>
                      <a:pt x="65" y="186"/>
                      <a:pt x="56" y="309"/>
                      <a:pt x="64" y="424"/>
                    </a:cubicBezTo>
                    <a:cubicBezTo>
                      <a:pt x="44" y="485"/>
                      <a:pt x="57" y="434"/>
                      <a:pt x="64" y="560"/>
                    </a:cubicBezTo>
                    <a:cubicBezTo>
                      <a:pt x="75" y="774"/>
                      <a:pt x="56" y="688"/>
                      <a:pt x="80" y="784"/>
                    </a:cubicBezTo>
                    <a:cubicBezTo>
                      <a:pt x="77" y="829"/>
                      <a:pt x="72" y="875"/>
                      <a:pt x="72" y="920"/>
                    </a:cubicBezTo>
                    <a:cubicBezTo>
                      <a:pt x="72" y="969"/>
                      <a:pt x="88" y="1016"/>
                      <a:pt x="88" y="1064"/>
                    </a:cubicBezTo>
                    <a:cubicBezTo>
                      <a:pt x="461" y="1061"/>
                      <a:pt x="835" y="1061"/>
                      <a:pt x="1208" y="1056"/>
                    </a:cubicBezTo>
                    <a:cubicBezTo>
                      <a:pt x="1266" y="1055"/>
                      <a:pt x="1272" y="1047"/>
                      <a:pt x="1288" y="1000"/>
                    </a:cubicBezTo>
                    <a:cubicBezTo>
                      <a:pt x="1265" y="931"/>
                      <a:pt x="1258" y="855"/>
                      <a:pt x="1240" y="784"/>
                    </a:cubicBezTo>
                    <a:cubicBezTo>
                      <a:pt x="1237" y="669"/>
                      <a:pt x="1232" y="555"/>
                      <a:pt x="1232" y="440"/>
                    </a:cubicBezTo>
                    <a:cubicBezTo>
                      <a:pt x="1232" y="376"/>
                      <a:pt x="1253" y="456"/>
                      <a:pt x="1232" y="392"/>
                    </a:cubicBezTo>
                    <a:cubicBezTo>
                      <a:pt x="1226" y="258"/>
                      <a:pt x="1224" y="132"/>
                      <a:pt x="1224" y="0"/>
                    </a:cubicBezTo>
                  </a:path>
                </a:pathLst>
              </a:custGeom>
              <a:noFill/>
              <a:ln w="19050" cap="flat" cmpd="sng">
                <a:solidFill>
                  <a:schemeClr val="tx1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194" name="Freeform 163"/>
              <p:cNvSpPr>
                <a:spLocks/>
              </p:cNvSpPr>
              <p:nvPr/>
            </p:nvSpPr>
            <p:spPr bwMode="auto">
              <a:xfrm rot="5400000">
                <a:off x="1872" y="912"/>
                <a:ext cx="1056" cy="960"/>
              </a:xfrm>
              <a:custGeom>
                <a:avLst/>
                <a:gdLst>
                  <a:gd name="T0" fmla="*/ 0 w 1288"/>
                  <a:gd name="T1" fmla="*/ 1748191786 h 1064"/>
                  <a:gd name="T2" fmla="*/ 1443530537 w 1288"/>
                  <a:gd name="T3" fmla="*/ 1748191786 h 1064"/>
                  <a:gd name="T4" fmla="*/ 1443530537 w 1288"/>
                  <a:gd name="T5" fmla="*/ 1748191786 h 1064"/>
                  <a:gd name="T6" fmla="*/ 1443530537 w 1288"/>
                  <a:gd name="T7" fmla="*/ 1748191786 h 1064"/>
                  <a:gd name="T8" fmla="*/ 1443530537 w 1288"/>
                  <a:gd name="T9" fmla="*/ 1748191786 h 1064"/>
                  <a:gd name="T10" fmla="*/ 1443530537 w 1288"/>
                  <a:gd name="T11" fmla="*/ 1748191786 h 1064"/>
                  <a:gd name="T12" fmla="*/ 1443530537 w 1288"/>
                  <a:gd name="T13" fmla="*/ 1748191786 h 1064"/>
                  <a:gd name="T14" fmla="*/ 1443530537 w 1288"/>
                  <a:gd name="T15" fmla="*/ 1748191786 h 1064"/>
                  <a:gd name="T16" fmla="*/ 1443530537 w 1288"/>
                  <a:gd name="T17" fmla="*/ 1748191786 h 1064"/>
                  <a:gd name="T18" fmla="*/ 1443530537 w 1288"/>
                  <a:gd name="T19" fmla="*/ 1748191786 h 1064"/>
                  <a:gd name="T20" fmla="*/ 1443530537 w 1288"/>
                  <a:gd name="T21" fmla="*/ 1748191786 h 1064"/>
                  <a:gd name="T22" fmla="*/ 1443530537 w 1288"/>
                  <a:gd name="T23" fmla="*/ 0 h 1064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1288"/>
                  <a:gd name="T37" fmla="*/ 0 h 1064"/>
                  <a:gd name="T38" fmla="*/ 1288 w 1288"/>
                  <a:gd name="T39" fmla="*/ 1064 h 1064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1288" h="1064">
                    <a:moveTo>
                      <a:pt x="0" y="88"/>
                    </a:moveTo>
                    <a:cubicBezTo>
                      <a:pt x="65" y="186"/>
                      <a:pt x="56" y="309"/>
                      <a:pt x="64" y="424"/>
                    </a:cubicBezTo>
                    <a:cubicBezTo>
                      <a:pt x="44" y="485"/>
                      <a:pt x="57" y="434"/>
                      <a:pt x="64" y="560"/>
                    </a:cubicBezTo>
                    <a:cubicBezTo>
                      <a:pt x="75" y="774"/>
                      <a:pt x="56" y="688"/>
                      <a:pt x="80" y="784"/>
                    </a:cubicBezTo>
                    <a:cubicBezTo>
                      <a:pt x="77" y="829"/>
                      <a:pt x="72" y="875"/>
                      <a:pt x="72" y="920"/>
                    </a:cubicBezTo>
                    <a:cubicBezTo>
                      <a:pt x="72" y="969"/>
                      <a:pt x="88" y="1016"/>
                      <a:pt x="88" y="1064"/>
                    </a:cubicBezTo>
                    <a:cubicBezTo>
                      <a:pt x="461" y="1061"/>
                      <a:pt x="835" y="1061"/>
                      <a:pt x="1208" y="1056"/>
                    </a:cubicBezTo>
                    <a:cubicBezTo>
                      <a:pt x="1266" y="1055"/>
                      <a:pt x="1272" y="1047"/>
                      <a:pt x="1288" y="1000"/>
                    </a:cubicBezTo>
                    <a:cubicBezTo>
                      <a:pt x="1265" y="931"/>
                      <a:pt x="1258" y="855"/>
                      <a:pt x="1240" y="784"/>
                    </a:cubicBezTo>
                    <a:cubicBezTo>
                      <a:pt x="1237" y="669"/>
                      <a:pt x="1232" y="555"/>
                      <a:pt x="1232" y="440"/>
                    </a:cubicBezTo>
                    <a:cubicBezTo>
                      <a:pt x="1232" y="376"/>
                      <a:pt x="1253" y="456"/>
                      <a:pt x="1232" y="392"/>
                    </a:cubicBezTo>
                    <a:cubicBezTo>
                      <a:pt x="1226" y="258"/>
                      <a:pt x="1224" y="132"/>
                      <a:pt x="1224" y="0"/>
                    </a:cubicBezTo>
                  </a:path>
                </a:pathLst>
              </a:custGeom>
              <a:noFill/>
              <a:ln w="19050" cap="flat" cmpd="sng">
                <a:solidFill>
                  <a:schemeClr val="tx1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</p:grpSp>
      <p:grpSp>
        <p:nvGrpSpPr>
          <p:cNvPr id="178188" name="Group 12"/>
          <p:cNvGrpSpPr>
            <a:grpSpLocks/>
          </p:cNvGrpSpPr>
          <p:nvPr/>
        </p:nvGrpSpPr>
        <p:grpSpPr bwMode="auto">
          <a:xfrm>
            <a:off x="3048000" y="533400"/>
            <a:ext cx="2332038" cy="1193800"/>
            <a:chOff x="1824" y="308"/>
            <a:chExt cx="1469" cy="752"/>
          </a:xfrm>
        </p:grpSpPr>
        <p:sp>
          <p:nvSpPr>
            <p:cNvPr id="6188" name="Comment 40"/>
            <p:cNvSpPr>
              <a:spLocks noRot="1" noChangeAspect="1" noEditPoints="1" noChangeArrowheads="1" noChangeShapeType="1" noTextEdit="1"/>
            </p:cNvSpPr>
            <p:nvPr/>
          </p:nvSpPr>
          <p:spPr bwMode="auto">
            <a:xfrm>
              <a:off x="1824" y="308"/>
              <a:ext cx="29" cy="748"/>
            </a:xfrm>
            <a:custGeom>
              <a:avLst/>
              <a:gdLst>
                <a:gd name="T0" fmla="*/ 111974316 w 127"/>
                <a:gd name="T1" fmla="*/ 110466796 h 3298"/>
                <a:gd name="T2" fmla="*/ 0 w 127"/>
                <a:gd name="T3" fmla="*/ 110466796 h 3298"/>
                <a:gd name="T4" fmla="*/ 111974316 w 127"/>
                <a:gd name="T5" fmla="*/ 110466796 h 3298"/>
                <a:gd name="T6" fmla="*/ 111974316 w 127"/>
                <a:gd name="T7" fmla="*/ 110466796 h 3298"/>
                <a:gd name="T8" fmla="*/ 111974316 w 127"/>
                <a:gd name="T9" fmla="*/ 110466796 h 3298"/>
                <a:gd name="T10" fmla="*/ 111974316 w 127"/>
                <a:gd name="T11" fmla="*/ 110466796 h 3298"/>
                <a:gd name="T12" fmla="*/ 111974316 w 127"/>
                <a:gd name="T13" fmla="*/ 110466796 h 3298"/>
                <a:gd name="T14" fmla="*/ 111974316 w 127"/>
                <a:gd name="T15" fmla="*/ 110466796 h 3298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27"/>
                <a:gd name="T25" fmla="*/ 0 h 3298"/>
                <a:gd name="T26" fmla="*/ 127 w 127"/>
                <a:gd name="T27" fmla="*/ 3298 h 3298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27" h="3298" extrusionOk="0">
                  <a:moveTo>
                    <a:pt x="7" y="16"/>
                  </a:moveTo>
                  <a:cubicBezTo>
                    <a:pt x="4" y="48"/>
                    <a:pt x="-1" y="48"/>
                    <a:pt x="0" y="80"/>
                  </a:cubicBezTo>
                  <a:cubicBezTo>
                    <a:pt x="4" y="209"/>
                    <a:pt x="18" y="339"/>
                    <a:pt x="26" y="468"/>
                  </a:cubicBezTo>
                  <a:cubicBezTo>
                    <a:pt x="42" y="732"/>
                    <a:pt x="63" y="995"/>
                    <a:pt x="78" y="1259"/>
                  </a:cubicBezTo>
                  <a:cubicBezTo>
                    <a:pt x="94" y="1552"/>
                    <a:pt x="110" y="1846"/>
                    <a:pt x="114" y="2140"/>
                  </a:cubicBezTo>
                  <a:cubicBezTo>
                    <a:pt x="117" y="2360"/>
                    <a:pt x="120" y="2579"/>
                    <a:pt x="120" y="2799"/>
                  </a:cubicBezTo>
                  <a:cubicBezTo>
                    <a:pt x="120" y="2917"/>
                    <a:pt x="123" y="3036"/>
                    <a:pt x="125" y="3154"/>
                  </a:cubicBezTo>
                  <a:cubicBezTo>
                    <a:pt x="126" y="3205"/>
                    <a:pt x="126" y="3235"/>
                    <a:pt x="126" y="3286"/>
                  </a:cubicBezTo>
                </a:path>
              </a:pathLst>
            </a:custGeom>
            <a:noFill/>
            <a:ln w="19050" cap="rnd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189" name="Ink 199"/>
            <p:cNvSpPr>
              <a:spLocks noRot="1" noChangeAspect="1" noEditPoints="1" noChangeArrowheads="1" noChangeShapeType="1" noTextEdit="1"/>
            </p:cNvSpPr>
            <p:nvPr/>
          </p:nvSpPr>
          <p:spPr bwMode="auto">
            <a:xfrm>
              <a:off x="1872" y="1008"/>
              <a:ext cx="1421" cy="52"/>
            </a:xfrm>
            <a:custGeom>
              <a:avLst/>
              <a:gdLst>
                <a:gd name="T0" fmla="*/ 81483079 w 7295"/>
                <a:gd name="T1" fmla="*/ 80847569 h 268"/>
                <a:gd name="T2" fmla="*/ 0 w 7295"/>
                <a:gd name="T3" fmla="*/ 80847569 h 268"/>
                <a:gd name="T4" fmla="*/ 81483079 w 7295"/>
                <a:gd name="T5" fmla="*/ 80847569 h 268"/>
                <a:gd name="T6" fmla="*/ 81483079 w 7295"/>
                <a:gd name="T7" fmla="*/ 80847569 h 268"/>
                <a:gd name="T8" fmla="*/ 81483079 w 7295"/>
                <a:gd name="T9" fmla="*/ 80847569 h 268"/>
                <a:gd name="T10" fmla="*/ 81483079 w 7295"/>
                <a:gd name="T11" fmla="*/ 80847569 h 268"/>
                <a:gd name="T12" fmla="*/ 81483079 w 7295"/>
                <a:gd name="T13" fmla="*/ 80847569 h 268"/>
                <a:gd name="T14" fmla="*/ 81483079 w 7295"/>
                <a:gd name="T15" fmla="*/ 80847569 h 268"/>
                <a:gd name="T16" fmla="*/ 81483079 w 7295"/>
                <a:gd name="T17" fmla="*/ 80847569 h 268"/>
                <a:gd name="T18" fmla="*/ 81483079 w 7295"/>
                <a:gd name="T19" fmla="*/ 0 h 26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7295"/>
                <a:gd name="T31" fmla="*/ 0 h 268"/>
                <a:gd name="T32" fmla="*/ 7295 w 7295"/>
                <a:gd name="T33" fmla="*/ 268 h 268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7295" h="268" extrusionOk="0">
                  <a:moveTo>
                    <a:pt x="81" y="257"/>
                  </a:moveTo>
                  <a:cubicBezTo>
                    <a:pt x="54" y="258"/>
                    <a:pt x="27" y="260"/>
                    <a:pt x="0" y="261"/>
                  </a:cubicBezTo>
                  <a:cubicBezTo>
                    <a:pt x="55" y="259"/>
                    <a:pt x="115" y="256"/>
                    <a:pt x="172" y="252"/>
                  </a:cubicBezTo>
                  <a:cubicBezTo>
                    <a:pt x="785" y="215"/>
                    <a:pt x="1395" y="216"/>
                    <a:pt x="2009" y="215"/>
                  </a:cubicBezTo>
                  <a:cubicBezTo>
                    <a:pt x="2867" y="213"/>
                    <a:pt x="3754" y="191"/>
                    <a:pt x="4608" y="106"/>
                  </a:cubicBezTo>
                  <a:cubicBezTo>
                    <a:pt x="4869" y="80"/>
                    <a:pt x="5116" y="57"/>
                    <a:pt x="5379" y="68"/>
                  </a:cubicBezTo>
                  <a:cubicBezTo>
                    <a:pt x="5664" y="80"/>
                    <a:pt x="5918" y="72"/>
                    <a:pt x="6199" y="34"/>
                  </a:cubicBezTo>
                  <a:cubicBezTo>
                    <a:pt x="6405" y="6"/>
                    <a:pt x="6621" y="1"/>
                    <a:pt x="6829" y="4"/>
                  </a:cubicBezTo>
                  <a:cubicBezTo>
                    <a:pt x="6973" y="6"/>
                    <a:pt x="7180" y="37"/>
                    <a:pt x="7289" y="12"/>
                  </a:cubicBezTo>
                  <a:cubicBezTo>
                    <a:pt x="7283" y="8"/>
                    <a:pt x="7277" y="4"/>
                    <a:pt x="7271" y="0"/>
                  </a:cubicBezTo>
                </a:path>
              </a:pathLst>
            </a:custGeom>
            <a:noFill/>
            <a:ln w="19050" cap="rnd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78191" name="Text Box 15"/>
          <p:cNvSpPr txBox="1">
            <a:spLocks noChangeArrowheads="1"/>
          </p:cNvSpPr>
          <p:nvPr/>
        </p:nvSpPr>
        <p:spPr bwMode="auto">
          <a:xfrm>
            <a:off x="3962400" y="1736725"/>
            <a:ext cx="5969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600">
                <a:latin typeface="Felt Tip Roman" panose="02000400000000000000" pitchFamily="2" charset="0"/>
              </a:rPr>
              <a:t>Time</a:t>
            </a:r>
          </a:p>
        </p:txBody>
      </p:sp>
      <p:grpSp>
        <p:nvGrpSpPr>
          <p:cNvPr id="178192" name="Group 61"/>
          <p:cNvGrpSpPr>
            <a:grpSpLocks/>
          </p:cNvGrpSpPr>
          <p:nvPr/>
        </p:nvGrpSpPr>
        <p:grpSpPr bwMode="auto">
          <a:xfrm>
            <a:off x="3124200" y="533400"/>
            <a:ext cx="2517775" cy="150813"/>
            <a:chOff x="3408" y="768"/>
            <a:chExt cx="1586" cy="95"/>
          </a:xfrm>
        </p:grpSpPr>
        <p:sp>
          <p:nvSpPr>
            <p:cNvPr id="6186" name="Ink 200"/>
            <p:cNvSpPr>
              <a:spLocks noRot="1" noChangeAspect="1" noEditPoints="1" noChangeArrowheads="1" noChangeShapeType="1" noTextEdit="1"/>
            </p:cNvSpPr>
            <p:nvPr/>
          </p:nvSpPr>
          <p:spPr bwMode="auto">
            <a:xfrm>
              <a:off x="3408" y="816"/>
              <a:ext cx="1549" cy="47"/>
            </a:xfrm>
            <a:custGeom>
              <a:avLst/>
              <a:gdLst>
                <a:gd name="T0" fmla="*/ 0 w 7025"/>
                <a:gd name="T1" fmla="*/ 0 h 209"/>
                <a:gd name="T2" fmla="*/ 0 w 7025"/>
                <a:gd name="T3" fmla="*/ 0 h 209"/>
                <a:gd name="T4" fmla="*/ 0 w 7025"/>
                <a:gd name="T5" fmla="*/ 0 h 209"/>
                <a:gd name="T6" fmla="*/ 0 w 7025"/>
                <a:gd name="T7" fmla="*/ 0 h 209"/>
                <a:gd name="T8" fmla="*/ 0 w 7025"/>
                <a:gd name="T9" fmla="*/ 0 h 209"/>
                <a:gd name="T10" fmla="*/ 0 w 7025"/>
                <a:gd name="T11" fmla="*/ 0 h 209"/>
                <a:gd name="T12" fmla="*/ 0 w 7025"/>
                <a:gd name="T13" fmla="*/ 0 h 209"/>
                <a:gd name="T14" fmla="*/ 0 w 7025"/>
                <a:gd name="T15" fmla="*/ 0 h 209"/>
                <a:gd name="T16" fmla="*/ 0 w 7025"/>
                <a:gd name="T17" fmla="*/ 0 h 209"/>
                <a:gd name="T18" fmla="*/ 0 w 7025"/>
                <a:gd name="T19" fmla="*/ 0 h 20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7025"/>
                <a:gd name="T31" fmla="*/ 0 h 209"/>
                <a:gd name="T32" fmla="*/ 7025 w 7025"/>
                <a:gd name="T33" fmla="*/ 209 h 20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7025" h="209" extrusionOk="0">
                  <a:moveTo>
                    <a:pt x="0" y="208"/>
                  </a:moveTo>
                  <a:cubicBezTo>
                    <a:pt x="32" y="206"/>
                    <a:pt x="69" y="204"/>
                    <a:pt x="103" y="202"/>
                  </a:cubicBezTo>
                  <a:cubicBezTo>
                    <a:pt x="648" y="176"/>
                    <a:pt x="1191" y="142"/>
                    <a:pt x="1737" y="131"/>
                  </a:cubicBezTo>
                  <a:cubicBezTo>
                    <a:pt x="2326" y="119"/>
                    <a:pt x="2912" y="157"/>
                    <a:pt x="3501" y="168"/>
                  </a:cubicBezTo>
                  <a:cubicBezTo>
                    <a:pt x="4003" y="177"/>
                    <a:pt x="4500" y="181"/>
                    <a:pt x="5001" y="143"/>
                  </a:cubicBezTo>
                  <a:cubicBezTo>
                    <a:pt x="5340" y="117"/>
                    <a:pt x="5675" y="118"/>
                    <a:pt x="6014" y="102"/>
                  </a:cubicBezTo>
                  <a:cubicBezTo>
                    <a:pt x="6253" y="90"/>
                    <a:pt x="6468" y="24"/>
                    <a:pt x="6708" y="32"/>
                  </a:cubicBezTo>
                  <a:cubicBezTo>
                    <a:pt x="6788" y="35"/>
                    <a:pt x="6885" y="42"/>
                    <a:pt x="6963" y="27"/>
                  </a:cubicBezTo>
                  <a:cubicBezTo>
                    <a:pt x="6985" y="23"/>
                    <a:pt x="7019" y="20"/>
                    <a:pt x="7024" y="18"/>
                  </a:cubicBezTo>
                  <a:cubicBezTo>
                    <a:pt x="7009" y="8"/>
                    <a:pt x="7004" y="5"/>
                    <a:pt x="7024" y="0"/>
                  </a:cubicBezTo>
                </a:path>
              </a:pathLst>
            </a:custGeom>
            <a:noFill/>
            <a:ln w="19050" cap="rnd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187" name="Ink 109"/>
            <p:cNvSpPr>
              <a:spLocks noRot="1" noChangeAspect="1" noEditPoints="1" noChangeArrowheads="1" noChangeShapeType="1" noTextEdit="1"/>
            </p:cNvSpPr>
            <p:nvPr/>
          </p:nvSpPr>
          <p:spPr bwMode="auto">
            <a:xfrm>
              <a:off x="4944" y="768"/>
              <a:ext cx="50" cy="94"/>
            </a:xfrm>
            <a:custGeom>
              <a:avLst/>
              <a:gdLst>
                <a:gd name="T0" fmla="*/ 0 w 220"/>
                <a:gd name="T1" fmla="*/ 0 h 416"/>
                <a:gd name="T2" fmla="*/ 0 w 220"/>
                <a:gd name="T3" fmla="*/ 0 h 416"/>
                <a:gd name="T4" fmla="*/ 0 w 220"/>
                <a:gd name="T5" fmla="*/ 0 h 416"/>
                <a:gd name="T6" fmla="*/ 0 w 220"/>
                <a:gd name="T7" fmla="*/ 0 h 416"/>
                <a:gd name="T8" fmla="*/ 0 w 220"/>
                <a:gd name="T9" fmla="*/ 0 h 416"/>
                <a:gd name="T10" fmla="*/ 0 w 220"/>
                <a:gd name="T11" fmla="*/ 0 h 416"/>
                <a:gd name="T12" fmla="*/ 0 w 220"/>
                <a:gd name="T13" fmla="*/ 0 h 416"/>
                <a:gd name="T14" fmla="*/ 0 w 220"/>
                <a:gd name="T15" fmla="*/ 0 h 416"/>
                <a:gd name="T16" fmla="*/ 0 w 220"/>
                <a:gd name="T17" fmla="*/ 0 h 41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20"/>
                <a:gd name="T28" fmla="*/ 0 h 416"/>
                <a:gd name="T29" fmla="*/ 220 w 220"/>
                <a:gd name="T30" fmla="*/ 416 h 41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20" h="416" extrusionOk="0">
                  <a:moveTo>
                    <a:pt x="27" y="0"/>
                  </a:moveTo>
                  <a:cubicBezTo>
                    <a:pt x="17" y="23"/>
                    <a:pt x="22" y="21"/>
                    <a:pt x="0" y="27"/>
                  </a:cubicBezTo>
                  <a:cubicBezTo>
                    <a:pt x="12" y="51"/>
                    <a:pt x="36" y="64"/>
                    <a:pt x="60" y="80"/>
                  </a:cubicBezTo>
                  <a:cubicBezTo>
                    <a:pt x="82" y="94"/>
                    <a:pt x="103" y="108"/>
                    <a:pt x="125" y="121"/>
                  </a:cubicBezTo>
                  <a:cubicBezTo>
                    <a:pt x="156" y="139"/>
                    <a:pt x="193" y="145"/>
                    <a:pt x="211" y="181"/>
                  </a:cubicBezTo>
                  <a:cubicBezTo>
                    <a:pt x="223" y="205"/>
                    <a:pt x="224" y="227"/>
                    <a:pt x="205" y="240"/>
                  </a:cubicBezTo>
                  <a:cubicBezTo>
                    <a:pt x="180" y="258"/>
                    <a:pt x="153" y="273"/>
                    <a:pt x="130" y="293"/>
                  </a:cubicBezTo>
                  <a:cubicBezTo>
                    <a:pt x="100" y="318"/>
                    <a:pt x="74" y="346"/>
                    <a:pt x="48" y="374"/>
                  </a:cubicBezTo>
                  <a:cubicBezTo>
                    <a:pt x="31" y="391"/>
                    <a:pt x="25" y="397"/>
                    <a:pt x="23" y="415"/>
                  </a:cubicBezTo>
                </a:path>
              </a:pathLst>
            </a:custGeom>
            <a:noFill/>
            <a:ln w="19050" cap="rnd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178195" name="Ink 19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3375025" y="1441450"/>
              <a:ext cx="1588" cy="9525"/>
            </p14:xfrm>
          </p:contentPart>
        </mc:Choice>
        <mc:Fallback xmlns="">
          <p:pic>
            <p:nvPicPr>
              <p:cNvPr id="178195" name="Ink 19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3365497" y="1439252"/>
                <a:ext cx="20644" cy="13555"/>
              </a:xfrm>
              <a:prstGeom prst="rect">
                <a:avLst/>
              </a:prstGeom>
            </p:spPr>
          </p:pic>
        </mc:Fallback>
      </mc:AlternateContent>
      <p:sp>
        <p:nvSpPr>
          <p:cNvPr id="178196" name="Text Box 20"/>
          <p:cNvSpPr txBox="1">
            <a:spLocks noChangeArrowheads="1"/>
          </p:cNvSpPr>
          <p:nvPr/>
        </p:nvSpPr>
        <p:spPr bwMode="auto">
          <a:xfrm>
            <a:off x="2300288" y="857250"/>
            <a:ext cx="8382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600">
                <a:latin typeface="Felt Tip Roman" panose="02000400000000000000" pitchFamily="2" charset="0"/>
              </a:rPr>
              <a:t>Reqm’ts</a:t>
            </a:r>
          </a:p>
        </p:txBody>
      </p:sp>
      <p:sp>
        <p:nvSpPr>
          <p:cNvPr id="178197" name="Ink 61"/>
          <p:cNvSpPr>
            <a:spLocks noRot="1" noChangeAspect="1" noEditPoints="1" noChangeArrowheads="1" noChangeShapeType="1" noTextEdit="1"/>
          </p:cNvSpPr>
          <p:nvPr/>
        </p:nvSpPr>
        <p:spPr bwMode="auto">
          <a:xfrm>
            <a:off x="685800" y="457200"/>
            <a:ext cx="609600" cy="320675"/>
          </a:xfrm>
          <a:custGeom>
            <a:avLst/>
            <a:gdLst>
              <a:gd name="T0" fmla="*/ 0 w 931"/>
              <a:gd name="T1" fmla="*/ 2147483646 h 639"/>
              <a:gd name="T2" fmla="*/ 2147483646 w 931"/>
              <a:gd name="T3" fmla="*/ 2147483646 h 639"/>
              <a:gd name="T4" fmla="*/ 2147483646 w 931"/>
              <a:gd name="T5" fmla="*/ 2147483646 h 639"/>
              <a:gd name="T6" fmla="*/ 2147483646 w 931"/>
              <a:gd name="T7" fmla="*/ 2147483646 h 639"/>
              <a:gd name="T8" fmla="*/ 2147483646 w 931"/>
              <a:gd name="T9" fmla="*/ 2147483646 h 639"/>
              <a:gd name="T10" fmla="*/ 2147483646 w 931"/>
              <a:gd name="T11" fmla="*/ 2147483646 h 639"/>
              <a:gd name="T12" fmla="*/ 2147483646 w 931"/>
              <a:gd name="T13" fmla="*/ 2147483646 h 639"/>
              <a:gd name="T14" fmla="*/ 2147483646 w 931"/>
              <a:gd name="T15" fmla="*/ 2147483646 h 639"/>
              <a:gd name="T16" fmla="*/ 2147483646 w 931"/>
              <a:gd name="T17" fmla="*/ 2147483646 h 639"/>
              <a:gd name="T18" fmla="*/ 2147483646 w 931"/>
              <a:gd name="T19" fmla="*/ 2147483646 h 639"/>
              <a:gd name="T20" fmla="*/ 2147483646 w 931"/>
              <a:gd name="T21" fmla="*/ 2147483646 h 639"/>
              <a:gd name="T22" fmla="*/ 2147483646 w 931"/>
              <a:gd name="T23" fmla="*/ 0 h 639"/>
              <a:gd name="T24" fmla="*/ 2147483646 w 931"/>
              <a:gd name="T25" fmla="*/ 2147483646 h 639"/>
              <a:gd name="T26" fmla="*/ 2147483646 w 931"/>
              <a:gd name="T27" fmla="*/ 2147483646 h 639"/>
              <a:gd name="T28" fmla="*/ 2147483646 w 931"/>
              <a:gd name="T29" fmla="*/ 2147483646 h 639"/>
              <a:gd name="T30" fmla="*/ 2147483646 w 931"/>
              <a:gd name="T31" fmla="*/ 2147483646 h 639"/>
              <a:gd name="T32" fmla="*/ 2147483646 w 931"/>
              <a:gd name="T33" fmla="*/ 2147483646 h 639"/>
              <a:gd name="T34" fmla="*/ 2147483646 w 931"/>
              <a:gd name="T35" fmla="*/ 2147483646 h 639"/>
              <a:gd name="T36" fmla="*/ 2147483646 w 931"/>
              <a:gd name="T37" fmla="*/ 2147483646 h 639"/>
              <a:gd name="T38" fmla="*/ 2147483646 w 931"/>
              <a:gd name="T39" fmla="*/ 2147483646 h 639"/>
              <a:gd name="T40" fmla="*/ 2147483646 w 931"/>
              <a:gd name="T41" fmla="*/ 2147483646 h 639"/>
              <a:gd name="T42" fmla="*/ 2147483646 w 931"/>
              <a:gd name="T43" fmla="*/ 2147483646 h 639"/>
              <a:gd name="T44" fmla="*/ 2147483646 w 931"/>
              <a:gd name="T45" fmla="*/ 2147483646 h 639"/>
              <a:gd name="T46" fmla="*/ 2147483646 w 931"/>
              <a:gd name="T47" fmla="*/ 2147483646 h 639"/>
              <a:gd name="T48" fmla="*/ 2147483646 w 931"/>
              <a:gd name="T49" fmla="*/ 2147483646 h 639"/>
              <a:gd name="T50" fmla="*/ 2147483646 w 931"/>
              <a:gd name="T51" fmla="*/ 2147483646 h 639"/>
              <a:gd name="T52" fmla="*/ 2147483646 w 931"/>
              <a:gd name="T53" fmla="*/ 2147483646 h 639"/>
              <a:gd name="T54" fmla="*/ 2147483646 w 931"/>
              <a:gd name="T55" fmla="*/ 2147483646 h 639"/>
              <a:gd name="T56" fmla="*/ 2147483646 w 931"/>
              <a:gd name="T57" fmla="*/ 2147483646 h 639"/>
              <a:gd name="T58" fmla="*/ 2147483646 w 931"/>
              <a:gd name="T59" fmla="*/ 2147483646 h 639"/>
              <a:gd name="T60" fmla="*/ 2147483646 w 931"/>
              <a:gd name="T61" fmla="*/ 2147483646 h 639"/>
              <a:gd name="T62" fmla="*/ 2147483646 w 931"/>
              <a:gd name="T63" fmla="*/ 2147483646 h 639"/>
              <a:gd name="T64" fmla="*/ 2147483646 w 931"/>
              <a:gd name="T65" fmla="*/ 2147483646 h 639"/>
              <a:gd name="T66" fmla="*/ 2147483646 w 931"/>
              <a:gd name="T67" fmla="*/ 2147483646 h 639"/>
              <a:gd name="T68" fmla="*/ 2147483646 w 931"/>
              <a:gd name="T69" fmla="*/ 2147483646 h 639"/>
              <a:gd name="T70" fmla="*/ 2147483646 w 931"/>
              <a:gd name="T71" fmla="*/ 2147483646 h 639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w 931"/>
              <a:gd name="T109" fmla="*/ 0 h 639"/>
              <a:gd name="T110" fmla="*/ 931 w 931"/>
              <a:gd name="T111" fmla="*/ 639 h 639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T108" t="T109" r="T110" b="T111"/>
            <a:pathLst>
              <a:path w="931" h="639" extrusionOk="0">
                <a:moveTo>
                  <a:pt x="0" y="73"/>
                </a:moveTo>
                <a:cubicBezTo>
                  <a:pt x="22" y="109"/>
                  <a:pt x="31" y="139"/>
                  <a:pt x="34" y="182"/>
                </a:cubicBezTo>
                <a:cubicBezTo>
                  <a:pt x="38" y="245"/>
                  <a:pt x="36" y="307"/>
                  <a:pt x="37" y="370"/>
                </a:cubicBezTo>
                <a:cubicBezTo>
                  <a:pt x="38" y="431"/>
                  <a:pt x="41" y="488"/>
                  <a:pt x="57" y="547"/>
                </a:cubicBezTo>
                <a:cubicBezTo>
                  <a:pt x="64" y="570"/>
                  <a:pt x="67" y="578"/>
                  <a:pt x="77" y="591"/>
                </a:cubicBezTo>
              </a:path>
              <a:path w="931" h="639" extrusionOk="0">
                <a:moveTo>
                  <a:pt x="60" y="40"/>
                </a:moveTo>
                <a:cubicBezTo>
                  <a:pt x="83" y="44"/>
                  <a:pt x="105" y="46"/>
                  <a:pt x="129" y="47"/>
                </a:cubicBezTo>
                <a:cubicBezTo>
                  <a:pt x="199" y="50"/>
                  <a:pt x="269" y="43"/>
                  <a:pt x="339" y="39"/>
                </a:cubicBezTo>
                <a:cubicBezTo>
                  <a:pt x="411" y="35"/>
                  <a:pt x="483" y="33"/>
                  <a:pt x="555" y="30"/>
                </a:cubicBezTo>
                <a:cubicBezTo>
                  <a:pt x="639" y="27"/>
                  <a:pt x="723" y="24"/>
                  <a:pt x="807" y="21"/>
                </a:cubicBezTo>
                <a:cubicBezTo>
                  <a:pt x="848" y="19"/>
                  <a:pt x="897" y="11"/>
                  <a:pt x="930" y="36"/>
                </a:cubicBezTo>
              </a:path>
              <a:path w="931" h="639" extrusionOk="0">
                <a:moveTo>
                  <a:pt x="824" y="0"/>
                </a:moveTo>
                <a:cubicBezTo>
                  <a:pt x="838" y="10"/>
                  <a:pt x="846" y="5"/>
                  <a:pt x="849" y="28"/>
                </a:cubicBezTo>
                <a:cubicBezTo>
                  <a:pt x="854" y="61"/>
                  <a:pt x="847" y="101"/>
                  <a:pt x="843" y="134"/>
                </a:cubicBezTo>
                <a:cubicBezTo>
                  <a:pt x="835" y="199"/>
                  <a:pt x="830" y="264"/>
                  <a:pt x="837" y="330"/>
                </a:cubicBezTo>
                <a:cubicBezTo>
                  <a:pt x="841" y="373"/>
                  <a:pt x="851" y="416"/>
                  <a:pt x="860" y="459"/>
                </a:cubicBezTo>
                <a:cubicBezTo>
                  <a:pt x="867" y="491"/>
                  <a:pt x="868" y="521"/>
                  <a:pt x="868" y="553"/>
                </a:cubicBezTo>
                <a:cubicBezTo>
                  <a:pt x="869" y="573"/>
                  <a:pt x="870" y="579"/>
                  <a:pt x="863" y="590"/>
                </a:cubicBezTo>
              </a:path>
              <a:path w="931" h="639" extrusionOk="0">
                <a:moveTo>
                  <a:pt x="873" y="617"/>
                </a:moveTo>
                <a:cubicBezTo>
                  <a:pt x="850" y="619"/>
                  <a:pt x="827" y="620"/>
                  <a:pt x="804" y="620"/>
                </a:cubicBezTo>
                <a:cubicBezTo>
                  <a:pt x="748" y="620"/>
                  <a:pt x="693" y="622"/>
                  <a:pt x="637" y="624"/>
                </a:cubicBezTo>
                <a:cubicBezTo>
                  <a:pt x="554" y="626"/>
                  <a:pt x="471" y="627"/>
                  <a:pt x="388" y="630"/>
                </a:cubicBezTo>
                <a:cubicBezTo>
                  <a:pt x="310" y="633"/>
                  <a:pt x="231" y="634"/>
                  <a:pt x="153" y="636"/>
                </a:cubicBezTo>
                <a:cubicBezTo>
                  <a:pt x="133" y="636"/>
                  <a:pt x="64" y="648"/>
                  <a:pt x="46" y="636"/>
                </a:cubicBezTo>
                <a:cubicBezTo>
                  <a:pt x="51" y="634"/>
                  <a:pt x="55" y="631"/>
                  <a:pt x="60" y="629"/>
                </a:cubicBezTo>
              </a:path>
              <a:path w="931" h="639" extrusionOk="0">
                <a:moveTo>
                  <a:pt x="90" y="253"/>
                </a:moveTo>
                <a:cubicBezTo>
                  <a:pt x="112" y="254"/>
                  <a:pt x="135" y="253"/>
                  <a:pt x="159" y="252"/>
                </a:cubicBezTo>
                <a:cubicBezTo>
                  <a:pt x="215" y="249"/>
                  <a:pt x="272" y="243"/>
                  <a:pt x="328" y="238"/>
                </a:cubicBezTo>
                <a:cubicBezTo>
                  <a:pt x="404" y="231"/>
                  <a:pt x="481" y="230"/>
                  <a:pt x="558" y="225"/>
                </a:cubicBezTo>
                <a:cubicBezTo>
                  <a:pt x="647" y="220"/>
                  <a:pt x="737" y="213"/>
                  <a:pt x="826" y="213"/>
                </a:cubicBezTo>
                <a:cubicBezTo>
                  <a:pt x="862" y="215"/>
                  <a:pt x="870" y="217"/>
                  <a:pt x="892" y="210"/>
                </a:cubicBezTo>
              </a:path>
              <a:path w="931" h="639" extrusionOk="0">
                <a:moveTo>
                  <a:pt x="277" y="266"/>
                </a:moveTo>
                <a:cubicBezTo>
                  <a:pt x="282" y="280"/>
                  <a:pt x="286" y="294"/>
                  <a:pt x="286" y="309"/>
                </a:cubicBezTo>
                <a:cubicBezTo>
                  <a:pt x="285" y="338"/>
                  <a:pt x="285" y="368"/>
                  <a:pt x="285" y="397"/>
                </a:cubicBezTo>
                <a:cubicBezTo>
                  <a:pt x="285" y="431"/>
                  <a:pt x="288" y="463"/>
                  <a:pt x="295" y="496"/>
                </a:cubicBezTo>
                <a:cubicBezTo>
                  <a:pt x="299" y="513"/>
                  <a:pt x="306" y="526"/>
                  <a:pt x="315" y="541"/>
                </a:cubicBezTo>
              </a:path>
            </a:pathLst>
          </a:custGeom>
          <a:noFill/>
          <a:ln w="19050" cap="rnd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8198" name="Text Box 22"/>
          <p:cNvSpPr txBox="1">
            <a:spLocks noChangeArrowheads="1"/>
          </p:cNvSpPr>
          <p:nvPr/>
        </p:nvSpPr>
        <p:spPr bwMode="auto">
          <a:xfrm>
            <a:off x="5745395" y="462279"/>
            <a:ext cx="118745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600">
                <a:latin typeface="Felt Tip Roman" panose="02000400000000000000" pitchFamily="2" charset="0"/>
              </a:rPr>
              <a:t>Bus. Critical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178199" name="Ink 23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533400" y="1143000"/>
              <a:ext cx="457200" cy="423863"/>
            </p14:xfrm>
          </p:contentPart>
        </mc:Choice>
        <mc:Fallback xmlns="">
          <p:pic>
            <p:nvPicPr>
              <p:cNvPr id="178199" name="Ink 23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524760" y="1133277"/>
                <a:ext cx="476640" cy="444030"/>
              </a:xfrm>
              <a:prstGeom prst="rect">
                <a:avLst/>
              </a:prstGeom>
            </p:spPr>
          </p:pic>
        </mc:Fallback>
      </mc:AlternateContent>
      <p:sp>
        <p:nvSpPr>
          <p:cNvPr id="178200" name="Text Box 24"/>
          <p:cNvSpPr txBox="1">
            <a:spLocks noChangeArrowheads="1"/>
          </p:cNvSpPr>
          <p:nvPr/>
        </p:nvSpPr>
        <p:spPr bwMode="auto">
          <a:xfrm>
            <a:off x="365125" y="1447800"/>
            <a:ext cx="6477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600">
                <a:solidFill>
                  <a:srgbClr val="FF0000"/>
                </a:solidFill>
                <a:latin typeface="Felt Tip Roman" panose="02000400000000000000" pitchFamily="2" charset="0"/>
              </a:rPr>
              <a:t>Cloud</a:t>
            </a:r>
          </a:p>
        </p:txBody>
      </p:sp>
      <p:sp>
        <p:nvSpPr>
          <p:cNvPr id="178201" name="Text Box 25"/>
          <p:cNvSpPr txBox="1">
            <a:spLocks noChangeArrowheads="1"/>
          </p:cNvSpPr>
          <p:nvPr/>
        </p:nvSpPr>
        <p:spPr bwMode="auto">
          <a:xfrm>
            <a:off x="541338" y="685800"/>
            <a:ext cx="88265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600">
                <a:latin typeface="Felt Tip Roman" panose="02000400000000000000" pitchFamily="2" charset="0"/>
              </a:rPr>
              <a:t>OLTP-DB</a:t>
            </a:r>
          </a:p>
        </p:txBody>
      </p:sp>
      <p:grpSp>
        <p:nvGrpSpPr>
          <p:cNvPr id="178202" name="Group 128"/>
          <p:cNvGrpSpPr>
            <a:grpSpLocks/>
          </p:cNvGrpSpPr>
          <p:nvPr/>
        </p:nvGrpSpPr>
        <p:grpSpPr bwMode="auto">
          <a:xfrm>
            <a:off x="1600200" y="1143000"/>
            <a:ext cx="457200" cy="303213"/>
            <a:chOff x="2039938" y="2736850"/>
            <a:chExt cx="849312" cy="760413"/>
          </a:xfrm>
        </p:grpSpPr>
        <p:grpSp>
          <p:nvGrpSpPr>
            <p:cNvPr id="6169" name="Group 351"/>
            <p:cNvGrpSpPr>
              <a:grpSpLocks/>
            </p:cNvGrpSpPr>
            <p:nvPr/>
          </p:nvGrpSpPr>
          <p:grpSpPr bwMode="auto">
            <a:xfrm>
              <a:off x="2039938" y="2736850"/>
              <a:ext cx="849312" cy="760413"/>
              <a:chOff x="2483114" y="3039793"/>
              <a:chExt cx="848719" cy="759629"/>
            </a:xfrm>
          </p:grpSpPr>
          <p:grpSp>
            <p:nvGrpSpPr>
              <p:cNvPr id="6171" name="Group 23"/>
              <p:cNvGrpSpPr>
                <a:grpSpLocks/>
              </p:cNvGrpSpPr>
              <p:nvPr/>
            </p:nvGrpSpPr>
            <p:grpSpPr bwMode="auto">
              <a:xfrm>
                <a:off x="2483100" y="3039791"/>
                <a:ext cx="848718" cy="759629"/>
                <a:chOff x="4764" y="3523"/>
                <a:chExt cx="338" cy="346"/>
              </a:xfrm>
            </p:grpSpPr>
            <p:sp>
              <p:nvSpPr>
                <p:cNvPr id="6175" name="Ink 24"/>
                <p:cNvSpPr>
                  <a:spLocks noRot="1" noChangeAspect="1" noEditPoints="1" noChangeArrowheads="1" noChangeShapeType="1" noTextEdit="1"/>
                </p:cNvSpPr>
                <p:nvPr/>
              </p:nvSpPr>
              <p:spPr bwMode="auto">
                <a:xfrm>
                  <a:off x="4764" y="3565"/>
                  <a:ext cx="18" cy="278"/>
                </a:xfrm>
                <a:custGeom>
                  <a:avLst/>
                  <a:gdLst>
                    <a:gd name="T0" fmla="*/ 0 w 81"/>
                    <a:gd name="T1" fmla="*/ 0 h 1226"/>
                    <a:gd name="T2" fmla="*/ 0 w 81"/>
                    <a:gd name="T3" fmla="*/ 0 h 1226"/>
                    <a:gd name="T4" fmla="*/ 0 w 81"/>
                    <a:gd name="T5" fmla="*/ 0 h 1226"/>
                    <a:gd name="T6" fmla="*/ 0 w 81"/>
                    <a:gd name="T7" fmla="*/ 0 h 1226"/>
                    <a:gd name="T8" fmla="*/ 0 w 81"/>
                    <a:gd name="T9" fmla="*/ 0 h 1226"/>
                    <a:gd name="T10" fmla="*/ 0 w 81"/>
                    <a:gd name="T11" fmla="*/ 0 h 1226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81"/>
                    <a:gd name="T19" fmla="*/ 0 h 1226"/>
                    <a:gd name="T20" fmla="*/ 81 w 81"/>
                    <a:gd name="T21" fmla="*/ 1226 h 1226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81" h="1226" extrusionOk="0">
                      <a:moveTo>
                        <a:pt x="0" y="0"/>
                      </a:moveTo>
                      <a:cubicBezTo>
                        <a:pt x="1" y="42"/>
                        <a:pt x="4" y="83"/>
                        <a:pt x="5" y="125"/>
                      </a:cubicBezTo>
                      <a:cubicBezTo>
                        <a:pt x="8" y="277"/>
                        <a:pt x="3" y="429"/>
                        <a:pt x="3" y="581"/>
                      </a:cubicBezTo>
                      <a:cubicBezTo>
                        <a:pt x="3" y="716"/>
                        <a:pt x="6" y="852"/>
                        <a:pt x="17" y="986"/>
                      </a:cubicBezTo>
                      <a:cubicBezTo>
                        <a:pt x="22" y="1047"/>
                        <a:pt x="24" y="1144"/>
                        <a:pt x="57" y="1199"/>
                      </a:cubicBezTo>
                      <a:cubicBezTo>
                        <a:pt x="65" y="1208"/>
                        <a:pt x="72" y="1216"/>
                        <a:pt x="80" y="1225"/>
                      </a:cubicBezTo>
                    </a:path>
                  </a:pathLst>
                </a:custGeom>
                <a:noFill/>
                <a:ln w="19050" cap="rnd">
                  <a:solidFill>
                    <a:srgbClr val="FF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176" name="Ink 25"/>
                <p:cNvSpPr>
                  <a:spLocks noRot="1" noChangeAspect="1" noEditPoints="1" noChangeArrowheads="1" noChangeShapeType="1" noTextEdit="1"/>
                </p:cNvSpPr>
                <p:nvPr/>
              </p:nvSpPr>
              <p:spPr bwMode="auto">
                <a:xfrm>
                  <a:off x="4765" y="3524"/>
                  <a:ext cx="316" cy="28"/>
                </a:xfrm>
                <a:custGeom>
                  <a:avLst/>
                  <a:gdLst>
                    <a:gd name="T0" fmla="*/ 0 w 1393"/>
                    <a:gd name="T1" fmla="*/ 0 h 125"/>
                    <a:gd name="T2" fmla="*/ 0 w 1393"/>
                    <a:gd name="T3" fmla="*/ 0 h 125"/>
                    <a:gd name="T4" fmla="*/ 0 w 1393"/>
                    <a:gd name="T5" fmla="*/ 0 h 125"/>
                    <a:gd name="T6" fmla="*/ 0 w 1393"/>
                    <a:gd name="T7" fmla="*/ 0 h 125"/>
                    <a:gd name="T8" fmla="*/ 0 w 1393"/>
                    <a:gd name="T9" fmla="*/ 0 h 125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393"/>
                    <a:gd name="T16" fmla="*/ 0 h 125"/>
                    <a:gd name="T17" fmla="*/ 1393 w 1393"/>
                    <a:gd name="T18" fmla="*/ 125 h 125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393" h="125" extrusionOk="0">
                      <a:moveTo>
                        <a:pt x="0" y="121"/>
                      </a:moveTo>
                      <a:cubicBezTo>
                        <a:pt x="66" y="123"/>
                        <a:pt x="125" y="116"/>
                        <a:pt x="190" y="107"/>
                      </a:cubicBezTo>
                      <a:cubicBezTo>
                        <a:pt x="319" y="90"/>
                        <a:pt x="447" y="72"/>
                        <a:pt x="575" y="53"/>
                      </a:cubicBezTo>
                      <a:cubicBezTo>
                        <a:pt x="745" y="28"/>
                        <a:pt x="910" y="13"/>
                        <a:pt x="1081" y="6"/>
                      </a:cubicBezTo>
                      <a:cubicBezTo>
                        <a:pt x="1186" y="2"/>
                        <a:pt x="1287" y="9"/>
                        <a:pt x="1392" y="13"/>
                      </a:cubicBezTo>
                    </a:path>
                  </a:pathLst>
                </a:custGeom>
                <a:noFill/>
                <a:ln w="19050" cap="rnd">
                  <a:solidFill>
                    <a:srgbClr val="FF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177" name="Ink 26"/>
                <p:cNvSpPr>
                  <a:spLocks noRot="1" noChangeAspect="1" noEditPoints="1" noChangeArrowheads="1" noChangeShapeType="1" noTextEdit="1"/>
                </p:cNvSpPr>
                <p:nvPr/>
              </p:nvSpPr>
              <p:spPr bwMode="auto">
                <a:xfrm>
                  <a:off x="5090" y="3523"/>
                  <a:ext cx="12" cy="283"/>
                </a:xfrm>
                <a:custGeom>
                  <a:avLst/>
                  <a:gdLst>
                    <a:gd name="T0" fmla="*/ 0 w 53"/>
                    <a:gd name="T1" fmla="*/ 0 h 1248"/>
                    <a:gd name="T2" fmla="*/ 0 w 53"/>
                    <a:gd name="T3" fmla="*/ 0 h 1248"/>
                    <a:gd name="T4" fmla="*/ 0 w 53"/>
                    <a:gd name="T5" fmla="*/ 0 h 1248"/>
                    <a:gd name="T6" fmla="*/ 0 w 53"/>
                    <a:gd name="T7" fmla="*/ 0 h 1248"/>
                    <a:gd name="T8" fmla="*/ 0 w 53"/>
                    <a:gd name="T9" fmla="*/ 0 h 1248"/>
                    <a:gd name="T10" fmla="*/ 0 w 53"/>
                    <a:gd name="T11" fmla="*/ 0 h 1248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53"/>
                    <a:gd name="T19" fmla="*/ 0 h 1248"/>
                    <a:gd name="T20" fmla="*/ 53 w 53"/>
                    <a:gd name="T21" fmla="*/ 1248 h 1248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53" h="1248" extrusionOk="0">
                      <a:moveTo>
                        <a:pt x="38" y="0"/>
                      </a:moveTo>
                      <a:cubicBezTo>
                        <a:pt x="28" y="37"/>
                        <a:pt x="18" y="75"/>
                        <a:pt x="14" y="114"/>
                      </a:cubicBezTo>
                      <a:cubicBezTo>
                        <a:pt x="5" y="217"/>
                        <a:pt x="1" y="321"/>
                        <a:pt x="0" y="425"/>
                      </a:cubicBezTo>
                      <a:cubicBezTo>
                        <a:pt x="-1" y="563"/>
                        <a:pt x="10" y="700"/>
                        <a:pt x="17" y="838"/>
                      </a:cubicBezTo>
                      <a:cubicBezTo>
                        <a:pt x="22" y="941"/>
                        <a:pt x="26" y="1046"/>
                        <a:pt x="41" y="1148"/>
                      </a:cubicBezTo>
                      <a:cubicBezTo>
                        <a:pt x="51" y="1201"/>
                        <a:pt x="55" y="1214"/>
                        <a:pt x="46" y="1247"/>
                      </a:cubicBezTo>
                    </a:path>
                  </a:pathLst>
                </a:custGeom>
                <a:noFill/>
                <a:ln w="19050" cap="rnd">
                  <a:solidFill>
                    <a:srgbClr val="FF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178" name="Ink 27"/>
                <p:cNvSpPr>
                  <a:spLocks noRot="1" noChangeAspect="1" noEditPoints="1" noChangeArrowheads="1" noChangeShapeType="1" noTextEdit="1"/>
                </p:cNvSpPr>
                <p:nvPr/>
              </p:nvSpPr>
              <p:spPr bwMode="auto">
                <a:xfrm>
                  <a:off x="4812" y="3825"/>
                  <a:ext cx="268" cy="44"/>
                </a:xfrm>
                <a:custGeom>
                  <a:avLst/>
                  <a:gdLst>
                    <a:gd name="T0" fmla="*/ 0 w 1182"/>
                    <a:gd name="T1" fmla="*/ 0 h 194"/>
                    <a:gd name="T2" fmla="*/ 0 w 1182"/>
                    <a:gd name="T3" fmla="*/ 0 h 194"/>
                    <a:gd name="T4" fmla="*/ 0 w 1182"/>
                    <a:gd name="T5" fmla="*/ 0 h 194"/>
                    <a:gd name="T6" fmla="*/ 0 w 1182"/>
                    <a:gd name="T7" fmla="*/ 0 h 194"/>
                    <a:gd name="T8" fmla="*/ 0 w 1182"/>
                    <a:gd name="T9" fmla="*/ 0 h 194"/>
                    <a:gd name="T10" fmla="*/ 0 w 1182"/>
                    <a:gd name="T11" fmla="*/ 0 h 194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1182"/>
                    <a:gd name="T19" fmla="*/ 0 h 194"/>
                    <a:gd name="T20" fmla="*/ 1182 w 1182"/>
                    <a:gd name="T21" fmla="*/ 194 h 194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1182" h="194" extrusionOk="0">
                      <a:moveTo>
                        <a:pt x="27" y="193"/>
                      </a:moveTo>
                      <a:cubicBezTo>
                        <a:pt x="14" y="187"/>
                        <a:pt x="10" y="185"/>
                        <a:pt x="0" y="190"/>
                      </a:cubicBezTo>
                      <a:cubicBezTo>
                        <a:pt x="30" y="180"/>
                        <a:pt x="60" y="171"/>
                        <a:pt x="90" y="162"/>
                      </a:cubicBezTo>
                      <a:cubicBezTo>
                        <a:pt x="175" y="136"/>
                        <a:pt x="258" y="107"/>
                        <a:pt x="345" y="89"/>
                      </a:cubicBezTo>
                      <a:cubicBezTo>
                        <a:pt x="488" y="59"/>
                        <a:pt x="631" y="40"/>
                        <a:pt x="776" y="24"/>
                      </a:cubicBezTo>
                      <a:cubicBezTo>
                        <a:pt x="911" y="9"/>
                        <a:pt x="1046" y="5"/>
                        <a:pt x="1181" y="0"/>
                      </a:cubicBezTo>
                    </a:path>
                  </a:pathLst>
                </a:custGeom>
                <a:noFill/>
                <a:ln w="19050" cap="rnd">
                  <a:solidFill>
                    <a:srgbClr val="FF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179" name="Ink 28"/>
                <p:cNvSpPr>
                  <a:spLocks noRot="1" noChangeAspect="1" noEditPoints="1" noChangeArrowheads="1" noChangeShapeType="1" noTextEdit="1"/>
                </p:cNvSpPr>
                <p:nvPr/>
              </p:nvSpPr>
              <p:spPr bwMode="auto">
                <a:xfrm>
                  <a:off x="4833" y="3552"/>
                  <a:ext cx="24" cy="283"/>
                </a:xfrm>
                <a:custGeom>
                  <a:avLst/>
                  <a:gdLst>
                    <a:gd name="T0" fmla="*/ 0 w 107"/>
                    <a:gd name="T1" fmla="*/ 0 h 1250"/>
                    <a:gd name="T2" fmla="*/ 0 w 107"/>
                    <a:gd name="T3" fmla="*/ 0 h 1250"/>
                    <a:gd name="T4" fmla="*/ 0 w 107"/>
                    <a:gd name="T5" fmla="*/ 0 h 1250"/>
                    <a:gd name="T6" fmla="*/ 0 w 107"/>
                    <a:gd name="T7" fmla="*/ 0 h 1250"/>
                    <a:gd name="T8" fmla="*/ 0 w 107"/>
                    <a:gd name="T9" fmla="*/ 0 h 1250"/>
                    <a:gd name="T10" fmla="*/ 0 w 107"/>
                    <a:gd name="T11" fmla="*/ 0 h 1250"/>
                    <a:gd name="T12" fmla="*/ 0 w 107"/>
                    <a:gd name="T13" fmla="*/ 0 h 1250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w 107"/>
                    <a:gd name="T22" fmla="*/ 0 h 1250"/>
                    <a:gd name="T23" fmla="*/ 107 w 107"/>
                    <a:gd name="T24" fmla="*/ 1250 h 1250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T21" t="T22" r="T23" b="T24"/>
                  <a:pathLst>
                    <a:path w="107" h="1250" extrusionOk="0">
                      <a:moveTo>
                        <a:pt x="0" y="31"/>
                      </a:moveTo>
                      <a:cubicBezTo>
                        <a:pt x="6" y="16"/>
                        <a:pt x="9" y="11"/>
                        <a:pt x="11" y="0"/>
                      </a:cubicBezTo>
                      <a:cubicBezTo>
                        <a:pt x="9" y="33"/>
                        <a:pt x="5" y="65"/>
                        <a:pt x="6" y="98"/>
                      </a:cubicBezTo>
                      <a:cubicBezTo>
                        <a:pt x="8" y="201"/>
                        <a:pt x="12" y="304"/>
                        <a:pt x="18" y="407"/>
                      </a:cubicBezTo>
                      <a:cubicBezTo>
                        <a:pt x="26" y="550"/>
                        <a:pt x="35" y="693"/>
                        <a:pt x="47" y="836"/>
                      </a:cubicBezTo>
                      <a:cubicBezTo>
                        <a:pt x="56" y="936"/>
                        <a:pt x="64" y="1038"/>
                        <a:pt x="78" y="1138"/>
                      </a:cubicBezTo>
                      <a:cubicBezTo>
                        <a:pt x="84" y="1179"/>
                        <a:pt x="92" y="1213"/>
                        <a:pt x="106" y="1249"/>
                      </a:cubicBezTo>
                    </a:path>
                  </a:pathLst>
                </a:custGeom>
                <a:noFill/>
                <a:ln w="19050" cap="rnd">
                  <a:solidFill>
                    <a:srgbClr val="FF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180" name="Ink 29"/>
                <p:cNvSpPr>
                  <a:spLocks noRot="1" noChangeAspect="1" noEditPoints="1" noChangeArrowheads="1" noChangeShapeType="1" noTextEdit="1"/>
                </p:cNvSpPr>
                <p:nvPr/>
              </p:nvSpPr>
              <p:spPr bwMode="auto">
                <a:xfrm>
                  <a:off x="4885" y="3534"/>
                  <a:ext cx="42" cy="250"/>
                </a:xfrm>
                <a:custGeom>
                  <a:avLst/>
                  <a:gdLst>
                    <a:gd name="T0" fmla="*/ 0 w 185"/>
                    <a:gd name="T1" fmla="*/ 0 h 1104"/>
                    <a:gd name="T2" fmla="*/ 0 w 185"/>
                    <a:gd name="T3" fmla="*/ 0 h 1104"/>
                    <a:gd name="T4" fmla="*/ 0 w 185"/>
                    <a:gd name="T5" fmla="*/ 0 h 1104"/>
                    <a:gd name="T6" fmla="*/ 0 w 185"/>
                    <a:gd name="T7" fmla="*/ 0 h 1104"/>
                    <a:gd name="T8" fmla="*/ 0 w 185"/>
                    <a:gd name="T9" fmla="*/ 0 h 1104"/>
                    <a:gd name="T10" fmla="*/ 0 w 185"/>
                    <a:gd name="T11" fmla="*/ 0 h 1104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185"/>
                    <a:gd name="T19" fmla="*/ 0 h 1104"/>
                    <a:gd name="T20" fmla="*/ 185 w 185"/>
                    <a:gd name="T21" fmla="*/ 1104 h 1104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185" h="1104" extrusionOk="0">
                      <a:moveTo>
                        <a:pt x="0" y="0"/>
                      </a:moveTo>
                      <a:cubicBezTo>
                        <a:pt x="18" y="47"/>
                        <a:pt x="25" y="94"/>
                        <a:pt x="31" y="144"/>
                      </a:cubicBezTo>
                      <a:cubicBezTo>
                        <a:pt x="42" y="245"/>
                        <a:pt x="51" y="347"/>
                        <a:pt x="61" y="448"/>
                      </a:cubicBezTo>
                      <a:cubicBezTo>
                        <a:pt x="72" y="556"/>
                        <a:pt x="89" y="663"/>
                        <a:pt x="103" y="770"/>
                      </a:cubicBezTo>
                      <a:cubicBezTo>
                        <a:pt x="114" y="850"/>
                        <a:pt x="129" y="928"/>
                        <a:pt x="149" y="1006"/>
                      </a:cubicBezTo>
                      <a:cubicBezTo>
                        <a:pt x="160" y="1048"/>
                        <a:pt x="163" y="1069"/>
                        <a:pt x="184" y="1103"/>
                      </a:cubicBezTo>
                    </a:path>
                  </a:pathLst>
                </a:custGeom>
                <a:noFill/>
                <a:ln w="19050" cap="rnd">
                  <a:solidFill>
                    <a:srgbClr val="FF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181" name="Ink 30"/>
                <p:cNvSpPr>
                  <a:spLocks noRot="1" noChangeAspect="1" noEditPoints="1" noChangeArrowheads="1" noChangeShapeType="1" noTextEdit="1"/>
                </p:cNvSpPr>
                <p:nvPr/>
              </p:nvSpPr>
              <p:spPr bwMode="auto">
                <a:xfrm>
                  <a:off x="4974" y="3542"/>
                  <a:ext cx="46" cy="268"/>
                </a:xfrm>
                <a:custGeom>
                  <a:avLst/>
                  <a:gdLst>
                    <a:gd name="T0" fmla="*/ 0 w 204"/>
                    <a:gd name="T1" fmla="*/ 0 h 1181"/>
                    <a:gd name="T2" fmla="*/ 0 w 204"/>
                    <a:gd name="T3" fmla="*/ 0 h 1181"/>
                    <a:gd name="T4" fmla="*/ 0 w 204"/>
                    <a:gd name="T5" fmla="*/ 0 h 1181"/>
                    <a:gd name="T6" fmla="*/ 0 w 204"/>
                    <a:gd name="T7" fmla="*/ 0 h 1181"/>
                    <a:gd name="T8" fmla="*/ 0 w 204"/>
                    <a:gd name="T9" fmla="*/ 0 h 1181"/>
                    <a:gd name="T10" fmla="*/ 0 w 204"/>
                    <a:gd name="T11" fmla="*/ 0 h 1181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204"/>
                    <a:gd name="T19" fmla="*/ 0 h 1181"/>
                    <a:gd name="T20" fmla="*/ 204 w 204"/>
                    <a:gd name="T21" fmla="*/ 1181 h 1181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204" h="1181" extrusionOk="0">
                      <a:moveTo>
                        <a:pt x="26" y="0"/>
                      </a:moveTo>
                      <a:cubicBezTo>
                        <a:pt x="17" y="62"/>
                        <a:pt x="5" y="122"/>
                        <a:pt x="2" y="189"/>
                      </a:cubicBezTo>
                      <a:cubicBezTo>
                        <a:pt x="-4" y="307"/>
                        <a:pt x="2" y="422"/>
                        <a:pt x="12" y="540"/>
                      </a:cubicBezTo>
                      <a:cubicBezTo>
                        <a:pt x="22" y="661"/>
                        <a:pt x="41" y="780"/>
                        <a:pt x="65" y="899"/>
                      </a:cubicBezTo>
                      <a:cubicBezTo>
                        <a:pt x="81" y="976"/>
                        <a:pt x="97" y="1056"/>
                        <a:pt x="129" y="1128"/>
                      </a:cubicBezTo>
                      <a:cubicBezTo>
                        <a:pt x="156" y="1188"/>
                        <a:pt x="175" y="1190"/>
                        <a:pt x="203" y="1137"/>
                      </a:cubicBezTo>
                    </a:path>
                  </a:pathLst>
                </a:custGeom>
                <a:noFill/>
                <a:ln w="19050" cap="rnd">
                  <a:solidFill>
                    <a:srgbClr val="FF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182" name="Ink 31"/>
                <p:cNvSpPr>
                  <a:spLocks noRot="1" noChangeAspect="1" noEditPoints="1" noChangeArrowheads="1" noChangeShapeType="1" noTextEdit="1"/>
                </p:cNvSpPr>
                <p:nvPr/>
              </p:nvSpPr>
              <p:spPr bwMode="auto">
                <a:xfrm>
                  <a:off x="5059" y="3531"/>
                  <a:ext cx="21" cy="248"/>
                </a:xfrm>
                <a:custGeom>
                  <a:avLst/>
                  <a:gdLst>
                    <a:gd name="T0" fmla="*/ 0 w 93"/>
                    <a:gd name="T1" fmla="*/ 0 h 1093"/>
                    <a:gd name="T2" fmla="*/ 0 w 93"/>
                    <a:gd name="T3" fmla="*/ 0 h 1093"/>
                    <a:gd name="T4" fmla="*/ 0 w 93"/>
                    <a:gd name="T5" fmla="*/ 0 h 1093"/>
                    <a:gd name="T6" fmla="*/ 0 w 93"/>
                    <a:gd name="T7" fmla="*/ 0 h 1093"/>
                    <a:gd name="T8" fmla="*/ 0 w 93"/>
                    <a:gd name="T9" fmla="*/ 0 h 1093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93"/>
                    <a:gd name="T16" fmla="*/ 0 h 1093"/>
                    <a:gd name="T17" fmla="*/ 93 w 93"/>
                    <a:gd name="T18" fmla="*/ 1093 h 1093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93" h="1093" extrusionOk="0">
                      <a:moveTo>
                        <a:pt x="14" y="0"/>
                      </a:moveTo>
                      <a:cubicBezTo>
                        <a:pt x="19" y="66"/>
                        <a:pt x="7" y="131"/>
                        <a:pt x="4" y="198"/>
                      </a:cubicBezTo>
                      <a:cubicBezTo>
                        <a:pt x="-2" y="324"/>
                        <a:pt x="-1" y="451"/>
                        <a:pt x="3" y="577"/>
                      </a:cubicBezTo>
                      <a:cubicBezTo>
                        <a:pt x="7" y="695"/>
                        <a:pt x="15" y="814"/>
                        <a:pt x="35" y="930"/>
                      </a:cubicBezTo>
                      <a:cubicBezTo>
                        <a:pt x="45" y="988"/>
                        <a:pt x="61" y="1043"/>
                        <a:pt x="92" y="1092"/>
                      </a:cubicBezTo>
                    </a:path>
                  </a:pathLst>
                </a:custGeom>
                <a:noFill/>
                <a:ln w="19050" cap="rnd">
                  <a:solidFill>
                    <a:srgbClr val="FF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183" name="Ink 32"/>
                <p:cNvSpPr>
                  <a:spLocks noRot="1" noChangeAspect="1" noEditPoints="1" noChangeArrowheads="1" noChangeShapeType="1" noTextEdit="1"/>
                </p:cNvSpPr>
                <p:nvPr/>
              </p:nvSpPr>
              <p:spPr bwMode="auto">
                <a:xfrm>
                  <a:off x="4768" y="3588"/>
                  <a:ext cx="317" cy="71"/>
                </a:xfrm>
                <a:custGeom>
                  <a:avLst/>
                  <a:gdLst>
                    <a:gd name="T0" fmla="*/ 0 w 1398"/>
                    <a:gd name="T1" fmla="*/ 0 h 314"/>
                    <a:gd name="T2" fmla="*/ 0 w 1398"/>
                    <a:gd name="T3" fmla="*/ 0 h 314"/>
                    <a:gd name="T4" fmla="*/ 0 w 1398"/>
                    <a:gd name="T5" fmla="*/ 0 h 314"/>
                    <a:gd name="T6" fmla="*/ 0 w 1398"/>
                    <a:gd name="T7" fmla="*/ 0 h 314"/>
                    <a:gd name="T8" fmla="*/ 0 w 1398"/>
                    <a:gd name="T9" fmla="*/ 0 h 31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398"/>
                    <a:gd name="T16" fmla="*/ 0 h 314"/>
                    <a:gd name="T17" fmla="*/ 1398 w 1398"/>
                    <a:gd name="T18" fmla="*/ 314 h 31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398" h="314" extrusionOk="0">
                      <a:moveTo>
                        <a:pt x="0" y="313"/>
                      </a:moveTo>
                      <a:cubicBezTo>
                        <a:pt x="56" y="278"/>
                        <a:pt x="121" y="257"/>
                        <a:pt x="183" y="234"/>
                      </a:cubicBezTo>
                      <a:cubicBezTo>
                        <a:pt x="320" y="183"/>
                        <a:pt x="464" y="142"/>
                        <a:pt x="607" y="110"/>
                      </a:cubicBezTo>
                      <a:cubicBezTo>
                        <a:pt x="771" y="73"/>
                        <a:pt x="941" y="38"/>
                        <a:pt x="1109" y="23"/>
                      </a:cubicBezTo>
                      <a:cubicBezTo>
                        <a:pt x="1207" y="14"/>
                        <a:pt x="1299" y="5"/>
                        <a:pt x="1397" y="4"/>
                      </a:cubicBezTo>
                    </a:path>
                  </a:pathLst>
                </a:custGeom>
                <a:noFill/>
                <a:ln w="19050" cap="rnd">
                  <a:solidFill>
                    <a:srgbClr val="FF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184" name="Ink 33"/>
                <p:cNvSpPr>
                  <a:spLocks noRot="1" noChangeAspect="1" noEditPoints="1" noChangeArrowheads="1" noChangeShapeType="1" noTextEdit="1"/>
                </p:cNvSpPr>
                <p:nvPr/>
              </p:nvSpPr>
              <p:spPr bwMode="auto">
                <a:xfrm>
                  <a:off x="4782" y="3649"/>
                  <a:ext cx="306" cy="83"/>
                </a:xfrm>
                <a:custGeom>
                  <a:avLst/>
                  <a:gdLst>
                    <a:gd name="T0" fmla="*/ 0 w 1349"/>
                    <a:gd name="T1" fmla="*/ 0 h 369"/>
                    <a:gd name="T2" fmla="*/ 0 w 1349"/>
                    <a:gd name="T3" fmla="*/ 0 h 369"/>
                    <a:gd name="T4" fmla="*/ 0 w 1349"/>
                    <a:gd name="T5" fmla="*/ 0 h 369"/>
                    <a:gd name="T6" fmla="*/ 0 w 1349"/>
                    <a:gd name="T7" fmla="*/ 0 h 369"/>
                    <a:gd name="T8" fmla="*/ 0 w 1349"/>
                    <a:gd name="T9" fmla="*/ 0 h 369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349"/>
                    <a:gd name="T16" fmla="*/ 0 h 369"/>
                    <a:gd name="T17" fmla="*/ 1349 w 1349"/>
                    <a:gd name="T18" fmla="*/ 369 h 369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349" h="369" extrusionOk="0">
                      <a:moveTo>
                        <a:pt x="0" y="368"/>
                      </a:moveTo>
                      <a:cubicBezTo>
                        <a:pt x="36" y="346"/>
                        <a:pt x="68" y="328"/>
                        <a:pt x="106" y="310"/>
                      </a:cubicBezTo>
                      <a:cubicBezTo>
                        <a:pt x="180" y="276"/>
                        <a:pt x="255" y="255"/>
                        <a:pt x="333" y="233"/>
                      </a:cubicBezTo>
                      <a:cubicBezTo>
                        <a:pt x="507" y="185"/>
                        <a:pt x="685" y="145"/>
                        <a:pt x="862" y="110"/>
                      </a:cubicBezTo>
                      <a:cubicBezTo>
                        <a:pt x="1025" y="78"/>
                        <a:pt x="1186" y="39"/>
                        <a:pt x="1348" y="0"/>
                      </a:cubicBezTo>
                    </a:path>
                  </a:pathLst>
                </a:custGeom>
                <a:noFill/>
                <a:ln w="19050" cap="rnd">
                  <a:solidFill>
                    <a:srgbClr val="FF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185" name="Ink 34"/>
                <p:cNvSpPr>
                  <a:spLocks noRot="1" noChangeAspect="1" noEditPoints="1" noChangeArrowheads="1" noChangeShapeType="1" noTextEdit="1"/>
                </p:cNvSpPr>
                <p:nvPr/>
              </p:nvSpPr>
              <p:spPr bwMode="auto">
                <a:xfrm>
                  <a:off x="4803" y="3732"/>
                  <a:ext cx="292" cy="92"/>
                </a:xfrm>
                <a:custGeom>
                  <a:avLst/>
                  <a:gdLst>
                    <a:gd name="T0" fmla="*/ 0 w 1289"/>
                    <a:gd name="T1" fmla="*/ 0 h 406"/>
                    <a:gd name="T2" fmla="*/ 0 w 1289"/>
                    <a:gd name="T3" fmla="*/ 0 h 406"/>
                    <a:gd name="T4" fmla="*/ 0 w 1289"/>
                    <a:gd name="T5" fmla="*/ 0 h 406"/>
                    <a:gd name="T6" fmla="*/ 0 w 1289"/>
                    <a:gd name="T7" fmla="*/ 0 h 406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1289"/>
                    <a:gd name="T13" fmla="*/ 0 h 406"/>
                    <a:gd name="T14" fmla="*/ 1289 w 1289"/>
                    <a:gd name="T15" fmla="*/ 406 h 40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1289" h="406" extrusionOk="0">
                      <a:moveTo>
                        <a:pt x="0" y="405"/>
                      </a:moveTo>
                      <a:cubicBezTo>
                        <a:pt x="104" y="400"/>
                        <a:pt x="196" y="350"/>
                        <a:pt x="291" y="310"/>
                      </a:cubicBezTo>
                      <a:cubicBezTo>
                        <a:pt x="544" y="203"/>
                        <a:pt x="801" y="112"/>
                        <a:pt x="1066" y="43"/>
                      </a:cubicBezTo>
                      <a:cubicBezTo>
                        <a:pt x="1177" y="13"/>
                        <a:pt x="1212" y="3"/>
                        <a:pt x="1288" y="0"/>
                      </a:cubicBezTo>
                    </a:path>
                  </a:pathLst>
                </a:custGeom>
                <a:noFill/>
                <a:ln w="19050" cap="rnd">
                  <a:solidFill>
                    <a:srgbClr val="FF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6172" name="Ink 21"/>
              <p:cNvSpPr>
                <a:spLocks noRot="1" noChangeAspect="1" noEditPoints="1" noChangeArrowheads="1" noChangeShapeType="1" noTextEdit="1"/>
              </p:cNvSpPr>
              <p:nvPr/>
            </p:nvSpPr>
            <p:spPr bwMode="auto">
              <a:xfrm>
                <a:off x="2555905" y="3457156"/>
                <a:ext cx="224433" cy="202094"/>
              </a:xfrm>
              <a:custGeom>
                <a:avLst/>
                <a:gdLst>
                  <a:gd name="T0" fmla="*/ 2147483646 w 15552"/>
                  <a:gd name="T1" fmla="*/ 2147483646 h 13396"/>
                  <a:gd name="T2" fmla="*/ 2147483646 w 15552"/>
                  <a:gd name="T3" fmla="*/ 2147483646 h 13396"/>
                  <a:gd name="T4" fmla="*/ 2147483646 w 15552"/>
                  <a:gd name="T5" fmla="*/ 2147483646 h 13396"/>
                  <a:gd name="T6" fmla="*/ 2147483646 w 15552"/>
                  <a:gd name="T7" fmla="*/ 2147483646 h 13396"/>
                  <a:gd name="T8" fmla="*/ 2147483646 w 15552"/>
                  <a:gd name="T9" fmla="*/ 2147483646 h 13396"/>
                  <a:gd name="T10" fmla="*/ 2147483646 w 15552"/>
                  <a:gd name="T11" fmla="*/ 2147483646 h 13396"/>
                  <a:gd name="T12" fmla="*/ 2147483646 w 15552"/>
                  <a:gd name="T13" fmla="*/ 2147483646 h 13396"/>
                  <a:gd name="T14" fmla="*/ 2147483646 w 15552"/>
                  <a:gd name="T15" fmla="*/ 2147483646 h 13396"/>
                  <a:gd name="T16" fmla="*/ 2147483646 w 15552"/>
                  <a:gd name="T17" fmla="*/ 2147483646 h 13396"/>
                  <a:gd name="T18" fmla="*/ 2147483646 w 15552"/>
                  <a:gd name="T19" fmla="*/ 2147483646 h 13396"/>
                  <a:gd name="T20" fmla="*/ 2147483646 w 15552"/>
                  <a:gd name="T21" fmla="*/ 2147483646 h 13396"/>
                  <a:gd name="T22" fmla="*/ 2147483646 w 15552"/>
                  <a:gd name="T23" fmla="*/ 2147483646 h 13396"/>
                  <a:gd name="T24" fmla="*/ 2147483646 w 15552"/>
                  <a:gd name="T25" fmla="*/ 2147483646 h 1339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15552"/>
                  <a:gd name="T40" fmla="*/ 0 h 13396"/>
                  <a:gd name="T41" fmla="*/ 15552 w 15552"/>
                  <a:gd name="T42" fmla="*/ 13396 h 1339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15552" h="13396" extrusionOk="0">
                    <a:moveTo>
                      <a:pt x="6683" y="53"/>
                    </a:moveTo>
                    <a:cubicBezTo>
                      <a:pt x="6639" y="57"/>
                      <a:pt x="6483" y="31"/>
                      <a:pt x="6397" y="42"/>
                    </a:cubicBezTo>
                    <a:cubicBezTo>
                      <a:pt x="5204" y="191"/>
                      <a:pt x="3994" y="914"/>
                      <a:pt x="3069" y="1643"/>
                    </a:cubicBezTo>
                    <a:cubicBezTo>
                      <a:pt x="2030" y="2462"/>
                      <a:pt x="1185" y="3392"/>
                      <a:pt x="612" y="4593"/>
                    </a:cubicBezTo>
                    <a:cubicBezTo>
                      <a:pt x="-223" y="6343"/>
                      <a:pt x="-306" y="8678"/>
                      <a:pt x="964" y="10251"/>
                    </a:cubicBezTo>
                    <a:cubicBezTo>
                      <a:pt x="1786" y="11268"/>
                      <a:pt x="2955" y="11979"/>
                      <a:pt x="4104" y="12565"/>
                    </a:cubicBezTo>
                    <a:cubicBezTo>
                      <a:pt x="5277" y="13164"/>
                      <a:pt x="6666" y="13394"/>
                      <a:pt x="7977" y="13395"/>
                    </a:cubicBezTo>
                    <a:cubicBezTo>
                      <a:pt x="9818" y="13397"/>
                      <a:pt x="11863" y="12993"/>
                      <a:pt x="13371" y="11880"/>
                    </a:cubicBezTo>
                    <a:cubicBezTo>
                      <a:pt x="14285" y="11205"/>
                      <a:pt x="14980" y="10072"/>
                      <a:pt x="15276" y="8984"/>
                    </a:cubicBezTo>
                    <a:cubicBezTo>
                      <a:pt x="15611" y="7755"/>
                      <a:pt x="15624" y="6486"/>
                      <a:pt x="15264" y="5268"/>
                    </a:cubicBezTo>
                    <a:cubicBezTo>
                      <a:pt x="14847" y="3859"/>
                      <a:pt x="13855" y="2889"/>
                      <a:pt x="12825" y="1898"/>
                    </a:cubicBezTo>
                    <a:cubicBezTo>
                      <a:pt x="11923" y="1030"/>
                      <a:pt x="10685" y="398"/>
                      <a:pt x="9457" y="131"/>
                    </a:cubicBezTo>
                    <a:cubicBezTo>
                      <a:pt x="8155" y="-153"/>
                      <a:pt x="6993" y="33"/>
                      <a:pt x="5810" y="593"/>
                    </a:cubicBezTo>
                  </a:path>
                </a:pathLst>
              </a:custGeom>
              <a:noFill/>
              <a:ln w="19050" cap="rnd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173" name="Ink 21"/>
              <p:cNvSpPr>
                <a:spLocks noRot="1" noChangeAspect="1" noEditPoints="1" noChangeArrowheads="1" noChangeShapeType="1" noTextEdit="1"/>
              </p:cNvSpPr>
              <p:nvPr/>
            </p:nvSpPr>
            <p:spPr bwMode="auto">
              <a:xfrm>
                <a:off x="2865286" y="3483900"/>
                <a:ext cx="110437" cy="99445"/>
              </a:xfrm>
              <a:custGeom>
                <a:avLst/>
                <a:gdLst>
                  <a:gd name="T0" fmla="*/ 2147483646 w 15552"/>
                  <a:gd name="T1" fmla="*/ 2147483646 h 13396"/>
                  <a:gd name="T2" fmla="*/ 2147483646 w 15552"/>
                  <a:gd name="T3" fmla="*/ 2147483646 h 13396"/>
                  <a:gd name="T4" fmla="*/ 2147483646 w 15552"/>
                  <a:gd name="T5" fmla="*/ 2147483646 h 13396"/>
                  <a:gd name="T6" fmla="*/ 2147483646 w 15552"/>
                  <a:gd name="T7" fmla="*/ 2147483646 h 13396"/>
                  <a:gd name="T8" fmla="*/ 2147483646 w 15552"/>
                  <a:gd name="T9" fmla="*/ 2147483646 h 13396"/>
                  <a:gd name="T10" fmla="*/ 2147483646 w 15552"/>
                  <a:gd name="T11" fmla="*/ 2147483646 h 13396"/>
                  <a:gd name="T12" fmla="*/ 2147483646 w 15552"/>
                  <a:gd name="T13" fmla="*/ 2147483646 h 13396"/>
                  <a:gd name="T14" fmla="*/ 2147483646 w 15552"/>
                  <a:gd name="T15" fmla="*/ 2147483646 h 13396"/>
                  <a:gd name="T16" fmla="*/ 2147483646 w 15552"/>
                  <a:gd name="T17" fmla="*/ 2147483646 h 13396"/>
                  <a:gd name="T18" fmla="*/ 2147483646 w 15552"/>
                  <a:gd name="T19" fmla="*/ 2147483646 h 13396"/>
                  <a:gd name="T20" fmla="*/ 2147483646 w 15552"/>
                  <a:gd name="T21" fmla="*/ 2147483646 h 13396"/>
                  <a:gd name="T22" fmla="*/ 2147483646 w 15552"/>
                  <a:gd name="T23" fmla="*/ 2147483646 h 13396"/>
                  <a:gd name="T24" fmla="*/ 2147483646 w 15552"/>
                  <a:gd name="T25" fmla="*/ 2147483646 h 1339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15552"/>
                  <a:gd name="T40" fmla="*/ 0 h 13396"/>
                  <a:gd name="T41" fmla="*/ 15552 w 15552"/>
                  <a:gd name="T42" fmla="*/ 13396 h 1339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15552" h="13396" extrusionOk="0">
                    <a:moveTo>
                      <a:pt x="6683" y="53"/>
                    </a:moveTo>
                    <a:cubicBezTo>
                      <a:pt x="6639" y="57"/>
                      <a:pt x="6483" y="31"/>
                      <a:pt x="6397" y="42"/>
                    </a:cubicBezTo>
                    <a:cubicBezTo>
                      <a:pt x="5204" y="191"/>
                      <a:pt x="3994" y="914"/>
                      <a:pt x="3069" y="1643"/>
                    </a:cubicBezTo>
                    <a:cubicBezTo>
                      <a:pt x="2030" y="2462"/>
                      <a:pt x="1185" y="3392"/>
                      <a:pt x="612" y="4593"/>
                    </a:cubicBezTo>
                    <a:cubicBezTo>
                      <a:pt x="-223" y="6343"/>
                      <a:pt x="-306" y="8678"/>
                      <a:pt x="964" y="10251"/>
                    </a:cubicBezTo>
                    <a:cubicBezTo>
                      <a:pt x="1786" y="11268"/>
                      <a:pt x="2955" y="11979"/>
                      <a:pt x="4104" y="12565"/>
                    </a:cubicBezTo>
                    <a:cubicBezTo>
                      <a:pt x="5277" y="13164"/>
                      <a:pt x="6666" y="13394"/>
                      <a:pt x="7977" y="13395"/>
                    </a:cubicBezTo>
                    <a:cubicBezTo>
                      <a:pt x="9818" y="13397"/>
                      <a:pt x="11863" y="12993"/>
                      <a:pt x="13371" y="11880"/>
                    </a:cubicBezTo>
                    <a:cubicBezTo>
                      <a:pt x="14285" y="11205"/>
                      <a:pt x="14980" y="10072"/>
                      <a:pt x="15276" y="8984"/>
                    </a:cubicBezTo>
                    <a:cubicBezTo>
                      <a:pt x="15611" y="7755"/>
                      <a:pt x="15624" y="6486"/>
                      <a:pt x="15264" y="5268"/>
                    </a:cubicBezTo>
                    <a:cubicBezTo>
                      <a:pt x="14847" y="3859"/>
                      <a:pt x="13855" y="2889"/>
                      <a:pt x="12825" y="1898"/>
                    </a:cubicBezTo>
                    <a:cubicBezTo>
                      <a:pt x="11923" y="1030"/>
                      <a:pt x="10685" y="398"/>
                      <a:pt x="9457" y="131"/>
                    </a:cubicBezTo>
                    <a:cubicBezTo>
                      <a:pt x="8155" y="-153"/>
                      <a:pt x="6993" y="33"/>
                      <a:pt x="5810" y="593"/>
                    </a:cubicBezTo>
                  </a:path>
                </a:pathLst>
              </a:custGeom>
              <a:noFill/>
              <a:ln w="19050" cap="rnd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174" name="Ink 21"/>
              <p:cNvSpPr>
                <a:spLocks noRot="1" noChangeAspect="1" noEditPoints="1" noChangeArrowheads="1" noChangeShapeType="1" noTextEdit="1"/>
              </p:cNvSpPr>
              <p:nvPr/>
            </p:nvSpPr>
            <p:spPr bwMode="auto">
              <a:xfrm>
                <a:off x="2787992" y="3091313"/>
                <a:ext cx="368501" cy="331822"/>
              </a:xfrm>
              <a:custGeom>
                <a:avLst/>
                <a:gdLst>
                  <a:gd name="T0" fmla="*/ 2147483646 w 15552"/>
                  <a:gd name="T1" fmla="*/ 2147483646 h 13396"/>
                  <a:gd name="T2" fmla="*/ 2147483646 w 15552"/>
                  <a:gd name="T3" fmla="*/ 2147483646 h 13396"/>
                  <a:gd name="T4" fmla="*/ 2147483646 w 15552"/>
                  <a:gd name="T5" fmla="*/ 2147483646 h 13396"/>
                  <a:gd name="T6" fmla="*/ 2147483646 w 15552"/>
                  <a:gd name="T7" fmla="*/ 2147483646 h 13396"/>
                  <a:gd name="T8" fmla="*/ 2147483646 w 15552"/>
                  <a:gd name="T9" fmla="*/ 2147483646 h 13396"/>
                  <a:gd name="T10" fmla="*/ 2147483646 w 15552"/>
                  <a:gd name="T11" fmla="*/ 2147483646 h 13396"/>
                  <a:gd name="T12" fmla="*/ 2147483646 w 15552"/>
                  <a:gd name="T13" fmla="*/ 2147483646 h 13396"/>
                  <a:gd name="T14" fmla="*/ 2147483646 w 15552"/>
                  <a:gd name="T15" fmla="*/ 2147483646 h 13396"/>
                  <a:gd name="T16" fmla="*/ 2147483646 w 15552"/>
                  <a:gd name="T17" fmla="*/ 2147483646 h 13396"/>
                  <a:gd name="T18" fmla="*/ 2147483646 w 15552"/>
                  <a:gd name="T19" fmla="*/ 2147483646 h 13396"/>
                  <a:gd name="T20" fmla="*/ 2147483646 w 15552"/>
                  <a:gd name="T21" fmla="*/ 2147483646 h 13396"/>
                  <a:gd name="T22" fmla="*/ 2147483646 w 15552"/>
                  <a:gd name="T23" fmla="*/ 2147483646 h 13396"/>
                  <a:gd name="T24" fmla="*/ 2147483646 w 15552"/>
                  <a:gd name="T25" fmla="*/ 2147483646 h 1339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15552"/>
                  <a:gd name="T40" fmla="*/ 0 h 13396"/>
                  <a:gd name="T41" fmla="*/ 15552 w 15552"/>
                  <a:gd name="T42" fmla="*/ 13396 h 1339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15552" h="13396" extrusionOk="0">
                    <a:moveTo>
                      <a:pt x="6683" y="53"/>
                    </a:moveTo>
                    <a:cubicBezTo>
                      <a:pt x="6639" y="57"/>
                      <a:pt x="6483" y="31"/>
                      <a:pt x="6397" y="42"/>
                    </a:cubicBezTo>
                    <a:cubicBezTo>
                      <a:pt x="5204" y="191"/>
                      <a:pt x="3994" y="914"/>
                      <a:pt x="3069" y="1643"/>
                    </a:cubicBezTo>
                    <a:cubicBezTo>
                      <a:pt x="2030" y="2462"/>
                      <a:pt x="1185" y="3392"/>
                      <a:pt x="612" y="4593"/>
                    </a:cubicBezTo>
                    <a:cubicBezTo>
                      <a:pt x="-223" y="6343"/>
                      <a:pt x="-306" y="8678"/>
                      <a:pt x="964" y="10251"/>
                    </a:cubicBezTo>
                    <a:cubicBezTo>
                      <a:pt x="1786" y="11268"/>
                      <a:pt x="2955" y="11979"/>
                      <a:pt x="4104" y="12565"/>
                    </a:cubicBezTo>
                    <a:cubicBezTo>
                      <a:pt x="5277" y="13164"/>
                      <a:pt x="6666" y="13394"/>
                      <a:pt x="7977" y="13395"/>
                    </a:cubicBezTo>
                    <a:cubicBezTo>
                      <a:pt x="9818" y="13397"/>
                      <a:pt x="11863" y="12993"/>
                      <a:pt x="13371" y="11880"/>
                    </a:cubicBezTo>
                    <a:cubicBezTo>
                      <a:pt x="14285" y="11205"/>
                      <a:pt x="14980" y="10072"/>
                      <a:pt x="15276" y="8984"/>
                    </a:cubicBezTo>
                    <a:cubicBezTo>
                      <a:pt x="15611" y="7755"/>
                      <a:pt x="15624" y="6486"/>
                      <a:pt x="15264" y="5268"/>
                    </a:cubicBezTo>
                    <a:cubicBezTo>
                      <a:pt x="14847" y="3859"/>
                      <a:pt x="13855" y="2889"/>
                      <a:pt x="12825" y="1898"/>
                    </a:cubicBezTo>
                    <a:cubicBezTo>
                      <a:pt x="11923" y="1030"/>
                      <a:pt x="10685" y="398"/>
                      <a:pt x="9457" y="131"/>
                    </a:cubicBezTo>
                    <a:cubicBezTo>
                      <a:pt x="8155" y="-153"/>
                      <a:pt x="6993" y="33"/>
                      <a:pt x="5810" y="593"/>
                    </a:cubicBezTo>
                  </a:path>
                </a:pathLst>
              </a:custGeom>
              <a:noFill/>
              <a:ln w="19050" cap="rnd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6170" name="Comment 106"/>
            <p:cNvSpPr>
              <a:spLocks noRot="1" noChangeAspect="1" noEditPoints="1" noChangeArrowheads="1" noChangeShapeType="1" noTextEdit="1"/>
            </p:cNvSpPr>
            <p:nvPr/>
          </p:nvSpPr>
          <p:spPr bwMode="auto">
            <a:xfrm>
              <a:off x="2663825" y="3213100"/>
              <a:ext cx="157163" cy="166688"/>
            </a:xfrm>
            <a:custGeom>
              <a:avLst/>
              <a:gdLst>
                <a:gd name="T0" fmla="*/ 0 w 593"/>
                <a:gd name="T1" fmla="*/ 0 h 620"/>
                <a:gd name="T2" fmla="*/ 0 w 593"/>
                <a:gd name="T3" fmla="*/ 0 h 620"/>
                <a:gd name="T4" fmla="*/ 0 w 593"/>
                <a:gd name="T5" fmla="*/ 0 h 620"/>
                <a:gd name="T6" fmla="*/ 0 w 593"/>
                <a:gd name="T7" fmla="*/ 0 h 620"/>
                <a:gd name="T8" fmla="*/ 0 w 593"/>
                <a:gd name="T9" fmla="*/ 0 h 620"/>
                <a:gd name="T10" fmla="*/ 0 w 593"/>
                <a:gd name="T11" fmla="*/ 0 h 620"/>
                <a:gd name="T12" fmla="*/ 0 w 593"/>
                <a:gd name="T13" fmla="*/ 0 h 620"/>
                <a:gd name="T14" fmla="*/ 0 w 593"/>
                <a:gd name="T15" fmla="*/ 0 h 620"/>
                <a:gd name="T16" fmla="*/ 0 w 593"/>
                <a:gd name="T17" fmla="*/ 0 h 620"/>
                <a:gd name="T18" fmla="*/ 0 w 593"/>
                <a:gd name="T19" fmla="*/ 0 h 620"/>
                <a:gd name="T20" fmla="*/ 0 w 593"/>
                <a:gd name="T21" fmla="*/ 0 h 620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593"/>
                <a:gd name="T34" fmla="*/ 0 h 620"/>
                <a:gd name="T35" fmla="*/ 593 w 593"/>
                <a:gd name="T36" fmla="*/ 620 h 620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593" h="620" extrusionOk="0">
                  <a:moveTo>
                    <a:pt x="375" y="94"/>
                  </a:moveTo>
                  <a:cubicBezTo>
                    <a:pt x="363" y="63"/>
                    <a:pt x="358" y="52"/>
                    <a:pt x="321" y="45"/>
                  </a:cubicBezTo>
                  <a:cubicBezTo>
                    <a:pt x="290" y="39"/>
                    <a:pt x="260" y="48"/>
                    <a:pt x="232" y="57"/>
                  </a:cubicBezTo>
                  <a:cubicBezTo>
                    <a:pt x="186" y="72"/>
                    <a:pt x="140" y="94"/>
                    <a:pt x="102" y="125"/>
                  </a:cubicBezTo>
                  <a:cubicBezTo>
                    <a:pt x="4" y="204"/>
                    <a:pt x="-29" y="339"/>
                    <a:pt x="28" y="453"/>
                  </a:cubicBezTo>
                  <a:cubicBezTo>
                    <a:pt x="75" y="548"/>
                    <a:pt x="173" y="607"/>
                    <a:pt x="276" y="618"/>
                  </a:cubicBezTo>
                  <a:cubicBezTo>
                    <a:pt x="344" y="625"/>
                    <a:pt x="413" y="597"/>
                    <a:pt x="467" y="558"/>
                  </a:cubicBezTo>
                  <a:cubicBezTo>
                    <a:pt x="566" y="486"/>
                    <a:pt x="616" y="363"/>
                    <a:pt x="583" y="244"/>
                  </a:cubicBezTo>
                  <a:cubicBezTo>
                    <a:pt x="566" y="180"/>
                    <a:pt x="523" y="117"/>
                    <a:pt x="474" y="73"/>
                  </a:cubicBezTo>
                  <a:cubicBezTo>
                    <a:pt x="437" y="40"/>
                    <a:pt x="382" y="11"/>
                    <a:pt x="333" y="0"/>
                  </a:cubicBezTo>
                  <a:cubicBezTo>
                    <a:pt x="314" y="0"/>
                    <a:pt x="308" y="0"/>
                    <a:pt x="295" y="0"/>
                  </a:cubicBezTo>
                </a:path>
              </a:pathLst>
            </a:custGeom>
            <a:noFill/>
            <a:ln w="19050" cap="rnd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78220" name="Text Box 44"/>
          <p:cNvSpPr txBox="1">
            <a:spLocks noChangeArrowheads="1"/>
          </p:cNvSpPr>
          <p:nvPr/>
        </p:nvSpPr>
        <p:spPr bwMode="auto">
          <a:xfrm>
            <a:off x="1436688" y="914400"/>
            <a:ext cx="938212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600" dirty="0">
                <a:solidFill>
                  <a:srgbClr val="FF0000"/>
                </a:solidFill>
                <a:latin typeface="Felt Tip Roman" panose="02000400000000000000" pitchFamily="2" charset="0"/>
              </a:rPr>
              <a:t>Analytics</a:t>
            </a:r>
          </a:p>
        </p:txBody>
      </p:sp>
      <p:sp>
        <p:nvSpPr>
          <p:cNvPr id="178221" name="Text Box 45"/>
          <p:cNvSpPr txBox="1">
            <a:spLocks noChangeArrowheads="1"/>
          </p:cNvSpPr>
          <p:nvPr/>
        </p:nvSpPr>
        <p:spPr bwMode="auto">
          <a:xfrm>
            <a:off x="645319" y="166688"/>
            <a:ext cx="8382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600" dirty="0">
                <a:latin typeface="Felt Tip Roman" panose="02000400000000000000" pitchFamily="2" charset="0"/>
              </a:rPr>
              <a:t>Bus Apps</a:t>
            </a:r>
          </a:p>
        </p:txBody>
      </p:sp>
      <p:sp>
        <p:nvSpPr>
          <p:cNvPr id="178222" name="Text Box 46"/>
          <p:cNvSpPr txBox="1">
            <a:spLocks noChangeArrowheads="1"/>
          </p:cNvSpPr>
          <p:nvPr/>
        </p:nvSpPr>
        <p:spPr bwMode="auto">
          <a:xfrm>
            <a:off x="803275" y="1752600"/>
            <a:ext cx="99377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600">
                <a:solidFill>
                  <a:srgbClr val="FF0000"/>
                </a:solidFill>
                <a:latin typeface="Felt Tip Roman" panose="02000400000000000000" pitchFamily="2" charset="0"/>
              </a:rPr>
              <a:t>Inf/Collab</a:t>
            </a:r>
          </a:p>
        </p:txBody>
      </p:sp>
      <p:grpSp>
        <p:nvGrpSpPr>
          <p:cNvPr id="178223" name="Group 47"/>
          <p:cNvGrpSpPr>
            <a:grpSpLocks/>
          </p:cNvGrpSpPr>
          <p:nvPr/>
        </p:nvGrpSpPr>
        <p:grpSpPr bwMode="auto">
          <a:xfrm>
            <a:off x="1066800" y="1524000"/>
            <a:ext cx="457200" cy="339725"/>
            <a:chOff x="2140" y="3134"/>
            <a:chExt cx="475" cy="406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9">
              <p14:nvContentPartPr>
                <p14:cNvPr id="178224" name="Ink 48"/>
                <p14:cNvContentPartPr>
                  <a14:cpLocks xmlns:a14="http://schemas.microsoft.com/office/drawing/2010/main" noRot="1" noChangeAspect="1" noEditPoints="1" noChangeArrowheads="1" noChangeShapeType="1"/>
                </p14:cNvContentPartPr>
                <p14:nvPr/>
              </p14:nvContentPartPr>
              <p14:xfrm>
                <a:off x="2140" y="3134"/>
                <a:ext cx="475" cy="406"/>
              </p14:xfrm>
            </p:contentPart>
          </mc:Choice>
          <mc:Fallback xmlns="">
            <p:pic>
              <p:nvPicPr>
                <p:cNvPr id="178224" name="Ink 48"/>
                <p:cNvPicPr>
                  <a:picLocks noRot="1" noChangeAspect="1" noEditPoints="1" noChangeArrowheads="1" noChangeShapeType="1"/>
                </p:cNvPicPr>
                <p:nvPr/>
              </p:nvPicPr>
              <p:blipFill>
                <a:blip r:embed="rId10"/>
                <a:stretch>
                  <a:fillRect/>
                </a:stretch>
              </p:blipFill>
              <p:spPr>
                <a:xfrm>
                  <a:off x="2130" y="3123"/>
                  <a:ext cx="494" cy="428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1">
              <p14:nvContentPartPr>
                <p14:cNvPr id="178225" name="Ink 49"/>
                <p14:cNvContentPartPr>
                  <a14:cpLocks xmlns:a14="http://schemas.microsoft.com/office/drawing/2010/main" noRot="1" noChangeAspect="1" noEditPoints="1" noChangeArrowheads="1" noChangeShapeType="1"/>
                </p14:cNvContentPartPr>
                <p14:nvPr/>
              </p14:nvContentPartPr>
              <p14:xfrm>
                <a:off x="2147483647" y="2147483647"/>
                <a:ext cx="0" cy="0"/>
              </p14:xfrm>
            </p:contentPart>
          </mc:Choice>
          <mc:Fallback xmlns="">
            <p:pic>
              <p:nvPicPr>
                <p:cNvPr id="178225" name="Ink 49"/>
                <p:cNvPicPr>
                  <a:picLocks noRot="1" noChangeAspect="1" noEditPoints="1" noChangeArrowheads="1" noChangeShapeType="1"/>
                </p:cNvPicPr>
                <p:nvPr/>
              </p:nvPicPr>
              <p:blipFill>
                <a:blip r:embed="rId12"/>
                <a:stretch>
                  <a:fillRect/>
                </a:stretch>
              </p:blipFill>
              <p:spPr>
                <a:xfrm>
                  <a:off x="2147483647" y="2147483647"/>
                  <a:ext cx="0" cy="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3">
              <p14:nvContentPartPr>
                <p14:cNvPr id="178226" name="Ink 50"/>
                <p14:cNvContentPartPr>
                  <a14:cpLocks xmlns:a14="http://schemas.microsoft.com/office/drawing/2010/main" noRot="1" noChangeAspect="1" noEditPoints="1" noChangeArrowheads="1" noChangeShapeType="1"/>
                </p14:cNvContentPartPr>
                <p14:nvPr/>
              </p14:nvContentPartPr>
              <p14:xfrm>
                <a:off x="2215" y="3253"/>
                <a:ext cx="212" cy="153"/>
              </p14:xfrm>
            </p:contentPart>
          </mc:Choice>
          <mc:Fallback xmlns="">
            <p:pic>
              <p:nvPicPr>
                <p:cNvPr id="178226" name="Ink 50"/>
                <p:cNvPicPr>
                  <a:picLocks noRot="1" noChangeAspect="1" noEditPoints="1" noChangeArrowheads="1" noChangeShapeType="1"/>
                </p:cNvPicPr>
                <p:nvPr/>
              </p:nvPicPr>
              <p:blipFill>
                <a:blip r:embed="rId14"/>
                <a:stretch>
                  <a:fillRect/>
                </a:stretch>
              </p:blipFill>
              <p:spPr>
                <a:xfrm>
                  <a:off x="2205" y="3242"/>
                  <a:ext cx="231" cy="175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 xmlns:p14="http://schemas.microsoft.com/office/powerpoint/2010/main">
        <mc:Choice Requires="p14">
          <p:contentPart p14:bwMode="auto" r:id="rId15">
            <p14:nvContentPartPr>
              <p14:cNvPr id="178227" name="Ink 51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1625600" y="1473200"/>
              <a:ext cx="304800" cy="177800"/>
            </p14:xfrm>
          </p:contentPart>
        </mc:Choice>
        <mc:Fallback xmlns="">
          <p:pic>
            <p:nvPicPr>
              <p:cNvPr id="178227" name="Ink 51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16"/>
              <a:stretch>
                <a:fillRect/>
              </a:stretch>
            </p:blipFill>
            <p:spPr>
              <a:xfrm>
                <a:off x="1616244" y="1463842"/>
                <a:ext cx="323513" cy="196516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7">
            <p14:nvContentPartPr>
              <p14:cNvPr id="178228" name="Ink 52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914400" y="736600"/>
              <a:ext cx="723900" cy="787400"/>
            </p14:xfrm>
          </p:contentPart>
        </mc:Choice>
        <mc:Fallback xmlns="">
          <p:pic>
            <p:nvPicPr>
              <p:cNvPr id="178228" name="Ink 52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18"/>
              <a:stretch>
                <a:fillRect/>
              </a:stretch>
            </p:blipFill>
            <p:spPr>
              <a:xfrm>
                <a:off x="905041" y="727239"/>
                <a:ext cx="742618" cy="806122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9">
            <p14:nvContentPartPr>
              <p14:cNvPr id="178229" name="Ink 53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685800" y="977900"/>
              <a:ext cx="38100" cy="139700"/>
            </p14:xfrm>
          </p:contentPart>
        </mc:Choice>
        <mc:Fallback xmlns="">
          <p:pic>
            <p:nvPicPr>
              <p:cNvPr id="178229" name="Ink 53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20"/>
              <a:stretch>
                <a:fillRect/>
              </a:stretch>
            </p:blipFill>
            <p:spPr>
              <a:xfrm>
                <a:off x="676455" y="968539"/>
                <a:ext cx="56791" cy="158423"/>
              </a:xfrm>
              <a:prstGeom prst="rect">
                <a:avLst/>
              </a:prstGeom>
            </p:spPr>
          </p:pic>
        </mc:Fallback>
      </mc:AlternateContent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78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78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782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178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78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781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781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withGroup">
                            <p:stCondLst>
                              <p:cond delay="5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78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78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78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178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 nodeType="clickPar">
                      <p:stCondLst>
                        <p:cond delay="indefinite"/>
                      </p:stCondLst>
                      <p:childTnLst>
                        <p:par>
                          <p:cTn id="5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178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5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178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6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178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 nodeType="withGroup">
                            <p:stCondLst>
                              <p:cond delay="500"/>
                            </p:stCondLst>
                            <p:childTnLst>
                              <p:par>
                                <p:cTn id="6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178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4" dur="500"/>
                                        <p:tgtEl>
                                          <p:spTgt spid="1782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500"/>
                            </p:stCondLst>
                            <p:childTnLst>
                              <p:par>
                                <p:cTn id="7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8" dur="500"/>
                                        <p:tgtEl>
                                          <p:spTgt spid="1782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1000"/>
                            </p:stCondLst>
                            <p:childTnLst>
                              <p:par>
                                <p:cTn id="8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500"/>
                                        <p:tgtEl>
                                          <p:spTgt spid="1782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178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8181" grpId="0" animBg="1"/>
      <p:bldP spid="178191" grpId="0"/>
      <p:bldP spid="178196" grpId="0"/>
      <p:bldP spid="178197" grpId="0" animBg="1"/>
      <p:bldP spid="178198" grpId="0"/>
      <p:bldP spid="178200" grpId="0"/>
      <p:bldP spid="178201" grpId="0"/>
      <p:bldP spid="178220" grpId="0"/>
      <p:bldP spid="178221" grpId="0"/>
      <p:bldP spid="17822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Ink 49"/>
          <p:cNvSpPr>
            <a:spLocks noRot="1" noChangeAspect="1" noEditPoints="1" noChangeArrowheads="1" noChangeShapeType="1" noTextEdit="1"/>
          </p:cNvSpPr>
          <p:nvPr/>
        </p:nvSpPr>
        <p:spPr bwMode="auto">
          <a:xfrm>
            <a:off x="304800" y="2057400"/>
            <a:ext cx="8382000" cy="128588"/>
          </a:xfrm>
          <a:custGeom>
            <a:avLst/>
            <a:gdLst>
              <a:gd name="T0" fmla="*/ 0 w 18204"/>
              <a:gd name="T1" fmla="*/ 2147483646 h 276"/>
              <a:gd name="T2" fmla="*/ 2147483646 w 18204"/>
              <a:gd name="T3" fmla="*/ 2147483646 h 276"/>
              <a:gd name="T4" fmla="*/ 2147483646 w 18204"/>
              <a:gd name="T5" fmla="*/ 2147483646 h 276"/>
              <a:gd name="T6" fmla="*/ 2147483646 w 18204"/>
              <a:gd name="T7" fmla="*/ 2147483646 h 276"/>
              <a:gd name="T8" fmla="*/ 2147483646 w 18204"/>
              <a:gd name="T9" fmla="*/ 2147483646 h 276"/>
              <a:gd name="T10" fmla="*/ 2147483646 w 18204"/>
              <a:gd name="T11" fmla="*/ 2147483646 h 276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8204"/>
              <a:gd name="T19" fmla="*/ 0 h 276"/>
              <a:gd name="T20" fmla="*/ 18204 w 18204"/>
              <a:gd name="T21" fmla="*/ 276 h 27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8204" h="276" extrusionOk="0">
                <a:moveTo>
                  <a:pt x="0" y="262"/>
                </a:moveTo>
                <a:cubicBezTo>
                  <a:pt x="227" y="259"/>
                  <a:pt x="457" y="252"/>
                  <a:pt x="687" y="238"/>
                </a:cubicBezTo>
                <a:cubicBezTo>
                  <a:pt x="2611" y="121"/>
                  <a:pt x="4524" y="37"/>
                  <a:pt x="6453" y="29"/>
                </a:cubicBezTo>
                <a:cubicBezTo>
                  <a:pt x="8214" y="22"/>
                  <a:pt x="9975" y="48"/>
                  <a:pt x="11736" y="26"/>
                </a:cubicBezTo>
                <a:cubicBezTo>
                  <a:pt x="13413" y="5"/>
                  <a:pt x="15089" y="14"/>
                  <a:pt x="16766" y="5"/>
                </a:cubicBezTo>
                <a:cubicBezTo>
                  <a:pt x="17245" y="3"/>
                  <a:pt x="17726" y="9"/>
                  <a:pt x="18203" y="5"/>
                </a:cubicBezTo>
              </a:path>
            </a:pathLst>
          </a:custGeom>
          <a:noFill/>
          <a:ln w="19050" cap="rnd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166915" name="Ink 29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6958013" y="1295400"/>
              <a:ext cx="360362" cy="373063"/>
            </p14:xfrm>
          </p:contentPart>
        </mc:Choice>
        <mc:Fallback xmlns="">
          <p:pic>
            <p:nvPicPr>
              <p:cNvPr id="166915" name="Ink 29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949373" y="1289999"/>
                <a:ext cx="371522" cy="387827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166916" name="Ink 29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7410450" y="1447800"/>
              <a:ext cx="212725" cy="220663"/>
            </p14:xfrm>
          </p:contentPart>
        </mc:Choice>
        <mc:Fallback xmlns="">
          <p:pic>
            <p:nvPicPr>
              <p:cNvPr id="166916" name="Ink 29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7401451" y="1442040"/>
                <a:ext cx="226763" cy="235782"/>
              </a:xfrm>
              <a:prstGeom prst="rect">
                <a:avLst/>
              </a:prstGeom>
            </p:spPr>
          </p:pic>
        </mc:Fallback>
      </mc:AlternateContent>
      <p:grpSp>
        <p:nvGrpSpPr>
          <p:cNvPr id="166917" name="Group 5"/>
          <p:cNvGrpSpPr>
            <a:grpSpLocks/>
          </p:cNvGrpSpPr>
          <p:nvPr/>
        </p:nvGrpSpPr>
        <p:grpSpPr bwMode="auto">
          <a:xfrm>
            <a:off x="7742238" y="1411288"/>
            <a:ext cx="212725" cy="192087"/>
            <a:chOff x="1920" y="816"/>
            <a:chExt cx="2736" cy="1104"/>
          </a:xfrm>
        </p:grpSpPr>
        <p:sp>
          <p:nvSpPr>
            <p:cNvPr id="8267" name="Freeform 162"/>
            <p:cNvSpPr>
              <a:spLocks/>
            </p:cNvSpPr>
            <p:nvPr/>
          </p:nvSpPr>
          <p:spPr bwMode="auto">
            <a:xfrm rot="-5400000">
              <a:off x="3168" y="384"/>
              <a:ext cx="1056" cy="1920"/>
            </a:xfrm>
            <a:custGeom>
              <a:avLst/>
              <a:gdLst>
                <a:gd name="T0" fmla="*/ 0 w 1288"/>
                <a:gd name="T1" fmla="*/ 2147483646 h 1064"/>
                <a:gd name="T2" fmla="*/ 1443530537 w 1288"/>
                <a:gd name="T3" fmla="*/ 2147483646 h 1064"/>
                <a:gd name="T4" fmla="*/ 1443530537 w 1288"/>
                <a:gd name="T5" fmla="*/ 2147483646 h 1064"/>
                <a:gd name="T6" fmla="*/ 1443530537 w 1288"/>
                <a:gd name="T7" fmla="*/ 2147483646 h 1064"/>
                <a:gd name="T8" fmla="*/ 1443530537 w 1288"/>
                <a:gd name="T9" fmla="*/ 2147483646 h 1064"/>
                <a:gd name="T10" fmla="*/ 1443530537 w 1288"/>
                <a:gd name="T11" fmla="*/ 2147483646 h 1064"/>
                <a:gd name="T12" fmla="*/ 1443530537 w 1288"/>
                <a:gd name="T13" fmla="*/ 2147483646 h 1064"/>
                <a:gd name="T14" fmla="*/ 1443530537 w 1288"/>
                <a:gd name="T15" fmla="*/ 2147483646 h 1064"/>
                <a:gd name="T16" fmla="*/ 1443530537 w 1288"/>
                <a:gd name="T17" fmla="*/ 2147483646 h 1064"/>
                <a:gd name="T18" fmla="*/ 1443530537 w 1288"/>
                <a:gd name="T19" fmla="*/ 2147483646 h 1064"/>
                <a:gd name="T20" fmla="*/ 1443530537 w 1288"/>
                <a:gd name="T21" fmla="*/ 2147483646 h 1064"/>
                <a:gd name="T22" fmla="*/ 1443530537 w 1288"/>
                <a:gd name="T23" fmla="*/ 0 h 1064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1288"/>
                <a:gd name="T37" fmla="*/ 0 h 1064"/>
                <a:gd name="T38" fmla="*/ 1288 w 1288"/>
                <a:gd name="T39" fmla="*/ 1064 h 1064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1288" h="1064">
                  <a:moveTo>
                    <a:pt x="0" y="88"/>
                  </a:moveTo>
                  <a:cubicBezTo>
                    <a:pt x="65" y="186"/>
                    <a:pt x="56" y="309"/>
                    <a:pt x="64" y="424"/>
                  </a:cubicBezTo>
                  <a:cubicBezTo>
                    <a:pt x="44" y="485"/>
                    <a:pt x="57" y="434"/>
                    <a:pt x="64" y="560"/>
                  </a:cubicBezTo>
                  <a:cubicBezTo>
                    <a:pt x="75" y="774"/>
                    <a:pt x="56" y="688"/>
                    <a:pt x="80" y="784"/>
                  </a:cubicBezTo>
                  <a:cubicBezTo>
                    <a:pt x="77" y="829"/>
                    <a:pt x="72" y="875"/>
                    <a:pt x="72" y="920"/>
                  </a:cubicBezTo>
                  <a:cubicBezTo>
                    <a:pt x="72" y="969"/>
                    <a:pt x="88" y="1016"/>
                    <a:pt x="88" y="1064"/>
                  </a:cubicBezTo>
                  <a:cubicBezTo>
                    <a:pt x="461" y="1061"/>
                    <a:pt x="835" y="1061"/>
                    <a:pt x="1208" y="1056"/>
                  </a:cubicBezTo>
                  <a:cubicBezTo>
                    <a:pt x="1266" y="1055"/>
                    <a:pt x="1272" y="1047"/>
                    <a:pt x="1288" y="1000"/>
                  </a:cubicBezTo>
                  <a:cubicBezTo>
                    <a:pt x="1265" y="931"/>
                    <a:pt x="1258" y="855"/>
                    <a:pt x="1240" y="784"/>
                  </a:cubicBezTo>
                  <a:cubicBezTo>
                    <a:pt x="1237" y="669"/>
                    <a:pt x="1232" y="555"/>
                    <a:pt x="1232" y="440"/>
                  </a:cubicBezTo>
                  <a:cubicBezTo>
                    <a:pt x="1232" y="376"/>
                    <a:pt x="1253" y="456"/>
                    <a:pt x="1232" y="392"/>
                  </a:cubicBezTo>
                  <a:cubicBezTo>
                    <a:pt x="1226" y="258"/>
                    <a:pt x="1224" y="132"/>
                    <a:pt x="1224" y="0"/>
                  </a:cubicBezTo>
                </a:path>
              </a:pathLst>
            </a:custGeom>
            <a:noFill/>
            <a:ln w="19050" cap="flat" cmpd="sng">
              <a:solidFill>
                <a:srgbClr val="FF0000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268" name="Freeform 163"/>
            <p:cNvSpPr>
              <a:spLocks/>
            </p:cNvSpPr>
            <p:nvPr/>
          </p:nvSpPr>
          <p:spPr bwMode="auto">
            <a:xfrm rot="5400000">
              <a:off x="1872" y="912"/>
              <a:ext cx="1056" cy="960"/>
            </a:xfrm>
            <a:custGeom>
              <a:avLst/>
              <a:gdLst>
                <a:gd name="T0" fmla="*/ 0 w 1288"/>
                <a:gd name="T1" fmla="*/ 1748191786 h 1064"/>
                <a:gd name="T2" fmla="*/ 1443530537 w 1288"/>
                <a:gd name="T3" fmla="*/ 1748191786 h 1064"/>
                <a:gd name="T4" fmla="*/ 1443530537 w 1288"/>
                <a:gd name="T5" fmla="*/ 1748191786 h 1064"/>
                <a:gd name="T6" fmla="*/ 1443530537 w 1288"/>
                <a:gd name="T7" fmla="*/ 1748191786 h 1064"/>
                <a:gd name="T8" fmla="*/ 1443530537 w 1288"/>
                <a:gd name="T9" fmla="*/ 1748191786 h 1064"/>
                <a:gd name="T10" fmla="*/ 1443530537 w 1288"/>
                <a:gd name="T11" fmla="*/ 1748191786 h 1064"/>
                <a:gd name="T12" fmla="*/ 1443530537 w 1288"/>
                <a:gd name="T13" fmla="*/ 1748191786 h 1064"/>
                <a:gd name="T14" fmla="*/ 1443530537 w 1288"/>
                <a:gd name="T15" fmla="*/ 1748191786 h 1064"/>
                <a:gd name="T16" fmla="*/ 1443530537 w 1288"/>
                <a:gd name="T17" fmla="*/ 1748191786 h 1064"/>
                <a:gd name="T18" fmla="*/ 1443530537 w 1288"/>
                <a:gd name="T19" fmla="*/ 1748191786 h 1064"/>
                <a:gd name="T20" fmla="*/ 1443530537 w 1288"/>
                <a:gd name="T21" fmla="*/ 1748191786 h 1064"/>
                <a:gd name="T22" fmla="*/ 1443530537 w 1288"/>
                <a:gd name="T23" fmla="*/ 0 h 1064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1288"/>
                <a:gd name="T37" fmla="*/ 0 h 1064"/>
                <a:gd name="T38" fmla="*/ 1288 w 1288"/>
                <a:gd name="T39" fmla="*/ 1064 h 1064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1288" h="1064">
                  <a:moveTo>
                    <a:pt x="0" y="88"/>
                  </a:moveTo>
                  <a:cubicBezTo>
                    <a:pt x="65" y="186"/>
                    <a:pt x="56" y="309"/>
                    <a:pt x="64" y="424"/>
                  </a:cubicBezTo>
                  <a:cubicBezTo>
                    <a:pt x="44" y="485"/>
                    <a:pt x="57" y="434"/>
                    <a:pt x="64" y="560"/>
                  </a:cubicBezTo>
                  <a:cubicBezTo>
                    <a:pt x="75" y="774"/>
                    <a:pt x="56" y="688"/>
                    <a:pt x="80" y="784"/>
                  </a:cubicBezTo>
                  <a:cubicBezTo>
                    <a:pt x="77" y="829"/>
                    <a:pt x="72" y="875"/>
                    <a:pt x="72" y="920"/>
                  </a:cubicBezTo>
                  <a:cubicBezTo>
                    <a:pt x="72" y="969"/>
                    <a:pt x="88" y="1016"/>
                    <a:pt x="88" y="1064"/>
                  </a:cubicBezTo>
                  <a:cubicBezTo>
                    <a:pt x="461" y="1061"/>
                    <a:pt x="835" y="1061"/>
                    <a:pt x="1208" y="1056"/>
                  </a:cubicBezTo>
                  <a:cubicBezTo>
                    <a:pt x="1266" y="1055"/>
                    <a:pt x="1272" y="1047"/>
                    <a:pt x="1288" y="1000"/>
                  </a:cubicBezTo>
                  <a:cubicBezTo>
                    <a:pt x="1265" y="931"/>
                    <a:pt x="1258" y="855"/>
                    <a:pt x="1240" y="784"/>
                  </a:cubicBezTo>
                  <a:cubicBezTo>
                    <a:pt x="1237" y="669"/>
                    <a:pt x="1232" y="555"/>
                    <a:pt x="1232" y="440"/>
                  </a:cubicBezTo>
                  <a:cubicBezTo>
                    <a:pt x="1232" y="376"/>
                    <a:pt x="1253" y="456"/>
                    <a:pt x="1232" y="392"/>
                  </a:cubicBezTo>
                  <a:cubicBezTo>
                    <a:pt x="1226" y="258"/>
                    <a:pt x="1224" y="132"/>
                    <a:pt x="1224" y="0"/>
                  </a:cubicBezTo>
                </a:path>
              </a:pathLst>
            </a:custGeom>
            <a:noFill/>
            <a:ln w="19050" cap="flat" cmpd="sng">
              <a:solidFill>
                <a:srgbClr val="FF0000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66920" name="Group 8"/>
          <p:cNvGrpSpPr>
            <a:grpSpLocks/>
          </p:cNvGrpSpPr>
          <p:nvPr/>
        </p:nvGrpSpPr>
        <p:grpSpPr bwMode="auto">
          <a:xfrm>
            <a:off x="7600950" y="1752600"/>
            <a:ext cx="212725" cy="190500"/>
            <a:chOff x="1920" y="816"/>
            <a:chExt cx="2736" cy="1104"/>
          </a:xfrm>
        </p:grpSpPr>
        <p:sp>
          <p:nvSpPr>
            <p:cNvPr id="8265" name="Freeform 162"/>
            <p:cNvSpPr>
              <a:spLocks/>
            </p:cNvSpPr>
            <p:nvPr/>
          </p:nvSpPr>
          <p:spPr bwMode="auto">
            <a:xfrm rot="-5400000">
              <a:off x="3168" y="384"/>
              <a:ext cx="1056" cy="1920"/>
            </a:xfrm>
            <a:custGeom>
              <a:avLst/>
              <a:gdLst>
                <a:gd name="T0" fmla="*/ 0 w 1288"/>
                <a:gd name="T1" fmla="*/ 2147483646 h 1064"/>
                <a:gd name="T2" fmla="*/ 1443530537 w 1288"/>
                <a:gd name="T3" fmla="*/ 2147483646 h 1064"/>
                <a:gd name="T4" fmla="*/ 1443530537 w 1288"/>
                <a:gd name="T5" fmla="*/ 2147483646 h 1064"/>
                <a:gd name="T6" fmla="*/ 1443530537 w 1288"/>
                <a:gd name="T7" fmla="*/ 2147483646 h 1064"/>
                <a:gd name="T8" fmla="*/ 1443530537 w 1288"/>
                <a:gd name="T9" fmla="*/ 2147483646 h 1064"/>
                <a:gd name="T10" fmla="*/ 1443530537 w 1288"/>
                <a:gd name="T11" fmla="*/ 2147483646 h 1064"/>
                <a:gd name="T12" fmla="*/ 1443530537 w 1288"/>
                <a:gd name="T13" fmla="*/ 2147483646 h 1064"/>
                <a:gd name="T14" fmla="*/ 1443530537 w 1288"/>
                <a:gd name="T15" fmla="*/ 2147483646 h 1064"/>
                <a:gd name="T16" fmla="*/ 1443530537 w 1288"/>
                <a:gd name="T17" fmla="*/ 2147483646 h 1064"/>
                <a:gd name="T18" fmla="*/ 1443530537 w 1288"/>
                <a:gd name="T19" fmla="*/ 2147483646 h 1064"/>
                <a:gd name="T20" fmla="*/ 1443530537 w 1288"/>
                <a:gd name="T21" fmla="*/ 2147483646 h 1064"/>
                <a:gd name="T22" fmla="*/ 1443530537 w 1288"/>
                <a:gd name="T23" fmla="*/ 0 h 1064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1288"/>
                <a:gd name="T37" fmla="*/ 0 h 1064"/>
                <a:gd name="T38" fmla="*/ 1288 w 1288"/>
                <a:gd name="T39" fmla="*/ 1064 h 1064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1288" h="1064">
                  <a:moveTo>
                    <a:pt x="0" y="88"/>
                  </a:moveTo>
                  <a:cubicBezTo>
                    <a:pt x="65" y="186"/>
                    <a:pt x="56" y="309"/>
                    <a:pt x="64" y="424"/>
                  </a:cubicBezTo>
                  <a:cubicBezTo>
                    <a:pt x="44" y="485"/>
                    <a:pt x="57" y="434"/>
                    <a:pt x="64" y="560"/>
                  </a:cubicBezTo>
                  <a:cubicBezTo>
                    <a:pt x="75" y="774"/>
                    <a:pt x="56" y="688"/>
                    <a:pt x="80" y="784"/>
                  </a:cubicBezTo>
                  <a:cubicBezTo>
                    <a:pt x="77" y="829"/>
                    <a:pt x="72" y="875"/>
                    <a:pt x="72" y="920"/>
                  </a:cubicBezTo>
                  <a:cubicBezTo>
                    <a:pt x="72" y="969"/>
                    <a:pt x="88" y="1016"/>
                    <a:pt x="88" y="1064"/>
                  </a:cubicBezTo>
                  <a:cubicBezTo>
                    <a:pt x="461" y="1061"/>
                    <a:pt x="835" y="1061"/>
                    <a:pt x="1208" y="1056"/>
                  </a:cubicBezTo>
                  <a:cubicBezTo>
                    <a:pt x="1266" y="1055"/>
                    <a:pt x="1272" y="1047"/>
                    <a:pt x="1288" y="1000"/>
                  </a:cubicBezTo>
                  <a:cubicBezTo>
                    <a:pt x="1265" y="931"/>
                    <a:pt x="1258" y="855"/>
                    <a:pt x="1240" y="784"/>
                  </a:cubicBezTo>
                  <a:cubicBezTo>
                    <a:pt x="1237" y="669"/>
                    <a:pt x="1232" y="555"/>
                    <a:pt x="1232" y="440"/>
                  </a:cubicBezTo>
                  <a:cubicBezTo>
                    <a:pt x="1232" y="376"/>
                    <a:pt x="1253" y="456"/>
                    <a:pt x="1232" y="392"/>
                  </a:cubicBezTo>
                  <a:cubicBezTo>
                    <a:pt x="1226" y="258"/>
                    <a:pt x="1224" y="132"/>
                    <a:pt x="1224" y="0"/>
                  </a:cubicBezTo>
                </a:path>
              </a:pathLst>
            </a:custGeom>
            <a:noFill/>
            <a:ln w="19050" cap="flat" cmpd="sng">
              <a:solidFill>
                <a:srgbClr val="FF0000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266" name="Freeform 163"/>
            <p:cNvSpPr>
              <a:spLocks/>
            </p:cNvSpPr>
            <p:nvPr/>
          </p:nvSpPr>
          <p:spPr bwMode="auto">
            <a:xfrm rot="5400000">
              <a:off x="1872" y="912"/>
              <a:ext cx="1056" cy="960"/>
            </a:xfrm>
            <a:custGeom>
              <a:avLst/>
              <a:gdLst>
                <a:gd name="T0" fmla="*/ 0 w 1288"/>
                <a:gd name="T1" fmla="*/ 1748191786 h 1064"/>
                <a:gd name="T2" fmla="*/ 1443530537 w 1288"/>
                <a:gd name="T3" fmla="*/ 1748191786 h 1064"/>
                <a:gd name="T4" fmla="*/ 1443530537 w 1288"/>
                <a:gd name="T5" fmla="*/ 1748191786 h 1064"/>
                <a:gd name="T6" fmla="*/ 1443530537 w 1288"/>
                <a:gd name="T7" fmla="*/ 1748191786 h 1064"/>
                <a:gd name="T8" fmla="*/ 1443530537 w 1288"/>
                <a:gd name="T9" fmla="*/ 1748191786 h 1064"/>
                <a:gd name="T10" fmla="*/ 1443530537 w 1288"/>
                <a:gd name="T11" fmla="*/ 1748191786 h 1064"/>
                <a:gd name="T12" fmla="*/ 1443530537 w 1288"/>
                <a:gd name="T13" fmla="*/ 1748191786 h 1064"/>
                <a:gd name="T14" fmla="*/ 1443530537 w 1288"/>
                <a:gd name="T15" fmla="*/ 1748191786 h 1064"/>
                <a:gd name="T16" fmla="*/ 1443530537 w 1288"/>
                <a:gd name="T17" fmla="*/ 1748191786 h 1064"/>
                <a:gd name="T18" fmla="*/ 1443530537 w 1288"/>
                <a:gd name="T19" fmla="*/ 1748191786 h 1064"/>
                <a:gd name="T20" fmla="*/ 1443530537 w 1288"/>
                <a:gd name="T21" fmla="*/ 1748191786 h 1064"/>
                <a:gd name="T22" fmla="*/ 1443530537 w 1288"/>
                <a:gd name="T23" fmla="*/ 0 h 1064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1288"/>
                <a:gd name="T37" fmla="*/ 0 h 1064"/>
                <a:gd name="T38" fmla="*/ 1288 w 1288"/>
                <a:gd name="T39" fmla="*/ 1064 h 1064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1288" h="1064">
                  <a:moveTo>
                    <a:pt x="0" y="88"/>
                  </a:moveTo>
                  <a:cubicBezTo>
                    <a:pt x="65" y="186"/>
                    <a:pt x="56" y="309"/>
                    <a:pt x="64" y="424"/>
                  </a:cubicBezTo>
                  <a:cubicBezTo>
                    <a:pt x="44" y="485"/>
                    <a:pt x="57" y="434"/>
                    <a:pt x="64" y="560"/>
                  </a:cubicBezTo>
                  <a:cubicBezTo>
                    <a:pt x="75" y="774"/>
                    <a:pt x="56" y="688"/>
                    <a:pt x="80" y="784"/>
                  </a:cubicBezTo>
                  <a:cubicBezTo>
                    <a:pt x="77" y="829"/>
                    <a:pt x="72" y="875"/>
                    <a:pt x="72" y="920"/>
                  </a:cubicBezTo>
                  <a:cubicBezTo>
                    <a:pt x="72" y="969"/>
                    <a:pt x="88" y="1016"/>
                    <a:pt x="88" y="1064"/>
                  </a:cubicBezTo>
                  <a:cubicBezTo>
                    <a:pt x="461" y="1061"/>
                    <a:pt x="835" y="1061"/>
                    <a:pt x="1208" y="1056"/>
                  </a:cubicBezTo>
                  <a:cubicBezTo>
                    <a:pt x="1266" y="1055"/>
                    <a:pt x="1272" y="1047"/>
                    <a:pt x="1288" y="1000"/>
                  </a:cubicBezTo>
                  <a:cubicBezTo>
                    <a:pt x="1265" y="931"/>
                    <a:pt x="1258" y="855"/>
                    <a:pt x="1240" y="784"/>
                  </a:cubicBezTo>
                  <a:cubicBezTo>
                    <a:pt x="1237" y="669"/>
                    <a:pt x="1232" y="555"/>
                    <a:pt x="1232" y="440"/>
                  </a:cubicBezTo>
                  <a:cubicBezTo>
                    <a:pt x="1232" y="376"/>
                    <a:pt x="1253" y="456"/>
                    <a:pt x="1232" y="392"/>
                  </a:cubicBezTo>
                  <a:cubicBezTo>
                    <a:pt x="1226" y="258"/>
                    <a:pt x="1224" y="132"/>
                    <a:pt x="1224" y="0"/>
                  </a:cubicBezTo>
                </a:path>
              </a:pathLst>
            </a:custGeom>
            <a:noFill/>
            <a:ln w="19050" cap="flat" cmpd="sng">
              <a:solidFill>
                <a:srgbClr val="FF0000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8199" name="Group 11"/>
          <p:cNvGrpSpPr>
            <a:grpSpLocks/>
          </p:cNvGrpSpPr>
          <p:nvPr/>
        </p:nvGrpSpPr>
        <p:grpSpPr bwMode="auto">
          <a:xfrm>
            <a:off x="7219950" y="304800"/>
            <a:ext cx="381000" cy="533400"/>
            <a:chOff x="1872" y="624"/>
            <a:chExt cx="226" cy="384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7">
              <p14:nvContentPartPr>
                <p14:cNvPr id="166924" name="Ink 5"/>
                <p14:cNvContentPartPr>
                  <a14:cpLocks xmlns:a14="http://schemas.microsoft.com/office/drawing/2010/main" noRot="1" noChangeAspect="1" noEditPoints="1" noChangeArrowheads="1" noChangeShapeType="1"/>
                </p14:cNvContentPartPr>
                <p14:nvPr/>
              </p14:nvContentPartPr>
              <p14:xfrm>
                <a:off x="1872" y="624"/>
                <a:ext cx="226" cy="384"/>
              </p14:xfrm>
            </p:contentPart>
          </mc:Choice>
          <mc:Fallback xmlns="">
            <p:pic>
              <p:nvPicPr>
                <p:cNvPr id="166924" name="Ink 5"/>
                <p:cNvPicPr>
                  <a:picLocks noRot="1" noChangeAspect="1" noEditPoints="1" noChangeArrowheads="1" noChangeShapeType="1"/>
                </p:cNvPicPr>
                <p:nvPr/>
              </p:nvPicPr>
              <p:blipFill>
                <a:blip r:embed="rId8"/>
                <a:stretch>
                  <a:fillRect/>
                </a:stretch>
              </p:blipFill>
              <p:spPr>
                <a:xfrm>
                  <a:off x="1867" y="621"/>
                  <a:ext cx="232" cy="394"/>
                </a:xfrm>
                <a:prstGeom prst="rect">
                  <a:avLst/>
                </a:prstGeom>
              </p:spPr>
            </p:pic>
          </mc:Fallback>
        </mc:AlternateContent>
        <p:sp>
          <p:nvSpPr>
            <p:cNvPr id="8261" name="Rectangle 13"/>
            <p:cNvSpPr>
              <a:spLocks noChangeArrowheads="1"/>
            </p:cNvSpPr>
            <p:nvPr/>
          </p:nvSpPr>
          <p:spPr bwMode="auto">
            <a:xfrm>
              <a:off x="1920" y="672"/>
              <a:ext cx="144" cy="14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>
                <a:latin typeface="Felt Tip Roman" panose="02000400000000000000" pitchFamily="2" charset="0"/>
              </a:endParaRPr>
            </a:p>
          </p:txBody>
        </p:sp>
        <p:grpSp>
          <p:nvGrpSpPr>
            <p:cNvPr id="8262" name="Group 14"/>
            <p:cNvGrpSpPr>
              <a:grpSpLocks/>
            </p:cNvGrpSpPr>
            <p:nvPr/>
          </p:nvGrpSpPr>
          <p:grpSpPr bwMode="auto">
            <a:xfrm>
              <a:off x="1920" y="672"/>
              <a:ext cx="144" cy="144"/>
              <a:chOff x="1920" y="816"/>
              <a:chExt cx="2736" cy="1104"/>
            </a:xfrm>
          </p:grpSpPr>
          <p:sp>
            <p:nvSpPr>
              <p:cNvPr id="8263" name="Freeform 162"/>
              <p:cNvSpPr>
                <a:spLocks/>
              </p:cNvSpPr>
              <p:nvPr/>
            </p:nvSpPr>
            <p:spPr bwMode="auto">
              <a:xfrm rot="-5400000">
                <a:off x="3168" y="384"/>
                <a:ext cx="1056" cy="1920"/>
              </a:xfrm>
              <a:custGeom>
                <a:avLst/>
                <a:gdLst>
                  <a:gd name="T0" fmla="*/ 0 w 1288"/>
                  <a:gd name="T1" fmla="*/ 2147483646 h 1064"/>
                  <a:gd name="T2" fmla="*/ 1443530537 w 1288"/>
                  <a:gd name="T3" fmla="*/ 2147483646 h 1064"/>
                  <a:gd name="T4" fmla="*/ 1443530537 w 1288"/>
                  <a:gd name="T5" fmla="*/ 2147483646 h 1064"/>
                  <a:gd name="T6" fmla="*/ 1443530537 w 1288"/>
                  <a:gd name="T7" fmla="*/ 2147483646 h 1064"/>
                  <a:gd name="T8" fmla="*/ 1443530537 w 1288"/>
                  <a:gd name="T9" fmla="*/ 2147483646 h 1064"/>
                  <a:gd name="T10" fmla="*/ 1443530537 w 1288"/>
                  <a:gd name="T11" fmla="*/ 2147483646 h 1064"/>
                  <a:gd name="T12" fmla="*/ 1443530537 w 1288"/>
                  <a:gd name="T13" fmla="*/ 2147483646 h 1064"/>
                  <a:gd name="T14" fmla="*/ 1443530537 w 1288"/>
                  <a:gd name="T15" fmla="*/ 2147483646 h 1064"/>
                  <a:gd name="T16" fmla="*/ 1443530537 w 1288"/>
                  <a:gd name="T17" fmla="*/ 2147483646 h 1064"/>
                  <a:gd name="T18" fmla="*/ 1443530537 w 1288"/>
                  <a:gd name="T19" fmla="*/ 2147483646 h 1064"/>
                  <a:gd name="T20" fmla="*/ 1443530537 w 1288"/>
                  <a:gd name="T21" fmla="*/ 2147483646 h 1064"/>
                  <a:gd name="T22" fmla="*/ 1443530537 w 1288"/>
                  <a:gd name="T23" fmla="*/ 0 h 1064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1288"/>
                  <a:gd name="T37" fmla="*/ 0 h 1064"/>
                  <a:gd name="T38" fmla="*/ 1288 w 1288"/>
                  <a:gd name="T39" fmla="*/ 1064 h 1064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1288" h="1064">
                    <a:moveTo>
                      <a:pt x="0" y="88"/>
                    </a:moveTo>
                    <a:cubicBezTo>
                      <a:pt x="65" y="186"/>
                      <a:pt x="56" y="309"/>
                      <a:pt x="64" y="424"/>
                    </a:cubicBezTo>
                    <a:cubicBezTo>
                      <a:pt x="44" y="485"/>
                      <a:pt x="57" y="434"/>
                      <a:pt x="64" y="560"/>
                    </a:cubicBezTo>
                    <a:cubicBezTo>
                      <a:pt x="75" y="774"/>
                      <a:pt x="56" y="688"/>
                      <a:pt x="80" y="784"/>
                    </a:cubicBezTo>
                    <a:cubicBezTo>
                      <a:pt x="77" y="829"/>
                      <a:pt x="72" y="875"/>
                      <a:pt x="72" y="920"/>
                    </a:cubicBezTo>
                    <a:cubicBezTo>
                      <a:pt x="72" y="969"/>
                      <a:pt x="88" y="1016"/>
                      <a:pt x="88" y="1064"/>
                    </a:cubicBezTo>
                    <a:cubicBezTo>
                      <a:pt x="461" y="1061"/>
                      <a:pt x="835" y="1061"/>
                      <a:pt x="1208" y="1056"/>
                    </a:cubicBezTo>
                    <a:cubicBezTo>
                      <a:pt x="1266" y="1055"/>
                      <a:pt x="1272" y="1047"/>
                      <a:pt x="1288" y="1000"/>
                    </a:cubicBezTo>
                    <a:cubicBezTo>
                      <a:pt x="1265" y="931"/>
                      <a:pt x="1258" y="855"/>
                      <a:pt x="1240" y="784"/>
                    </a:cubicBezTo>
                    <a:cubicBezTo>
                      <a:pt x="1237" y="669"/>
                      <a:pt x="1232" y="555"/>
                      <a:pt x="1232" y="440"/>
                    </a:cubicBezTo>
                    <a:cubicBezTo>
                      <a:pt x="1232" y="376"/>
                      <a:pt x="1253" y="456"/>
                      <a:pt x="1232" y="392"/>
                    </a:cubicBezTo>
                    <a:cubicBezTo>
                      <a:pt x="1226" y="258"/>
                      <a:pt x="1224" y="132"/>
                      <a:pt x="1224" y="0"/>
                    </a:cubicBezTo>
                  </a:path>
                </a:pathLst>
              </a:custGeom>
              <a:noFill/>
              <a:ln w="19050" cap="flat" cmpd="sng">
                <a:solidFill>
                  <a:schemeClr val="tx1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264" name="Freeform 163"/>
              <p:cNvSpPr>
                <a:spLocks/>
              </p:cNvSpPr>
              <p:nvPr/>
            </p:nvSpPr>
            <p:spPr bwMode="auto">
              <a:xfrm rot="5400000">
                <a:off x="1872" y="912"/>
                <a:ext cx="1056" cy="960"/>
              </a:xfrm>
              <a:custGeom>
                <a:avLst/>
                <a:gdLst>
                  <a:gd name="T0" fmla="*/ 0 w 1288"/>
                  <a:gd name="T1" fmla="*/ 1748191786 h 1064"/>
                  <a:gd name="T2" fmla="*/ 1443530537 w 1288"/>
                  <a:gd name="T3" fmla="*/ 1748191786 h 1064"/>
                  <a:gd name="T4" fmla="*/ 1443530537 w 1288"/>
                  <a:gd name="T5" fmla="*/ 1748191786 h 1064"/>
                  <a:gd name="T6" fmla="*/ 1443530537 w 1288"/>
                  <a:gd name="T7" fmla="*/ 1748191786 h 1064"/>
                  <a:gd name="T8" fmla="*/ 1443530537 w 1288"/>
                  <a:gd name="T9" fmla="*/ 1748191786 h 1064"/>
                  <a:gd name="T10" fmla="*/ 1443530537 w 1288"/>
                  <a:gd name="T11" fmla="*/ 1748191786 h 1064"/>
                  <a:gd name="T12" fmla="*/ 1443530537 w 1288"/>
                  <a:gd name="T13" fmla="*/ 1748191786 h 1064"/>
                  <a:gd name="T14" fmla="*/ 1443530537 w 1288"/>
                  <a:gd name="T15" fmla="*/ 1748191786 h 1064"/>
                  <a:gd name="T16" fmla="*/ 1443530537 w 1288"/>
                  <a:gd name="T17" fmla="*/ 1748191786 h 1064"/>
                  <a:gd name="T18" fmla="*/ 1443530537 w 1288"/>
                  <a:gd name="T19" fmla="*/ 1748191786 h 1064"/>
                  <a:gd name="T20" fmla="*/ 1443530537 w 1288"/>
                  <a:gd name="T21" fmla="*/ 1748191786 h 1064"/>
                  <a:gd name="T22" fmla="*/ 1443530537 w 1288"/>
                  <a:gd name="T23" fmla="*/ 0 h 1064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1288"/>
                  <a:gd name="T37" fmla="*/ 0 h 1064"/>
                  <a:gd name="T38" fmla="*/ 1288 w 1288"/>
                  <a:gd name="T39" fmla="*/ 1064 h 1064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1288" h="1064">
                    <a:moveTo>
                      <a:pt x="0" y="88"/>
                    </a:moveTo>
                    <a:cubicBezTo>
                      <a:pt x="65" y="186"/>
                      <a:pt x="56" y="309"/>
                      <a:pt x="64" y="424"/>
                    </a:cubicBezTo>
                    <a:cubicBezTo>
                      <a:pt x="44" y="485"/>
                      <a:pt x="57" y="434"/>
                      <a:pt x="64" y="560"/>
                    </a:cubicBezTo>
                    <a:cubicBezTo>
                      <a:pt x="75" y="774"/>
                      <a:pt x="56" y="688"/>
                      <a:pt x="80" y="784"/>
                    </a:cubicBezTo>
                    <a:cubicBezTo>
                      <a:pt x="77" y="829"/>
                      <a:pt x="72" y="875"/>
                      <a:pt x="72" y="920"/>
                    </a:cubicBezTo>
                    <a:cubicBezTo>
                      <a:pt x="72" y="969"/>
                      <a:pt x="88" y="1016"/>
                      <a:pt x="88" y="1064"/>
                    </a:cubicBezTo>
                    <a:cubicBezTo>
                      <a:pt x="461" y="1061"/>
                      <a:pt x="835" y="1061"/>
                      <a:pt x="1208" y="1056"/>
                    </a:cubicBezTo>
                    <a:cubicBezTo>
                      <a:pt x="1266" y="1055"/>
                      <a:pt x="1272" y="1047"/>
                      <a:pt x="1288" y="1000"/>
                    </a:cubicBezTo>
                    <a:cubicBezTo>
                      <a:pt x="1265" y="931"/>
                      <a:pt x="1258" y="855"/>
                      <a:pt x="1240" y="784"/>
                    </a:cubicBezTo>
                    <a:cubicBezTo>
                      <a:pt x="1237" y="669"/>
                      <a:pt x="1232" y="555"/>
                      <a:pt x="1232" y="440"/>
                    </a:cubicBezTo>
                    <a:cubicBezTo>
                      <a:pt x="1232" y="376"/>
                      <a:pt x="1253" y="456"/>
                      <a:pt x="1232" y="392"/>
                    </a:cubicBezTo>
                    <a:cubicBezTo>
                      <a:pt x="1226" y="258"/>
                      <a:pt x="1224" y="132"/>
                      <a:pt x="1224" y="0"/>
                    </a:cubicBezTo>
                  </a:path>
                </a:pathLst>
              </a:custGeom>
              <a:noFill/>
              <a:ln w="19050" cap="flat" cmpd="sng">
                <a:solidFill>
                  <a:schemeClr val="tx1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</p:grpSp>
      <p:grpSp>
        <p:nvGrpSpPr>
          <p:cNvPr id="8200" name="Group 17"/>
          <p:cNvGrpSpPr>
            <a:grpSpLocks/>
          </p:cNvGrpSpPr>
          <p:nvPr/>
        </p:nvGrpSpPr>
        <p:grpSpPr bwMode="auto">
          <a:xfrm>
            <a:off x="3048000" y="533400"/>
            <a:ext cx="2332038" cy="1193800"/>
            <a:chOff x="1824" y="308"/>
            <a:chExt cx="1469" cy="752"/>
          </a:xfrm>
        </p:grpSpPr>
        <p:sp>
          <p:nvSpPr>
            <p:cNvPr id="8258" name="Comment 40"/>
            <p:cNvSpPr>
              <a:spLocks noRot="1" noChangeAspect="1" noEditPoints="1" noChangeArrowheads="1" noChangeShapeType="1" noTextEdit="1"/>
            </p:cNvSpPr>
            <p:nvPr/>
          </p:nvSpPr>
          <p:spPr bwMode="auto">
            <a:xfrm>
              <a:off x="1824" y="308"/>
              <a:ext cx="29" cy="748"/>
            </a:xfrm>
            <a:custGeom>
              <a:avLst/>
              <a:gdLst>
                <a:gd name="T0" fmla="*/ 111974316 w 127"/>
                <a:gd name="T1" fmla="*/ 110466796 h 3298"/>
                <a:gd name="T2" fmla="*/ 0 w 127"/>
                <a:gd name="T3" fmla="*/ 110466796 h 3298"/>
                <a:gd name="T4" fmla="*/ 111974316 w 127"/>
                <a:gd name="T5" fmla="*/ 110466796 h 3298"/>
                <a:gd name="T6" fmla="*/ 111974316 w 127"/>
                <a:gd name="T7" fmla="*/ 110466796 h 3298"/>
                <a:gd name="T8" fmla="*/ 111974316 w 127"/>
                <a:gd name="T9" fmla="*/ 110466796 h 3298"/>
                <a:gd name="T10" fmla="*/ 111974316 w 127"/>
                <a:gd name="T11" fmla="*/ 110466796 h 3298"/>
                <a:gd name="T12" fmla="*/ 111974316 w 127"/>
                <a:gd name="T13" fmla="*/ 110466796 h 3298"/>
                <a:gd name="T14" fmla="*/ 111974316 w 127"/>
                <a:gd name="T15" fmla="*/ 110466796 h 3298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27"/>
                <a:gd name="T25" fmla="*/ 0 h 3298"/>
                <a:gd name="T26" fmla="*/ 127 w 127"/>
                <a:gd name="T27" fmla="*/ 3298 h 3298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27" h="3298" extrusionOk="0">
                  <a:moveTo>
                    <a:pt x="7" y="16"/>
                  </a:moveTo>
                  <a:cubicBezTo>
                    <a:pt x="4" y="48"/>
                    <a:pt x="-1" y="48"/>
                    <a:pt x="0" y="80"/>
                  </a:cubicBezTo>
                  <a:cubicBezTo>
                    <a:pt x="4" y="209"/>
                    <a:pt x="18" y="339"/>
                    <a:pt x="26" y="468"/>
                  </a:cubicBezTo>
                  <a:cubicBezTo>
                    <a:pt x="42" y="732"/>
                    <a:pt x="63" y="995"/>
                    <a:pt x="78" y="1259"/>
                  </a:cubicBezTo>
                  <a:cubicBezTo>
                    <a:pt x="94" y="1552"/>
                    <a:pt x="110" y="1846"/>
                    <a:pt x="114" y="2140"/>
                  </a:cubicBezTo>
                  <a:cubicBezTo>
                    <a:pt x="117" y="2360"/>
                    <a:pt x="120" y="2579"/>
                    <a:pt x="120" y="2799"/>
                  </a:cubicBezTo>
                  <a:cubicBezTo>
                    <a:pt x="120" y="2917"/>
                    <a:pt x="123" y="3036"/>
                    <a:pt x="125" y="3154"/>
                  </a:cubicBezTo>
                  <a:cubicBezTo>
                    <a:pt x="126" y="3205"/>
                    <a:pt x="126" y="3235"/>
                    <a:pt x="126" y="3286"/>
                  </a:cubicBezTo>
                </a:path>
              </a:pathLst>
            </a:custGeom>
            <a:noFill/>
            <a:ln w="19050" cap="rnd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259" name="Ink 199"/>
            <p:cNvSpPr>
              <a:spLocks noRot="1" noChangeAspect="1" noEditPoints="1" noChangeArrowheads="1" noChangeShapeType="1" noTextEdit="1"/>
            </p:cNvSpPr>
            <p:nvPr/>
          </p:nvSpPr>
          <p:spPr bwMode="auto">
            <a:xfrm>
              <a:off x="1872" y="1008"/>
              <a:ext cx="1421" cy="52"/>
            </a:xfrm>
            <a:custGeom>
              <a:avLst/>
              <a:gdLst>
                <a:gd name="T0" fmla="*/ 81483079 w 7295"/>
                <a:gd name="T1" fmla="*/ 80847569 h 268"/>
                <a:gd name="T2" fmla="*/ 0 w 7295"/>
                <a:gd name="T3" fmla="*/ 80847569 h 268"/>
                <a:gd name="T4" fmla="*/ 81483079 w 7295"/>
                <a:gd name="T5" fmla="*/ 80847569 h 268"/>
                <a:gd name="T6" fmla="*/ 81483079 w 7295"/>
                <a:gd name="T7" fmla="*/ 80847569 h 268"/>
                <a:gd name="T8" fmla="*/ 81483079 w 7295"/>
                <a:gd name="T9" fmla="*/ 80847569 h 268"/>
                <a:gd name="T10" fmla="*/ 81483079 w 7295"/>
                <a:gd name="T11" fmla="*/ 80847569 h 268"/>
                <a:gd name="T12" fmla="*/ 81483079 w 7295"/>
                <a:gd name="T13" fmla="*/ 80847569 h 268"/>
                <a:gd name="T14" fmla="*/ 81483079 w 7295"/>
                <a:gd name="T15" fmla="*/ 80847569 h 268"/>
                <a:gd name="T16" fmla="*/ 81483079 w 7295"/>
                <a:gd name="T17" fmla="*/ 80847569 h 268"/>
                <a:gd name="T18" fmla="*/ 81483079 w 7295"/>
                <a:gd name="T19" fmla="*/ 0 h 26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7295"/>
                <a:gd name="T31" fmla="*/ 0 h 268"/>
                <a:gd name="T32" fmla="*/ 7295 w 7295"/>
                <a:gd name="T33" fmla="*/ 268 h 268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7295" h="268" extrusionOk="0">
                  <a:moveTo>
                    <a:pt x="81" y="257"/>
                  </a:moveTo>
                  <a:cubicBezTo>
                    <a:pt x="54" y="258"/>
                    <a:pt x="27" y="260"/>
                    <a:pt x="0" y="261"/>
                  </a:cubicBezTo>
                  <a:cubicBezTo>
                    <a:pt x="55" y="259"/>
                    <a:pt x="115" y="256"/>
                    <a:pt x="172" y="252"/>
                  </a:cubicBezTo>
                  <a:cubicBezTo>
                    <a:pt x="785" y="215"/>
                    <a:pt x="1395" y="216"/>
                    <a:pt x="2009" y="215"/>
                  </a:cubicBezTo>
                  <a:cubicBezTo>
                    <a:pt x="2867" y="213"/>
                    <a:pt x="3754" y="191"/>
                    <a:pt x="4608" y="106"/>
                  </a:cubicBezTo>
                  <a:cubicBezTo>
                    <a:pt x="4869" y="80"/>
                    <a:pt x="5116" y="57"/>
                    <a:pt x="5379" y="68"/>
                  </a:cubicBezTo>
                  <a:cubicBezTo>
                    <a:pt x="5664" y="80"/>
                    <a:pt x="5918" y="72"/>
                    <a:pt x="6199" y="34"/>
                  </a:cubicBezTo>
                  <a:cubicBezTo>
                    <a:pt x="6405" y="6"/>
                    <a:pt x="6621" y="1"/>
                    <a:pt x="6829" y="4"/>
                  </a:cubicBezTo>
                  <a:cubicBezTo>
                    <a:pt x="6973" y="6"/>
                    <a:pt x="7180" y="37"/>
                    <a:pt x="7289" y="12"/>
                  </a:cubicBezTo>
                  <a:cubicBezTo>
                    <a:pt x="7283" y="8"/>
                    <a:pt x="7277" y="4"/>
                    <a:pt x="7271" y="0"/>
                  </a:cubicBezTo>
                </a:path>
              </a:pathLst>
            </a:custGeom>
            <a:noFill/>
            <a:ln w="19050" cap="rnd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8201" name="Text Box 20"/>
          <p:cNvSpPr txBox="1">
            <a:spLocks noChangeArrowheads="1"/>
          </p:cNvSpPr>
          <p:nvPr/>
        </p:nvSpPr>
        <p:spPr bwMode="auto">
          <a:xfrm>
            <a:off x="3962400" y="1736725"/>
            <a:ext cx="5969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600">
                <a:latin typeface="Felt Tip Roman" panose="02000400000000000000" pitchFamily="2" charset="0"/>
              </a:rPr>
              <a:t>Time</a:t>
            </a:r>
          </a:p>
        </p:txBody>
      </p:sp>
      <p:grpSp>
        <p:nvGrpSpPr>
          <p:cNvPr id="166933" name="Group 36"/>
          <p:cNvGrpSpPr>
            <a:grpSpLocks/>
          </p:cNvGrpSpPr>
          <p:nvPr/>
        </p:nvGrpSpPr>
        <p:grpSpPr bwMode="auto">
          <a:xfrm>
            <a:off x="3124200" y="1371600"/>
            <a:ext cx="2209800" cy="152400"/>
            <a:chOff x="2133600" y="4267200"/>
            <a:chExt cx="1374775" cy="149225"/>
          </a:xfrm>
        </p:grpSpPr>
        <p:grpSp>
          <p:nvGrpSpPr>
            <p:cNvPr id="8251" name="Group 174"/>
            <p:cNvGrpSpPr>
              <a:grpSpLocks/>
            </p:cNvGrpSpPr>
            <p:nvPr/>
          </p:nvGrpSpPr>
          <p:grpSpPr bwMode="auto">
            <a:xfrm>
              <a:off x="2133600" y="4343400"/>
              <a:ext cx="1295400" cy="19050"/>
              <a:chOff x="4343400" y="2743200"/>
              <a:chExt cx="1295400" cy="19050"/>
            </a:xfrm>
          </p:grpSpPr>
          <p:sp>
            <p:nvSpPr>
              <p:cNvPr id="8253" name="Ink 78"/>
              <p:cNvSpPr>
                <a:spLocks noRot="1" noChangeAspect="1" noEditPoints="1" noChangeArrowheads="1" noChangeShapeType="1" noTextEdit="1"/>
              </p:cNvSpPr>
              <p:nvPr/>
            </p:nvSpPr>
            <p:spPr bwMode="auto">
              <a:xfrm>
                <a:off x="4876800" y="2743200"/>
                <a:ext cx="130175" cy="9525"/>
              </a:xfrm>
              <a:custGeom>
                <a:avLst/>
                <a:gdLst>
                  <a:gd name="T0" fmla="*/ 2147483646 w 2457"/>
                  <a:gd name="T1" fmla="*/ 2147483646 h 49"/>
                  <a:gd name="T2" fmla="*/ 2147483646 w 2457"/>
                  <a:gd name="T3" fmla="*/ 2147483646 h 49"/>
                  <a:gd name="T4" fmla="*/ 2147483646 w 2457"/>
                  <a:gd name="T5" fmla="*/ 2147483646 h 49"/>
                  <a:gd name="T6" fmla="*/ 2147483646 w 2457"/>
                  <a:gd name="T7" fmla="*/ 2147483646 h 49"/>
                  <a:gd name="T8" fmla="*/ 2147483646 w 2457"/>
                  <a:gd name="T9" fmla="*/ 2147483646 h 49"/>
                  <a:gd name="T10" fmla="*/ 2147483646 w 2457"/>
                  <a:gd name="T11" fmla="*/ 2147483646 h 49"/>
                  <a:gd name="T12" fmla="*/ 2147483646 w 2457"/>
                  <a:gd name="T13" fmla="*/ 2147483646 h 49"/>
                  <a:gd name="T14" fmla="*/ 2147483646 w 2457"/>
                  <a:gd name="T15" fmla="*/ 2147483646 h 49"/>
                  <a:gd name="T16" fmla="*/ 2147483646 w 2457"/>
                  <a:gd name="T17" fmla="*/ 2147483646 h 49"/>
                  <a:gd name="T18" fmla="*/ 2147483646 w 2457"/>
                  <a:gd name="T19" fmla="*/ 2147483646 h 49"/>
                  <a:gd name="T20" fmla="*/ 2147483646 w 2457"/>
                  <a:gd name="T21" fmla="*/ 2147483646 h 49"/>
                  <a:gd name="T22" fmla="*/ 2147483646 w 2457"/>
                  <a:gd name="T23" fmla="*/ 2147483646 h 49"/>
                  <a:gd name="T24" fmla="*/ 2147483646 w 2457"/>
                  <a:gd name="T25" fmla="*/ 2147483646 h 49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2457"/>
                  <a:gd name="T40" fmla="*/ 0 h 49"/>
                  <a:gd name="T41" fmla="*/ 2457 w 2457"/>
                  <a:gd name="T42" fmla="*/ 49 h 49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2457" h="49" extrusionOk="0">
                    <a:moveTo>
                      <a:pt x="12" y="36"/>
                    </a:moveTo>
                    <a:cubicBezTo>
                      <a:pt x="32" y="40"/>
                      <a:pt x="28" y="42"/>
                      <a:pt x="48" y="44"/>
                    </a:cubicBezTo>
                    <a:cubicBezTo>
                      <a:pt x="70" y="46"/>
                      <a:pt x="91" y="45"/>
                      <a:pt x="113" y="45"/>
                    </a:cubicBezTo>
                    <a:cubicBezTo>
                      <a:pt x="151" y="46"/>
                      <a:pt x="188" y="42"/>
                      <a:pt x="226" y="40"/>
                    </a:cubicBezTo>
                    <a:cubicBezTo>
                      <a:pt x="288" y="37"/>
                      <a:pt x="351" y="31"/>
                      <a:pt x="413" y="28"/>
                    </a:cubicBezTo>
                    <a:cubicBezTo>
                      <a:pt x="482" y="25"/>
                      <a:pt x="552" y="25"/>
                      <a:pt x="621" y="24"/>
                    </a:cubicBezTo>
                    <a:cubicBezTo>
                      <a:pt x="737" y="23"/>
                      <a:pt x="852" y="31"/>
                      <a:pt x="968" y="26"/>
                    </a:cubicBezTo>
                    <a:cubicBezTo>
                      <a:pt x="1058" y="22"/>
                      <a:pt x="1148" y="16"/>
                      <a:pt x="1238" y="15"/>
                    </a:cubicBezTo>
                    <a:cubicBezTo>
                      <a:pt x="1403" y="12"/>
                      <a:pt x="1567" y="-2"/>
                      <a:pt x="1732" y="1"/>
                    </a:cubicBezTo>
                    <a:cubicBezTo>
                      <a:pt x="1892" y="4"/>
                      <a:pt x="2051" y="5"/>
                      <a:pt x="2211" y="5"/>
                    </a:cubicBezTo>
                    <a:cubicBezTo>
                      <a:pt x="2269" y="5"/>
                      <a:pt x="2328" y="7"/>
                      <a:pt x="2386" y="10"/>
                    </a:cubicBezTo>
                    <a:cubicBezTo>
                      <a:pt x="2414" y="11"/>
                      <a:pt x="2421" y="27"/>
                      <a:pt x="2442" y="8"/>
                    </a:cubicBezTo>
                    <a:cubicBezTo>
                      <a:pt x="2438" y="7"/>
                      <a:pt x="2434" y="7"/>
                      <a:pt x="2430" y="6"/>
                    </a:cubicBezTo>
                  </a:path>
                </a:pathLst>
              </a:custGeom>
              <a:noFill/>
              <a:ln w="19050" cap="rnd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254" name="Ink 31"/>
              <p:cNvSpPr>
                <a:spLocks noRot="1" noChangeAspect="1" noEditPoints="1" noChangeArrowheads="1" noChangeShapeType="1" noTextEdit="1"/>
              </p:cNvSpPr>
              <p:nvPr/>
            </p:nvSpPr>
            <p:spPr bwMode="auto">
              <a:xfrm>
                <a:off x="4648200" y="2743200"/>
                <a:ext cx="133350" cy="19050"/>
              </a:xfrm>
              <a:custGeom>
                <a:avLst/>
                <a:gdLst>
                  <a:gd name="T0" fmla="*/ 2147483646 w 2515"/>
                  <a:gd name="T1" fmla="*/ 2147483646 h 94"/>
                  <a:gd name="T2" fmla="*/ 0 w 2515"/>
                  <a:gd name="T3" fmla="*/ 2147483646 h 94"/>
                  <a:gd name="T4" fmla="*/ 2147483646 w 2515"/>
                  <a:gd name="T5" fmla="*/ 2147483646 h 94"/>
                  <a:gd name="T6" fmla="*/ 2147483646 w 2515"/>
                  <a:gd name="T7" fmla="*/ 2147483646 h 94"/>
                  <a:gd name="T8" fmla="*/ 2147483646 w 2515"/>
                  <a:gd name="T9" fmla="*/ 2147483646 h 94"/>
                  <a:gd name="T10" fmla="*/ 2147483646 w 2515"/>
                  <a:gd name="T11" fmla="*/ 2147483646 h 94"/>
                  <a:gd name="T12" fmla="*/ 2147483646 w 2515"/>
                  <a:gd name="T13" fmla="*/ 2147483646 h 94"/>
                  <a:gd name="T14" fmla="*/ 2147483646 w 2515"/>
                  <a:gd name="T15" fmla="*/ 2147483646 h 94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2515"/>
                  <a:gd name="T25" fmla="*/ 0 h 94"/>
                  <a:gd name="T26" fmla="*/ 2515 w 2515"/>
                  <a:gd name="T27" fmla="*/ 94 h 94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2515" h="94" extrusionOk="0">
                    <a:moveTo>
                      <a:pt x="61" y="90"/>
                    </a:moveTo>
                    <a:cubicBezTo>
                      <a:pt x="41" y="91"/>
                      <a:pt x="20" y="92"/>
                      <a:pt x="0" y="93"/>
                    </a:cubicBezTo>
                    <a:cubicBezTo>
                      <a:pt x="90" y="86"/>
                      <a:pt x="181" y="81"/>
                      <a:pt x="271" y="76"/>
                    </a:cubicBezTo>
                    <a:cubicBezTo>
                      <a:pt x="424" y="67"/>
                      <a:pt x="576" y="65"/>
                      <a:pt x="729" y="62"/>
                    </a:cubicBezTo>
                    <a:cubicBezTo>
                      <a:pt x="1033" y="57"/>
                      <a:pt x="1337" y="61"/>
                      <a:pt x="1641" y="54"/>
                    </a:cubicBezTo>
                    <a:cubicBezTo>
                      <a:pt x="1787" y="51"/>
                      <a:pt x="1933" y="42"/>
                      <a:pt x="2078" y="29"/>
                    </a:cubicBezTo>
                    <a:cubicBezTo>
                      <a:pt x="2174" y="21"/>
                      <a:pt x="2395" y="-47"/>
                      <a:pt x="2481" y="19"/>
                    </a:cubicBezTo>
                    <a:cubicBezTo>
                      <a:pt x="2498" y="41"/>
                      <a:pt x="2504" y="50"/>
                      <a:pt x="2514" y="66"/>
                    </a:cubicBezTo>
                  </a:path>
                </a:pathLst>
              </a:custGeom>
              <a:noFill/>
              <a:ln w="19050" cap="rnd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255" name="Ink 29"/>
              <p:cNvSpPr>
                <a:spLocks noRot="1" noChangeAspect="1" noEditPoints="1" noChangeArrowheads="1" noChangeShapeType="1" noTextEdit="1"/>
              </p:cNvSpPr>
              <p:nvPr/>
            </p:nvSpPr>
            <p:spPr bwMode="auto">
              <a:xfrm>
                <a:off x="5105400" y="2743200"/>
                <a:ext cx="205068" cy="14288"/>
              </a:xfrm>
              <a:custGeom>
                <a:avLst/>
                <a:gdLst>
                  <a:gd name="T0" fmla="*/ 0 w 1615"/>
                  <a:gd name="T1" fmla="*/ 0 h 39"/>
                  <a:gd name="T2" fmla="*/ 0 w 1615"/>
                  <a:gd name="T3" fmla="*/ 0 h 39"/>
                  <a:gd name="T4" fmla="*/ 0 w 1615"/>
                  <a:gd name="T5" fmla="*/ 0 h 39"/>
                  <a:gd name="T6" fmla="*/ 0 w 1615"/>
                  <a:gd name="T7" fmla="*/ 0 h 39"/>
                  <a:gd name="T8" fmla="*/ 2147483646 w 1615"/>
                  <a:gd name="T9" fmla="*/ 0 h 39"/>
                  <a:gd name="T10" fmla="*/ 2147483646 w 1615"/>
                  <a:gd name="T11" fmla="*/ 0 h 39"/>
                  <a:gd name="T12" fmla="*/ 2147483646 w 1615"/>
                  <a:gd name="T13" fmla="*/ 0 h 39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615"/>
                  <a:gd name="T22" fmla="*/ 0 h 39"/>
                  <a:gd name="T23" fmla="*/ 1615 w 1615"/>
                  <a:gd name="T24" fmla="*/ 39 h 39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615" h="39" extrusionOk="0">
                    <a:moveTo>
                      <a:pt x="0" y="5"/>
                    </a:moveTo>
                    <a:cubicBezTo>
                      <a:pt x="50" y="13"/>
                      <a:pt x="97" y="12"/>
                      <a:pt x="148" y="11"/>
                    </a:cubicBezTo>
                    <a:cubicBezTo>
                      <a:pt x="240" y="8"/>
                      <a:pt x="333" y="4"/>
                      <a:pt x="425" y="2"/>
                    </a:cubicBezTo>
                    <a:cubicBezTo>
                      <a:pt x="556" y="0"/>
                      <a:pt x="687" y="0"/>
                      <a:pt x="818" y="2"/>
                    </a:cubicBezTo>
                    <a:cubicBezTo>
                      <a:pt x="950" y="4"/>
                      <a:pt x="1083" y="11"/>
                      <a:pt x="1215" y="16"/>
                    </a:cubicBezTo>
                    <a:cubicBezTo>
                      <a:pt x="1318" y="20"/>
                      <a:pt x="1420" y="26"/>
                      <a:pt x="1523" y="31"/>
                    </a:cubicBezTo>
                    <a:cubicBezTo>
                      <a:pt x="1570" y="33"/>
                      <a:pt x="1584" y="33"/>
                      <a:pt x="1614" y="38"/>
                    </a:cubicBezTo>
                  </a:path>
                </a:pathLst>
              </a:custGeom>
              <a:noFill/>
              <a:ln w="19050" cap="rnd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256" name="Ink 34"/>
              <p:cNvSpPr>
                <a:spLocks noRot="1" noChangeAspect="1" noEditPoints="1" noChangeArrowheads="1" noChangeShapeType="1" noTextEdit="1"/>
              </p:cNvSpPr>
              <p:nvPr/>
            </p:nvSpPr>
            <p:spPr bwMode="auto">
              <a:xfrm>
                <a:off x="5410200" y="2743200"/>
                <a:ext cx="228600" cy="17463"/>
              </a:xfrm>
              <a:custGeom>
                <a:avLst/>
                <a:gdLst>
                  <a:gd name="T0" fmla="*/ 0 w 1802"/>
                  <a:gd name="T1" fmla="*/ 0 h 46"/>
                  <a:gd name="T2" fmla="*/ 0 w 1802"/>
                  <a:gd name="T3" fmla="*/ 0 h 46"/>
                  <a:gd name="T4" fmla="*/ 0 w 1802"/>
                  <a:gd name="T5" fmla="*/ 0 h 46"/>
                  <a:gd name="T6" fmla="*/ 2147483646 w 1802"/>
                  <a:gd name="T7" fmla="*/ 0 h 46"/>
                  <a:gd name="T8" fmla="*/ 2147483646 w 1802"/>
                  <a:gd name="T9" fmla="*/ 0 h 46"/>
                  <a:gd name="T10" fmla="*/ 2147483646 w 1802"/>
                  <a:gd name="T11" fmla="*/ 0 h 46"/>
                  <a:gd name="T12" fmla="*/ 2147483646 w 1802"/>
                  <a:gd name="T13" fmla="*/ 0 h 4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802"/>
                  <a:gd name="T22" fmla="*/ 0 h 46"/>
                  <a:gd name="T23" fmla="*/ 1802 w 1802"/>
                  <a:gd name="T24" fmla="*/ 46 h 4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802" h="46" extrusionOk="0">
                    <a:moveTo>
                      <a:pt x="0" y="8"/>
                    </a:moveTo>
                    <a:cubicBezTo>
                      <a:pt x="44" y="8"/>
                      <a:pt x="88" y="9"/>
                      <a:pt x="132" y="7"/>
                    </a:cubicBezTo>
                    <a:cubicBezTo>
                      <a:pt x="320" y="0"/>
                      <a:pt x="509" y="-1"/>
                      <a:pt x="698" y="1"/>
                    </a:cubicBezTo>
                    <a:cubicBezTo>
                      <a:pt x="901" y="4"/>
                      <a:pt x="1104" y="7"/>
                      <a:pt x="1307" y="8"/>
                    </a:cubicBezTo>
                    <a:cubicBezTo>
                      <a:pt x="1407" y="9"/>
                      <a:pt x="1506" y="12"/>
                      <a:pt x="1606" y="19"/>
                    </a:cubicBezTo>
                    <a:cubicBezTo>
                      <a:pt x="1660" y="23"/>
                      <a:pt x="1713" y="26"/>
                      <a:pt x="1766" y="36"/>
                    </a:cubicBezTo>
                    <a:cubicBezTo>
                      <a:pt x="1784" y="38"/>
                      <a:pt x="1790" y="38"/>
                      <a:pt x="1801" y="45"/>
                    </a:cubicBezTo>
                  </a:path>
                </a:pathLst>
              </a:custGeom>
              <a:noFill/>
              <a:ln w="19050" cap="rnd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257" name="Ink 34"/>
              <p:cNvSpPr>
                <a:spLocks noRot="1" noChangeAspect="1" noEditPoints="1" noChangeArrowheads="1" noChangeShapeType="1" noTextEdit="1"/>
              </p:cNvSpPr>
              <p:nvPr/>
            </p:nvSpPr>
            <p:spPr bwMode="auto">
              <a:xfrm>
                <a:off x="4343400" y="2743200"/>
                <a:ext cx="228600" cy="17463"/>
              </a:xfrm>
              <a:custGeom>
                <a:avLst/>
                <a:gdLst>
                  <a:gd name="T0" fmla="*/ 0 w 1802"/>
                  <a:gd name="T1" fmla="*/ 0 h 46"/>
                  <a:gd name="T2" fmla="*/ 0 w 1802"/>
                  <a:gd name="T3" fmla="*/ 0 h 46"/>
                  <a:gd name="T4" fmla="*/ 0 w 1802"/>
                  <a:gd name="T5" fmla="*/ 0 h 46"/>
                  <a:gd name="T6" fmla="*/ 2147483646 w 1802"/>
                  <a:gd name="T7" fmla="*/ 0 h 46"/>
                  <a:gd name="T8" fmla="*/ 2147483646 w 1802"/>
                  <a:gd name="T9" fmla="*/ 0 h 46"/>
                  <a:gd name="T10" fmla="*/ 2147483646 w 1802"/>
                  <a:gd name="T11" fmla="*/ 0 h 46"/>
                  <a:gd name="T12" fmla="*/ 2147483646 w 1802"/>
                  <a:gd name="T13" fmla="*/ 0 h 4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802"/>
                  <a:gd name="T22" fmla="*/ 0 h 46"/>
                  <a:gd name="T23" fmla="*/ 1802 w 1802"/>
                  <a:gd name="T24" fmla="*/ 46 h 4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802" h="46" extrusionOk="0">
                    <a:moveTo>
                      <a:pt x="0" y="8"/>
                    </a:moveTo>
                    <a:cubicBezTo>
                      <a:pt x="44" y="8"/>
                      <a:pt x="88" y="9"/>
                      <a:pt x="132" y="7"/>
                    </a:cubicBezTo>
                    <a:cubicBezTo>
                      <a:pt x="320" y="0"/>
                      <a:pt x="509" y="-1"/>
                      <a:pt x="698" y="1"/>
                    </a:cubicBezTo>
                    <a:cubicBezTo>
                      <a:pt x="901" y="4"/>
                      <a:pt x="1104" y="7"/>
                      <a:pt x="1307" y="8"/>
                    </a:cubicBezTo>
                    <a:cubicBezTo>
                      <a:pt x="1407" y="9"/>
                      <a:pt x="1506" y="12"/>
                      <a:pt x="1606" y="19"/>
                    </a:cubicBezTo>
                    <a:cubicBezTo>
                      <a:pt x="1660" y="23"/>
                      <a:pt x="1713" y="26"/>
                      <a:pt x="1766" y="36"/>
                    </a:cubicBezTo>
                    <a:cubicBezTo>
                      <a:pt x="1784" y="38"/>
                      <a:pt x="1790" y="38"/>
                      <a:pt x="1801" y="45"/>
                    </a:cubicBezTo>
                  </a:path>
                </a:pathLst>
              </a:custGeom>
              <a:noFill/>
              <a:ln w="19050" cap="rnd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8252" name="Ink 109"/>
            <p:cNvSpPr>
              <a:spLocks noRot="1" noChangeAspect="1" noEditPoints="1" noChangeArrowheads="1" noChangeShapeType="1" noTextEdit="1"/>
            </p:cNvSpPr>
            <p:nvPr/>
          </p:nvSpPr>
          <p:spPr bwMode="auto">
            <a:xfrm>
              <a:off x="3429000" y="4267200"/>
              <a:ext cx="79375" cy="149225"/>
            </a:xfrm>
            <a:custGeom>
              <a:avLst/>
              <a:gdLst>
                <a:gd name="T0" fmla="*/ 2147483646 w 220"/>
                <a:gd name="T1" fmla="*/ 0 h 416"/>
                <a:gd name="T2" fmla="*/ 0 w 220"/>
                <a:gd name="T3" fmla="*/ 2147483646 h 416"/>
                <a:gd name="T4" fmla="*/ 2147483646 w 220"/>
                <a:gd name="T5" fmla="*/ 2147483646 h 416"/>
                <a:gd name="T6" fmla="*/ 2147483646 w 220"/>
                <a:gd name="T7" fmla="*/ 2147483646 h 416"/>
                <a:gd name="T8" fmla="*/ 2147483646 w 220"/>
                <a:gd name="T9" fmla="*/ 2147483646 h 416"/>
                <a:gd name="T10" fmla="*/ 2147483646 w 220"/>
                <a:gd name="T11" fmla="*/ 2147483646 h 416"/>
                <a:gd name="T12" fmla="*/ 2147483646 w 220"/>
                <a:gd name="T13" fmla="*/ 2147483646 h 416"/>
                <a:gd name="T14" fmla="*/ 2147483646 w 220"/>
                <a:gd name="T15" fmla="*/ 2147483646 h 416"/>
                <a:gd name="T16" fmla="*/ 2147483646 w 220"/>
                <a:gd name="T17" fmla="*/ 2147483646 h 41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20"/>
                <a:gd name="T28" fmla="*/ 0 h 416"/>
                <a:gd name="T29" fmla="*/ 220 w 220"/>
                <a:gd name="T30" fmla="*/ 416 h 41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20" h="416" extrusionOk="0">
                  <a:moveTo>
                    <a:pt x="27" y="0"/>
                  </a:moveTo>
                  <a:cubicBezTo>
                    <a:pt x="17" y="23"/>
                    <a:pt x="22" y="21"/>
                    <a:pt x="0" y="27"/>
                  </a:cubicBezTo>
                  <a:cubicBezTo>
                    <a:pt x="12" y="51"/>
                    <a:pt x="36" y="64"/>
                    <a:pt x="60" y="80"/>
                  </a:cubicBezTo>
                  <a:cubicBezTo>
                    <a:pt x="82" y="94"/>
                    <a:pt x="103" y="108"/>
                    <a:pt x="125" y="121"/>
                  </a:cubicBezTo>
                  <a:cubicBezTo>
                    <a:pt x="156" y="139"/>
                    <a:pt x="193" y="145"/>
                    <a:pt x="211" y="181"/>
                  </a:cubicBezTo>
                  <a:cubicBezTo>
                    <a:pt x="223" y="205"/>
                    <a:pt x="224" y="227"/>
                    <a:pt x="205" y="240"/>
                  </a:cubicBezTo>
                  <a:cubicBezTo>
                    <a:pt x="180" y="258"/>
                    <a:pt x="153" y="273"/>
                    <a:pt x="130" y="293"/>
                  </a:cubicBezTo>
                  <a:cubicBezTo>
                    <a:pt x="100" y="318"/>
                    <a:pt x="74" y="346"/>
                    <a:pt x="48" y="374"/>
                  </a:cubicBezTo>
                  <a:cubicBezTo>
                    <a:pt x="31" y="391"/>
                    <a:pt x="25" y="397"/>
                    <a:pt x="23" y="415"/>
                  </a:cubicBezTo>
                </a:path>
              </a:pathLst>
            </a:custGeom>
            <a:noFill/>
            <a:ln w="19050" cap="rnd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66941" name="Text Box 29"/>
          <p:cNvSpPr txBox="1">
            <a:spLocks noChangeArrowheads="1"/>
          </p:cNvSpPr>
          <p:nvPr/>
        </p:nvSpPr>
        <p:spPr bwMode="auto">
          <a:xfrm>
            <a:off x="5257800" y="1295400"/>
            <a:ext cx="1360488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600">
                <a:solidFill>
                  <a:srgbClr val="FF0000"/>
                </a:solidFill>
                <a:latin typeface="Felt Tip Roman" panose="02000400000000000000" pitchFamily="2" charset="0"/>
              </a:rPr>
              <a:t>“Good enough”</a:t>
            </a:r>
          </a:p>
        </p:txBody>
      </p:sp>
      <p:grpSp>
        <p:nvGrpSpPr>
          <p:cNvPr id="8204" name="Group 61"/>
          <p:cNvGrpSpPr>
            <a:grpSpLocks/>
          </p:cNvGrpSpPr>
          <p:nvPr/>
        </p:nvGrpSpPr>
        <p:grpSpPr bwMode="auto">
          <a:xfrm>
            <a:off x="3124200" y="533400"/>
            <a:ext cx="2517775" cy="150813"/>
            <a:chOff x="3408" y="768"/>
            <a:chExt cx="1586" cy="95"/>
          </a:xfrm>
        </p:grpSpPr>
        <p:sp>
          <p:nvSpPr>
            <p:cNvPr id="8249" name="Ink 200"/>
            <p:cNvSpPr>
              <a:spLocks noRot="1" noChangeAspect="1" noEditPoints="1" noChangeArrowheads="1" noChangeShapeType="1" noTextEdit="1"/>
            </p:cNvSpPr>
            <p:nvPr/>
          </p:nvSpPr>
          <p:spPr bwMode="auto">
            <a:xfrm>
              <a:off x="3408" y="816"/>
              <a:ext cx="1549" cy="47"/>
            </a:xfrm>
            <a:custGeom>
              <a:avLst/>
              <a:gdLst>
                <a:gd name="T0" fmla="*/ 0 w 7025"/>
                <a:gd name="T1" fmla="*/ 0 h 209"/>
                <a:gd name="T2" fmla="*/ 0 w 7025"/>
                <a:gd name="T3" fmla="*/ 0 h 209"/>
                <a:gd name="T4" fmla="*/ 0 w 7025"/>
                <a:gd name="T5" fmla="*/ 0 h 209"/>
                <a:gd name="T6" fmla="*/ 0 w 7025"/>
                <a:gd name="T7" fmla="*/ 0 h 209"/>
                <a:gd name="T8" fmla="*/ 0 w 7025"/>
                <a:gd name="T9" fmla="*/ 0 h 209"/>
                <a:gd name="T10" fmla="*/ 0 w 7025"/>
                <a:gd name="T11" fmla="*/ 0 h 209"/>
                <a:gd name="T12" fmla="*/ 0 w 7025"/>
                <a:gd name="T13" fmla="*/ 0 h 209"/>
                <a:gd name="T14" fmla="*/ 0 w 7025"/>
                <a:gd name="T15" fmla="*/ 0 h 209"/>
                <a:gd name="T16" fmla="*/ 0 w 7025"/>
                <a:gd name="T17" fmla="*/ 0 h 209"/>
                <a:gd name="T18" fmla="*/ 0 w 7025"/>
                <a:gd name="T19" fmla="*/ 0 h 20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7025"/>
                <a:gd name="T31" fmla="*/ 0 h 209"/>
                <a:gd name="T32" fmla="*/ 7025 w 7025"/>
                <a:gd name="T33" fmla="*/ 209 h 20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7025" h="209" extrusionOk="0">
                  <a:moveTo>
                    <a:pt x="0" y="208"/>
                  </a:moveTo>
                  <a:cubicBezTo>
                    <a:pt x="32" y="206"/>
                    <a:pt x="69" y="204"/>
                    <a:pt x="103" y="202"/>
                  </a:cubicBezTo>
                  <a:cubicBezTo>
                    <a:pt x="648" y="176"/>
                    <a:pt x="1191" y="142"/>
                    <a:pt x="1737" y="131"/>
                  </a:cubicBezTo>
                  <a:cubicBezTo>
                    <a:pt x="2326" y="119"/>
                    <a:pt x="2912" y="157"/>
                    <a:pt x="3501" y="168"/>
                  </a:cubicBezTo>
                  <a:cubicBezTo>
                    <a:pt x="4003" y="177"/>
                    <a:pt x="4500" y="181"/>
                    <a:pt x="5001" y="143"/>
                  </a:cubicBezTo>
                  <a:cubicBezTo>
                    <a:pt x="5340" y="117"/>
                    <a:pt x="5675" y="118"/>
                    <a:pt x="6014" y="102"/>
                  </a:cubicBezTo>
                  <a:cubicBezTo>
                    <a:pt x="6253" y="90"/>
                    <a:pt x="6468" y="24"/>
                    <a:pt x="6708" y="32"/>
                  </a:cubicBezTo>
                  <a:cubicBezTo>
                    <a:pt x="6788" y="35"/>
                    <a:pt x="6885" y="42"/>
                    <a:pt x="6963" y="27"/>
                  </a:cubicBezTo>
                  <a:cubicBezTo>
                    <a:pt x="6985" y="23"/>
                    <a:pt x="7019" y="20"/>
                    <a:pt x="7024" y="18"/>
                  </a:cubicBezTo>
                  <a:cubicBezTo>
                    <a:pt x="7009" y="8"/>
                    <a:pt x="7004" y="5"/>
                    <a:pt x="7024" y="0"/>
                  </a:cubicBezTo>
                </a:path>
              </a:pathLst>
            </a:custGeom>
            <a:noFill/>
            <a:ln w="19050" cap="rnd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250" name="Ink 109"/>
            <p:cNvSpPr>
              <a:spLocks noRot="1" noChangeAspect="1" noEditPoints="1" noChangeArrowheads="1" noChangeShapeType="1" noTextEdit="1"/>
            </p:cNvSpPr>
            <p:nvPr/>
          </p:nvSpPr>
          <p:spPr bwMode="auto">
            <a:xfrm>
              <a:off x="4944" y="768"/>
              <a:ext cx="50" cy="94"/>
            </a:xfrm>
            <a:custGeom>
              <a:avLst/>
              <a:gdLst>
                <a:gd name="T0" fmla="*/ 0 w 220"/>
                <a:gd name="T1" fmla="*/ 0 h 416"/>
                <a:gd name="T2" fmla="*/ 0 w 220"/>
                <a:gd name="T3" fmla="*/ 0 h 416"/>
                <a:gd name="T4" fmla="*/ 0 w 220"/>
                <a:gd name="T5" fmla="*/ 0 h 416"/>
                <a:gd name="T6" fmla="*/ 0 w 220"/>
                <a:gd name="T7" fmla="*/ 0 h 416"/>
                <a:gd name="T8" fmla="*/ 0 w 220"/>
                <a:gd name="T9" fmla="*/ 0 h 416"/>
                <a:gd name="T10" fmla="*/ 0 w 220"/>
                <a:gd name="T11" fmla="*/ 0 h 416"/>
                <a:gd name="T12" fmla="*/ 0 w 220"/>
                <a:gd name="T13" fmla="*/ 0 h 416"/>
                <a:gd name="T14" fmla="*/ 0 w 220"/>
                <a:gd name="T15" fmla="*/ 0 h 416"/>
                <a:gd name="T16" fmla="*/ 0 w 220"/>
                <a:gd name="T17" fmla="*/ 0 h 41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20"/>
                <a:gd name="T28" fmla="*/ 0 h 416"/>
                <a:gd name="T29" fmla="*/ 220 w 220"/>
                <a:gd name="T30" fmla="*/ 416 h 41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20" h="416" extrusionOk="0">
                  <a:moveTo>
                    <a:pt x="27" y="0"/>
                  </a:moveTo>
                  <a:cubicBezTo>
                    <a:pt x="17" y="23"/>
                    <a:pt x="22" y="21"/>
                    <a:pt x="0" y="27"/>
                  </a:cubicBezTo>
                  <a:cubicBezTo>
                    <a:pt x="12" y="51"/>
                    <a:pt x="36" y="64"/>
                    <a:pt x="60" y="80"/>
                  </a:cubicBezTo>
                  <a:cubicBezTo>
                    <a:pt x="82" y="94"/>
                    <a:pt x="103" y="108"/>
                    <a:pt x="125" y="121"/>
                  </a:cubicBezTo>
                  <a:cubicBezTo>
                    <a:pt x="156" y="139"/>
                    <a:pt x="193" y="145"/>
                    <a:pt x="211" y="181"/>
                  </a:cubicBezTo>
                  <a:cubicBezTo>
                    <a:pt x="223" y="205"/>
                    <a:pt x="224" y="227"/>
                    <a:pt x="205" y="240"/>
                  </a:cubicBezTo>
                  <a:cubicBezTo>
                    <a:pt x="180" y="258"/>
                    <a:pt x="153" y="273"/>
                    <a:pt x="130" y="293"/>
                  </a:cubicBezTo>
                  <a:cubicBezTo>
                    <a:pt x="100" y="318"/>
                    <a:pt x="74" y="346"/>
                    <a:pt x="48" y="374"/>
                  </a:cubicBezTo>
                  <a:cubicBezTo>
                    <a:pt x="31" y="391"/>
                    <a:pt x="25" y="397"/>
                    <a:pt x="23" y="415"/>
                  </a:cubicBezTo>
                </a:path>
              </a:pathLst>
            </a:custGeom>
            <a:noFill/>
            <a:ln w="19050" cap="rnd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mc:AlternateContent xmlns:mc="http://schemas.openxmlformats.org/markup-compatibility/2006" xmlns:p14="http://schemas.microsoft.com/office/powerpoint/2010/main">
        <mc:Choice Requires="p14">
          <p:contentPart p14:bwMode="auto" r:id="rId9">
            <p14:nvContentPartPr>
              <p14:cNvPr id="166946" name="Ink 34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4586288" y="715963"/>
              <a:ext cx="495300" cy="735012"/>
            </p14:xfrm>
          </p:contentPart>
        </mc:Choice>
        <mc:Fallback xmlns="">
          <p:pic>
            <p:nvPicPr>
              <p:cNvPr id="166946" name="Ink 34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4580169" y="708404"/>
                <a:ext cx="504299" cy="744731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1">
            <p14:nvContentPartPr>
              <p14:cNvPr id="166947" name="Ink 35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3375025" y="1441450"/>
              <a:ext cx="1588" cy="9525"/>
            </p14:xfrm>
          </p:contentPart>
        </mc:Choice>
        <mc:Fallback xmlns="">
          <p:pic>
            <p:nvPicPr>
              <p:cNvPr id="166947" name="Ink 35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3365497" y="1439252"/>
                <a:ext cx="20644" cy="13555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3">
            <p14:nvContentPartPr>
              <p14:cNvPr id="166948" name="Ink 36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3375025" y="696913"/>
              <a:ext cx="1335088" cy="754062"/>
            </p14:xfrm>
          </p:contentPart>
        </mc:Choice>
        <mc:Fallback xmlns="">
          <p:pic>
            <p:nvPicPr>
              <p:cNvPr id="166948" name="Ink 36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14"/>
              <a:stretch>
                <a:fillRect/>
              </a:stretch>
            </p:blipFill>
            <p:spPr>
              <a:xfrm>
                <a:off x="3368186" y="688994"/>
                <a:ext cx="1350206" cy="768819"/>
              </a:xfrm>
              <a:prstGeom prst="rect">
                <a:avLst/>
              </a:prstGeom>
            </p:spPr>
          </p:pic>
        </mc:Fallback>
      </mc:AlternateContent>
      <p:sp>
        <p:nvSpPr>
          <p:cNvPr id="8208" name="Text Box 37"/>
          <p:cNvSpPr txBox="1">
            <a:spLocks noChangeArrowheads="1"/>
          </p:cNvSpPr>
          <p:nvPr/>
        </p:nvSpPr>
        <p:spPr bwMode="auto">
          <a:xfrm>
            <a:off x="2300288" y="857250"/>
            <a:ext cx="8382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600">
                <a:latin typeface="Felt Tip Roman" panose="02000400000000000000" pitchFamily="2" charset="0"/>
              </a:rPr>
              <a:t>Reqm’ts</a:t>
            </a:r>
          </a:p>
        </p:txBody>
      </p:sp>
      <p:sp>
        <p:nvSpPr>
          <p:cNvPr id="8209" name="Ink 61"/>
          <p:cNvSpPr>
            <a:spLocks noRot="1" noChangeAspect="1" noEditPoints="1" noChangeArrowheads="1" noChangeShapeType="1" noTextEdit="1"/>
          </p:cNvSpPr>
          <p:nvPr/>
        </p:nvSpPr>
        <p:spPr bwMode="auto">
          <a:xfrm>
            <a:off x="685800" y="457200"/>
            <a:ext cx="609600" cy="320675"/>
          </a:xfrm>
          <a:custGeom>
            <a:avLst/>
            <a:gdLst>
              <a:gd name="T0" fmla="*/ 0 w 931"/>
              <a:gd name="T1" fmla="*/ 2147483646 h 639"/>
              <a:gd name="T2" fmla="*/ 2147483646 w 931"/>
              <a:gd name="T3" fmla="*/ 2147483646 h 639"/>
              <a:gd name="T4" fmla="*/ 2147483646 w 931"/>
              <a:gd name="T5" fmla="*/ 2147483646 h 639"/>
              <a:gd name="T6" fmla="*/ 2147483646 w 931"/>
              <a:gd name="T7" fmla="*/ 2147483646 h 639"/>
              <a:gd name="T8" fmla="*/ 2147483646 w 931"/>
              <a:gd name="T9" fmla="*/ 2147483646 h 639"/>
              <a:gd name="T10" fmla="*/ 2147483646 w 931"/>
              <a:gd name="T11" fmla="*/ 2147483646 h 639"/>
              <a:gd name="T12" fmla="*/ 2147483646 w 931"/>
              <a:gd name="T13" fmla="*/ 2147483646 h 639"/>
              <a:gd name="T14" fmla="*/ 2147483646 w 931"/>
              <a:gd name="T15" fmla="*/ 2147483646 h 639"/>
              <a:gd name="T16" fmla="*/ 2147483646 w 931"/>
              <a:gd name="T17" fmla="*/ 2147483646 h 639"/>
              <a:gd name="T18" fmla="*/ 2147483646 w 931"/>
              <a:gd name="T19" fmla="*/ 2147483646 h 639"/>
              <a:gd name="T20" fmla="*/ 2147483646 w 931"/>
              <a:gd name="T21" fmla="*/ 2147483646 h 639"/>
              <a:gd name="T22" fmla="*/ 2147483646 w 931"/>
              <a:gd name="T23" fmla="*/ 0 h 639"/>
              <a:gd name="T24" fmla="*/ 2147483646 w 931"/>
              <a:gd name="T25" fmla="*/ 2147483646 h 639"/>
              <a:gd name="T26" fmla="*/ 2147483646 w 931"/>
              <a:gd name="T27" fmla="*/ 2147483646 h 639"/>
              <a:gd name="T28" fmla="*/ 2147483646 w 931"/>
              <a:gd name="T29" fmla="*/ 2147483646 h 639"/>
              <a:gd name="T30" fmla="*/ 2147483646 w 931"/>
              <a:gd name="T31" fmla="*/ 2147483646 h 639"/>
              <a:gd name="T32" fmla="*/ 2147483646 w 931"/>
              <a:gd name="T33" fmla="*/ 2147483646 h 639"/>
              <a:gd name="T34" fmla="*/ 2147483646 w 931"/>
              <a:gd name="T35" fmla="*/ 2147483646 h 639"/>
              <a:gd name="T36" fmla="*/ 2147483646 w 931"/>
              <a:gd name="T37" fmla="*/ 2147483646 h 639"/>
              <a:gd name="T38" fmla="*/ 2147483646 w 931"/>
              <a:gd name="T39" fmla="*/ 2147483646 h 639"/>
              <a:gd name="T40" fmla="*/ 2147483646 w 931"/>
              <a:gd name="T41" fmla="*/ 2147483646 h 639"/>
              <a:gd name="T42" fmla="*/ 2147483646 w 931"/>
              <a:gd name="T43" fmla="*/ 2147483646 h 639"/>
              <a:gd name="T44" fmla="*/ 2147483646 w 931"/>
              <a:gd name="T45" fmla="*/ 2147483646 h 639"/>
              <a:gd name="T46" fmla="*/ 2147483646 w 931"/>
              <a:gd name="T47" fmla="*/ 2147483646 h 639"/>
              <a:gd name="T48" fmla="*/ 2147483646 w 931"/>
              <a:gd name="T49" fmla="*/ 2147483646 h 639"/>
              <a:gd name="T50" fmla="*/ 2147483646 w 931"/>
              <a:gd name="T51" fmla="*/ 2147483646 h 639"/>
              <a:gd name="T52" fmla="*/ 2147483646 w 931"/>
              <a:gd name="T53" fmla="*/ 2147483646 h 639"/>
              <a:gd name="T54" fmla="*/ 2147483646 w 931"/>
              <a:gd name="T55" fmla="*/ 2147483646 h 639"/>
              <a:gd name="T56" fmla="*/ 2147483646 w 931"/>
              <a:gd name="T57" fmla="*/ 2147483646 h 639"/>
              <a:gd name="T58" fmla="*/ 2147483646 w 931"/>
              <a:gd name="T59" fmla="*/ 2147483646 h 639"/>
              <a:gd name="T60" fmla="*/ 2147483646 w 931"/>
              <a:gd name="T61" fmla="*/ 2147483646 h 639"/>
              <a:gd name="T62" fmla="*/ 2147483646 w 931"/>
              <a:gd name="T63" fmla="*/ 2147483646 h 639"/>
              <a:gd name="T64" fmla="*/ 2147483646 w 931"/>
              <a:gd name="T65" fmla="*/ 2147483646 h 639"/>
              <a:gd name="T66" fmla="*/ 2147483646 w 931"/>
              <a:gd name="T67" fmla="*/ 2147483646 h 639"/>
              <a:gd name="T68" fmla="*/ 2147483646 w 931"/>
              <a:gd name="T69" fmla="*/ 2147483646 h 639"/>
              <a:gd name="T70" fmla="*/ 2147483646 w 931"/>
              <a:gd name="T71" fmla="*/ 2147483646 h 639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w 931"/>
              <a:gd name="T109" fmla="*/ 0 h 639"/>
              <a:gd name="T110" fmla="*/ 931 w 931"/>
              <a:gd name="T111" fmla="*/ 639 h 639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T108" t="T109" r="T110" b="T111"/>
            <a:pathLst>
              <a:path w="931" h="639" extrusionOk="0">
                <a:moveTo>
                  <a:pt x="0" y="73"/>
                </a:moveTo>
                <a:cubicBezTo>
                  <a:pt x="22" y="109"/>
                  <a:pt x="31" y="139"/>
                  <a:pt x="34" y="182"/>
                </a:cubicBezTo>
                <a:cubicBezTo>
                  <a:pt x="38" y="245"/>
                  <a:pt x="36" y="307"/>
                  <a:pt x="37" y="370"/>
                </a:cubicBezTo>
                <a:cubicBezTo>
                  <a:pt x="38" y="431"/>
                  <a:pt x="41" y="488"/>
                  <a:pt x="57" y="547"/>
                </a:cubicBezTo>
                <a:cubicBezTo>
                  <a:pt x="64" y="570"/>
                  <a:pt x="67" y="578"/>
                  <a:pt x="77" y="591"/>
                </a:cubicBezTo>
              </a:path>
              <a:path w="931" h="639" extrusionOk="0">
                <a:moveTo>
                  <a:pt x="60" y="40"/>
                </a:moveTo>
                <a:cubicBezTo>
                  <a:pt x="83" y="44"/>
                  <a:pt x="105" y="46"/>
                  <a:pt x="129" y="47"/>
                </a:cubicBezTo>
                <a:cubicBezTo>
                  <a:pt x="199" y="50"/>
                  <a:pt x="269" y="43"/>
                  <a:pt x="339" y="39"/>
                </a:cubicBezTo>
                <a:cubicBezTo>
                  <a:pt x="411" y="35"/>
                  <a:pt x="483" y="33"/>
                  <a:pt x="555" y="30"/>
                </a:cubicBezTo>
                <a:cubicBezTo>
                  <a:pt x="639" y="27"/>
                  <a:pt x="723" y="24"/>
                  <a:pt x="807" y="21"/>
                </a:cubicBezTo>
                <a:cubicBezTo>
                  <a:pt x="848" y="19"/>
                  <a:pt x="897" y="11"/>
                  <a:pt x="930" y="36"/>
                </a:cubicBezTo>
              </a:path>
              <a:path w="931" h="639" extrusionOk="0">
                <a:moveTo>
                  <a:pt x="824" y="0"/>
                </a:moveTo>
                <a:cubicBezTo>
                  <a:pt x="838" y="10"/>
                  <a:pt x="846" y="5"/>
                  <a:pt x="849" y="28"/>
                </a:cubicBezTo>
                <a:cubicBezTo>
                  <a:pt x="854" y="61"/>
                  <a:pt x="847" y="101"/>
                  <a:pt x="843" y="134"/>
                </a:cubicBezTo>
                <a:cubicBezTo>
                  <a:pt x="835" y="199"/>
                  <a:pt x="830" y="264"/>
                  <a:pt x="837" y="330"/>
                </a:cubicBezTo>
                <a:cubicBezTo>
                  <a:pt x="841" y="373"/>
                  <a:pt x="851" y="416"/>
                  <a:pt x="860" y="459"/>
                </a:cubicBezTo>
                <a:cubicBezTo>
                  <a:pt x="867" y="491"/>
                  <a:pt x="868" y="521"/>
                  <a:pt x="868" y="553"/>
                </a:cubicBezTo>
                <a:cubicBezTo>
                  <a:pt x="869" y="573"/>
                  <a:pt x="870" y="579"/>
                  <a:pt x="863" y="590"/>
                </a:cubicBezTo>
              </a:path>
              <a:path w="931" h="639" extrusionOk="0">
                <a:moveTo>
                  <a:pt x="873" y="617"/>
                </a:moveTo>
                <a:cubicBezTo>
                  <a:pt x="850" y="619"/>
                  <a:pt x="827" y="620"/>
                  <a:pt x="804" y="620"/>
                </a:cubicBezTo>
                <a:cubicBezTo>
                  <a:pt x="748" y="620"/>
                  <a:pt x="693" y="622"/>
                  <a:pt x="637" y="624"/>
                </a:cubicBezTo>
                <a:cubicBezTo>
                  <a:pt x="554" y="626"/>
                  <a:pt x="471" y="627"/>
                  <a:pt x="388" y="630"/>
                </a:cubicBezTo>
                <a:cubicBezTo>
                  <a:pt x="310" y="633"/>
                  <a:pt x="231" y="634"/>
                  <a:pt x="153" y="636"/>
                </a:cubicBezTo>
                <a:cubicBezTo>
                  <a:pt x="133" y="636"/>
                  <a:pt x="64" y="648"/>
                  <a:pt x="46" y="636"/>
                </a:cubicBezTo>
                <a:cubicBezTo>
                  <a:pt x="51" y="634"/>
                  <a:pt x="55" y="631"/>
                  <a:pt x="60" y="629"/>
                </a:cubicBezTo>
              </a:path>
              <a:path w="931" h="639" extrusionOk="0">
                <a:moveTo>
                  <a:pt x="90" y="253"/>
                </a:moveTo>
                <a:cubicBezTo>
                  <a:pt x="112" y="254"/>
                  <a:pt x="135" y="253"/>
                  <a:pt x="159" y="252"/>
                </a:cubicBezTo>
                <a:cubicBezTo>
                  <a:pt x="215" y="249"/>
                  <a:pt x="272" y="243"/>
                  <a:pt x="328" y="238"/>
                </a:cubicBezTo>
                <a:cubicBezTo>
                  <a:pt x="404" y="231"/>
                  <a:pt x="481" y="230"/>
                  <a:pt x="558" y="225"/>
                </a:cubicBezTo>
                <a:cubicBezTo>
                  <a:pt x="647" y="220"/>
                  <a:pt x="737" y="213"/>
                  <a:pt x="826" y="213"/>
                </a:cubicBezTo>
                <a:cubicBezTo>
                  <a:pt x="862" y="215"/>
                  <a:pt x="870" y="217"/>
                  <a:pt x="892" y="210"/>
                </a:cubicBezTo>
              </a:path>
              <a:path w="931" h="639" extrusionOk="0">
                <a:moveTo>
                  <a:pt x="277" y="266"/>
                </a:moveTo>
                <a:cubicBezTo>
                  <a:pt x="282" y="280"/>
                  <a:pt x="286" y="294"/>
                  <a:pt x="286" y="309"/>
                </a:cubicBezTo>
                <a:cubicBezTo>
                  <a:pt x="285" y="338"/>
                  <a:pt x="285" y="368"/>
                  <a:pt x="285" y="397"/>
                </a:cubicBezTo>
                <a:cubicBezTo>
                  <a:pt x="285" y="431"/>
                  <a:pt x="288" y="463"/>
                  <a:pt x="295" y="496"/>
                </a:cubicBezTo>
                <a:cubicBezTo>
                  <a:pt x="299" y="513"/>
                  <a:pt x="306" y="526"/>
                  <a:pt x="315" y="541"/>
                </a:cubicBezTo>
              </a:path>
            </a:pathLst>
          </a:custGeom>
          <a:noFill/>
          <a:ln w="19050" cap="rnd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210" name="Text Box 39"/>
          <p:cNvSpPr txBox="1">
            <a:spLocks noChangeArrowheads="1"/>
          </p:cNvSpPr>
          <p:nvPr/>
        </p:nvSpPr>
        <p:spPr bwMode="auto">
          <a:xfrm>
            <a:off x="5715000" y="441325"/>
            <a:ext cx="118745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600">
                <a:latin typeface="Felt Tip Roman" panose="02000400000000000000" pitchFamily="2" charset="0"/>
              </a:rPr>
              <a:t>Bus. Critical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15">
            <p14:nvContentPartPr>
              <p14:cNvPr id="166954" name="Ink 42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533400" y="1143000"/>
              <a:ext cx="457200" cy="423863"/>
            </p14:xfrm>
          </p:contentPart>
        </mc:Choice>
        <mc:Fallback xmlns="">
          <p:pic>
            <p:nvPicPr>
              <p:cNvPr id="166954" name="Ink 42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16"/>
              <a:stretch>
                <a:fillRect/>
              </a:stretch>
            </p:blipFill>
            <p:spPr>
              <a:xfrm>
                <a:off x="524760" y="1133277"/>
                <a:ext cx="476640" cy="444030"/>
              </a:xfrm>
              <a:prstGeom prst="rect">
                <a:avLst/>
              </a:prstGeom>
            </p:spPr>
          </p:pic>
        </mc:Fallback>
      </mc:AlternateContent>
      <p:sp>
        <p:nvSpPr>
          <p:cNvPr id="8212" name="Text Box 43"/>
          <p:cNvSpPr txBox="1">
            <a:spLocks noChangeArrowheads="1"/>
          </p:cNvSpPr>
          <p:nvPr/>
        </p:nvSpPr>
        <p:spPr bwMode="auto">
          <a:xfrm>
            <a:off x="365125" y="1447800"/>
            <a:ext cx="6477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600">
                <a:solidFill>
                  <a:srgbClr val="FF0000"/>
                </a:solidFill>
                <a:latin typeface="Felt Tip Roman" panose="02000400000000000000" pitchFamily="2" charset="0"/>
              </a:rPr>
              <a:t>Cloud</a:t>
            </a:r>
          </a:p>
        </p:txBody>
      </p:sp>
      <p:sp>
        <p:nvSpPr>
          <p:cNvPr id="8213" name="Text Box 44"/>
          <p:cNvSpPr txBox="1">
            <a:spLocks noChangeArrowheads="1"/>
          </p:cNvSpPr>
          <p:nvPr/>
        </p:nvSpPr>
        <p:spPr bwMode="auto">
          <a:xfrm>
            <a:off x="541338" y="685800"/>
            <a:ext cx="88265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600">
                <a:latin typeface="Felt Tip Roman" panose="02000400000000000000" pitchFamily="2" charset="0"/>
              </a:rPr>
              <a:t>OLTP-DB</a:t>
            </a:r>
          </a:p>
        </p:txBody>
      </p:sp>
      <p:grpSp>
        <p:nvGrpSpPr>
          <p:cNvPr id="8214" name="Group 128"/>
          <p:cNvGrpSpPr>
            <a:grpSpLocks/>
          </p:cNvGrpSpPr>
          <p:nvPr/>
        </p:nvGrpSpPr>
        <p:grpSpPr bwMode="auto">
          <a:xfrm>
            <a:off x="1600200" y="1143000"/>
            <a:ext cx="457200" cy="303213"/>
            <a:chOff x="2039938" y="2736850"/>
            <a:chExt cx="849312" cy="760413"/>
          </a:xfrm>
        </p:grpSpPr>
        <p:grpSp>
          <p:nvGrpSpPr>
            <p:cNvPr id="8232" name="Group 351"/>
            <p:cNvGrpSpPr>
              <a:grpSpLocks/>
            </p:cNvGrpSpPr>
            <p:nvPr/>
          </p:nvGrpSpPr>
          <p:grpSpPr bwMode="auto">
            <a:xfrm>
              <a:off x="2039938" y="2736850"/>
              <a:ext cx="849312" cy="760413"/>
              <a:chOff x="2483114" y="3039793"/>
              <a:chExt cx="848719" cy="759629"/>
            </a:xfrm>
          </p:grpSpPr>
          <p:grpSp>
            <p:nvGrpSpPr>
              <p:cNvPr id="8234" name="Group 23"/>
              <p:cNvGrpSpPr>
                <a:grpSpLocks/>
              </p:cNvGrpSpPr>
              <p:nvPr/>
            </p:nvGrpSpPr>
            <p:grpSpPr bwMode="auto">
              <a:xfrm>
                <a:off x="2483100" y="3039791"/>
                <a:ext cx="848718" cy="759629"/>
                <a:chOff x="4764" y="3523"/>
                <a:chExt cx="338" cy="346"/>
              </a:xfrm>
            </p:grpSpPr>
            <p:sp>
              <p:nvSpPr>
                <p:cNvPr id="8238" name="Ink 24"/>
                <p:cNvSpPr>
                  <a:spLocks noRot="1" noChangeAspect="1" noEditPoints="1" noChangeArrowheads="1" noChangeShapeType="1" noTextEdit="1"/>
                </p:cNvSpPr>
                <p:nvPr/>
              </p:nvSpPr>
              <p:spPr bwMode="auto">
                <a:xfrm>
                  <a:off x="4764" y="3565"/>
                  <a:ext cx="18" cy="278"/>
                </a:xfrm>
                <a:custGeom>
                  <a:avLst/>
                  <a:gdLst>
                    <a:gd name="T0" fmla="*/ 0 w 81"/>
                    <a:gd name="T1" fmla="*/ 0 h 1226"/>
                    <a:gd name="T2" fmla="*/ 0 w 81"/>
                    <a:gd name="T3" fmla="*/ 0 h 1226"/>
                    <a:gd name="T4" fmla="*/ 0 w 81"/>
                    <a:gd name="T5" fmla="*/ 0 h 1226"/>
                    <a:gd name="T6" fmla="*/ 0 w 81"/>
                    <a:gd name="T7" fmla="*/ 0 h 1226"/>
                    <a:gd name="T8" fmla="*/ 0 w 81"/>
                    <a:gd name="T9" fmla="*/ 0 h 1226"/>
                    <a:gd name="T10" fmla="*/ 0 w 81"/>
                    <a:gd name="T11" fmla="*/ 0 h 1226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81"/>
                    <a:gd name="T19" fmla="*/ 0 h 1226"/>
                    <a:gd name="T20" fmla="*/ 81 w 81"/>
                    <a:gd name="T21" fmla="*/ 1226 h 1226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81" h="1226" extrusionOk="0">
                      <a:moveTo>
                        <a:pt x="0" y="0"/>
                      </a:moveTo>
                      <a:cubicBezTo>
                        <a:pt x="1" y="42"/>
                        <a:pt x="4" y="83"/>
                        <a:pt x="5" y="125"/>
                      </a:cubicBezTo>
                      <a:cubicBezTo>
                        <a:pt x="8" y="277"/>
                        <a:pt x="3" y="429"/>
                        <a:pt x="3" y="581"/>
                      </a:cubicBezTo>
                      <a:cubicBezTo>
                        <a:pt x="3" y="716"/>
                        <a:pt x="6" y="852"/>
                        <a:pt x="17" y="986"/>
                      </a:cubicBezTo>
                      <a:cubicBezTo>
                        <a:pt x="22" y="1047"/>
                        <a:pt x="24" y="1144"/>
                        <a:pt x="57" y="1199"/>
                      </a:cubicBezTo>
                      <a:cubicBezTo>
                        <a:pt x="65" y="1208"/>
                        <a:pt x="72" y="1216"/>
                        <a:pt x="80" y="1225"/>
                      </a:cubicBezTo>
                    </a:path>
                  </a:pathLst>
                </a:custGeom>
                <a:noFill/>
                <a:ln w="19050" cap="rnd">
                  <a:solidFill>
                    <a:srgbClr val="FF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8239" name="Ink 25"/>
                <p:cNvSpPr>
                  <a:spLocks noRot="1" noChangeAspect="1" noEditPoints="1" noChangeArrowheads="1" noChangeShapeType="1" noTextEdit="1"/>
                </p:cNvSpPr>
                <p:nvPr/>
              </p:nvSpPr>
              <p:spPr bwMode="auto">
                <a:xfrm>
                  <a:off x="4765" y="3524"/>
                  <a:ext cx="316" cy="28"/>
                </a:xfrm>
                <a:custGeom>
                  <a:avLst/>
                  <a:gdLst>
                    <a:gd name="T0" fmla="*/ 0 w 1393"/>
                    <a:gd name="T1" fmla="*/ 0 h 125"/>
                    <a:gd name="T2" fmla="*/ 0 w 1393"/>
                    <a:gd name="T3" fmla="*/ 0 h 125"/>
                    <a:gd name="T4" fmla="*/ 0 w 1393"/>
                    <a:gd name="T5" fmla="*/ 0 h 125"/>
                    <a:gd name="T6" fmla="*/ 0 w 1393"/>
                    <a:gd name="T7" fmla="*/ 0 h 125"/>
                    <a:gd name="T8" fmla="*/ 0 w 1393"/>
                    <a:gd name="T9" fmla="*/ 0 h 125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393"/>
                    <a:gd name="T16" fmla="*/ 0 h 125"/>
                    <a:gd name="T17" fmla="*/ 1393 w 1393"/>
                    <a:gd name="T18" fmla="*/ 125 h 125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393" h="125" extrusionOk="0">
                      <a:moveTo>
                        <a:pt x="0" y="121"/>
                      </a:moveTo>
                      <a:cubicBezTo>
                        <a:pt x="66" y="123"/>
                        <a:pt x="125" y="116"/>
                        <a:pt x="190" y="107"/>
                      </a:cubicBezTo>
                      <a:cubicBezTo>
                        <a:pt x="319" y="90"/>
                        <a:pt x="447" y="72"/>
                        <a:pt x="575" y="53"/>
                      </a:cubicBezTo>
                      <a:cubicBezTo>
                        <a:pt x="745" y="28"/>
                        <a:pt x="910" y="13"/>
                        <a:pt x="1081" y="6"/>
                      </a:cubicBezTo>
                      <a:cubicBezTo>
                        <a:pt x="1186" y="2"/>
                        <a:pt x="1287" y="9"/>
                        <a:pt x="1392" y="13"/>
                      </a:cubicBezTo>
                    </a:path>
                  </a:pathLst>
                </a:custGeom>
                <a:noFill/>
                <a:ln w="19050" cap="rnd">
                  <a:solidFill>
                    <a:srgbClr val="FF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8240" name="Ink 26"/>
                <p:cNvSpPr>
                  <a:spLocks noRot="1" noChangeAspect="1" noEditPoints="1" noChangeArrowheads="1" noChangeShapeType="1" noTextEdit="1"/>
                </p:cNvSpPr>
                <p:nvPr/>
              </p:nvSpPr>
              <p:spPr bwMode="auto">
                <a:xfrm>
                  <a:off x="5090" y="3523"/>
                  <a:ext cx="12" cy="283"/>
                </a:xfrm>
                <a:custGeom>
                  <a:avLst/>
                  <a:gdLst>
                    <a:gd name="T0" fmla="*/ 0 w 53"/>
                    <a:gd name="T1" fmla="*/ 0 h 1248"/>
                    <a:gd name="T2" fmla="*/ 0 w 53"/>
                    <a:gd name="T3" fmla="*/ 0 h 1248"/>
                    <a:gd name="T4" fmla="*/ 0 w 53"/>
                    <a:gd name="T5" fmla="*/ 0 h 1248"/>
                    <a:gd name="T6" fmla="*/ 0 w 53"/>
                    <a:gd name="T7" fmla="*/ 0 h 1248"/>
                    <a:gd name="T8" fmla="*/ 0 w 53"/>
                    <a:gd name="T9" fmla="*/ 0 h 1248"/>
                    <a:gd name="T10" fmla="*/ 0 w 53"/>
                    <a:gd name="T11" fmla="*/ 0 h 1248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53"/>
                    <a:gd name="T19" fmla="*/ 0 h 1248"/>
                    <a:gd name="T20" fmla="*/ 53 w 53"/>
                    <a:gd name="T21" fmla="*/ 1248 h 1248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53" h="1248" extrusionOk="0">
                      <a:moveTo>
                        <a:pt x="38" y="0"/>
                      </a:moveTo>
                      <a:cubicBezTo>
                        <a:pt x="28" y="37"/>
                        <a:pt x="18" y="75"/>
                        <a:pt x="14" y="114"/>
                      </a:cubicBezTo>
                      <a:cubicBezTo>
                        <a:pt x="5" y="217"/>
                        <a:pt x="1" y="321"/>
                        <a:pt x="0" y="425"/>
                      </a:cubicBezTo>
                      <a:cubicBezTo>
                        <a:pt x="-1" y="563"/>
                        <a:pt x="10" y="700"/>
                        <a:pt x="17" y="838"/>
                      </a:cubicBezTo>
                      <a:cubicBezTo>
                        <a:pt x="22" y="941"/>
                        <a:pt x="26" y="1046"/>
                        <a:pt x="41" y="1148"/>
                      </a:cubicBezTo>
                      <a:cubicBezTo>
                        <a:pt x="51" y="1201"/>
                        <a:pt x="55" y="1214"/>
                        <a:pt x="46" y="1247"/>
                      </a:cubicBezTo>
                    </a:path>
                  </a:pathLst>
                </a:custGeom>
                <a:noFill/>
                <a:ln w="19050" cap="rnd">
                  <a:solidFill>
                    <a:srgbClr val="FF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8241" name="Ink 27"/>
                <p:cNvSpPr>
                  <a:spLocks noRot="1" noChangeAspect="1" noEditPoints="1" noChangeArrowheads="1" noChangeShapeType="1" noTextEdit="1"/>
                </p:cNvSpPr>
                <p:nvPr/>
              </p:nvSpPr>
              <p:spPr bwMode="auto">
                <a:xfrm>
                  <a:off x="4812" y="3825"/>
                  <a:ext cx="268" cy="44"/>
                </a:xfrm>
                <a:custGeom>
                  <a:avLst/>
                  <a:gdLst>
                    <a:gd name="T0" fmla="*/ 0 w 1182"/>
                    <a:gd name="T1" fmla="*/ 0 h 194"/>
                    <a:gd name="T2" fmla="*/ 0 w 1182"/>
                    <a:gd name="T3" fmla="*/ 0 h 194"/>
                    <a:gd name="T4" fmla="*/ 0 w 1182"/>
                    <a:gd name="T5" fmla="*/ 0 h 194"/>
                    <a:gd name="T6" fmla="*/ 0 w 1182"/>
                    <a:gd name="T7" fmla="*/ 0 h 194"/>
                    <a:gd name="T8" fmla="*/ 0 w 1182"/>
                    <a:gd name="T9" fmla="*/ 0 h 194"/>
                    <a:gd name="T10" fmla="*/ 0 w 1182"/>
                    <a:gd name="T11" fmla="*/ 0 h 194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1182"/>
                    <a:gd name="T19" fmla="*/ 0 h 194"/>
                    <a:gd name="T20" fmla="*/ 1182 w 1182"/>
                    <a:gd name="T21" fmla="*/ 194 h 194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1182" h="194" extrusionOk="0">
                      <a:moveTo>
                        <a:pt x="27" y="193"/>
                      </a:moveTo>
                      <a:cubicBezTo>
                        <a:pt x="14" y="187"/>
                        <a:pt x="10" y="185"/>
                        <a:pt x="0" y="190"/>
                      </a:cubicBezTo>
                      <a:cubicBezTo>
                        <a:pt x="30" y="180"/>
                        <a:pt x="60" y="171"/>
                        <a:pt x="90" y="162"/>
                      </a:cubicBezTo>
                      <a:cubicBezTo>
                        <a:pt x="175" y="136"/>
                        <a:pt x="258" y="107"/>
                        <a:pt x="345" y="89"/>
                      </a:cubicBezTo>
                      <a:cubicBezTo>
                        <a:pt x="488" y="59"/>
                        <a:pt x="631" y="40"/>
                        <a:pt x="776" y="24"/>
                      </a:cubicBezTo>
                      <a:cubicBezTo>
                        <a:pt x="911" y="9"/>
                        <a:pt x="1046" y="5"/>
                        <a:pt x="1181" y="0"/>
                      </a:cubicBezTo>
                    </a:path>
                  </a:pathLst>
                </a:custGeom>
                <a:noFill/>
                <a:ln w="19050" cap="rnd">
                  <a:solidFill>
                    <a:srgbClr val="FF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8242" name="Ink 28"/>
                <p:cNvSpPr>
                  <a:spLocks noRot="1" noChangeAspect="1" noEditPoints="1" noChangeArrowheads="1" noChangeShapeType="1" noTextEdit="1"/>
                </p:cNvSpPr>
                <p:nvPr/>
              </p:nvSpPr>
              <p:spPr bwMode="auto">
                <a:xfrm>
                  <a:off x="4833" y="3552"/>
                  <a:ext cx="24" cy="283"/>
                </a:xfrm>
                <a:custGeom>
                  <a:avLst/>
                  <a:gdLst>
                    <a:gd name="T0" fmla="*/ 0 w 107"/>
                    <a:gd name="T1" fmla="*/ 0 h 1250"/>
                    <a:gd name="T2" fmla="*/ 0 w 107"/>
                    <a:gd name="T3" fmla="*/ 0 h 1250"/>
                    <a:gd name="T4" fmla="*/ 0 w 107"/>
                    <a:gd name="T5" fmla="*/ 0 h 1250"/>
                    <a:gd name="T6" fmla="*/ 0 w 107"/>
                    <a:gd name="T7" fmla="*/ 0 h 1250"/>
                    <a:gd name="T8" fmla="*/ 0 w 107"/>
                    <a:gd name="T9" fmla="*/ 0 h 1250"/>
                    <a:gd name="T10" fmla="*/ 0 w 107"/>
                    <a:gd name="T11" fmla="*/ 0 h 1250"/>
                    <a:gd name="T12" fmla="*/ 0 w 107"/>
                    <a:gd name="T13" fmla="*/ 0 h 1250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w 107"/>
                    <a:gd name="T22" fmla="*/ 0 h 1250"/>
                    <a:gd name="T23" fmla="*/ 107 w 107"/>
                    <a:gd name="T24" fmla="*/ 1250 h 1250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T21" t="T22" r="T23" b="T24"/>
                  <a:pathLst>
                    <a:path w="107" h="1250" extrusionOk="0">
                      <a:moveTo>
                        <a:pt x="0" y="31"/>
                      </a:moveTo>
                      <a:cubicBezTo>
                        <a:pt x="6" y="16"/>
                        <a:pt x="9" y="11"/>
                        <a:pt x="11" y="0"/>
                      </a:cubicBezTo>
                      <a:cubicBezTo>
                        <a:pt x="9" y="33"/>
                        <a:pt x="5" y="65"/>
                        <a:pt x="6" y="98"/>
                      </a:cubicBezTo>
                      <a:cubicBezTo>
                        <a:pt x="8" y="201"/>
                        <a:pt x="12" y="304"/>
                        <a:pt x="18" y="407"/>
                      </a:cubicBezTo>
                      <a:cubicBezTo>
                        <a:pt x="26" y="550"/>
                        <a:pt x="35" y="693"/>
                        <a:pt x="47" y="836"/>
                      </a:cubicBezTo>
                      <a:cubicBezTo>
                        <a:pt x="56" y="936"/>
                        <a:pt x="64" y="1038"/>
                        <a:pt x="78" y="1138"/>
                      </a:cubicBezTo>
                      <a:cubicBezTo>
                        <a:pt x="84" y="1179"/>
                        <a:pt x="92" y="1213"/>
                        <a:pt x="106" y="1249"/>
                      </a:cubicBezTo>
                    </a:path>
                  </a:pathLst>
                </a:custGeom>
                <a:noFill/>
                <a:ln w="19050" cap="rnd">
                  <a:solidFill>
                    <a:srgbClr val="FF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8243" name="Ink 29"/>
                <p:cNvSpPr>
                  <a:spLocks noRot="1" noChangeAspect="1" noEditPoints="1" noChangeArrowheads="1" noChangeShapeType="1" noTextEdit="1"/>
                </p:cNvSpPr>
                <p:nvPr/>
              </p:nvSpPr>
              <p:spPr bwMode="auto">
                <a:xfrm>
                  <a:off x="4885" y="3534"/>
                  <a:ext cx="42" cy="250"/>
                </a:xfrm>
                <a:custGeom>
                  <a:avLst/>
                  <a:gdLst>
                    <a:gd name="T0" fmla="*/ 0 w 185"/>
                    <a:gd name="T1" fmla="*/ 0 h 1104"/>
                    <a:gd name="T2" fmla="*/ 0 w 185"/>
                    <a:gd name="T3" fmla="*/ 0 h 1104"/>
                    <a:gd name="T4" fmla="*/ 0 w 185"/>
                    <a:gd name="T5" fmla="*/ 0 h 1104"/>
                    <a:gd name="T6" fmla="*/ 0 w 185"/>
                    <a:gd name="T7" fmla="*/ 0 h 1104"/>
                    <a:gd name="T8" fmla="*/ 0 w 185"/>
                    <a:gd name="T9" fmla="*/ 0 h 1104"/>
                    <a:gd name="T10" fmla="*/ 0 w 185"/>
                    <a:gd name="T11" fmla="*/ 0 h 1104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185"/>
                    <a:gd name="T19" fmla="*/ 0 h 1104"/>
                    <a:gd name="T20" fmla="*/ 185 w 185"/>
                    <a:gd name="T21" fmla="*/ 1104 h 1104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185" h="1104" extrusionOk="0">
                      <a:moveTo>
                        <a:pt x="0" y="0"/>
                      </a:moveTo>
                      <a:cubicBezTo>
                        <a:pt x="18" y="47"/>
                        <a:pt x="25" y="94"/>
                        <a:pt x="31" y="144"/>
                      </a:cubicBezTo>
                      <a:cubicBezTo>
                        <a:pt x="42" y="245"/>
                        <a:pt x="51" y="347"/>
                        <a:pt x="61" y="448"/>
                      </a:cubicBezTo>
                      <a:cubicBezTo>
                        <a:pt x="72" y="556"/>
                        <a:pt x="89" y="663"/>
                        <a:pt x="103" y="770"/>
                      </a:cubicBezTo>
                      <a:cubicBezTo>
                        <a:pt x="114" y="850"/>
                        <a:pt x="129" y="928"/>
                        <a:pt x="149" y="1006"/>
                      </a:cubicBezTo>
                      <a:cubicBezTo>
                        <a:pt x="160" y="1048"/>
                        <a:pt x="163" y="1069"/>
                        <a:pt x="184" y="1103"/>
                      </a:cubicBezTo>
                    </a:path>
                  </a:pathLst>
                </a:custGeom>
                <a:noFill/>
                <a:ln w="19050" cap="rnd">
                  <a:solidFill>
                    <a:srgbClr val="FF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8244" name="Ink 30"/>
                <p:cNvSpPr>
                  <a:spLocks noRot="1" noChangeAspect="1" noEditPoints="1" noChangeArrowheads="1" noChangeShapeType="1" noTextEdit="1"/>
                </p:cNvSpPr>
                <p:nvPr/>
              </p:nvSpPr>
              <p:spPr bwMode="auto">
                <a:xfrm>
                  <a:off x="4974" y="3542"/>
                  <a:ext cx="46" cy="268"/>
                </a:xfrm>
                <a:custGeom>
                  <a:avLst/>
                  <a:gdLst>
                    <a:gd name="T0" fmla="*/ 0 w 204"/>
                    <a:gd name="T1" fmla="*/ 0 h 1181"/>
                    <a:gd name="T2" fmla="*/ 0 w 204"/>
                    <a:gd name="T3" fmla="*/ 0 h 1181"/>
                    <a:gd name="T4" fmla="*/ 0 w 204"/>
                    <a:gd name="T5" fmla="*/ 0 h 1181"/>
                    <a:gd name="T6" fmla="*/ 0 w 204"/>
                    <a:gd name="T7" fmla="*/ 0 h 1181"/>
                    <a:gd name="T8" fmla="*/ 0 w 204"/>
                    <a:gd name="T9" fmla="*/ 0 h 1181"/>
                    <a:gd name="T10" fmla="*/ 0 w 204"/>
                    <a:gd name="T11" fmla="*/ 0 h 1181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204"/>
                    <a:gd name="T19" fmla="*/ 0 h 1181"/>
                    <a:gd name="T20" fmla="*/ 204 w 204"/>
                    <a:gd name="T21" fmla="*/ 1181 h 1181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204" h="1181" extrusionOk="0">
                      <a:moveTo>
                        <a:pt x="26" y="0"/>
                      </a:moveTo>
                      <a:cubicBezTo>
                        <a:pt x="17" y="62"/>
                        <a:pt x="5" y="122"/>
                        <a:pt x="2" y="189"/>
                      </a:cubicBezTo>
                      <a:cubicBezTo>
                        <a:pt x="-4" y="307"/>
                        <a:pt x="2" y="422"/>
                        <a:pt x="12" y="540"/>
                      </a:cubicBezTo>
                      <a:cubicBezTo>
                        <a:pt x="22" y="661"/>
                        <a:pt x="41" y="780"/>
                        <a:pt x="65" y="899"/>
                      </a:cubicBezTo>
                      <a:cubicBezTo>
                        <a:pt x="81" y="976"/>
                        <a:pt x="97" y="1056"/>
                        <a:pt x="129" y="1128"/>
                      </a:cubicBezTo>
                      <a:cubicBezTo>
                        <a:pt x="156" y="1188"/>
                        <a:pt x="175" y="1190"/>
                        <a:pt x="203" y="1137"/>
                      </a:cubicBezTo>
                    </a:path>
                  </a:pathLst>
                </a:custGeom>
                <a:noFill/>
                <a:ln w="19050" cap="rnd">
                  <a:solidFill>
                    <a:srgbClr val="FF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8245" name="Ink 31"/>
                <p:cNvSpPr>
                  <a:spLocks noRot="1" noChangeAspect="1" noEditPoints="1" noChangeArrowheads="1" noChangeShapeType="1" noTextEdit="1"/>
                </p:cNvSpPr>
                <p:nvPr/>
              </p:nvSpPr>
              <p:spPr bwMode="auto">
                <a:xfrm>
                  <a:off x="5059" y="3531"/>
                  <a:ext cx="21" cy="248"/>
                </a:xfrm>
                <a:custGeom>
                  <a:avLst/>
                  <a:gdLst>
                    <a:gd name="T0" fmla="*/ 0 w 93"/>
                    <a:gd name="T1" fmla="*/ 0 h 1093"/>
                    <a:gd name="T2" fmla="*/ 0 w 93"/>
                    <a:gd name="T3" fmla="*/ 0 h 1093"/>
                    <a:gd name="T4" fmla="*/ 0 w 93"/>
                    <a:gd name="T5" fmla="*/ 0 h 1093"/>
                    <a:gd name="T6" fmla="*/ 0 w 93"/>
                    <a:gd name="T7" fmla="*/ 0 h 1093"/>
                    <a:gd name="T8" fmla="*/ 0 w 93"/>
                    <a:gd name="T9" fmla="*/ 0 h 1093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93"/>
                    <a:gd name="T16" fmla="*/ 0 h 1093"/>
                    <a:gd name="T17" fmla="*/ 93 w 93"/>
                    <a:gd name="T18" fmla="*/ 1093 h 1093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93" h="1093" extrusionOk="0">
                      <a:moveTo>
                        <a:pt x="14" y="0"/>
                      </a:moveTo>
                      <a:cubicBezTo>
                        <a:pt x="19" y="66"/>
                        <a:pt x="7" y="131"/>
                        <a:pt x="4" y="198"/>
                      </a:cubicBezTo>
                      <a:cubicBezTo>
                        <a:pt x="-2" y="324"/>
                        <a:pt x="-1" y="451"/>
                        <a:pt x="3" y="577"/>
                      </a:cubicBezTo>
                      <a:cubicBezTo>
                        <a:pt x="7" y="695"/>
                        <a:pt x="15" y="814"/>
                        <a:pt x="35" y="930"/>
                      </a:cubicBezTo>
                      <a:cubicBezTo>
                        <a:pt x="45" y="988"/>
                        <a:pt x="61" y="1043"/>
                        <a:pt x="92" y="1092"/>
                      </a:cubicBezTo>
                    </a:path>
                  </a:pathLst>
                </a:custGeom>
                <a:noFill/>
                <a:ln w="19050" cap="rnd">
                  <a:solidFill>
                    <a:srgbClr val="FF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8246" name="Ink 32"/>
                <p:cNvSpPr>
                  <a:spLocks noRot="1" noChangeAspect="1" noEditPoints="1" noChangeArrowheads="1" noChangeShapeType="1" noTextEdit="1"/>
                </p:cNvSpPr>
                <p:nvPr/>
              </p:nvSpPr>
              <p:spPr bwMode="auto">
                <a:xfrm>
                  <a:off x="4768" y="3588"/>
                  <a:ext cx="317" cy="71"/>
                </a:xfrm>
                <a:custGeom>
                  <a:avLst/>
                  <a:gdLst>
                    <a:gd name="T0" fmla="*/ 0 w 1398"/>
                    <a:gd name="T1" fmla="*/ 0 h 314"/>
                    <a:gd name="T2" fmla="*/ 0 w 1398"/>
                    <a:gd name="T3" fmla="*/ 0 h 314"/>
                    <a:gd name="T4" fmla="*/ 0 w 1398"/>
                    <a:gd name="T5" fmla="*/ 0 h 314"/>
                    <a:gd name="T6" fmla="*/ 0 w 1398"/>
                    <a:gd name="T7" fmla="*/ 0 h 314"/>
                    <a:gd name="T8" fmla="*/ 0 w 1398"/>
                    <a:gd name="T9" fmla="*/ 0 h 31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398"/>
                    <a:gd name="T16" fmla="*/ 0 h 314"/>
                    <a:gd name="T17" fmla="*/ 1398 w 1398"/>
                    <a:gd name="T18" fmla="*/ 314 h 31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398" h="314" extrusionOk="0">
                      <a:moveTo>
                        <a:pt x="0" y="313"/>
                      </a:moveTo>
                      <a:cubicBezTo>
                        <a:pt x="56" y="278"/>
                        <a:pt x="121" y="257"/>
                        <a:pt x="183" y="234"/>
                      </a:cubicBezTo>
                      <a:cubicBezTo>
                        <a:pt x="320" y="183"/>
                        <a:pt x="464" y="142"/>
                        <a:pt x="607" y="110"/>
                      </a:cubicBezTo>
                      <a:cubicBezTo>
                        <a:pt x="771" y="73"/>
                        <a:pt x="941" y="38"/>
                        <a:pt x="1109" y="23"/>
                      </a:cubicBezTo>
                      <a:cubicBezTo>
                        <a:pt x="1207" y="14"/>
                        <a:pt x="1299" y="5"/>
                        <a:pt x="1397" y="4"/>
                      </a:cubicBezTo>
                    </a:path>
                  </a:pathLst>
                </a:custGeom>
                <a:noFill/>
                <a:ln w="19050" cap="rnd">
                  <a:solidFill>
                    <a:srgbClr val="FF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8247" name="Ink 33"/>
                <p:cNvSpPr>
                  <a:spLocks noRot="1" noChangeAspect="1" noEditPoints="1" noChangeArrowheads="1" noChangeShapeType="1" noTextEdit="1"/>
                </p:cNvSpPr>
                <p:nvPr/>
              </p:nvSpPr>
              <p:spPr bwMode="auto">
                <a:xfrm>
                  <a:off x="4782" y="3649"/>
                  <a:ext cx="306" cy="83"/>
                </a:xfrm>
                <a:custGeom>
                  <a:avLst/>
                  <a:gdLst>
                    <a:gd name="T0" fmla="*/ 0 w 1349"/>
                    <a:gd name="T1" fmla="*/ 0 h 369"/>
                    <a:gd name="T2" fmla="*/ 0 w 1349"/>
                    <a:gd name="T3" fmla="*/ 0 h 369"/>
                    <a:gd name="T4" fmla="*/ 0 w 1349"/>
                    <a:gd name="T5" fmla="*/ 0 h 369"/>
                    <a:gd name="T6" fmla="*/ 0 w 1349"/>
                    <a:gd name="T7" fmla="*/ 0 h 369"/>
                    <a:gd name="T8" fmla="*/ 0 w 1349"/>
                    <a:gd name="T9" fmla="*/ 0 h 369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349"/>
                    <a:gd name="T16" fmla="*/ 0 h 369"/>
                    <a:gd name="T17" fmla="*/ 1349 w 1349"/>
                    <a:gd name="T18" fmla="*/ 369 h 369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349" h="369" extrusionOk="0">
                      <a:moveTo>
                        <a:pt x="0" y="368"/>
                      </a:moveTo>
                      <a:cubicBezTo>
                        <a:pt x="36" y="346"/>
                        <a:pt x="68" y="328"/>
                        <a:pt x="106" y="310"/>
                      </a:cubicBezTo>
                      <a:cubicBezTo>
                        <a:pt x="180" y="276"/>
                        <a:pt x="255" y="255"/>
                        <a:pt x="333" y="233"/>
                      </a:cubicBezTo>
                      <a:cubicBezTo>
                        <a:pt x="507" y="185"/>
                        <a:pt x="685" y="145"/>
                        <a:pt x="862" y="110"/>
                      </a:cubicBezTo>
                      <a:cubicBezTo>
                        <a:pt x="1025" y="78"/>
                        <a:pt x="1186" y="39"/>
                        <a:pt x="1348" y="0"/>
                      </a:cubicBezTo>
                    </a:path>
                  </a:pathLst>
                </a:custGeom>
                <a:noFill/>
                <a:ln w="19050" cap="rnd">
                  <a:solidFill>
                    <a:srgbClr val="FF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8248" name="Ink 34"/>
                <p:cNvSpPr>
                  <a:spLocks noRot="1" noChangeAspect="1" noEditPoints="1" noChangeArrowheads="1" noChangeShapeType="1" noTextEdit="1"/>
                </p:cNvSpPr>
                <p:nvPr/>
              </p:nvSpPr>
              <p:spPr bwMode="auto">
                <a:xfrm>
                  <a:off x="4803" y="3732"/>
                  <a:ext cx="292" cy="92"/>
                </a:xfrm>
                <a:custGeom>
                  <a:avLst/>
                  <a:gdLst>
                    <a:gd name="T0" fmla="*/ 0 w 1289"/>
                    <a:gd name="T1" fmla="*/ 0 h 406"/>
                    <a:gd name="T2" fmla="*/ 0 w 1289"/>
                    <a:gd name="T3" fmla="*/ 0 h 406"/>
                    <a:gd name="T4" fmla="*/ 0 w 1289"/>
                    <a:gd name="T5" fmla="*/ 0 h 406"/>
                    <a:gd name="T6" fmla="*/ 0 w 1289"/>
                    <a:gd name="T7" fmla="*/ 0 h 406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1289"/>
                    <a:gd name="T13" fmla="*/ 0 h 406"/>
                    <a:gd name="T14" fmla="*/ 1289 w 1289"/>
                    <a:gd name="T15" fmla="*/ 406 h 40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1289" h="406" extrusionOk="0">
                      <a:moveTo>
                        <a:pt x="0" y="405"/>
                      </a:moveTo>
                      <a:cubicBezTo>
                        <a:pt x="104" y="400"/>
                        <a:pt x="196" y="350"/>
                        <a:pt x="291" y="310"/>
                      </a:cubicBezTo>
                      <a:cubicBezTo>
                        <a:pt x="544" y="203"/>
                        <a:pt x="801" y="112"/>
                        <a:pt x="1066" y="43"/>
                      </a:cubicBezTo>
                      <a:cubicBezTo>
                        <a:pt x="1177" y="13"/>
                        <a:pt x="1212" y="3"/>
                        <a:pt x="1288" y="0"/>
                      </a:cubicBezTo>
                    </a:path>
                  </a:pathLst>
                </a:custGeom>
                <a:noFill/>
                <a:ln w="19050" cap="rnd">
                  <a:solidFill>
                    <a:srgbClr val="FF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8235" name="Ink 21"/>
              <p:cNvSpPr>
                <a:spLocks noRot="1" noChangeAspect="1" noEditPoints="1" noChangeArrowheads="1" noChangeShapeType="1" noTextEdit="1"/>
              </p:cNvSpPr>
              <p:nvPr/>
            </p:nvSpPr>
            <p:spPr bwMode="auto">
              <a:xfrm>
                <a:off x="2555905" y="3457156"/>
                <a:ext cx="224433" cy="202094"/>
              </a:xfrm>
              <a:custGeom>
                <a:avLst/>
                <a:gdLst>
                  <a:gd name="T0" fmla="*/ 2147483646 w 15552"/>
                  <a:gd name="T1" fmla="*/ 2147483646 h 13396"/>
                  <a:gd name="T2" fmla="*/ 2147483646 w 15552"/>
                  <a:gd name="T3" fmla="*/ 2147483646 h 13396"/>
                  <a:gd name="T4" fmla="*/ 2147483646 w 15552"/>
                  <a:gd name="T5" fmla="*/ 2147483646 h 13396"/>
                  <a:gd name="T6" fmla="*/ 2147483646 w 15552"/>
                  <a:gd name="T7" fmla="*/ 2147483646 h 13396"/>
                  <a:gd name="T8" fmla="*/ 2147483646 w 15552"/>
                  <a:gd name="T9" fmla="*/ 2147483646 h 13396"/>
                  <a:gd name="T10" fmla="*/ 2147483646 w 15552"/>
                  <a:gd name="T11" fmla="*/ 2147483646 h 13396"/>
                  <a:gd name="T12" fmla="*/ 2147483646 w 15552"/>
                  <a:gd name="T13" fmla="*/ 2147483646 h 13396"/>
                  <a:gd name="T14" fmla="*/ 2147483646 w 15552"/>
                  <a:gd name="T15" fmla="*/ 2147483646 h 13396"/>
                  <a:gd name="T16" fmla="*/ 2147483646 w 15552"/>
                  <a:gd name="T17" fmla="*/ 2147483646 h 13396"/>
                  <a:gd name="T18" fmla="*/ 2147483646 w 15552"/>
                  <a:gd name="T19" fmla="*/ 2147483646 h 13396"/>
                  <a:gd name="T20" fmla="*/ 2147483646 w 15552"/>
                  <a:gd name="T21" fmla="*/ 2147483646 h 13396"/>
                  <a:gd name="T22" fmla="*/ 2147483646 w 15552"/>
                  <a:gd name="T23" fmla="*/ 2147483646 h 13396"/>
                  <a:gd name="T24" fmla="*/ 2147483646 w 15552"/>
                  <a:gd name="T25" fmla="*/ 2147483646 h 1339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15552"/>
                  <a:gd name="T40" fmla="*/ 0 h 13396"/>
                  <a:gd name="T41" fmla="*/ 15552 w 15552"/>
                  <a:gd name="T42" fmla="*/ 13396 h 1339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15552" h="13396" extrusionOk="0">
                    <a:moveTo>
                      <a:pt x="6683" y="53"/>
                    </a:moveTo>
                    <a:cubicBezTo>
                      <a:pt x="6639" y="57"/>
                      <a:pt x="6483" y="31"/>
                      <a:pt x="6397" y="42"/>
                    </a:cubicBezTo>
                    <a:cubicBezTo>
                      <a:pt x="5204" y="191"/>
                      <a:pt x="3994" y="914"/>
                      <a:pt x="3069" y="1643"/>
                    </a:cubicBezTo>
                    <a:cubicBezTo>
                      <a:pt x="2030" y="2462"/>
                      <a:pt x="1185" y="3392"/>
                      <a:pt x="612" y="4593"/>
                    </a:cubicBezTo>
                    <a:cubicBezTo>
                      <a:pt x="-223" y="6343"/>
                      <a:pt x="-306" y="8678"/>
                      <a:pt x="964" y="10251"/>
                    </a:cubicBezTo>
                    <a:cubicBezTo>
                      <a:pt x="1786" y="11268"/>
                      <a:pt x="2955" y="11979"/>
                      <a:pt x="4104" y="12565"/>
                    </a:cubicBezTo>
                    <a:cubicBezTo>
                      <a:pt x="5277" y="13164"/>
                      <a:pt x="6666" y="13394"/>
                      <a:pt x="7977" y="13395"/>
                    </a:cubicBezTo>
                    <a:cubicBezTo>
                      <a:pt x="9818" y="13397"/>
                      <a:pt x="11863" y="12993"/>
                      <a:pt x="13371" y="11880"/>
                    </a:cubicBezTo>
                    <a:cubicBezTo>
                      <a:pt x="14285" y="11205"/>
                      <a:pt x="14980" y="10072"/>
                      <a:pt x="15276" y="8984"/>
                    </a:cubicBezTo>
                    <a:cubicBezTo>
                      <a:pt x="15611" y="7755"/>
                      <a:pt x="15624" y="6486"/>
                      <a:pt x="15264" y="5268"/>
                    </a:cubicBezTo>
                    <a:cubicBezTo>
                      <a:pt x="14847" y="3859"/>
                      <a:pt x="13855" y="2889"/>
                      <a:pt x="12825" y="1898"/>
                    </a:cubicBezTo>
                    <a:cubicBezTo>
                      <a:pt x="11923" y="1030"/>
                      <a:pt x="10685" y="398"/>
                      <a:pt x="9457" y="131"/>
                    </a:cubicBezTo>
                    <a:cubicBezTo>
                      <a:pt x="8155" y="-153"/>
                      <a:pt x="6993" y="33"/>
                      <a:pt x="5810" y="593"/>
                    </a:cubicBezTo>
                  </a:path>
                </a:pathLst>
              </a:custGeom>
              <a:noFill/>
              <a:ln w="19050" cap="rnd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236" name="Ink 21"/>
              <p:cNvSpPr>
                <a:spLocks noRot="1" noChangeAspect="1" noEditPoints="1" noChangeArrowheads="1" noChangeShapeType="1" noTextEdit="1"/>
              </p:cNvSpPr>
              <p:nvPr/>
            </p:nvSpPr>
            <p:spPr bwMode="auto">
              <a:xfrm>
                <a:off x="2865286" y="3483900"/>
                <a:ext cx="110437" cy="99445"/>
              </a:xfrm>
              <a:custGeom>
                <a:avLst/>
                <a:gdLst>
                  <a:gd name="T0" fmla="*/ 2147483646 w 15552"/>
                  <a:gd name="T1" fmla="*/ 2147483646 h 13396"/>
                  <a:gd name="T2" fmla="*/ 2147483646 w 15552"/>
                  <a:gd name="T3" fmla="*/ 2147483646 h 13396"/>
                  <a:gd name="T4" fmla="*/ 2147483646 w 15552"/>
                  <a:gd name="T5" fmla="*/ 2147483646 h 13396"/>
                  <a:gd name="T6" fmla="*/ 2147483646 w 15552"/>
                  <a:gd name="T7" fmla="*/ 2147483646 h 13396"/>
                  <a:gd name="T8" fmla="*/ 2147483646 w 15552"/>
                  <a:gd name="T9" fmla="*/ 2147483646 h 13396"/>
                  <a:gd name="T10" fmla="*/ 2147483646 w 15552"/>
                  <a:gd name="T11" fmla="*/ 2147483646 h 13396"/>
                  <a:gd name="T12" fmla="*/ 2147483646 w 15552"/>
                  <a:gd name="T13" fmla="*/ 2147483646 h 13396"/>
                  <a:gd name="T14" fmla="*/ 2147483646 w 15552"/>
                  <a:gd name="T15" fmla="*/ 2147483646 h 13396"/>
                  <a:gd name="T16" fmla="*/ 2147483646 w 15552"/>
                  <a:gd name="T17" fmla="*/ 2147483646 h 13396"/>
                  <a:gd name="T18" fmla="*/ 2147483646 w 15552"/>
                  <a:gd name="T19" fmla="*/ 2147483646 h 13396"/>
                  <a:gd name="T20" fmla="*/ 2147483646 w 15552"/>
                  <a:gd name="T21" fmla="*/ 2147483646 h 13396"/>
                  <a:gd name="T22" fmla="*/ 2147483646 w 15552"/>
                  <a:gd name="T23" fmla="*/ 2147483646 h 13396"/>
                  <a:gd name="T24" fmla="*/ 2147483646 w 15552"/>
                  <a:gd name="T25" fmla="*/ 2147483646 h 1339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15552"/>
                  <a:gd name="T40" fmla="*/ 0 h 13396"/>
                  <a:gd name="T41" fmla="*/ 15552 w 15552"/>
                  <a:gd name="T42" fmla="*/ 13396 h 1339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15552" h="13396" extrusionOk="0">
                    <a:moveTo>
                      <a:pt x="6683" y="53"/>
                    </a:moveTo>
                    <a:cubicBezTo>
                      <a:pt x="6639" y="57"/>
                      <a:pt x="6483" y="31"/>
                      <a:pt x="6397" y="42"/>
                    </a:cubicBezTo>
                    <a:cubicBezTo>
                      <a:pt x="5204" y="191"/>
                      <a:pt x="3994" y="914"/>
                      <a:pt x="3069" y="1643"/>
                    </a:cubicBezTo>
                    <a:cubicBezTo>
                      <a:pt x="2030" y="2462"/>
                      <a:pt x="1185" y="3392"/>
                      <a:pt x="612" y="4593"/>
                    </a:cubicBezTo>
                    <a:cubicBezTo>
                      <a:pt x="-223" y="6343"/>
                      <a:pt x="-306" y="8678"/>
                      <a:pt x="964" y="10251"/>
                    </a:cubicBezTo>
                    <a:cubicBezTo>
                      <a:pt x="1786" y="11268"/>
                      <a:pt x="2955" y="11979"/>
                      <a:pt x="4104" y="12565"/>
                    </a:cubicBezTo>
                    <a:cubicBezTo>
                      <a:pt x="5277" y="13164"/>
                      <a:pt x="6666" y="13394"/>
                      <a:pt x="7977" y="13395"/>
                    </a:cubicBezTo>
                    <a:cubicBezTo>
                      <a:pt x="9818" y="13397"/>
                      <a:pt x="11863" y="12993"/>
                      <a:pt x="13371" y="11880"/>
                    </a:cubicBezTo>
                    <a:cubicBezTo>
                      <a:pt x="14285" y="11205"/>
                      <a:pt x="14980" y="10072"/>
                      <a:pt x="15276" y="8984"/>
                    </a:cubicBezTo>
                    <a:cubicBezTo>
                      <a:pt x="15611" y="7755"/>
                      <a:pt x="15624" y="6486"/>
                      <a:pt x="15264" y="5268"/>
                    </a:cubicBezTo>
                    <a:cubicBezTo>
                      <a:pt x="14847" y="3859"/>
                      <a:pt x="13855" y="2889"/>
                      <a:pt x="12825" y="1898"/>
                    </a:cubicBezTo>
                    <a:cubicBezTo>
                      <a:pt x="11923" y="1030"/>
                      <a:pt x="10685" y="398"/>
                      <a:pt x="9457" y="131"/>
                    </a:cubicBezTo>
                    <a:cubicBezTo>
                      <a:pt x="8155" y="-153"/>
                      <a:pt x="6993" y="33"/>
                      <a:pt x="5810" y="593"/>
                    </a:cubicBezTo>
                  </a:path>
                </a:pathLst>
              </a:custGeom>
              <a:noFill/>
              <a:ln w="19050" cap="rnd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237" name="Ink 21"/>
              <p:cNvSpPr>
                <a:spLocks noRot="1" noChangeAspect="1" noEditPoints="1" noChangeArrowheads="1" noChangeShapeType="1" noTextEdit="1"/>
              </p:cNvSpPr>
              <p:nvPr/>
            </p:nvSpPr>
            <p:spPr bwMode="auto">
              <a:xfrm>
                <a:off x="2787992" y="3091313"/>
                <a:ext cx="368501" cy="331822"/>
              </a:xfrm>
              <a:custGeom>
                <a:avLst/>
                <a:gdLst>
                  <a:gd name="T0" fmla="*/ 2147483646 w 15552"/>
                  <a:gd name="T1" fmla="*/ 2147483646 h 13396"/>
                  <a:gd name="T2" fmla="*/ 2147483646 w 15552"/>
                  <a:gd name="T3" fmla="*/ 2147483646 h 13396"/>
                  <a:gd name="T4" fmla="*/ 2147483646 w 15552"/>
                  <a:gd name="T5" fmla="*/ 2147483646 h 13396"/>
                  <a:gd name="T6" fmla="*/ 2147483646 w 15552"/>
                  <a:gd name="T7" fmla="*/ 2147483646 h 13396"/>
                  <a:gd name="T8" fmla="*/ 2147483646 w 15552"/>
                  <a:gd name="T9" fmla="*/ 2147483646 h 13396"/>
                  <a:gd name="T10" fmla="*/ 2147483646 w 15552"/>
                  <a:gd name="T11" fmla="*/ 2147483646 h 13396"/>
                  <a:gd name="T12" fmla="*/ 2147483646 w 15552"/>
                  <a:gd name="T13" fmla="*/ 2147483646 h 13396"/>
                  <a:gd name="T14" fmla="*/ 2147483646 w 15552"/>
                  <a:gd name="T15" fmla="*/ 2147483646 h 13396"/>
                  <a:gd name="T16" fmla="*/ 2147483646 w 15552"/>
                  <a:gd name="T17" fmla="*/ 2147483646 h 13396"/>
                  <a:gd name="T18" fmla="*/ 2147483646 w 15552"/>
                  <a:gd name="T19" fmla="*/ 2147483646 h 13396"/>
                  <a:gd name="T20" fmla="*/ 2147483646 w 15552"/>
                  <a:gd name="T21" fmla="*/ 2147483646 h 13396"/>
                  <a:gd name="T22" fmla="*/ 2147483646 w 15552"/>
                  <a:gd name="T23" fmla="*/ 2147483646 h 13396"/>
                  <a:gd name="T24" fmla="*/ 2147483646 w 15552"/>
                  <a:gd name="T25" fmla="*/ 2147483646 h 1339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15552"/>
                  <a:gd name="T40" fmla="*/ 0 h 13396"/>
                  <a:gd name="T41" fmla="*/ 15552 w 15552"/>
                  <a:gd name="T42" fmla="*/ 13396 h 1339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15552" h="13396" extrusionOk="0">
                    <a:moveTo>
                      <a:pt x="6683" y="53"/>
                    </a:moveTo>
                    <a:cubicBezTo>
                      <a:pt x="6639" y="57"/>
                      <a:pt x="6483" y="31"/>
                      <a:pt x="6397" y="42"/>
                    </a:cubicBezTo>
                    <a:cubicBezTo>
                      <a:pt x="5204" y="191"/>
                      <a:pt x="3994" y="914"/>
                      <a:pt x="3069" y="1643"/>
                    </a:cubicBezTo>
                    <a:cubicBezTo>
                      <a:pt x="2030" y="2462"/>
                      <a:pt x="1185" y="3392"/>
                      <a:pt x="612" y="4593"/>
                    </a:cubicBezTo>
                    <a:cubicBezTo>
                      <a:pt x="-223" y="6343"/>
                      <a:pt x="-306" y="8678"/>
                      <a:pt x="964" y="10251"/>
                    </a:cubicBezTo>
                    <a:cubicBezTo>
                      <a:pt x="1786" y="11268"/>
                      <a:pt x="2955" y="11979"/>
                      <a:pt x="4104" y="12565"/>
                    </a:cubicBezTo>
                    <a:cubicBezTo>
                      <a:pt x="5277" y="13164"/>
                      <a:pt x="6666" y="13394"/>
                      <a:pt x="7977" y="13395"/>
                    </a:cubicBezTo>
                    <a:cubicBezTo>
                      <a:pt x="9818" y="13397"/>
                      <a:pt x="11863" y="12993"/>
                      <a:pt x="13371" y="11880"/>
                    </a:cubicBezTo>
                    <a:cubicBezTo>
                      <a:pt x="14285" y="11205"/>
                      <a:pt x="14980" y="10072"/>
                      <a:pt x="15276" y="8984"/>
                    </a:cubicBezTo>
                    <a:cubicBezTo>
                      <a:pt x="15611" y="7755"/>
                      <a:pt x="15624" y="6486"/>
                      <a:pt x="15264" y="5268"/>
                    </a:cubicBezTo>
                    <a:cubicBezTo>
                      <a:pt x="14847" y="3859"/>
                      <a:pt x="13855" y="2889"/>
                      <a:pt x="12825" y="1898"/>
                    </a:cubicBezTo>
                    <a:cubicBezTo>
                      <a:pt x="11923" y="1030"/>
                      <a:pt x="10685" y="398"/>
                      <a:pt x="9457" y="131"/>
                    </a:cubicBezTo>
                    <a:cubicBezTo>
                      <a:pt x="8155" y="-153"/>
                      <a:pt x="6993" y="33"/>
                      <a:pt x="5810" y="593"/>
                    </a:cubicBezTo>
                  </a:path>
                </a:pathLst>
              </a:custGeom>
              <a:noFill/>
              <a:ln w="19050" cap="rnd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8233" name="Comment 106"/>
            <p:cNvSpPr>
              <a:spLocks noRot="1" noChangeAspect="1" noEditPoints="1" noChangeArrowheads="1" noChangeShapeType="1" noTextEdit="1"/>
            </p:cNvSpPr>
            <p:nvPr/>
          </p:nvSpPr>
          <p:spPr bwMode="auto">
            <a:xfrm>
              <a:off x="2663825" y="3213100"/>
              <a:ext cx="157163" cy="166688"/>
            </a:xfrm>
            <a:custGeom>
              <a:avLst/>
              <a:gdLst>
                <a:gd name="T0" fmla="*/ 0 w 593"/>
                <a:gd name="T1" fmla="*/ 0 h 620"/>
                <a:gd name="T2" fmla="*/ 0 w 593"/>
                <a:gd name="T3" fmla="*/ 0 h 620"/>
                <a:gd name="T4" fmla="*/ 0 w 593"/>
                <a:gd name="T5" fmla="*/ 0 h 620"/>
                <a:gd name="T6" fmla="*/ 0 w 593"/>
                <a:gd name="T7" fmla="*/ 0 h 620"/>
                <a:gd name="T8" fmla="*/ 0 w 593"/>
                <a:gd name="T9" fmla="*/ 0 h 620"/>
                <a:gd name="T10" fmla="*/ 0 w 593"/>
                <a:gd name="T11" fmla="*/ 0 h 620"/>
                <a:gd name="T12" fmla="*/ 0 w 593"/>
                <a:gd name="T13" fmla="*/ 0 h 620"/>
                <a:gd name="T14" fmla="*/ 0 w 593"/>
                <a:gd name="T15" fmla="*/ 0 h 620"/>
                <a:gd name="T16" fmla="*/ 0 w 593"/>
                <a:gd name="T17" fmla="*/ 0 h 620"/>
                <a:gd name="T18" fmla="*/ 0 w 593"/>
                <a:gd name="T19" fmla="*/ 0 h 620"/>
                <a:gd name="T20" fmla="*/ 0 w 593"/>
                <a:gd name="T21" fmla="*/ 0 h 620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593"/>
                <a:gd name="T34" fmla="*/ 0 h 620"/>
                <a:gd name="T35" fmla="*/ 593 w 593"/>
                <a:gd name="T36" fmla="*/ 620 h 620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593" h="620" extrusionOk="0">
                  <a:moveTo>
                    <a:pt x="375" y="94"/>
                  </a:moveTo>
                  <a:cubicBezTo>
                    <a:pt x="363" y="63"/>
                    <a:pt x="358" y="52"/>
                    <a:pt x="321" y="45"/>
                  </a:cubicBezTo>
                  <a:cubicBezTo>
                    <a:pt x="290" y="39"/>
                    <a:pt x="260" y="48"/>
                    <a:pt x="232" y="57"/>
                  </a:cubicBezTo>
                  <a:cubicBezTo>
                    <a:pt x="186" y="72"/>
                    <a:pt x="140" y="94"/>
                    <a:pt x="102" y="125"/>
                  </a:cubicBezTo>
                  <a:cubicBezTo>
                    <a:pt x="4" y="204"/>
                    <a:pt x="-29" y="339"/>
                    <a:pt x="28" y="453"/>
                  </a:cubicBezTo>
                  <a:cubicBezTo>
                    <a:pt x="75" y="548"/>
                    <a:pt x="173" y="607"/>
                    <a:pt x="276" y="618"/>
                  </a:cubicBezTo>
                  <a:cubicBezTo>
                    <a:pt x="344" y="625"/>
                    <a:pt x="413" y="597"/>
                    <a:pt x="467" y="558"/>
                  </a:cubicBezTo>
                  <a:cubicBezTo>
                    <a:pt x="566" y="486"/>
                    <a:pt x="616" y="363"/>
                    <a:pt x="583" y="244"/>
                  </a:cubicBezTo>
                  <a:cubicBezTo>
                    <a:pt x="566" y="180"/>
                    <a:pt x="523" y="117"/>
                    <a:pt x="474" y="73"/>
                  </a:cubicBezTo>
                  <a:cubicBezTo>
                    <a:pt x="437" y="40"/>
                    <a:pt x="382" y="11"/>
                    <a:pt x="333" y="0"/>
                  </a:cubicBezTo>
                  <a:cubicBezTo>
                    <a:pt x="314" y="0"/>
                    <a:pt x="308" y="0"/>
                    <a:pt x="295" y="0"/>
                  </a:cubicBezTo>
                </a:path>
              </a:pathLst>
            </a:custGeom>
            <a:noFill/>
            <a:ln w="19050" cap="rnd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8215" name="Text Box 63"/>
          <p:cNvSpPr txBox="1">
            <a:spLocks noChangeArrowheads="1"/>
          </p:cNvSpPr>
          <p:nvPr/>
        </p:nvSpPr>
        <p:spPr bwMode="auto">
          <a:xfrm>
            <a:off x="1436688" y="914400"/>
            <a:ext cx="938212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600">
                <a:solidFill>
                  <a:srgbClr val="FF0000"/>
                </a:solidFill>
                <a:latin typeface="Felt Tip Roman" panose="02000400000000000000" pitchFamily="2" charset="0"/>
              </a:rPr>
              <a:t>Analytics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17">
            <p14:nvContentPartPr>
              <p14:cNvPr id="166976" name="Ink 64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3276600" y="685800"/>
              <a:ext cx="495300" cy="735013"/>
            </p14:xfrm>
          </p:contentPart>
        </mc:Choice>
        <mc:Fallback xmlns="">
          <p:pic>
            <p:nvPicPr>
              <p:cNvPr id="166976" name="Ink 64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3270481" y="678241"/>
                <a:ext cx="504299" cy="744732"/>
              </a:xfrm>
              <a:prstGeom prst="rect">
                <a:avLst/>
              </a:prstGeom>
            </p:spPr>
          </p:pic>
        </mc:Fallback>
      </mc:AlternateContent>
      <p:sp>
        <p:nvSpPr>
          <p:cNvPr id="8217" name="Text Box 65"/>
          <p:cNvSpPr txBox="1">
            <a:spLocks noChangeArrowheads="1"/>
          </p:cNvSpPr>
          <p:nvPr/>
        </p:nvSpPr>
        <p:spPr bwMode="auto">
          <a:xfrm>
            <a:off x="623888" y="228600"/>
            <a:ext cx="8382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600">
                <a:latin typeface="Felt Tip Roman" panose="02000400000000000000" pitchFamily="2" charset="0"/>
              </a:rPr>
              <a:t>Bus Apps</a:t>
            </a:r>
          </a:p>
        </p:txBody>
      </p:sp>
      <p:sp>
        <p:nvSpPr>
          <p:cNvPr id="8218" name="Text Box 66"/>
          <p:cNvSpPr txBox="1">
            <a:spLocks noChangeArrowheads="1"/>
          </p:cNvSpPr>
          <p:nvPr/>
        </p:nvSpPr>
        <p:spPr bwMode="auto">
          <a:xfrm>
            <a:off x="803275" y="1752600"/>
            <a:ext cx="99377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600">
                <a:solidFill>
                  <a:srgbClr val="FF0000"/>
                </a:solidFill>
                <a:latin typeface="Felt Tip Roman" panose="02000400000000000000" pitchFamily="2" charset="0"/>
              </a:rPr>
              <a:t>Inf/Collab</a:t>
            </a:r>
          </a:p>
        </p:txBody>
      </p:sp>
      <p:grpSp>
        <p:nvGrpSpPr>
          <p:cNvPr id="8219" name="Group 67"/>
          <p:cNvGrpSpPr>
            <a:grpSpLocks/>
          </p:cNvGrpSpPr>
          <p:nvPr/>
        </p:nvGrpSpPr>
        <p:grpSpPr bwMode="auto">
          <a:xfrm>
            <a:off x="1066800" y="1524000"/>
            <a:ext cx="457200" cy="339725"/>
            <a:chOff x="2140" y="3134"/>
            <a:chExt cx="475" cy="406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8">
              <p14:nvContentPartPr>
                <p14:cNvPr id="166980" name="Ink 68"/>
                <p14:cNvContentPartPr>
                  <a14:cpLocks xmlns:a14="http://schemas.microsoft.com/office/drawing/2010/main" noRot="1" noChangeAspect="1" noEditPoints="1" noChangeArrowheads="1" noChangeShapeType="1"/>
                </p14:cNvContentPartPr>
                <p14:nvPr/>
              </p14:nvContentPartPr>
              <p14:xfrm>
                <a:off x="2140" y="3134"/>
                <a:ext cx="475" cy="406"/>
              </p14:xfrm>
            </p:contentPart>
          </mc:Choice>
          <mc:Fallback xmlns="">
            <p:pic>
              <p:nvPicPr>
                <p:cNvPr id="166980" name="Ink 68"/>
                <p:cNvPicPr>
                  <a:picLocks noRot="1" noChangeAspect="1" noEditPoints="1" noChangeArrowheads="1" noChangeShapeType="1"/>
                </p:cNvPicPr>
                <p:nvPr/>
              </p:nvPicPr>
              <p:blipFill>
                <a:blip r:embed="rId19"/>
                <a:stretch>
                  <a:fillRect/>
                </a:stretch>
              </p:blipFill>
              <p:spPr>
                <a:xfrm>
                  <a:off x="2130" y="3123"/>
                  <a:ext cx="494" cy="428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0">
              <p14:nvContentPartPr>
                <p14:cNvPr id="166981" name="Ink 69"/>
                <p14:cNvContentPartPr>
                  <a14:cpLocks xmlns:a14="http://schemas.microsoft.com/office/drawing/2010/main" noRot="1" noChangeAspect="1" noEditPoints="1" noChangeArrowheads="1" noChangeShapeType="1"/>
                </p14:cNvContentPartPr>
                <p14:nvPr/>
              </p14:nvContentPartPr>
              <p14:xfrm>
                <a:off x="2147483647" y="2147483647"/>
                <a:ext cx="0" cy="0"/>
              </p14:xfrm>
            </p:contentPart>
          </mc:Choice>
          <mc:Fallback xmlns="">
            <p:pic>
              <p:nvPicPr>
                <p:cNvPr id="166981" name="Ink 69"/>
                <p:cNvPicPr>
                  <a:picLocks noRot="1" noChangeAspect="1" noEditPoints="1" noChangeArrowheads="1" noChangeShapeType="1"/>
                </p:cNvPicPr>
                <p:nvPr/>
              </p:nvPicPr>
              <p:blipFill>
                <a:blip r:embed="rId21"/>
                <a:stretch>
                  <a:fillRect/>
                </a:stretch>
              </p:blipFill>
              <p:spPr>
                <a:xfrm>
                  <a:off x="2147483647" y="2147483647"/>
                  <a:ext cx="0" cy="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2">
              <p14:nvContentPartPr>
                <p14:cNvPr id="166982" name="Ink 70"/>
                <p14:cNvContentPartPr>
                  <a14:cpLocks xmlns:a14="http://schemas.microsoft.com/office/drawing/2010/main" noRot="1" noChangeAspect="1" noEditPoints="1" noChangeArrowheads="1" noChangeShapeType="1"/>
                </p14:cNvContentPartPr>
                <p14:nvPr/>
              </p14:nvContentPartPr>
              <p14:xfrm>
                <a:off x="2215" y="3253"/>
                <a:ext cx="212" cy="153"/>
              </p14:xfrm>
            </p:contentPart>
          </mc:Choice>
          <mc:Fallback xmlns="">
            <p:pic>
              <p:nvPicPr>
                <p:cNvPr id="166982" name="Ink 70"/>
                <p:cNvPicPr>
                  <a:picLocks noRot="1" noChangeAspect="1" noEditPoints="1" noChangeArrowheads="1" noChangeShapeType="1"/>
                </p:cNvPicPr>
                <p:nvPr/>
              </p:nvPicPr>
              <p:blipFill>
                <a:blip r:embed="rId23"/>
                <a:stretch>
                  <a:fillRect/>
                </a:stretch>
              </p:blipFill>
              <p:spPr>
                <a:xfrm>
                  <a:off x="2205" y="3242"/>
                  <a:ext cx="231" cy="175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 xmlns:p14="http://schemas.microsoft.com/office/powerpoint/2010/main">
        <mc:Choice Requires="p14">
          <p:contentPart p14:bwMode="auto" r:id="rId24">
            <p14:nvContentPartPr>
              <p14:cNvPr id="166983" name="Ink 71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1625600" y="1473200"/>
              <a:ext cx="304800" cy="177800"/>
            </p14:xfrm>
          </p:contentPart>
        </mc:Choice>
        <mc:Fallback xmlns="">
          <p:pic>
            <p:nvPicPr>
              <p:cNvPr id="166983" name="Ink 71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25"/>
              <a:stretch>
                <a:fillRect/>
              </a:stretch>
            </p:blipFill>
            <p:spPr>
              <a:xfrm>
                <a:off x="1616244" y="1463842"/>
                <a:ext cx="323513" cy="196516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6">
            <p14:nvContentPartPr>
              <p14:cNvPr id="166984" name="Ink 72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939800" y="749300"/>
              <a:ext cx="723900" cy="787400"/>
            </p14:xfrm>
          </p:contentPart>
        </mc:Choice>
        <mc:Fallback xmlns="">
          <p:pic>
            <p:nvPicPr>
              <p:cNvPr id="166984" name="Ink 72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27"/>
              <a:stretch>
                <a:fillRect/>
              </a:stretch>
            </p:blipFill>
            <p:spPr>
              <a:xfrm>
                <a:off x="930441" y="739939"/>
                <a:ext cx="742618" cy="806122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8">
            <p14:nvContentPartPr>
              <p14:cNvPr id="166985" name="Ink 73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685800" y="977900"/>
              <a:ext cx="38100" cy="139700"/>
            </p14:xfrm>
          </p:contentPart>
        </mc:Choice>
        <mc:Fallback xmlns="">
          <p:pic>
            <p:nvPicPr>
              <p:cNvPr id="166985" name="Ink 73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29"/>
              <a:stretch>
                <a:fillRect/>
              </a:stretch>
            </p:blipFill>
            <p:spPr>
              <a:xfrm>
                <a:off x="676455" y="968539"/>
                <a:ext cx="56791" cy="158423"/>
              </a:xfrm>
              <a:prstGeom prst="rect">
                <a:avLst/>
              </a:prstGeom>
            </p:spPr>
          </p:pic>
        </mc:Fallback>
      </mc:AlternateContent>
      <p:sp>
        <p:nvSpPr>
          <p:cNvPr id="166986" name="Ink 11"/>
          <p:cNvSpPr>
            <a:spLocks noRot="1" noChangeAspect="1" noEditPoints="1" noChangeArrowheads="1" noChangeShapeType="1" noTextEdit="1"/>
          </p:cNvSpPr>
          <p:nvPr/>
        </p:nvSpPr>
        <p:spPr bwMode="auto">
          <a:xfrm>
            <a:off x="6610350" y="762000"/>
            <a:ext cx="336550" cy="579438"/>
          </a:xfrm>
          <a:custGeom>
            <a:avLst/>
            <a:gdLst>
              <a:gd name="T0" fmla="*/ 2147483646 w 936"/>
              <a:gd name="T1" fmla="*/ 2147483646 h 1612"/>
              <a:gd name="T2" fmla="*/ 2147483646 w 936"/>
              <a:gd name="T3" fmla="*/ 2147483646 h 1612"/>
              <a:gd name="T4" fmla="*/ 2147483646 w 936"/>
              <a:gd name="T5" fmla="*/ 2147483646 h 1612"/>
              <a:gd name="T6" fmla="*/ 2147483646 w 936"/>
              <a:gd name="T7" fmla="*/ 2147483646 h 1612"/>
              <a:gd name="T8" fmla="*/ 2147483646 w 936"/>
              <a:gd name="T9" fmla="*/ 2147483646 h 1612"/>
              <a:gd name="T10" fmla="*/ 0 w 936"/>
              <a:gd name="T11" fmla="*/ 2147483646 h 1612"/>
              <a:gd name="T12" fmla="*/ 2147483646 w 936"/>
              <a:gd name="T13" fmla="*/ 2147483646 h 1612"/>
              <a:gd name="T14" fmla="*/ 2147483646 w 936"/>
              <a:gd name="T15" fmla="*/ 2147483646 h 1612"/>
              <a:gd name="T16" fmla="*/ 2147483646 w 936"/>
              <a:gd name="T17" fmla="*/ 2147483646 h 1612"/>
              <a:gd name="T18" fmla="*/ 2147483646 w 936"/>
              <a:gd name="T19" fmla="*/ 2147483646 h 1612"/>
              <a:gd name="T20" fmla="*/ 2147483646 w 936"/>
              <a:gd name="T21" fmla="*/ 2147483646 h 1612"/>
              <a:gd name="T22" fmla="*/ 2147483646 w 936"/>
              <a:gd name="T23" fmla="*/ 2147483646 h 1612"/>
              <a:gd name="T24" fmla="*/ 2147483646 w 936"/>
              <a:gd name="T25" fmla="*/ 2147483646 h 1612"/>
              <a:gd name="T26" fmla="*/ 2147483646 w 936"/>
              <a:gd name="T27" fmla="*/ 2147483646 h 1612"/>
              <a:gd name="T28" fmla="*/ 2147483646 w 936"/>
              <a:gd name="T29" fmla="*/ 2147483646 h 1612"/>
              <a:gd name="T30" fmla="*/ 2147483646 w 936"/>
              <a:gd name="T31" fmla="*/ 2147483646 h 1612"/>
              <a:gd name="T32" fmla="*/ 2147483646 w 936"/>
              <a:gd name="T33" fmla="*/ 2147483646 h 1612"/>
              <a:gd name="T34" fmla="*/ 2147483646 w 936"/>
              <a:gd name="T35" fmla="*/ 2147483646 h 1612"/>
              <a:gd name="T36" fmla="*/ 2147483646 w 936"/>
              <a:gd name="T37" fmla="*/ 2147483646 h 1612"/>
              <a:gd name="T38" fmla="*/ 2147483646 w 936"/>
              <a:gd name="T39" fmla="*/ 2147483646 h 1612"/>
              <a:gd name="T40" fmla="*/ 2147483646 w 936"/>
              <a:gd name="T41" fmla="*/ 2147483646 h 1612"/>
              <a:gd name="T42" fmla="*/ 2147483646 w 936"/>
              <a:gd name="T43" fmla="*/ 2147483646 h 1612"/>
              <a:gd name="T44" fmla="*/ 2147483646 w 936"/>
              <a:gd name="T45" fmla="*/ 2147483646 h 1612"/>
              <a:gd name="T46" fmla="*/ 2147483646 w 936"/>
              <a:gd name="T47" fmla="*/ 2147483646 h 1612"/>
              <a:gd name="T48" fmla="*/ 2147483646 w 936"/>
              <a:gd name="T49" fmla="*/ 2147483646 h 1612"/>
              <a:gd name="T50" fmla="*/ 2147483646 w 936"/>
              <a:gd name="T51" fmla="*/ 2147483646 h 1612"/>
              <a:gd name="T52" fmla="*/ 2147483646 w 936"/>
              <a:gd name="T53" fmla="*/ 0 h 1612"/>
              <a:gd name="T54" fmla="*/ 2147483646 w 936"/>
              <a:gd name="T55" fmla="*/ 2147483646 h 1612"/>
              <a:gd name="T56" fmla="*/ 2147483646 w 936"/>
              <a:gd name="T57" fmla="*/ 2147483646 h 1612"/>
              <a:gd name="T58" fmla="*/ 2147483646 w 936"/>
              <a:gd name="T59" fmla="*/ 2147483646 h 1612"/>
              <a:gd name="T60" fmla="*/ 2147483646 w 936"/>
              <a:gd name="T61" fmla="*/ 2147483646 h 1612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w 936"/>
              <a:gd name="T94" fmla="*/ 0 h 1612"/>
              <a:gd name="T95" fmla="*/ 936 w 936"/>
              <a:gd name="T96" fmla="*/ 1612 h 1612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T93" t="T94" r="T95" b="T96"/>
            <a:pathLst>
              <a:path w="936" h="1612" extrusionOk="0">
                <a:moveTo>
                  <a:pt x="4" y="874"/>
                </a:moveTo>
                <a:cubicBezTo>
                  <a:pt x="21" y="903"/>
                  <a:pt x="35" y="933"/>
                  <a:pt x="52" y="962"/>
                </a:cubicBezTo>
                <a:cubicBezTo>
                  <a:pt x="93" y="1031"/>
                  <a:pt x="134" y="1098"/>
                  <a:pt x="181" y="1163"/>
                </a:cubicBezTo>
                <a:cubicBezTo>
                  <a:pt x="266" y="1282"/>
                  <a:pt x="351" y="1402"/>
                  <a:pt x="450" y="1510"/>
                </a:cubicBezTo>
                <a:cubicBezTo>
                  <a:pt x="486" y="1549"/>
                  <a:pt x="514" y="1584"/>
                  <a:pt x="559" y="1611"/>
                </a:cubicBezTo>
              </a:path>
              <a:path w="936" h="1612" extrusionOk="0">
                <a:moveTo>
                  <a:pt x="0" y="899"/>
                </a:moveTo>
                <a:cubicBezTo>
                  <a:pt x="2" y="922"/>
                  <a:pt x="1" y="945"/>
                  <a:pt x="4" y="968"/>
                </a:cubicBezTo>
                <a:cubicBezTo>
                  <a:pt x="8" y="996"/>
                  <a:pt x="12" y="1025"/>
                  <a:pt x="18" y="1053"/>
                </a:cubicBezTo>
                <a:cubicBezTo>
                  <a:pt x="26" y="1024"/>
                  <a:pt x="24" y="997"/>
                  <a:pt x="24" y="966"/>
                </a:cubicBezTo>
                <a:cubicBezTo>
                  <a:pt x="24" y="928"/>
                  <a:pt x="20" y="888"/>
                  <a:pt x="37" y="853"/>
                </a:cubicBezTo>
                <a:cubicBezTo>
                  <a:pt x="63" y="863"/>
                  <a:pt x="78" y="879"/>
                  <a:pt x="96" y="901"/>
                </a:cubicBezTo>
                <a:cubicBezTo>
                  <a:pt x="118" y="929"/>
                  <a:pt x="133" y="962"/>
                  <a:pt x="150" y="993"/>
                </a:cubicBezTo>
                <a:cubicBezTo>
                  <a:pt x="169" y="1026"/>
                  <a:pt x="190" y="1066"/>
                  <a:pt x="218" y="1093"/>
                </a:cubicBezTo>
                <a:cubicBezTo>
                  <a:pt x="239" y="1114"/>
                  <a:pt x="258" y="1121"/>
                  <a:pt x="285" y="1131"/>
                </a:cubicBezTo>
              </a:path>
              <a:path w="936" h="1612" extrusionOk="0">
                <a:moveTo>
                  <a:pt x="122" y="67"/>
                </a:moveTo>
                <a:cubicBezTo>
                  <a:pt x="137" y="109"/>
                  <a:pt x="154" y="148"/>
                  <a:pt x="172" y="189"/>
                </a:cubicBezTo>
                <a:cubicBezTo>
                  <a:pt x="229" y="317"/>
                  <a:pt x="302" y="440"/>
                  <a:pt x="370" y="562"/>
                </a:cubicBezTo>
                <a:cubicBezTo>
                  <a:pt x="463" y="730"/>
                  <a:pt x="556" y="898"/>
                  <a:pt x="645" y="1068"/>
                </a:cubicBezTo>
                <a:cubicBezTo>
                  <a:pt x="722" y="1215"/>
                  <a:pt x="796" y="1395"/>
                  <a:pt x="913" y="1517"/>
                </a:cubicBezTo>
                <a:cubicBezTo>
                  <a:pt x="920" y="1523"/>
                  <a:pt x="928" y="1530"/>
                  <a:pt x="935" y="1536"/>
                </a:cubicBezTo>
              </a:path>
              <a:path w="936" h="1612" extrusionOk="0">
                <a:moveTo>
                  <a:pt x="97" y="46"/>
                </a:moveTo>
                <a:cubicBezTo>
                  <a:pt x="95" y="68"/>
                  <a:pt x="92" y="89"/>
                  <a:pt x="79" y="108"/>
                </a:cubicBezTo>
                <a:cubicBezTo>
                  <a:pt x="63" y="132"/>
                  <a:pt x="56" y="153"/>
                  <a:pt x="54" y="183"/>
                </a:cubicBezTo>
                <a:cubicBezTo>
                  <a:pt x="54" y="189"/>
                  <a:pt x="54" y="194"/>
                  <a:pt x="54" y="200"/>
                </a:cubicBezTo>
                <a:cubicBezTo>
                  <a:pt x="70" y="174"/>
                  <a:pt x="78" y="146"/>
                  <a:pt x="88" y="117"/>
                </a:cubicBezTo>
                <a:cubicBezTo>
                  <a:pt x="99" y="86"/>
                  <a:pt x="106" y="49"/>
                  <a:pt x="124" y="21"/>
                </a:cubicBezTo>
                <a:cubicBezTo>
                  <a:pt x="130" y="14"/>
                  <a:pt x="135" y="7"/>
                  <a:pt x="141" y="0"/>
                </a:cubicBezTo>
                <a:cubicBezTo>
                  <a:pt x="166" y="15"/>
                  <a:pt x="167" y="39"/>
                  <a:pt x="179" y="67"/>
                </a:cubicBezTo>
                <a:cubicBezTo>
                  <a:pt x="190" y="92"/>
                  <a:pt x="205" y="115"/>
                  <a:pt x="221" y="137"/>
                </a:cubicBezTo>
                <a:cubicBezTo>
                  <a:pt x="240" y="164"/>
                  <a:pt x="265" y="187"/>
                  <a:pt x="287" y="211"/>
                </a:cubicBezTo>
                <a:cubicBezTo>
                  <a:pt x="309" y="234"/>
                  <a:pt x="334" y="255"/>
                  <a:pt x="357" y="277"/>
                </a:cubicBezTo>
              </a:path>
            </a:pathLst>
          </a:custGeom>
          <a:noFill/>
          <a:ln w="19050" cap="rnd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0">
            <p14:nvContentPartPr>
              <p14:cNvPr id="166987" name="Ink 75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2689225" y="5937250"/>
              <a:ext cx="1588" cy="9525"/>
            </p14:xfrm>
          </p:contentPart>
        </mc:Choice>
        <mc:Fallback xmlns="">
          <p:pic>
            <p:nvPicPr>
              <p:cNvPr id="166987" name="Ink 75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2679697" y="5935052"/>
                <a:ext cx="20644" cy="13555"/>
              </a:xfrm>
              <a:prstGeom prst="rect">
                <a:avLst/>
              </a:prstGeom>
            </p:spPr>
          </p:pic>
        </mc:Fallback>
      </mc:AlternateContent>
      <p:sp>
        <p:nvSpPr>
          <p:cNvPr id="167000" name="Text Box 88"/>
          <p:cNvSpPr txBox="1">
            <a:spLocks noChangeArrowheads="1"/>
          </p:cNvSpPr>
          <p:nvPr/>
        </p:nvSpPr>
        <p:spPr bwMode="auto">
          <a:xfrm>
            <a:off x="8077200" y="762000"/>
            <a:ext cx="3238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 b="1">
                <a:solidFill>
                  <a:srgbClr val="FF0000"/>
                </a:solidFill>
                <a:latin typeface="Felt Tip Roman" panose="02000400000000000000" pitchFamily="2" charset="0"/>
              </a:rPr>
              <a:t>$</a:t>
            </a:r>
          </a:p>
        </p:txBody>
      </p:sp>
      <p:sp>
        <p:nvSpPr>
          <p:cNvPr id="167001" name="Ink 5"/>
          <p:cNvSpPr>
            <a:spLocks noRot="1" noChangeAspect="1" noEditPoints="1" noChangeArrowheads="1" noChangeShapeType="1" noTextEdit="1"/>
          </p:cNvSpPr>
          <p:nvPr/>
        </p:nvSpPr>
        <p:spPr bwMode="auto">
          <a:xfrm>
            <a:off x="8077200" y="1143000"/>
            <a:ext cx="255588" cy="331788"/>
          </a:xfrm>
          <a:custGeom>
            <a:avLst/>
            <a:gdLst>
              <a:gd name="T0" fmla="*/ 2147483646 w 1086"/>
              <a:gd name="T1" fmla="*/ 2147483646 h 1418"/>
              <a:gd name="T2" fmla="*/ 2147483646 w 1086"/>
              <a:gd name="T3" fmla="*/ 2147483646 h 1418"/>
              <a:gd name="T4" fmla="*/ 2147483646 w 1086"/>
              <a:gd name="T5" fmla="*/ 2147483646 h 1418"/>
              <a:gd name="T6" fmla="*/ 2147483646 w 1086"/>
              <a:gd name="T7" fmla="*/ 2147483646 h 1418"/>
              <a:gd name="T8" fmla="*/ 2147483646 w 1086"/>
              <a:gd name="T9" fmla="*/ 2147483646 h 1418"/>
              <a:gd name="T10" fmla="*/ 2147483646 w 1086"/>
              <a:gd name="T11" fmla="*/ 2147483646 h 1418"/>
              <a:gd name="T12" fmla="*/ 2147483646 w 1086"/>
              <a:gd name="T13" fmla="*/ 2147483646 h 1418"/>
              <a:gd name="T14" fmla="*/ 2147483646 w 1086"/>
              <a:gd name="T15" fmla="*/ 2147483646 h 1418"/>
              <a:gd name="T16" fmla="*/ 2147483646 w 1086"/>
              <a:gd name="T17" fmla="*/ 2147483646 h 1418"/>
              <a:gd name="T18" fmla="*/ 2147483646 w 1086"/>
              <a:gd name="T19" fmla="*/ 2147483646 h 1418"/>
              <a:gd name="T20" fmla="*/ 2147483646 w 1086"/>
              <a:gd name="T21" fmla="*/ 2147483646 h 1418"/>
              <a:gd name="T22" fmla="*/ 2147483646 w 1086"/>
              <a:gd name="T23" fmla="*/ 2147483646 h 1418"/>
              <a:gd name="T24" fmla="*/ 2147483646 w 1086"/>
              <a:gd name="T25" fmla="*/ 2147483646 h 1418"/>
              <a:gd name="T26" fmla="*/ 2147483646 w 1086"/>
              <a:gd name="T27" fmla="*/ 2147483646 h 1418"/>
              <a:gd name="T28" fmla="*/ 2147483646 w 1086"/>
              <a:gd name="T29" fmla="*/ 2147483646 h 1418"/>
              <a:gd name="T30" fmla="*/ 2147483646 w 1086"/>
              <a:gd name="T31" fmla="*/ 2147483646 h 1418"/>
              <a:gd name="T32" fmla="*/ 2147483646 w 1086"/>
              <a:gd name="T33" fmla="*/ 2147483646 h 1418"/>
              <a:gd name="T34" fmla="*/ 2147483646 w 1086"/>
              <a:gd name="T35" fmla="*/ 2147483646 h 1418"/>
              <a:gd name="T36" fmla="*/ 2147483646 w 1086"/>
              <a:gd name="T37" fmla="*/ 2147483646 h 1418"/>
              <a:gd name="T38" fmla="*/ 2147483646 w 1086"/>
              <a:gd name="T39" fmla="*/ 2147483646 h 1418"/>
              <a:gd name="T40" fmla="*/ 2147483646 w 1086"/>
              <a:gd name="T41" fmla="*/ 2147483646 h 1418"/>
              <a:gd name="T42" fmla="*/ 2147483646 w 1086"/>
              <a:gd name="T43" fmla="*/ 2147483646 h 1418"/>
              <a:gd name="T44" fmla="*/ 2147483646 w 1086"/>
              <a:gd name="T45" fmla="*/ 2147483646 h 1418"/>
              <a:gd name="T46" fmla="*/ 2147483646 w 1086"/>
              <a:gd name="T47" fmla="*/ 2147483646 h 1418"/>
              <a:gd name="T48" fmla="*/ 2147483646 w 1086"/>
              <a:gd name="T49" fmla="*/ 2147483646 h 1418"/>
              <a:gd name="T50" fmla="*/ 2147483646 w 1086"/>
              <a:gd name="T51" fmla="*/ 2147483646 h 1418"/>
              <a:gd name="T52" fmla="*/ 2147483646 w 1086"/>
              <a:gd name="T53" fmla="*/ 2147483646 h 1418"/>
              <a:gd name="T54" fmla="*/ 2147483646 w 1086"/>
              <a:gd name="T55" fmla="*/ 2147483646 h 1418"/>
              <a:gd name="T56" fmla="*/ 2147483646 w 1086"/>
              <a:gd name="T57" fmla="*/ 2147483646 h 1418"/>
              <a:gd name="T58" fmla="*/ 2147483646 w 1086"/>
              <a:gd name="T59" fmla="*/ 2147483646 h 1418"/>
              <a:gd name="T60" fmla="*/ 2147483646 w 1086"/>
              <a:gd name="T61" fmla="*/ 2147483646 h 1418"/>
              <a:gd name="T62" fmla="*/ 2147483646 w 1086"/>
              <a:gd name="T63" fmla="*/ 2147483646 h 1418"/>
              <a:gd name="T64" fmla="*/ 2147483646 w 1086"/>
              <a:gd name="T65" fmla="*/ 2147483646 h 1418"/>
              <a:gd name="T66" fmla="*/ 2147483646 w 1086"/>
              <a:gd name="T67" fmla="*/ 2147483646 h 1418"/>
              <a:gd name="T68" fmla="*/ 2147483646 w 1086"/>
              <a:gd name="T69" fmla="*/ 2147483646 h 1418"/>
              <a:gd name="T70" fmla="*/ 2147483646 w 1086"/>
              <a:gd name="T71" fmla="*/ 2147483646 h 1418"/>
              <a:gd name="T72" fmla="*/ 2147483646 w 1086"/>
              <a:gd name="T73" fmla="*/ 2147483646 h 1418"/>
              <a:gd name="T74" fmla="*/ 2147483646 w 1086"/>
              <a:gd name="T75" fmla="*/ 2147483646 h 1418"/>
              <a:gd name="T76" fmla="*/ 2147483646 w 1086"/>
              <a:gd name="T77" fmla="*/ 2147483646 h 1418"/>
              <a:gd name="T78" fmla="*/ 2147483646 w 1086"/>
              <a:gd name="T79" fmla="*/ 2147483646 h 1418"/>
              <a:gd name="T80" fmla="*/ 2147483646 w 1086"/>
              <a:gd name="T81" fmla="*/ 2147483646 h 1418"/>
              <a:gd name="T82" fmla="*/ 2147483646 w 1086"/>
              <a:gd name="T83" fmla="*/ 2147483646 h 1418"/>
              <a:gd name="T84" fmla="*/ 2147483646 w 1086"/>
              <a:gd name="T85" fmla="*/ 2147483646 h 1418"/>
              <a:gd name="T86" fmla="*/ 2147483646 w 1086"/>
              <a:gd name="T87" fmla="*/ 2147483646 h 1418"/>
              <a:gd name="T88" fmla="*/ 2147483646 w 1086"/>
              <a:gd name="T89" fmla="*/ 2147483646 h 1418"/>
              <a:gd name="T90" fmla="*/ 2147483646 w 1086"/>
              <a:gd name="T91" fmla="*/ 2147483646 h 1418"/>
              <a:gd name="T92" fmla="*/ 2147483646 w 1086"/>
              <a:gd name="T93" fmla="*/ 2147483646 h 1418"/>
              <a:gd name="T94" fmla="*/ 2147483646 w 1086"/>
              <a:gd name="T95" fmla="*/ 2147483646 h 1418"/>
              <a:gd name="T96" fmla="*/ 2147483646 w 1086"/>
              <a:gd name="T97" fmla="*/ 2147483646 h 1418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w 1086"/>
              <a:gd name="T148" fmla="*/ 0 h 1418"/>
              <a:gd name="T149" fmla="*/ 1086 w 1086"/>
              <a:gd name="T150" fmla="*/ 1418 h 1418"/>
            </a:gdLst>
            <a:ahLst/>
            <a:cxnLst>
              <a:cxn ang="T98">
                <a:pos x="T0" y="T1"/>
              </a:cxn>
              <a:cxn ang="T99">
                <a:pos x="T2" y="T3"/>
              </a:cxn>
              <a:cxn ang="T100">
                <a:pos x="T4" y="T5"/>
              </a:cxn>
              <a:cxn ang="T101">
                <a:pos x="T6" y="T7"/>
              </a:cxn>
              <a:cxn ang="T102">
                <a:pos x="T8" y="T9"/>
              </a:cxn>
              <a:cxn ang="T103">
                <a:pos x="T10" y="T11"/>
              </a:cxn>
              <a:cxn ang="T104">
                <a:pos x="T12" y="T13"/>
              </a:cxn>
              <a:cxn ang="T105">
                <a:pos x="T14" y="T15"/>
              </a:cxn>
              <a:cxn ang="T106">
                <a:pos x="T16" y="T17"/>
              </a:cxn>
              <a:cxn ang="T107">
                <a:pos x="T18" y="T19"/>
              </a:cxn>
              <a:cxn ang="T108">
                <a:pos x="T20" y="T21"/>
              </a:cxn>
              <a:cxn ang="T109">
                <a:pos x="T22" y="T23"/>
              </a:cxn>
              <a:cxn ang="T110">
                <a:pos x="T24" y="T25"/>
              </a:cxn>
              <a:cxn ang="T111">
                <a:pos x="T26" y="T27"/>
              </a:cxn>
              <a:cxn ang="T112">
                <a:pos x="T28" y="T29"/>
              </a:cxn>
              <a:cxn ang="T113">
                <a:pos x="T30" y="T31"/>
              </a:cxn>
              <a:cxn ang="T114">
                <a:pos x="T32" y="T33"/>
              </a:cxn>
              <a:cxn ang="T115">
                <a:pos x="T34" y="T35"/>
              </a:cxn>
              <a:cxn ang="T116">
                <a:pos x="T36" y="T37"/>
              </a:cxn>
              <a:cxn ang="T117">
                <a:pos x="T38" y="T39"/>
              </a:cxn>
              <a:cxn ang="T118">
                <a:pos x="T40" y="T41"/>
              </a:cxn>
              <a:cxn ang="T119">
                <a:pos x="T42" y="T43"/>
              </a:cxn>
              <a:cxn ang="T120">
                <a:pos x="T44" y="T45"/>
              </a:cxn>
              <a:cxn ang="T121">
                <a:pos x="T46" y="T47"/>
              </a:cxn>
              <a:cxn ang="T122">
                <a:pos x="T48" y="T49"/>
              </a:cxn>
              <a:cxn ang="T123">
                <a:pos x="T50" y="T51"/>
              </a:cxn>
              <a:cxn ang="T124">
                <a:pos x="T52" y="T53"/>
              </a:cxn>
              <a:cxn ang="T125">
                <a:pos x="T54" y="T55"/>
              </a:cxn>
              <a:cxn ang="T126">
                <a:pos x="T56" y="T57"/>
              </a:cxn>
              <a:cxn ang="T127">
                <a:pos x="T58" y="T59"/>
              </a:cxn>
              <a:cxn ang="T128">
                <a:pos x="T60" y="T61"/>
              </a:cxn>
              <a:cxn ang="T129">
                <a:pos x="T62" y="T63"/>
              </a:cxn>
              <a:cxn ang="T130">
                <a:pos x="T64" y="T65"/>
              </a:cxn>
              <a:cxn ang="T131">
                <a:pos x="T66" y="T67"/>
              </a:cxn>
              <a:cxn ang="T132">
                <a:pos x="T68" y="T69"/>
              </a:cxn>
              <a:cxn ang="T133">
                <a:pos x="T70" y="T71"/>
              </a:cxn>
              <a:cxn ang="T134">
                <a:pos x="T72" y="T73"/>
              </a:cxn>
              <a:cxn ang="T135">
                <a:pos x="T74" y="T75"/>
              </a:cxn>
              <a:cxn ang="T136">
                <a:pos x="T76" y="T77"/>
              </a:cxn>
              <a:cxn ang="T137">
                <a:pos x="T78" y="T79"/>
              </a:cxn>
              <a:cxn ang="T138">
                <a:pos x="T80" y="T81"/>
              </a:cxn>
              <a:cxn ang="T139">
                <a:pos x="T82" y="T83"/>
              </a:cxn>
              <a:cxn ang="T140">
                <a:pos x="T84" y="T85"/>
              </a:cxn>
              <a:cxn ang="T141">
                <a:pos x="T86" y="T87"/>
              </a:cxn>
              <a:cxn ang="T142">
                <a:pos x="T88" y="T89"/>
              </a:cxn>
              <a:cxn ang="T143">
                <a:pos x="T90" y="T91"/>
              </a:cxn>
              <a:cxn ang="T144">
                <a:pos x="T92" y="T93"/>
              </a:cxn>
              <a:cxn ang="T145">
                <a:pos x="T94" y="T95"/>
              </a:cxn>
              <a:cxn ang="T146">
                <a:pos x="T96" y="T97"/>
              </a:cxn>
            </a:cxnLst>
            <a:rect l="T147" t="T148" r="T149" b="T150"/>
            <a:pathLst>
              <a:path w="1086" h="1418" extrusionOk="0">
                <a:moveTo>
                  <a:pt x="167" y="154"/>
                </a:moveTo>
                <a:cubicBezTo>
                  <a:pt x="198" y="154"/>
                  <a:pt x="230" y="148"/>
                  <a:pt x="261" y="145"/>
                </a:cubicBezTo>
                <a:cubicBezTo>
                  <a:pt x="319" y="140"/>
                  <a:pt x="377" y="139"/>
                  <a:pt x="436" y="136"/>
                </a:cubicBezTo>
                <a:cubicBezTo>
                  <a:pt x="538" y="131"/>
                  <a:pt x="640" y="115"/>
                  <a:pt x="741" y="110"/>
                </a:cubicBezTo>
                <a:cubicBezTo>
                  <a:pt x="831" y="110"/>
                  <a:pt x="858" y="111"/>
                  <a:pt x="914" y="92"/>
                </a:cubicBezTo>
              </a:path>
              <a:path w="1086" h="1418" extrusionOk="0">
                <a:moveTo>
                  <a:pt x="120" y="198"/>
                </a:moveTo>
                <a:cubicBezTo>
                  <a:pt x="120" y="262"/>
                  <a:pt x="111" y="333"/>
                  <a:pt x="128" y="395"/>
                </a:cubicBezTo>
                <a:cubicBezTo>
                  <a:pt x="137" y="428"/>
                  <a:pt x="149" y="449"/>
                  <a:pt x="172" y="474"/>
                </a:cubicBezTo>
                <a:cubicBezTo>
                  <a:pt x="197" y="501"/>
                  <a:pt x="228" y="519"/>
                  <a:pt x="257" y="541"/>
                </a:cubicBezTo>
                <a:cubicBezTo>
                  <a:pt x="292" y="568"/>
                  <a:pt x="329" y="593"/>
                  <a:pt x="363" y="620"/>
                </a:cubicBezTo>
                <a:cubicBezTo>
                  <a:pt x="388" y="641"/>
                  <a:pt x="413" y="655"/>
                  <a:pt x="444" y="667"/>
                </a:cubicBezTo>
                <a:cubicBezTo>
                  <a:pt x="476" y="680"/>
                  <a:pt x="511" y="689"/>
                  <a:pt x="545" y="689"/>
                </a:cubicBezTo>
                <a:cubicBezTo>
                  <a:pt x="595" y="689"/>
                  <a:pt x="647" y="687"/>
                  <a:pt x="694" y="671"/>
                </a:cubicBezTo>
                <a:cubicBezTo>
                  <a:pt x="735" y="657"/>
                  <a:pt x="767" y="627"/>
                  <a:pt x="795" y="595"/>
                </a:cubicBezTo>
                <a:cubicBezTo>
                  <a:pt x="832" y="553"/>
                  <a:pt x="860" y="507"/>
                  <a:pt x="888" y="460"/>
                </a:cubicBezTo>
                <a:cubicBezTo>
                  <a:pt x="902" y="436"/>
                  <a:pt x="919" y="412"/>
                  <a:pt x="929" y="386"/>
                </a:cubicBezTo>
                <a:cubicBezTo>
                  <a:pt x="940" y="358"/>
                  <a:pt x="944" y="329"/>
                  <a:pt x="948" y="300"/>
                </a:cubicBezTo>
                <a:cubicBezTo>
                  <a:pt x="954" y="251"/>
                  <a:pt x="951" y="194"/>
                  <a:pt x="936" y="147"/>
                </a:cubicBezTo>
                <a:cubicBezTo>
                  <a:pt x="931" y="136"/>
                  <a:pt x="926" y="125"/>
                  <a:pt x="921" y="114"/>
                </a:cubicBezTo>
              </a:path>
              <a:path w="1086" h="1418" extrusionOk="0">
                <a:moveTo>
                  <a:pt x="188" y="1158"/>
                </a:moveTo>
                <a:cubicBezTo>
                  <a:pt x="196" y="1133"/>
                  <a:pt x="198" y="1109"/>
                  <a:pt x="204" y="1084"/>
                </a:cubicBezTo>
                <a:cubicBezTo>
                  <a:pt x="215" y="1043"/>
                  <a:pt x="224" y="1000"/>
                  <a:pt x="242" y="961"/>
                </a:cubicBezTo>
                <a:cubicBezTo>
                  <a:pt x="258" y="926"/>
                  <a:pt x="277" y="898"/>
                  <a:pt x="304" y="870"/>
                </a:cubicBezTo>
                <a:cubicBezTo>
                  <a:pt x="336" y="837"/>
                  <a:pt x="376" y="800"/>
                  <a:pt x="416" y="777"/>
                </a:cubicBezTo>
                <a:cubicBezTo>
                  <a:pt x="451" y="757"/>
                  <a:pt x="488" y="739"/>
                  <a:pt x="527" y="729"/>
                </a:cubicBezTo>
                <a:cubicBezTo>
                  <a:pt x="552" y="722"/>
                  <a:pt x="575" y="719"/>
                  <a:pt x="601" y="724"/>
                </a:cubicBezTo>
                <a:cubicBezTo>
                  <a:pt x="642" y="732"/>
                  <a:pt x="679" y="754"/>
                  <a:pt x="711" y="780"/>
                </a:cubicBezTo>
                <a:cubicBezTo>
                  <a:pt x="750" y="812"/>
                  <a:pt x="782" y="852"/>
                  <a:pt x="807" y="895"/>
                </a:cubicBezTo>
                <a:cubicBezTo>
                  <a:pt x="828" y="932"/>
                  <a:pt x="838" y="969"/>
                  <a:pt x="852" y="1007"/>
                </a:cubicBezTo>
                <a:cubicBezTo>
                  <a:pt x="862" y="1033"/>
                  <a:pt x="867" y="1051"/>
                  <a:pt x="867" y="1080"/>
                </a:cubicBezTo>
                <a:cubicBezTo>
                  <a:pt x="867" y="1101"/>
                  <a:pt x="868" y="1121"/>
                  <a:pt x="870" y="1142"/>
                </a:cubicBezTo>
              </a:path>
              <a:path w="1086" h="1418" extrusionOk="0">
                <a:moveTo>
                  <a:pt x="125" y="1251"/>
                </a:moveTo>
                <a:cubicBezTo>
                  <a:pt x="118" y="1253"/>
                  <a:pt x="110" y="1256"/>
                  <a:pt x="103" y="1258"/>
                </a:cubicBezTo>
                <a:cubicBezTo>
                  <a:pt x="132" y="1251"/>
                  <a:pt x="159" y="1242"/>
                  <a:pt x="188" y="1237"/>
                </a:cubicBezTo>
                <a:cubicBezTo>
                  <a:pt x="237" y="1229"/>
                  <a:pt x="287" y="1229"/>
                  <a:pt x="336" y="1231"/>
                </a:cubicBezTo>
                <a:cubicBezTo>
                  <a:pt x="447" y="1234"/>
                  <a:pt x="556" y="1255"/>
                  <a:pt x="667" y="1261"/>
                </a:cubicBezTo>
                <a:cubicBezTo>
                  <a:pt x="724" y="1264"/>
                  <a:pt x="770" y="1258"/>
                  <a:pt x="824" y="1242"/>
                </a:cubicBezTo>
                <a:cubicBezTo>
                  <a:pt x="856" y="1233"/>
                  <a:pt x="896" y="1213"/>
                  <a:pt x="930" y="1227"/>
                </a:cubicBezTo>
                <a:cubicBezTo>
                  <a:pt x="947" y="1227"/>
                  <a:pt x="955" y="1230"/>
                  <a:pt x="961" y="1246"/>
                </a:cubicBezTo>
              </a:path>
              <a:path w="1086" h="1418" extrusionOk="0">
                <a:moveTo>
                  <a:pt x="103" y="3"/>
                </a:moveTo>
                <a:cubicBezTo>
                  <a:pt x="84" y="49"/>
                  <a:pt x="80" y="88"/>
                  <a:pt x="73" y="138"/>
                </a:cubicBezTo>
                <a:cubicBezTo>
                  <a:pt x="58" y="247"/>
                  <a:pt x="45" y="357"/>
                  <a:pt x="36" y="467"/>
                </a:cubicBezTo>
                <a:cubicBezTo>
                  <a:pt x="15" y="720"/>
                  <a:pt x="-18" y="985"/>
                  <a:pt x="6" y="1239"/>
                </a:cubicBezTo>
                <a:cubicBezTo>
                  <a:pt x="7" y="1252"/>
                  <a:pt x="13" y="1335"/>
                  <a:pt x="45" y="1330"/>
                </a:cubicBezTo>
                <a:cubicBezTo>
                  <a:pt x="47" y="1324"/>
                  <a:pt x="49" y="1317"/>
                  <a:pt x="51" y="1311"/>
                </a:cubicBezTo>
              </a:path>
              <a:path w="1086" h="1418" extrusionOk="0">
                <a:moveTo>
                  <a:pt x="1071" y="64"/>
                </a:moveTo>
                <a:cubicBezTo>
                  <a:pt x="1067" y="65"/>
                  <a:pt x="1062" y="65"/>
                  <a:pt x="1058" y="66"/>
                </a:cubicBezTo>
              </a:path>
              <a:path w="1086" h="1418" extrusionOk="0">
                <a:moveTo>
                  <a:pt x="1085" y="29"/>
                </a:moveTo>
                <a:cubicBezTo>
                  <a:pt x="1071" y="15"/>
                  <a:pt x="1067" y="11"/>
                  <a:pt x="1060" y="0"/>
                </a:cubicBezTo>
                <a:cubicBezTo>
                  <a:pt x="1070" y="26"/>
                  <a:pt x="1081" y="52"/>
                  <a:pt x="1082" y="88"/>
                </a:cubicBezTo>
                <a:cubicBezTo>
                  <a:pt x="1084" y="162"/>
                  <a:pt x="1078" y="240"/>
                  <a:pt x="1073" y="314"/>
                </a:cubicBezTo>
                <a:cubicBezTo>
                  <a:pt x="1063" y="445"/>
                  <a:pt x="1057" y="577"/>
                  <a:pt x="1045" y="708"/>
                </a:cubicBezTo>
                <a:cubicBezTo>
                  <a:pt x="1027" y="903"/>
                  <a:pt x="1014" y="1102"/>
                  <a:pt x="980" y="1295"/>
                </a:cubicBezTo>
                <a:cubicBezTo>
                  <a:pt x="976" y="1318"/>
                  <a:pt x="974" y="1382"/>
                  <a:pt x="955" y="1400"/>
                </a:cubicBezTo>
                <a:cubicBezTo>
                  <a:pt x="945" y="1419"/>
                  <a:pt x="942" y="1422"/>
                  <a:pt x="943" y="1392"/>
                </a:cubicBezTo>
              </a:path>
              <a:path w="1086" h="1418" extrusionOk="0">
                <a:moveTo>
                  <a:pt x="451" y="604"/>
                </a:moveTo>
                <a:cubicBezTo>
                  <a:pt x="427" y="604"/>
                  <a:pt x="420" y="604"/>
                  <a:pt x="405" y="607"/>
                </a:cubicBezTo>
              </a:path>
              <a:path w="1086" h="1418" extrusionOk="0">
                <a:moveTo>
                  <a:pt x="544" y="527"/>
                </a:moveTo>
                <a:cubicBezTo>
                  <a:pt x="501" y="535"/>
                  <a:pt x="459" y="546"/>
                  <a:pt x="417" y="555"/>
                </a:cubicBezTo>
                <a:cubicBezTo>
                  <a:pt x="388" y="562"/>
                  <a:pt x="358" y="568"/>
                  <a:pt x="329" y="574"/>
                </a:cubicBezTo>
              </a:path>
              <a:path w="1086" h="1418" extrusionOk="0">
                <a:moveTo>
                  <a:pt x="598" y="457"/>
                </a:moveTo>
                <a:cubicBezTo>
                  <a:pt x="551" y="460"/>
                  <a:pt x="507" y="467"/>
                  <a:pt x="461" y="474"/>
                </a:cubicBezTo>
                <a:cubicBezTo>
                  <a:pt x="438" y="477"/>
                  <a:pt x="415" y="482"/>
                  <a:pt x="392" y="489"/>
                </a:cubicBezTo>
                <a:cubicBezTo>
                  <a:pt x="372" y="495"/>
                  <a:pt x="371" y="497"/>
                  <a:pt x="405" y="494"/>
                </a:cubicBezTo>
              </a:path>
              <a:path w="1086" h="1418" extrusionOk="0">
                <a:moveTo>
                  <a:pt x="713" y="419"/>
                </a:moveTo>
                <a:cubicBezTo>
                  <a:pt x="677" y="416"/>
                  <a:pt x="656" y="421"/>
                  <a:pt x="621" y="430"/>
                </a:cubicBezTo>
                <a:cubicBezTo>
                  <a:pt x="592" y="438"/>
                  <a:pt x="563" y="447"/>
                  <a:pt x="536" y="461"/>
                </a:cubicBezTo>
                <a:cubicBezTo>
                  <a:pt x="511" y="474"/>
                  <a:pt x="502" y="487"/>
                  <a:pt x="533" y="489"/>
                </a:cubicBezTo>
              </a:path>
              <a:path w="1086" h="1418" extrusionOk="0">
                <a:moveTo>
                  <a:pt x="589" y="564"/>
                </a:moveTo>
                <a:cubicBezTo>
                  <a:pt x="548" y="567"/>
                  <a:pt x="512" y="571"/>
                  <a:pt x="472" y="576"/>
                </a:cubicBezTo>
                <a:cubicBezTo>
                  <a:pt x="497" y="608"/>
                  <a:pt x="531" y="601"/>
                  <a:pt x="573" y="607"/>
                </a:cubicBezTo>
                <a:cubicBezTo>
                  <a:pt x="612" y="612"/>
                  <a:pt x="650" y="616"/>
                  <a:pt x="689" y="617"/>
                </a:cubicBezTo>
                <a:cubicBezTo>
                  <a:pt x="718" y="618"/>
                  <a:pt x="730" y="606"/>
                  <a:pt x="755" y="595"/>
                </a:cubicBezTo>
                <a:cubicBezTo>
                  <a:pt x="759" y="594"/>
                  <a:pt x="764" y="592"/>
                  <a:pt x="768" y="591"/>
                </a:cubicBezTo>
                <a:cubicBezTo>
                  <a:pt x="718" y="606"/>
                  <a:pt x="666" y="616"/>
                  <a:pt x="614" y="626"/>
                </a:cubicBezTo>
                <a:cubicBezTo>
                  <a:pt x="576" y="633"/>
                  <a:pt x="536" y="642"/>
                  <a:pt x="498" y="646"/>
                </a:cubicBezTo>
                <a:cubicBezTo>
                  <a:pt x="549" y="646"/>
                  <a:pt x="598" y="640"/>
                  <a:pt x="649" y="633"/>
                </a:cubicBezTo>
                <a:cubicBezTo>
                  <a:pt x="702" y="626"/>
                  <a:pt x="755" y="624"/>
                  <a:pt x="808" y="618"/>
                </a:cubicBezTo>
                <a:cubicBezTo>
                  <a:pt x="763" y="607"/>
                  <a:pt x="717" y="599"/>
                  <a:pt x="671" y="592"/>
                </a:cubicBezTo>
                <a:cubicBezTo>
                  <a:pt x="638" y="587"/>
                  <a:pt x="612" y="582"/>
                  <a:pt x="582" y="568"/>
                </a:cubicBezTo>
              </a:path>
              <a:path w="1086" h="1418" extrusionOk="0">
                <a:moveTo>
                  <a:pt x="623" y="524"/>
                </a:moveTo>
                <a:cubicBezTo>
                  <a:pt x="565" y="536"/>
                  <a:pt x="509" y="543"/>
                  <a:pt x="450" y="551"/>
                </a:cubicBezTo>
                <a:cubicBezTo>
                  <a:pt x="513" y="529"/>
                  <a:pt x="575" y="513"/>
                  <a:pt x="638" y="492"/>
                </a:cubicBezTo>
              </a:path>
              <a:path w="1086" h="1418" extrusionOk="0">
                <a:moveTo>
                  <a:pt x="741" y="454"/>
                </a:moveTo>
                <a:cubicBezTo>
                  <a:pt x="662" y="469"/>
                  <a:pt x="582" y="477"/>
                  <a:pt x="502" y="489"/>
                </a:cubicBezTo>
                <a:cubicBezTo>
                  <a:pt x="478" y="493"/>
                  <a:pt x="284" y="523"/>
                  <a:pt x="354" y="530"/>
                </a:cubicBezTo>
                <a:cubicBezTo>
                  <a:pt x="411" y="536"/>
                  <a:pt x="473" y="528"/>
                  <a:pt x="529" y="523"/>
                </a:cubicBezTo>
                <a:cubicBezTo>
                  <a:pt x="615" y="516"/>
                  <a:pt x="702" y="512"/>
                  <a:pt x="788" y="505"/>
                </a:cubicBezTo>
                <a:cubicBezTo>
                  <a:pt x="799" y="504"/>
                  <a:pt x="923" y="499"/>
                  <a:pt x="892" y="499"/>
                </a:cubicBezTo>
                <a:cubicBezTo>
                  <a:pt x="806" y="500"/>
                  <a:pt x="719" y="508"/>
                  <a:pt x="633" y="514"/>
                </a:cubicBezTo>
                <a:cubicBezTo>
                  <a:pt x="528" y="521"/>
                  <a:pt x="422" y="528"/>
                  <a:pt x="317" y="535"/>
                </a:cubicBezTo>
                <a:cubicBezTo>
                  <a:pt x="302" y="537"/>
                  <a:pt x="288" y="539"/>
                  <a:pt x="273" y="541"/>
                </a:cubicBezTo>
                <a:cubicBezTo>
                  <a:pt x="196" y="537"/>
                  <a:pt x="393" y="527"/>
                  <a:pt x="410" y="526"/>
                </a:cubicBezTo>
                <a:cubicBezTo>
                  <a:pt x="510" y="519"/>
                  <a:pt x="611" y="513"/>
                  <a:pt x="711" y="505"/>
                </a:cubicBezTo>
                <a:cubicBezTo>
                  <a:pt x="736" y="503"/>
                  <a:pt x="855" y="510"/>
                  <a:pt x="876" y="492"/>
                </a:cubicBezTo>
                <a:cubicBezTo>
                  <a:pt x="895" y="476"/>
                  <a:pt x="825" y="486"/>
                  <a:pt x="804" y="499"/>
                </a:cubicBezTo>
                <a:cubicBezTo>
                  <a:pt x="776" y="516"/>
                  <a:pt x="757" y="520"/>
                  <a:pt x="724" y="527"/>
                </a:cubicBezTo>
                <a:cubicBezTo>
                  <a:pt x="683" y="536"/>
                  <a:pt x="641" y="537"/>
                  <a:pt x="599" y="538"/>
                </a:cubicBezTo>
                <a:cubicBezTo>
                  <a:pt x="581" y="538"/>
                  <a:pt x="572" y="538"/>
                  <a:pt x="594" y="535"/>
                </a:cubicBezTo>
                <a:cubicBezTo>
                  <a:pt x="643" y="525"/>
                  <a:pt x="692" y="524"/>
                  <a:pt x="742" y="520"/>
                </a:cubicBezTo>
                <a:cubicBezTo>
                  <a:pt x="748" y="520"/>
                  <a:pt x="860" y="510"/>
                  <a:pt x="808" y="505"/>
                </a:cubicBezTo>
                <a:cubicBezTo>
                  <a:pt x="737" y="498"/>
                  <a:pt x="662" y="500"/>
                  <a:pt x="591" y="501"/>
                </a:cubicBezTo>
                <a:cubicBezTo>
                  <a:pt x="495" y="502"/>
                  <a:pt x="393" y="501"/>
                  <a:pt x="298" y="520"/>
                </a:cubicBezTo>
                <a:cubicBezTo>
                  <a:pt x="292" y="522"/>
                  <a:pt x="286" y="525"/>
                  <a:pt x="280" y="527"/>
                </a:cubicBezTo>
                <a:cubicBezTo>
                  <a:pt x="341" y="542"/>
                  <a:pt x="394" y="537"/>
                  <a:pt x="458" y="533"/>
                </a:cubicBezTo>
                <a:cubicBezTo>
                  <a:pt x="548" y="528"/>
                  <a:pt x="637" y="520"/>
                  <a:pt x="726" y="507"/>
                </a:cubicBezTo>
                <a:cubicBezTo>
                  <a:pt x="735" y="506"/>
                  <a:pt x="899" y="476"/>
                  <a:pt x="898" y="473"/>
                </a:cubicBezTo>
                <a:cubicBezTo>
                  <a:pt x="889" y="445"/>
                  <a:pt x="754" y="459"/>
                  <a:pt x="735" y="460"/>
                </a:cubicBezTo>
                <a:cubicBezTo>
                  <a:pt x="654" y="462"/>
                  <a:pt x="572" y="468"/>
                  <a:pt x="491" y="476"/>
                </a:cubicBezTo>
                <a:cubicBezTo>
                  <a:pt x="473" y="478"/>
                  <a:pt x="454" y="480"/>
                  <a:pt x="436" y="482"/>
                </a:cubicBezTo>
                <a:cubicBezTo>
                  <a:pt x="391" y="488"/>
                  <a:pt x="256" y="495"/>
                  <a:pt x="301" y="502"/>
                </a:cubicBezTo>
                <a:cubicBezTo>
                  <a:pt x="352" y="510"/>
                  <a:pt x="420" y="489"/>
                  <a:pt x="470" y="482"/>
                </a:cubicBezTo>
                <a:cubicBezTo>
                  <a:pt x="554" y="470"/>
                  <a:pt x="639" y="461"/>
                  <a:pt x="723" y="452"/>
                </a:cubicBezTo>
                <a:cubicBezTo>
                  <a:pt x="737" y="451"/>
                  <a:pt x="752" y="449"/>
                  <a:pt x="766" y="448"/>
                </a:cubicBezTo>
                <a:cubicBezTo>
                  <a:pt x="830" y="451"/>
                  <a:pt x="664" y="463"/>
                  <a:pt x="654" y="464"/>
                </a:cubicBezTo>
                <a:cubicBezTo>
                  <a:pt x="565" y="472"/>
                  <a:pt x="472" y="492"/>
                  <a:pt x="383" y="496"/>
                </a:cubicBezTo>
                <a:cubicBezTo>
                  <a:pt x="363" y="495"/>
                  <a:pt x="342" y="493"/>
                  <a:pt x="322" y="492"/>
                </a:cubicBezTo>
              </a:path>
              <a:path w="1086" h="1418" extrusionOk="0">
                <a:moveTo>
                  <a:pt x="544" y="726"/>
                </a:moveTo>
                <a:cubicBezTo>
                  <a:pt x="569" y="755"/>
                  <a:pt x="555" y="749"/>
                  <a:pt x="539" y="776"/>
                </a:cubicBezTo>
                <a:cubicBezTo>
                  <a:pt x="529" y="793"/>
                  <a:pt x="545" y="821"/>
                  <a:pt x="544" y="840"/>
                </a:cubicBezTo>
                <a:cubicBezTo>
                  <a:pt x="543" y="861"/>
                  <a:pt x="530" y="886"/>
                  <a:pt x="523" y="905"/>
                </a:cubicBezTo>
                <a:cubicBezTo>
                  <a:pt x="514" y="928"/>
                  <a:pt x="506" y="953"/>
                  <a:pt x="504" y="977"/>
                </a:cubicBezTo>
                <a:cubicBezTo>
                  <a:pt x="502" y="994"/>
                  <a:pt x="505" y="1009"/>
                  <a:pt x="508" y="1026"/>
                </a:cubicBezTo>
              </a:path>
              <a:path w="1086" h="1418" extrusionOk="0">
                <a:moveTo>
                  <a:pt x="554" y="874"/>
                </a:moveTo>
                <a:cubicBezTo>
                  <a:pt x="551" y="904"/>
                  <a:pt x="547" y="933"/>
                  <a:pt x="545" y="962"/>
                </a:cubicBezTo>
                <a:cubicBezTo>
                  <a:pt x="544" y="991"/>
                  <a:pt x="540" y="1015"/>
                  <a:pt x="535" y="1043"/>
                </a:cubicBezTo>
                <a:cubicBezTo>
                  <a:pt x="530" y="1071"/>
                  <a:pt x="527" y="1098"/>
                  <a:pt x="522" y="1126"/>
                </a:cubicBezTo>
                <a:cubicBezTo>
                  <a:pt x="520" y="1140"/>
                  <a:pt x="501" y="1190"/>
                  <a:pt x="522" y="1158"/>
                </a:cubicBezTo>
              </a:path>
              <a:path w="1086" h="1418" extrusionOk="0">
                <a:moveTo>
                  <a:pt x="680" y="1218"/>
                </a:moveTo>
                <a:cubicBezTo>
                  <a:pt x="706" y="1213"/>
                  <a:pt x="733" y="1208"/>
                  <a:pt x="758" y="1198"/>
                </a:cubicBezTo>
                <a:cubicBezTo>
                  <a:pt x="778" y="1190"/>
                  <a:pt x="797" y="1188"/>
                  <a:pt x="818" y="1184"/>
                </a:cubicBezTo>
                <a:cubicBezTo>
                  <a:pt x="775" y="1179"/>
                  <a:pt x="732" y="1180"/>
                  <a:pt x="689" y="1177"/>
                </a:cubicBezTo>
                <a:cubicBezTo>
                  <a:pt x="607" y="1172"/>
                  <a:pt x="527" y="1177"/>
                  <a:pt x="445" y="1180"/>
                </a:cubicBezTo>
                <a:cubicBezTo>
                  <a:pt x="382" y="1182"/>
                  <a:pt x="324" y="1188"/>
                  <a:pt x="263" y="1203"/>
                </a:cubicBezTo>
                <a:cubicBezTo>
                  <a:pt x="256" y="1205"/>
                  <a:pt x="248" y="1207"/>
                  <a:pt x="241" y="1209"/>
                </a:cubicBezTo>
                <a:cubicBezTo>
                  <a:pt x="295" y="1218"/>
                  <a:pt x="347" y="1206"/>
                  <a:pt x="402" y="1199"/>
                </a:cubicBezTo>
                <a:cubicBezTo>
                  <a:pt x="485" y="1189"/>
                  <a:pt x="566" y="1173"/>
                  <a:pt x="649" y="1168"/>
                </a:cubicBezTo>
                <a:cubicBezTo>
                  <a:pt x="684" y="1166"/>
                  <a:pt x="715" y="1165"/>
                  <a:pt x="749" y="1159"/>
                </a:cubicBezTo>
                <a:cubicBezTo>
                  <a:pt x="698" y="1153"/>
                  <a:pt x="648" y="1148"/>
                  <a:pt x="597" y="1146"/>
                </a:cubicBezTo>
                <a:cubicBezTo>
                  <a:pt x="534" y="1144"/>
                  <a:pt x="473" y="1140"/>
                  <a:pt x="410" y="1140"/>
                </a:cubicBezTo>
                <a:cubicBezTo>
                  <a:pt x="371" y="1140"/>
                  <a:pt x="338" y="1141"/>
                  <a:pt x="301" y="1152"/>
                </a:cubicBezTo>
                <a:cubicBezTo>
                  <a:pt x="366" y="1161"/>
                  <a:pt x="433" y="1161"/>
                  <a:pt x="499" y="1159"/>
                </a:cubicBezTo>
                <a:cubicBezTo>
                  <a:pt x="582" y="1156"/>
                  <a:pt x="665" y="1155"/>
                  <a:pt x="748" y="1149"/>
                </a:cubicBezTo>
                <a:cubicBezTo>
                  <a:pt x="779" y="1146"/>
                  <a:pt x="786" y="1145"/>
                  <a:pt x="805" y="1143"/>
                </a:cubicBezTo>
                <a:cubicBezTo>
                  <a:pt x="764" y="1124"/>
                  <a:pt x="712" y="1123"/>
                  <a:pt x="667" y="1121"/>
                </a:cubicBezTo>
                <a:cubicBezTo>
                  <a:pt x="580" y="1117"/>
                  <a:pt x="492" y="1115"/>
                  <a:pt x="405" y="1114"/>
                </a:cubicBezTo>
                <a:cubicBezTo>
                  <a:pt x="347" y="1114"/>
                  <a:pt x="179" y="1085"/>
                  <a:pt x="230" y="1114"/>
                </a:cubicBezTo>
                <a:cubicBezTo>
                  <a:pt x="259" y="1117"/>
                  <a:pt x="269" y="1118"/>
                  <a:pt x="288" y="1109"/>
                </a:cubicBezTo>
              </a:path>
            </a:pathLst>
          </a:custGeom>
          <a:noFill/>
          <a:ln w="19050" cap="rnd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67002" name="Text Box 90"/>
          <p:cNvSpPr txBox="1">
            <a:spLocks noChangeArrowheads="1"/>
          </p:cNvSpPr>
          <p:nvPr/>
        </p:nvSpPr>
        <p:spPr bwMode="auto">
          <a:xfrm>
            <a:off x="7391400" y="914400"/>
            <a:ext cx="2825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 b="1">
                <a:solidFill>
                  <a:srgbClr val="FF0000"/>
                </a:solidFill>
                <a:latin typeface="Felt Tip Roman" panose="02000400000000000000" pitchFamily="2" charset="0"/>
              </a:rPr>
              <a:t>?</a:t>
            </a:r>
          </a:p>
        </p:txBody>
      </p:sp>
      <p:sp>
        <p:nvSpPr>
          <p:cNvPr id="167003" name="Ink 98"/>
          <p:cNvSpPr>
            <a:spLocks noRot="1" noChangeAspect="1" noEditPoints="1" noChangeArrowheads="1" noChangeShapeType="1" noTextEdit="1"/>
          </p:cNvSpPr>
          <p:nvPr/>
        </p:nvSpPr>
        <p:spPr bwMode="auto">
          <a:xfrm>
            <a:off x="7715250" y="1066800"/>
            <a:ext cx="304800" cy="74613"/>
          </a:xfrm>
          <a:custGeom>
            <a:avLst/>
            <a:gdLst>
              <a:gd name="T0" fmla="*/ 2147483646 w 909"/>
              <a:gd name="T1" fmla="*/ 2147483646 h 219"/>
              <a:gd name="T2" fmla="*/ 2147483646 w 909"/>
              <a:gd name="T3" fmla="*/ 2147483646 h 219"/>
              <a:gd name="T4" fmla="*/ 2147483646 w 909"/>
              <a:gd name="T5" fmla="*/ 2147483646 h 219"/>
              <a:gd name="T6" fmla="*/ 2147483646 w 909"/>
              <a:gd name="T7" fmla="*/ 2147483646 h 219"/>
              <a:gd name="T8" fmla="*/ 2147483646 w 909"/>
              <a:gd name="T9" fmla="*/ 2147483646 h 219"/>
              <a:gd name="T10" fmla="*/ 2147483646 w 909"/>
              <a:gd name="T11" fmla="*/ 2147483646 h 219"/>
              <a:gd name="T12" fmla="*/ 2147483646 w 909"/>
              <a:gd name="T13" fmla="*/ 2147483646 h 219"/>
              <a:gd name="T14" fmla="*/ 2147483646 w 909"/>
              <a:gd name="T15" fmla="*/ 0 h 219"/>
              <a:gd name="T16" fmla="*/ 2147483646 w 909"/>
              <a:gd name="T17" fmla="*/ 2147483646 h 219"/>
              <a:gd name="T18" fmla="*/ 2147483646 w 909"/>
              <a:gd name="T19" fmla="*/ 2147483646 h 219"/>
              <a:gd name="T20" fmla="*/ 2147483646 w 909"/>
              <a:gd name="T21" fmla="*/ 2147483646 h 219"/>
              <a:gd name="T22" fmla="*/ 2147483646 w 909"/>
              <a:gd name="T23" fmla="*/ 2147483646 h 219"/>
              <a:gd name="T24" fmla="*/ 0 w 909"/>
              <a:gd name="T25" fmla="*/ 2147483646 h 219"/>
              <a:gd name="T26" fmla="*/ 2147483646 w 909"/>
              <a:gd name="T27" fmla="*/ 2147483646 h 219"/>
              <a:gd name="T28" fmla="*/ 2147483646 w 909"/>
              <a:gd name="T29" fmla="*/ 2147483646 h 219"/>
              <a:gd name="T30" fmla="*/ 2147483646 w 909"/>
              <a:gd name="T31" fmla="*/ 2147483646 h 219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w 909"/>
              <a:gd name="T49" fmla="*/ 0 h 219"/>
              <a:gd name="T50" fmla="*/ 909 w 909"/>
              <a:gd name="T51" fmla="*/ 219 h 219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T48" t="T49" r="T50" b="T51"/>
            <a:pathLst>
              <a:path w="909" h="219" extrusionOk="0">
                <a:moveTo>
                  <a:pt x="908" y="134"/>
                </a:moveTo>
                <a:cubicBezTo>
                  <a:pt x="885" y="131"/>
                  <a:pt x="868" y="121"/>
                  <a:pt x="847" y="118"/>
                </a:cubicBezTo>
                <a:cubicBezTo>
                  <a:pt x="817" y="114"/>
                  <a:pt x="787" y="114"/>
                  <a:pt x="757" y="111"/>
                </a:cubicBezTo>
                <a:cubicBezTo>
                  <a:pt x="704" y="106"/>
                  <a:pt x="651" y="103"/>
                  <a:pt x="598" y="99"/>
                </a:cubicBezTo>
                <a:cubicBezTo>
                  <a:pt x="527" y="94"/>
                  <a:pt x="457" y="94"/>
                  <a:pt x="386" y="93"/>
                </a:cubicBezTo>
                <a:cubicBezTo>
                  <a:pt x="301" y="92"/>
                  <a:pt x="216" y="92"/>
                  <a:pt x="131" y="97"/>
                </a:cubicBezTo>
                <a:cubicBezTo>
                  <a:pt x="84" y="100"/>
                  <a:pt x="96" y="87"/>
                  <a:pt x="139" y="84"/>
                </a:cubicBezTo>
              </a:path>
              <a:path w="909" h="219" extrusionOk="0">
                <a:moveTo>
                  <a:pt x="228" y="0"/>
                </a:moveTo>
                <a:cubicBezTo>
                  <a:pt x="225" y="5"/>
                  <a:pt x="223" y="9"/>
                  <a:pt x="220" y="14"/>
                </a:cubicBezTo>
                <a:cubicBezTo>
                  <a:pt x="256" y="-12"/>
                  <a:pt x="187" y="30"/>
                  <a:pt x="181" y="33"/>
                </a:cubicBezTo>
                <a:cubicBezTo>
                  <a:pt x="161" y="44"/>
                  <a:pt x="142" y="55"/>
                  <a:pt x="122" y="67"/>
                </a:cubicBezTo>
                <a:cubicBezTo>
                  <a:pt x="94" y="83"/>
                  <a:pt x="63" y="98"/>
                  <a:pt x="34" y="112"/>
                </a:cubicBezTo>
                <a:cubicBezTo>
                  <a:pt x="18" y="119"/>
                  <a:pt x="11" y="122"/>
                  <a:pt x="0" y="127"/>
                </a:cubicBezTo>
                <a:cubicBezTo>
                  <a:pt x="19" y="146"/>
                  <a:pt x="30" y="143"/>
                  <a:pt x="56" y="152"/>
                </a:cubicBezTo>
                <a:cubicBezTo>
                  <a:pt x="78" y="160"/>
                  <a:pt x="101" y="167"/>
                  <a:pt x="122" y="177"/>
                </a:cubicBezTo>
                <a:cubicBezTo>
                  <a:pt x="153" y="192"/>
                  <a:pt x="182" y="208"/>
                  <a:pt x="214" y="218"/>
                </a:cubicBezTo>
              </a:path>
            </a:pathLst>
          </a:custGeom>
          <a:noFill/>
          <a:ln w="28575" cap="rnd" cmpd="sng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9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669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with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9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669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9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669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9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669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9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669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9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669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9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1669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9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669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3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9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1669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 nodeType="clickPar">
                      <p:stCondLst>
                        <p:cond delay="indefinite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9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1669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0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1670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 nodeType="withGroup">
                            <p:stCondLst>
                              <p:cond delay="5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0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1670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 nodeType="withGroup">
                            <p:stCondLst>
                              <p:cond delay="1000"/>
                            </p:stCondLst>
                            <p:childTnLst>
                              <p:par>
                                <p:cTn id="5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0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1670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 nodeType="withGroup">
                            <p:stCondLst>
                              <p:cond delay="1500"/>
                            </p:stCondLst>
                            <p:childTnLst>
                              <p:par>
                                <p:cTn id="6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0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3" dur="500"/>
                                        <p:tgtEl>
                                          <p:spTgt spid="1670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6941" grpId="0"/>
      <p:bldP spid="166986" grpId="0" animBg="1"/>
      <p:bldP spid="167000" grpId="0"/>
      <p:bldP spid="167001" grpId="0" animBg="1"/>
      <p:bldP spid="167002" grpId="0"/>
      <p:bldP spid="16700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Ink 49"/>
          <p:cNvSpPr>
            <a:spLocks noRot="1" noChangeAspect="1" noEditPoints="1" noChangeArrowheads="1" noChangeShapeType="1" noTextEdit="1"/>
          </p:cNvSpPr>
          <p:nvPr/>
        </p:nvSpPr>
        <p:spPr bwMode="auto">
          <a:xfrm>
            <a:off x="304800" y="2057400"/>
            <a:ext cx="8382000" cy="128588"/>
          </a:xfrm>
          <a:custGeom>
            <a:avLst/>
            <a:gdLst>
              <a:gd name="T0" fmla="*/ 0 w 18204"/>
              <a:gd name="T1" fmla="*/ 2147483646 h 276"/>
              <a:gd name="T2" fmla="*/ 2147483646 w 18204"/>
              <a:gd name="T3" fmla="*/ 2147483646 h 276"/>
              <a:gd name="T4" fmla="*/ 2147483646 w 18204"/>
              <a:gd name="T5" fmla="*/ 2147483646 h 276"/>
              <a:gd name="T6" fmla="*/ 2147483646 w 18204"/>
              <a:gd name="T7" fmla="*/ 2147483646 h 276"/>
              <a:gd name="T8" fmla="*/ 2147483646 w 18204"/>
              <a:gd name="T9" fmla="*/ 2147483646 h 276"/>
              <a:gd name="T10" fmla="*/ 2147483646 w 18204"/>
              <a:gd name="T11" fmla="*/ 2147483646 h 276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8204"/>
              <a:gd name="T19" fmla="*/ 0 h 276"/>
              <a:gd name="T20" fmla="*/ 18204 w 18204"/>
              <a:gd name="T21" fmla="*/ 276 h 27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8204" h="276" extrusionOk="0">
                <a:moveTo>
                  <a:pt x="0" y="262"/>
                </a:moveTo>
                <a:cubicBezTo>
                  <a:pt x="227" y="259"/>
                  <a:pt x="457" y="252"/>
                  <a:pt x="687" y="238"/>
                </a:cubicBezTo>
                <a:cubicBezTo>
                  <a:pt x="2611" y="121"/>
                  <a:pt x="4524" y="37"/>
                  <a:pt x="6453" y="29"/>
                </a:cubicBezTo>
                <a:cubicBezTo>
                  <a:pt x="8214" y="22"/>
                  <a:pt x="9975" y="48"/>
                  <a:pt x="11736" y="26"/>
                </a:cubicBezTo>
                <a:cubicBezTo>
                  <a:pt x="13413" y="5"/>
                  <a:pt x="15089" y="14"/>
                  <a:pt x="16766" y="5"/>
                </a:cubicBezTo>
                <a:cubicBezTo>
                  <a:pt x="17245" y="3"/>
                  <a:pt x="17726" y="9"/>
                  <a:pt x="18203" y="5"/>
                </a:cubicBezTo>
              </a:path>
            </a:pathLst>
          </a:custGeom>
          <a:noFill/>
          <a:ln w="19050" cap="rnd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243" name="Text Box 72"/>
          <p:cNvSpPr txBox="1">
            <a:spLocks noChangeArrowheads="1"/>
          </p:cNvSpPr>
          <p:nvPr/>
        </p:nvSpPr>
        <p:spPr bwMode="auto">
          <a:xfrm>
            <a:off x="803275" y="1752600"/>
            <a:ext cx="99377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600">
                <a:solidFill>
                  <a:srgbClr val="FF0000"/>
                </a:solidFill>
                <a:latin typeface="Felt Tip Roman" panose="02000400000000000000" pitchFamily="2" charset="0"/>
              </a:rPr>
              <a:t>Inf/Collab</a:t>
            </a:r>
          </a:p>
        </p:txBody>
      </p:sp>
      <p:grpSp>
        <p:nvGrpSpPr>
          <p:cNvPr id="148560" name="Group 1107"/>
          <p:cNvGrpSpPr>
            <a:grpSpLocks/>
          </p:cNvGrpSpPr>
          <p:nvPr/>
        </p:nvGrpSpPr>
        <p:grpSpPr bwMode="auto">
          <a:xfrm>
            <a:off x="4343400" y="4876800"/>
            <a:ext cx="457200" cy="457200"/>
            <a:chOff x="1104" y="1008"/>
            <a:chExt cx="431" cy="432"/>
          </a:xfrm>
        </p:grpSpPr>
        <p:sp>
          <p:nvSpPr>
            <p:cNvPr id="10365" name="Ink 1108"/>
            <p:cNvSpPr>
              <a:spLocks noRot="1" noChangeAspect="1" noEditPoints="1" noChangeArrowheads="1" noChangeShapeType="1" noTextEdit="1"/>
            </p:cNvSpPr>
            <p:nvPr/>
          </p:nvSpPr>
          <p:spPr bwMode="auto">
            <a:xfrm>
              <a:off x="1104" y="1008"/>
              <a:ext cx="431" cy="432"/>
            </a:xfrm>
            <a:custGeom>
              <a:avLst/>
              <a:gdLst>
                <a:gd name="T0" fmla="*/ 0 w 1265"/>
                <a:gd name="T1" fmla="*/ 0 h 1268"/>
                <a:gd name="T2" fmla="*/ 0 w 1265"/>
                <a:gd name="T3" fmla="*/ 0 h 1268"/>
                <a:gd name="T4" fmla="*/ 0 w 1265"/>
                <a:gd name="T5" fmla="*/ 0 h 1268"/>
                <a:gd name="T6" fmla="*/ 0 w 1265"/>
                <a:gd name="T7" fmla="*/ 0 h 1268"/>
                <a:gd name="T8" fmla="*/ 0 w 1265"/>
                <a:gd name="T9" fmla="*/ 0 h 1268"/>
                <a:gd name="T10" fmla="*/ 0 w 1265"/>
                <a:gd name="T11" fmla="*/ 0 h 1268"/>
                <a:gd name="T12" fmla="*/ 0 w 1265"/>
                <a:gd name="T13" fmla="*/ 0 h 1268"/>
                <a:gd name="T14" fmla="*/ 0 w 1265"/>
                <a:gd name="T15" fmla="*/ 0 h 1268"/>
                <a:gd name="T16" fmla="*/ 0 w 1265"/>
                <a:gd name="T17" fmla="*/ 0 h 1268"/>
                <a:gd name="T18" fmla="*/ 0 w 1265"/>
                <a:gd name="T19" fmla="*/ 0 h 1268"/>
                <a:gd name="T20" fmla="*/ 0 w 1265"/>
                <a:gd name="T21" fmla="*/ 0 h 1268"/>
                <a:gd name="T22" fmla="*/ 0 w 1265"/>
                <a:gd name="T23" fmla="*/ 0 h 1268"/>
                <a:gd name="T24" fmla="*/ 0 w 1265"/>
                <a:gd name="T25" fmla="*/ 0 h 1268"/>
                <a:gd name="T26" fmla="*/ 0 w 1265"/>
                <a:gd name="T27" fmla="*/ 0 h 1268"/>
                <a:gd name="T28" fmla="*/ 0 w 1265"/>
                <a:gd name="T29" fmla="*/ 0 h 1268"/>
                <a:gd name="T30" fmla="*/ 0 w 1265"/>
                <a:gd name="T31" fmla="*/ 0 h 1268"/>
                <a:gd name="T32" fmla="*/ 0 w 1265"/>
                <a:gd name="T33" fmla="*/ 0 h 1268"/>
                <a:gd name="T34" fmla="*/ 0 w 1265"/>
                <a:gd name="T35" fmla="*/ 0 h 1268"/>
                <a:gd name="T36" fmla="*/ 0 w 1265"/>
                <a:gd name="T37" fmla="*/ 0 h 1268"/>
                <a:gd name="T38" fmla="*/ 0 w 1265"/>
                <a:gd name="T39" fmla="*/ 0 h 1268"/>
                <a:gd name="T40" fmla="*/ 0 w 1265"/>
                <a:gd name="T41" fmla="*/ 0 h 1268"/>
                <a:gd name="T42" fmla="*/ 0 w 1265"/>
                <a:gd name="T43" fmla="*/ 0 h 1268"/>
                <a:gd name="T44" fmla="*/ 0 w 1265"/>
                <a:gd name="T45" fmla="*/ 0 h 1268"/>
                <a:gd name="T46" fmla="*/ 0 w 1265"/>
                <a:gd name="T47" fmla="*/ 0 h 1268"/>
                <a:gd name="T48" fmla="*/ 0 w 1265"/>
                <a:gd name="T49" fmla="*/ 0 h 1268"/>
                <a:gd name="T50" fmla="*/ 0 w 1265"/>
                <a:gd name="T51" fmla="*/ 0 h 1268"/>
                <a:gd name="T52" fmla="*/ 0 w 1265"/>
                <a:gd name="T53" fmla="*/ 0 h 1268"/>
                <a:gd name="T54" fmla="*/ 0 w 1265"/>
                <a:gd name="T55" fmla="*/ 0 h 1268"/>
                <a:gd name="T56" fmla="*/ 0 w 1265"/>
                <a:gd name="T57" fmla="*/ 0 h 1268"/>
                <a:gd name="T58" fmla="*/ 0 w 1265"/>
                <a:gd name="T59" fmla="*/ 0 h 1268"/>
                <a:gd name="T60" fmla="*/ 0 w 1265"/>
                <a:gd name="T61" fmla="*/ 0 h 1268"/>
                <a:gd name="T62" fmla="*/ 0 w 1265"/>
                <a:gd name="T63" fmla="*/ 0 h 1268"/>
                <a:gd name="T64" fmla="*/ 0 w 1265"/>
                <a:gd name="T65" fmla="*/ 0 h 1268"/>
                <a:gd name="T66" fmla="*/ 0 w 1265"/>
                <a:gd name="T67" fmla="*/ 0 h 1268"/>
                <a:gd name="T68" fmla="*/ 0 w 1265"/>
                <a:gd name="T69" fmla="*/ 0 h 1268"/>
                <a:gd name="T70" fmla="*/ 0 w 1265"/>
                <a:gd name="T71" fmla="*/ 0 h 1268"/>
                <a:gd name="T72" fmla="*/ 0 w 1265"/>
                <a:gd name="T73" fmla="*/ 0 h 1268"/>
                <a:gd name="T74" fmla="*/ 0 w 1265"/>
                <a:gd name="T75" fmla="*/ 0 h 1268"/>
                <a:gd name="T76" fmla="*/ 0 w 1265"/>
                <a:gd name="T77" fmla="*/ 0 h 1268"/>
                <a:gd name="T78" fmla="*/ 0 w 1265"/>
                <a:gd name="T79" fmla="*/ 0 h 1268"/>
                <a:gd name="T80" fmla="*/ 0 w 1265"/>
                <a:gd name="T81" fmla="*/ 0 h 1268"/>
                <a:gd name="T82" fmla="*/ 0 w 1265"/>
                <a:gd name="T83" fmla="*/ 0 h 1268"/>
                <a:gd name="T84" fmla="*/ 0 w 1265"/>
                <a:gd name="T85" fmla="*/ 0 h 1268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1265"/>
                <a:gd name="T130" fmla="*/ 0 h 1268"/>
                <a:gd name="T131" fmla="*/ 1265 w 1265"/>
                <a:gd name="T132" fmla="*/ 1268 h 1268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1265" h="1268" extrusionOk="0">
                  <a:moveTo>
                    <a:pt x="718" y="135"/>
                  </a:moveTo>
                  <a:cubicBezTo>
                    <a:pt x="698" y="106"/>
                    <a:pt x="687" y="75"/>
                    <a:pt x="656" y="54"/>
                  </a:cubicBezTo>
                  <a:cubicBezTo>
                    <a:pt x="634" y="39"/>
                    <a:pt x="589" y="17"/>
                    <a:pt x="563" y="13"/>
                  </a:cubicBezTo>
                  <a:cubicBezTo>
                    <a:pt x="479" y="1"/>
                    <a:pt x="395" y="41"/>
                    <a:pt x="329" y="88"/>
                  </a:cubicBezTo>
                  <a:cubicBezTo>
                    <a:pt x="255" y="141"/>
                    <a:pt x="192" y="215"/>
                    <a:pt x="144" y="292"/>
                  </a:cubicBezTo>
                  <a:cubicBezTo>
                    <a:pt x="82" y="390"/>
                    <a:pt x="36" y="502"/>
                    <a:pt x="13" y="616"/>
                  </a:cubicBezTo>
                  <a:cubicBezTo>
                    <a:pt x="-9" y="727"/>
                    <a:pt x="-12" y="853"/>
                    <a:pt x="38" y="957"/>
                  </a:cubicBezTo>
                  <a:cubicBezTo>
                    <a:pt x="105" y="1095"/>
                    <a:pt x="253" y="1163"/>
                    <a:pt x="400" y="1177"/>
                  </a:cubicBezTo>
                  <a:cubicBezTo>
                    <a:pt x="575" y="1193"/>
                    <a:pt x="754" y="1148"/>
                    <a:pt x="907" y="1065"/>
                  </a:cubicBezTo>
                  <a:cubicBezTo>
                    <a:pt x="1006" y="1011"/>
                    <a:pt x="1086" y="941"/>
                    <a:pt x="1129" y="835"/>
                  </a:cubicBezTo>
                  <a:cubicBezTo>
                    <a:pt x="1170" y="735"/>
                    <a:pt x="1165" y="625"/>
                    <a:pt x="1139" y="522"/>
                  </a:cubicBezTo>
                  <a:cubicBezTo>
                    <a:pt x="1094" y="343"/>
                    <a:pt x="988" y="190"/>
                    <a:pt x="842" y="79"/>
                  </a:cubicBezTo>
                  <a:cubicBezTo>
                    <a:pt x="790" y="39"/>
                    <a:pt x="716" y="-5"/>
                    <a:pt x="648" y="1"/>
                  </a:cubicBezTo>
                  <a:cubicBezTo>
                    <a:pt x="593" y="6"/>
                    <a:pt x="634" y="6"/>
                    <a:pt x="606" y="39"/>
                  </a:cubicBezTo>
                </a:path>
                <a:path w="1265" h="1268" extrusionOk="0">
                  <a:moveTo>
                    <a:pt x="62" y="170"/>
                  </a:moveTo>
                  <a:cubicBezTo>
                    <a:pt x="42" y="187"/>
                    <a:pt x="40" y="200"/>
                    <a:pt x="41" y="229"/>
                  </a:cubicBezTo>
                  <a:cubicBezTo>
                    <a:pt x="42" y="259"/>
                    <a:pt x="43" y="289"/>
                    <a:pt x="47" y="319"/>
                  </a:cubicBezTo>
                  <a:cubicBezTo>
                    <a:pt x="50" y="342"/>
                    <a:pt x="54" y="366"/>
                    <a:pt x="58" y="389"/>
                  </a:cubicBezTo>
                  <a:cubicBezTo>
                    <a:pt x="63" y="419"/>
                    <a:pt x="68" y="434"/>
                    <a:pt x="99" y="423"/>
                  </a:cubicBezTo>
                  <a:cubicBezTo>
                    <a:pt x="121" y="415"/>
                    <a:pt x="143" y="409"/>
                    <a:pt x="163" y="397"/>
                  </a:cubicBezTo>
                  <a:cubicBezTo>
                    <a:pt x="193" y="379"/>
                    <a:pt x="224" y="365"/>
                    <a:pt x="255" y="350"/>
                  </a:cubicBezTo>
                  <a:cubicBezTo>
                    <a:pt x="294" y="331"/>
                    <a:pt x="332" y="311"/>
                    <a:pt x="372" y="295"/>
                  </a:cubicBezTo>
                  <a:cubicBezTo>
                    <a:pt x="398" y="284"/>
                    <a:pt x="423" y="271"/>
                    <a:pt x="449" y="264"/>
                  </a:cubicBezTo>
                  <a:cubicBezTo>
                    <a:pt x="431" y="285"/>
                    <a:pt x="433" y="287"/>
                    <a:pt x="409" y="295"/>
                  </a:cubicBezTo>
                </a:path>
                <a:path w="1265" h="1268" extrusionOk="0">
                  <a:moveTo>
                    <a:pt x="249" y="955"/>
                  </a:moveTo>
                  <a:cubicBezTo>
                    <a:pt x="243" y="981"/>
                    <a:pt x="250" y="999"/>
                    <a:pt x="266" y="1024"/>
                  </a:cubicBezTo>
                  <a:cubicBezTo>
                    <a:pt x="281" y="1047"/>
                    <a:pt x="298" y="1063"/>
                    <a:pt x="319" y="1080"/>
                  </a:cubicBezTo>
                  <a:cubicBezTo>
                    <a:pt x="343" y="1100"/>
                    <a:pt x="375" y="1111"/>
                    <a:pt x="403" y="1124"/>
                  </a:cubicBezTo>
                  <a:cubicBezTo>
                    <a:pt x="388" y="1141"/>
                    <a:pt x="371" y="1165"/>
                    <a:pt x="350" y="1176"/>
                  </a:cubicBezTo>
                  <a:cubicBezTo>
                    <a:pt x="323" y="1190"/>
                    <a:pt x="287" y="1180"/>
                    <a:pt x="259" y="1192"/>
                  </a:cubicBezTo>
                  <a:cubicBezTo>
                    <a:pt x="232" y="1204"/>
                    <a:pt x="201" y="1222"/>
                    <a:pt x="175" y="1237"/>
                  </a:cubicBezTo>
                  <a:cubicBezTo>
                    <a:pt x="150" y="1251"/>
                    <a:pt x="137" y="1265"/>
                    <a:pt x="108" y="1265"/>
                  </a:cubicBezTo>
                  <a:cubicBezTo>
                    <a:pt x="132" y="1245"/>
                    <a:pt x="148" y="1233"/>
                    <a:pt x="171" y="1211"/>
                  </a:cubicBezTo>
                </a:path>
                <a:path w="1265" h="1268" extrusionOk="0">
                  <a:moveTo>
                    <a:pt x="947" y="516"/>
                  </a:moveTo>
                  <a:cubicBezTo>
                    <a:pt x="938" y="531"/>
                    <a:pt x="936" y="536"/>
                    <a:pt x="929" y="545"/>
                  </a:cubicBezTo>
                  <a:cubicBezTo>
                    <a:pt x="914" y="526"/>
                    <a:pt x="916" y="502"/>
                    <a:pt x="920" y="473"/>
                  </a:cubicBezTo>
                  <a:cubicBezTo>
                    <a:pt x="925" y="433"/>
                    <a:pt x="927" y="393"/>
                    <a:pt x="931" y="353"/>
                  </a:cubicBezTo>
                  <a:cubicBezTo>
                    <a:pt x="934" y="321"/>
                    <a:pt x="934" y="289"/>
                    <a:pt x="934" y="257"/>
                  </a:cubicBezTo>
                  <a:cubicBezTo>
                    <a:pt x="934" y="242"/>
                    <a:pt x="933" y="231"/>
                    <a:pt x="931" y="217"/>
                  </a:cubicBezTo>
                  <a:cubicBezTo>
                    <a:pt x="961" y="209"/>
                    <a:pt x="963" y="214"/>
                    <a:pt x="987" y="231"/>
                  </a:cubicBezTo>
                  <a:cubicBezTo>
                    <a:pt x="1008" y="246"/>
                    <a:pt x="1033" y="255"/>
                    <a:pt x="1057" y="264"/>
                  </a:cubicBezTo>
                  <a:cubicBezTo>
                    <a:pt x="1090" y="277"/>
                    <a:pt x="1125" y="284"/>
                    <a:pt x="1157" y="300"/>
                  </a:cubicBezTo>
                  <a:cubicBezTo>
                    <a:pt x="1201" y="321"/>
                    <a:pt x="1241" y="345"/>
                    <a:pt x="1264" y="389"/>
                  </a:cubicBezTo>
                </a:path>
              </a:pathLst>
            </a:custGeom>
            <a:noFill/>
            <a:ln w="19050" cap="rnd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366" name="Ink 1109"/>
            <p:cNvSpPr>
              <a:spLocks noRot="1" noChangeAspect="1" noEditPoints="1" noChangeArrowheads="1" noChangeShapeType="1" noTextEdit="1"/>
            </p:cNvSpPr>
            <p:nvPr/>
          </p:nvSpPr>
          <p:spPr bwMode="auto">
            <a:xfrm>
              <a:off x="1390" y="1329"/>
              <a:ext cx="62" cy="97"/>
            </a:xfrm>
            <a:custGeom>
              <a:avLst/>
              <a:gdLst>
                <a:gd name="T0" fmla="*/ 0 w 274"/>
                <a:gd name="T1" fmla="*/ 0 h 427"/>
                <a:gd name="T2" fmla="*/ 0 w 274"/>
                <a:gd name="T3" fmla="*/ 0 h 427"/>
                <a:gd name="T4" fmla="*/ 0 w 274"/>
                <a:gd name="T5" fmla="*/ 0 h 427"/>
                <a:gd name="T6" fmla="*/ 0 w 274"/>
                <a:gd name="T7" fmla="*/ 0 h 427"/>
                <a:gd name="T8" fmla="*/ 0 w 274"/>
                <a:gd name="T9" fmla="*/ 0 h 427"/>
                <a:gd name="T10" fmla="*/ 0 w 274"/>
                <a:gd name="T11" fmla="*/ 0 h 427"/>
                <a:gd name="T12" fmla="*/ 0 w 274"/>
                <a:gd name="T13" fmla="*/ 0 h 427"/>
                <a:gd name="T14" fmla="*/ 0 w 274"/>
                <a:gd name="T15" fmla="*/ 0 h 427"/>
                <a:gd name="T16" fmla="*/ 0 w 274"/>
                <a:gd name="T17" fmla="*/ 0 h 42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74"/>
                <a:gd name="T28" fmla="*/ 0 h 427"/>
                <a:gd name="T29" fmla="*/ 274 w 274"/>
                <a:gd name="T30" fmla="*/ 427 h 42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74" h="427" extrusionOk="0">
                  <a:moveTo>
                    <a:pt x="0" y="3"/>
                  </a:moveTo>
                  <a:cubicBezTo>
                    <a:pt x="38" y="-2"/>
                    <a:pt x="77" y="3"/>
                    <a:pt x="115" y="3"/>
                  </a:cubicBezTo>
                  <a:cubicBezTo>
                    <a:pt x="146" y="3"/>
                    <a:pt x="181" y="3"/>
                    <a:pt x="212" y="9"/>
                  </a:cubicBezTo>
                  <a:cubicBezTo>
                    <a:pt x="247" y="16"/>
                    <a:pt x="266" y="22"/>
                    <a:pt x="273" y="59"/>
                  </a:cubicBezTo>
                  <a:cubicBezTo>
                    <a:pt x="277" y="80"/>
                    <a:pt x="264" y="98"/>
                    <a:pt x="256" y="115"/>
                  </a:cubicBezTo>
                  <a:cubicBezTo>
                    <a:pt x="245" y="139"/>
                    <a:pt x="231" y="157"/>
                    <a:pt x="216" y="178"/>
                  </a:cubicBezTo>
                  <a:cubicBezTo>
                    <a:pt x="182" y="227"/>
                    <a:pt x="135" y="266"/>
                    <a:pt x="100" y="313"/>
                  </a:cubicBezTo>
                  <a:cubicBezTo>
                    <a:pt x="80" y="340"/>
                    <a:pt x="45" y="372"/>
                    <a:pt x="40" y="404"/>
                  </a:cubicBezTo>
                  <a:cubicBezTo>
                    <a:pt x="40" y="411"/>
                    <a:pt x="40" y="419"/>
                    <a:pt x="40" y="426"/>
                  </a:cubicBezTo>
                </a:path>
              </a:pathLst>
            </a:custGeom>
            <a:noFill/>
            <a:ln w="19050" cap="rnd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48563" name="Text Box 83"/>
          <p:cNvSpPr txBox="1">
            <a:spLocks noChangeArrowheads="1"/>
          </p:cNvSpPr>
          <p:nvPr/>
        </p:nvSpPr>
        <p:spPr bwMode="auto">
          <a:xfrm>
            <a:off x="4069525" y="4267200"/>
            <a:ext cx="958916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600" dirty="0" smtClean="0">
                <a:solidFill>
                  <a:srgbClr val="FF0000"/>
                </a:solidFill>
                <a:latin typeface="Felt Tip Roman" panose="02000400000000000000" pitchFamily="2" charset="0"/>
              </a:rPr>
              <a:t>Efficient</a:t>
            </a:r>
            <a:endParaRPr lang="en-US" altLang="en-US" sz="1600" dirty="0">
              <a:solidFill>
                <a:srgbClr val="FF0000"/>
              </a:solidFill>
              <a:latin typeface="Felt Tip Roman" panose="02000400000000000000" pitchFamily="2" charset="0"/>
            </a:endParaRPr>
          </a:p>
        </p:txBody>
      </p:sp>
      <p:sp>
        <p:nvSpPr>
          <p:cNvPr id="148564" name="Comment 107"/>
          <p:cNvSpPr>
            <a:spLocks noRot="1" noChangeAspect="1" noEditPoints="1" noChangeArrowheads="1" noChangeShapeType="1" noTextEdit="1"/>
          </p:cNvSpPr>
          <p:nvPr/>
        </p:nvSpPr>
        <p:spPr bwMode="auto">
          <a:xfrm>
            <a:off x="4267200" y="2667000"/>
            <a:ext cx="396875" cy="496888"/>
          </a:xfrm>
          <a:custGeom>
            <a:avLst/>
            <a:gdLst>
              <a:gd name="T0" fmla="*/ 2147483646 w 1713"/>
              <a:gd name="T1" fmla="*/ 2147483646 h 2145"/>
              <a:gd name="T2" fmla="*/ 2147483646 w 1713"/>
              <a:gd name="T3" fmla="*/ 2147483646 h 2145"/>
              <a:gd name="T4" fmla="*/ 2147483646 w 1713"/>
              <a:gd name="T5" fmla="*/ 2147483646 h 2145"/>
              <a:gd name="T6" fmla="*/ 2147483646 w 1713"/>
              <a:gd name="T7" fmla="*/ 2147483646 h 2145"/>
              <a:gd name="T8" fmla="*/ 2147483646 w 1713"/>
              <a:gd name="T9" fmla="*/ 2147483646 h 2145"/>
              <a:gd name="T10" fmla="*/ 2147483646 w 1713"/>
              <a:gd name="T11" fmla="*/ 2147483646 h 2145"/>
              <a:gd name="T12" fmla="*/ 2147483646 w 1713"/>
              <a:gd name="T13" fmla="*/ 2147483646 h 2145"/>
              <a:gd name="T14" fmla="*/ 2147483646 w 1713"/>
              <a:gd name="T15" fmla="*/ 2147483646 h 2145"/>
              <a:gd name="T16" fmla="*/ 2147483646 w 1713"/>
              <a:gd name="T17" fmla="*/ 2147483646 h 2145"/>
              <a:gd name="T18" fmla="*/ 2147483646 w 1713"/>
              <a:gd name="T19" fmla="*/ 2147483646 h 2145"/>
              <a:gd name="T20" fmla="*/ 2147483646 w 1713"/>
              <a:gd name="T21" fmla="*/ 2147483646 h 2145"/>
              <a:gd name="T22" fmla="*/ 2147483646 w 1713"/>
              <a:gd name="T23" fmla="*/ 2147483646 h 2145"/>
              <a:gd name="T24" fmla="*/ 2147483646 w 1713"/>
              <a:gd name="T25" fmla="*/ 2147483646 h 2145"/>
              <a:gd name="T26" fmla="*/ 2147483646 w 1713"/>
              <a:gd name="T27" fmla="*/ 2147483646 h 2145"/>
              <a:gd name="T28" fmla="*/ 2147483646 w 1713"/>
              <a:gd name="T29" fmla="*/ 2147483646 h 2145"/>
              <a:gd name="T30" fmla="*/ 2147483646 w 1713"/>
              <a:gd name="T31" fmla="*/ 2147483646 h 2145"/>
              <a:gd name="T32" fmla="*/ 2147483646 w 1713"/>
              <a:gd name="T33" fmla="*/ 2147483646 h 2145"/>
              <a:gd name="T34" fmla="*/ 2147483646 w 1713"/>
              <a:gd name="T35" fmla="*/ 2147483646 h 2145"/>
              <a:gd name="T36" fmla="*/ 2147483646 w 1713"/>
              <a:gd name="T37" fmla="*/ 2147483646 h 2145"/>
              <a:gd name="T38" fmla="*/ 2147483646 w 1713"/>
              <a:gd name="T39" fmla="*/ 2147483646 h 2145"/>
              <a:gd name="T40" fmla="*/ 2147483646 w 1713"/>
              <a:gd name="T41" fmla="*/ 2147483646 h 2145"/>
              <a:gd name="T42" fmla="*/ 2147483646 w 1713"/>
              <a:gd name="T43" fmla="*/ 2147483646 h 2145"/>
              <a:gd name="T44" fmla="*/ 2147483646 w 1713"/>
              <a:gd name="T45" fmla="*/ 2147483646 h 2145"/>
              <a:gd name="T46" fmla="*/ 2147483646 w 1713"/>
              <a:gd name="T47" fmla="*/ 2147483646 h 2145"/>
              <a:gd name="T48" fmla="*/ 2147483646 w 1713"/>
              <a:gd name="T49" fmla="*/ 2147483646 h 2145"/>
              <a:gd name="T50" fmla="*/ 2147483646 w 1713"/>
              <a:gd name="T51" fmla="*/ 2147483646 h 2145"/>
              <a:gd name="T52" fmla="*/ 2147483646 w 1713"/>
              <a:gd name="T53" fmla="*/ 2147483646 h 2145"/>
              <a:gd name="T54" fmla="*/ 2147483646 w 1713"/>
              <a:gd name="T55" fmla="*/ 2147483646 h 2145"/>
              <a:gd name="T56" fmla="*/ 2147483646 w 1713"/>
              <a:gd name="T57" fmla="*/ 2147483646 h 2145"/>
              <a:gd name="T58" fmla="*/ 2147483646 w 1713"/>
              <a:gd name="T59" fmla="*/ 2147483646 h 2145"/>
              <a:gd name="T60" fmla="*/ 2147483646 w 1713"/>
              <a:gd name="T61" fmla="*/ 2147483646 h 2145"/>
              <a:gd name="T62" fmla="*/ 2147483646 w 1713"/>
              <a:gd name="T63" fmla="*/ 2147483646 h 2145"/>
              <a:gd name="T64" fmla="*/ 2147483646 w 1713"/>
              <a:gd name="T65" fmla="*/ 2147483646 h 2145"/>
              <a:gd name="T66" fmla="*/ 2147483646 w 1713"/>
              <a:gd name="T67" fmla="*/ 2147483646 h 2145"/>
              <a:gd name="T68" fmla="*/ 2147483646 w 1713"/>
              <a:gd name="T69" fmla="*/ 2147483646 h 2145"/>
              <a:gd name="T70" fmla="*/ 2147483646 w 1713"/>
              <a:gd name="T71" fmla="*/ 2147483646 h 2145"/>
              <a:gd name="T72" fmla="*/ 2147483646 w 1713"/>
              <a:gd name="T73" fmla="*/ 2147483646 h 2145"/>
              <a:gd name="T74" fmla="*/ 2147483646 w 1713"/>
              <a:gd name="T75" fmla="*/ 2147483646 h 2145"/>
              <a:gd name="T76" fmla="*/ 2147483646 w 1713"/>
              <a:gd name="T77" fmla="*/ 2147483646 h 2145"/>
              <a:gd name="T78" fmla="*/ 2147483646 w 1713"/>
              <a:gd name="T79" fmla="*/ 2147483646 h 2145"/>
              <a:gd name="T80" fmla="*/ 2147483646 w 1713"/>
              <a:gd name="T81" fmla="*/ 2147483646 h 2145"/>
              <a:gd name="T82" fmla="*/ 2147483646 w 1713"/>
              <a:gd name="T83" fmla="*/ 2147483646 h 2145"/>
              <a:gd name="T84" fmla="*/ 2147483646 w 1713"/>
              <a:gd name="T85" fmla="*/ 2147483646 h 2145"/>
              <a:gd name="T86" fmla="*/ 2147483646 w 1713"/>
              <a:gd name="T87" fmla="*/ 2147483646 h 2145"/>
              <a:gd name="T88" fmla="*/ 2147483646 w 1713"/>
              <a:gd name="T89" fmla="*/ 2147483646 h 2145"/>
              <a:gd name="T90" fmla="*/ 2147483646 w 1713"/>
              <a:gd name="T91" fmla="*/ 2147483646 h 2145"/>
              <a:gd name="T92" fmla="*/ 2147483646 w 1713"/>
              <a:gd name="T93" fmla="*/ 2147483646 h 2145"/>
              <a:gd name="T94" fmla="*/ 2147483646 w 1713"/>
              <a:gd name="T95" fmla="*/ 2147483646 h 2145"/>
              <a:gd name="T96" fmla="*/ 2147483646 w 1713"/>
              <a:gd name="T97" fmla="*/ 2147483646 h 2145"/>
              <a:gd name="T98" fmla="*/ 2147483646 w 1713"/>
              <a:gd name="T99" fmla="*/ 2147483646 h 2145"/>
              <a:gd name="T100" fmla="*/ 2147483646 w 1713"/>
              <a:gd name="T101" fmla="*/ 2147483646 h 2145"/>
              <a:gd name="T102" fmla="*/ 2147483646 w 1713"/>
              <a:gd name="T103" fmla="*/ 2147483646 h 2145"/>
              <a:gd name="T104" fmla="*/ 2147483646 w 1713"/>
              <a:gd name="T105" fmla="*/ 2147483646 h 2145"/>
              <a:gd name="T106" fmla="*/ 2147483646 w 1713"/>
              <a:gd name="T107" fmla="*/ 2147483646 h 2145"/>
              <a:gd name="T108" fmla="*/ 2147483646 w 1713"/>
              <a:gd name="T109" fmla="*/ 2147483646 h 2145"/>
              <a:gd name="T110" fmla="*/ 2147483646 w 1713"/>
              <a:gd name="T111" fmla="*/ 2147483646 h 2145"/>
              <a:gd name="T112" fmla="*/ 2147483646 w 1713"/>
              <a:gd name="T113" fmla="*/ 2147483646 h 2145"/>
              <a:gd name="T114" fmla="*/ 2147483646 w 1713"/>
              <a:gd name="T115" fmla="*/ 2147483646 h 2145"/>
              <a:gd name="T116" fmla="*/ 2147483646 w 1713"/>
              <a:gd name="T117" fmla="*/ 2147483646 h 2145"/>
              <a:gd name="T118" fmla="*/ 2147483646 w 1713"/>
              <a:gd name="T119" fmla="*/ 2147483646 h 2145"/>
              <a:gd name="T120" fmla="*/ 2147483646 w 1713"/>
              <a:gd name="T121" fmla="*/ 2147483646 h 2145"/>
              <a:gd name="T122" fmla="*/ 2147483646 w 1713"/>
              <a:gd name="T123" fmla="*/ 2147483646 h 2145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w 1713"/>
              <a:gd name="T187" fmla="*/ 0 h 2145"/>
              <a:gd name="T188" fmla="*/ 1713 w 1713"/>
              <a:gd name="T189" fmla="*/ 2145 h 2145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T186" t="T187" r="T188" b="T189"/>
            <a:pathLst>
              <a:path w="1713" h="2145" extrusionOk="0">
                <a:moveTo>
                  <a:pt x="722" y="618"/>
                </a:moveTo>
                <a:cubicBezTo>
                  <a:pt x="718" y="581"/>
                  <a:pt x="730" y="557"/>
                  <a:pt x="708" y="524"/>
                </a:cubicBezTo>
                <a:cubicBezTo>
                  <a:pt x="640" y="423"/>
                  <a:pt x="526" y="482"/>
                  <a:pt x="447" y="537"/>
                </a:cubicBezTo>
                <a:cubicBezTo>
                  <a:pt x="291" y="645"/>
                  <a:pt x="182" y="832"/>
                  <a:pt x="104" y="1001"/>
                </a:cubicBezTo>
                <a:cubicBezTo>
                  <a:pt x="37" y="1146"/>
                  <a:pt x="-9" y="1300"/>
                  <a:pt x="0" y="1462"/>
                </a:cubicBezTo>
                <a:cubicBezTo>
                  <a:pt x="14" y="1715"/>
                  <a:pt x="187" y="1913"/>
                  <a:pt x="402" y="2031"/>
                </a:cubicBezTo>
                <a:cubicBezTo>
                  <a:pt x="558" y="2117"/>
                  <a:pt x="741" y="2157"/>
                  <a:pt x="918" y="2144"/>
                </a:cubicBezTo>
                <a:cubicBezTo>
                  <a:pt x="1097" y="2131"/>
                  <a:pt x="1268" y="2059"/>
                  <a:pt x="1399" y="1937"/>
                </a:cubicBezTo>
                <a:cubicBezTo>
                  <a:pt x="1734" y="1626"/>
                  <a:pt x="1749" y="1077"/>
                  <a:pt x="1531" y="697"/>
                </a:cubicBezTo>
                <a:cubicBezTo>
                  <a:pt x="1446" y="549"/>
                  <a:pt x="1311" y="436"/>
                  <a:pt x="1138" y="413"/>
                </a:cubicBezTo>
                <a:cubicBezTo>
                  <a:pt x="979" y="392"/>
                  <a:pt x="827" y="454"/>
                  <a:pt x="693" y="533"/>
                </a:cubicBezTo>
                <a:cubicBezTo>
                  <a:pt x="614" y="580"/>
                  <a:pt x="567" y="635"/>
                  <a:pt x="509" y="702"/>
                </a:cubicBezTo>
              </a:path>
              <a:path w="1713" h="2145" extrusionOk="0">
                <a:moveTo>
                  <a:pt x="747" y="332"/>
                </a:moveTo>
                <a:cubicBezTo>
                  <a:pt x="747" y="302"/>
                  <a:pt x="743" y="305"/>
                  <a:pt x="726" y="283"/>
                </a:cubicBezTo>
                <a:cubicBezTo>
                  <a:pt x="708" y="257"/>
                  <a:pt x="723" y="307"/>
                  <a:pt x="721" y="326"/>
                </a:cubicBezTo>
                <a:cubicBezTo>
                  <a:pt x="717" y="367"/>
                  <a:pt x="717" y="408"/>
                  <a:pt x="713" y="449"/>
                </a:cubicBezTo>
                <a:cubicBezTo>
                  <a:pt x="710" y="475"/>
                  <a:pt x="708" y="499"/>
                  <a:pt x="708" y="525"/>
                </a:cubicBezTo>
                <a:cubicBezTo>
                  <a:pt x="744" y="522"/>
                  <a:pt x="747" y="498"/>
                  <a:pt x="761" y="459"/>
                </a:cubicBezTo>
                <a:cubicBezTo>
                  <a:pt x="777" y="415"/>
                  <a:pt x="780" y="368"/>
                  <a:pt x="781" y="322"/>
                </a:cubicBezTo>
                <a:cubicBezTo>
                  <a:pt x="782" y="285"/>
                  <a:pt x="774" y="250"/>
                  <a:pt x="762" y="215"/>
                </a:cubicBezTo>
                <a:cubicBezTo>
                  <a:pt x="760" y="210"/>
                  <a:pt x="758" y="205"/>
                  <a:pt x="756" y="200"/>
                </a:cubicBezTo>
                <a:cubicBezTo>
                  <a:pt x="737" y="205"/>
                  <a:pt x="741" y="226"/>
                  <a:pt x="744" y="249"/>
                </a:cubicBezTo>
                <a:cubicBezTo>
                  <a:pt x="748" y="281"/>
                  <a:pt x="756" y="315"/>
                  <a:pt x="766" y="346"/>
                </a:cubicBezTo>
                <a:cubicBezTo>
                  <a:pt x="773" y="368"/>
                  <a:pt x="782" y="400"/>
                  <a:pt x="805" y="411"/>
                </a:cubicBezTo>
                <a:cubicBezTo>
                  <a:pt x="809" y="411"/>
                  <a:pt x="813" y="411"/>
                  <a:pt x="817" y="411"/>
                </a:cubicBezTo>
                <a:cubicBezTo>
                  <a:pt x="831" y="387"/>
                  <a:pt x="834" y="373"/>
                  <a:pt x="834" y="345"/>
                </a:cubicBezTo>
                <a:cubicBezTo>
                  <a:pt x="834" y="306"/>
                  <a:pt x="833" y="267"/>
                  <a:pt x="833" y="228"/>
                </a:cubicBezTo>
                <a:cubicBezTo>
                  <a:pt x="833" y="224"/>
                  <a:pt x="833" y="219"/>
                  <a:pt x="833" y="215"/>
                </a:cubicBezTo>
                <a:cubicBezTo>
                  <a:pt x="833" y="177"/>
                  <a:pt x="833" y="235"/>
                  <a:pt x="833" y="242"/>
                </a:cubicBezTo>
                <a:cubicBezTo>
                  <a:pt x="833" y="266"/>
                  <a:pt x="838" y="291"/>
                  <a:pt x="843" y="314"/>
                </a:cubicBezTo>
                <a:cubicBezTo>
                  <a:pt x="849" y="342"/>
                  <a:pt x="851" y="353"/>
                  <a:pt x="872" y="372"/>
                </a:cubicBezTo>
                <a:cubicBezTo>
                  <a:pt x="893" y="355"/>
                  <a:pt x="912" y="337"/>
                  <a:pt x="917" y="309"/>
                </a:cubicBezTo>
                <a:cubicBezTo>
                  <a:pt x="921" y="287"/>
                  <a:pt x="925" y="242"/>
                  <a:pt x="901" y="228"/>
                </a:cubicBezTo>
                <a:cubicBezTo>
                  <a:pt x="876" y="213"/>
                  <a:pt x="867" y="246"/>
                  <a:pt x="861" y="260"/>
                </a:cubicBezTo>
              </a:path>
              <a:path w="1713" h="2145" extrusionOk="0">
                <a:moveTo>
                  <a:pt x="426" y="108"/>
                </a:moveTo>
                <a:cubicBezTo>
                  <a:pt x="434" y="100"/>
                  <a:pt x="473" y="82"/>
                  <a:pt x="466" y="71"/>
                </a:cubicBezTo>
                <a:cubicBezTo>
                  <a:pt x="453" y="64"/>
                  <a:pt x="448" y="61"/>
                  <a:pt x="447" y="49"/>
                </a:cubicBezTo>
                <a:cubicBezTo>
                  <a:pt x="471" y="60"/>
                  <a:pt x="475" y="76"/>
                  <a:pt x="478" y="105"/>
                </a:cubicBezTo>
                <a:cubicBezTo>
                  <a:pt x="481" y="134"/>
                  <a:pt x="480" y="162"/>
                  <a:pt x="480" y="191"/>
                </a:cubicBezTo>
                <a:cubicBezTo>
                  <a:pt x="480" y="197"/>
                  <a:pt x="480" y="247"/>
                  <a:pt x="484" y="251"/>
                </a:cubicBezTo>
                <a:cubicBezTo>
                  <a:pt x="501" y="255"/>
                  <a:pt x="506" y="256"/>
                  <a:pt x="503" y="237"/>
                </a:cubicBezTo>
              </a:path>
              <a:path w="1713" h="2145" extrusionOk="0">
                <a:moveTo>
                  <a:pt x="431" y="62"/>
                </a:moveTo>
                <a:cubicBezTo>
                  <a:pt x="459" y="49"/>
                  <a:pt x="482" y="33"/>
                  <a:pt x="514" y="30"/>
                </a:cubicBezTo>
                <a:cubicBezTo>
                  <a:pt x="563" y="25"/>
                  <a:pt x="613" y="16"/>
                  <a:pt x="663" y="13"/>
                </a:cubicBezTo>
                <a:cubicBezTo>
                  <a:pt x="730" y="9"/>
                  <a:pt x="798" y="4"/>
                  <a:pt x="865" y="1"/>
                </a:cubicBezTo>
                <a:cubicBezTo>
                  <a:pt x="945" y="-2"/>
                  <a:pt x="1026" y="2"/>
                  <a:pt x="1106" y="0"/>
                </a:cubicBezTo>
                <a:cubicBezTo>
                  <a:pt x="1118" y="0"/>
                  <a:pt x="1122" y="0"/>
                  <a:pt x="1130" y="0"/>
                </a:cubicBezTo>
              </a:path>
              <a:path w="1713" h="2145" extrusionOk="0">
                <a:moveTo>
                  <a:pt x="1105" y="10"/>
                </a:moveTo>
                <a:cubicBezTo>
                  <a:pt x="1124" y="30"/>
                  <a:pt x="1123" y="23"/>
                  <a:pt x="1117" y="67"/>
                </a:cubicBezTo>
                <a:cubicBezTo>
                  <a:pt x="1113" y="95"/>
                  <a:pt x="1113" y="121"/>
                  <a:pt x="1114" y="149"/>
                </a:cubicBezTo>
                <a:cubicBezTo>
                  <a:pt x="1115" y="170"/>
                  <a:pt x="1115" y="189"/>
                  <a:pt x="1117" y="209"/>
                </a:cubicBezTo>
                <a:cubicBezTo>
                  <a:pt x="1095" y="205"/>
                  <a:pt x="1074" y="199"/>
                  <a:pt x="1053" y="194"/>
                </a:cubicBezTo>
                <a:cubicBezTo>
                  <a:pt x="1031" y="189"/>
                  <a:pt x="1009" y="183"/>
                  <a:pt x="986" y="181"/>
                </a:cubicBezTo>
                <a:cubicBezTo>
                  <a:pt x="961" y="179"/>
                  <a:pt x="941" y="185"/>
                  <a:pt x="917" y="191"/>
                </a:cubicBezTo>
                <a:cubicBezTo>
                  <a:pt x="856" y="206"/>
                  <a:pt x="796" y="222"/>
                  <a:pt x="734" y="231"/>
                </a:cubicBezTo>
                <a:cubicBezTo>
                  <a:pt x="648" y="244"/>
                  <a:pt x="565" y="250"/>
                  <a:pt x="478" y="250"/>
                </a:cubicBezTo>
                <a:cubicBezTo>
                  <a:pt x="447" y="250"/>
                  <a:pt x="434" y="250"/>
                  <a:pt x="407" y="237"/>
                </a:cubicBezTo>
              </a:path>
              <a:path w="1713" h="2145" extrusionOk="0">
                <a:moveTo>
                  <a:pt x="981" y="148"/>
                </a:moveTo>
                <a:cubicBezTo>
                  <a:pt x="949" y="146"/>
                  <a:pt x="930" y="137"/>
                  <a:pt x="900" y="131"/>
                </a:cubicBezTo>
                <a:cubicBezTo>
                  <a:pt x="878" y="126"/>
                  <a:pt x="855" y="119"/>
                  <a:pt x="832" y="115"/>
                </a:cubicBezTo>
                <a:cubicBezTo>
                  <a:pt x="799" y="110"/>
                  <a:pt x="766" y="112"/>
                  <a:pt x="734" y="117"/>
                </a:cubicBezTo>
                <a:cubicBezTo>
                  <a:pt x="693" y="123"/>
                  <a:pt x="655" y="135"/>
                  <a:pt x="615" y="145"/>
                </a:cubicBezTo>
                <a:cubicBezTo>
                  <a:pt x="598" y="149"/>
                  <a:pt x="593" y="149"/>
                  <a:pt x="584" y="155"/>
                </a:cubicBezTo>
                <a:cubicBezTo>
                  <a:pt x="629" y="149"/>
                  <a:pt x="673" y="131"/>
                  <a:pt x="718" y="119"/>
                </a:cubicBezTo>
                <a:cubicBezTo>
                  <a:pt x="851" y="83"/>
                  <a:pt x="990" y="41"/>
                  <a:pt x="1126" y="22"/>
                </a:cubicBezTo>
                <a:cubicBezTo>
                  <a:pt x="1133" y="22"/>
                  <a:pt x="1140" y="22"/>
                  <a:pt x="1147" y="22"/>
                </a:cubicBezTo>
                <a:cubicBezTo>
                  <a:pt x="1102" y="39"/>
                  <a:pt x="1054" y="48"/>
                  <a:pt x="1007" y="59"/>
                </a:cubicBezTo>
                <a:cubicBezTo>
                  <a:pt x="920" y="79"/>
                  <a:pt x="831" y="95"/>
                  <a:pt x="743" y="108"/>
                </a:cubicBezTo>
                <a:cubicBezTo>
                  <a:pt x="698" y="115"/>
                  <a:pt x="654" y="118"/>
                  <a:pt x="608" y="119"/>
                </a:cubicBezTo>
                <a:cubicBezTo>
                  <a:pt x="556" y="113"/>
                  <a:pt x="611" y="115"/>
                  <a:pt x="627" y="114"/>
                </a:cubicBezTo>
                <a:cubicBezTo>
                  <a:pt x="649" y="113"/>
                  <a:pt x="670" y="117"/>
                  <a:pt x="691" y="108"/>
                </a:cubicBezTo>
                <a:cubicBezTo>
                  <a:pt x="728" y="92"/>
                  <a:pt x="768" y="86"/>
                  <a:pt x="806" y="73"/>
                </a:cubicBezTo>
                <a:cubicBezTo>
                  <a:pt x="870" y="51"/>
                  <a:pt x="933" y="32"/>
                  <a:pt x="998" y="16"/>
                </a:cubicBezTo>
                <a:cubicBezTo>
                  <a:pt x="1000" y="15"/>
                  <a:pt x="1091" y="-9"/>
                  <a:pt x="1016" y="13"/>
                </a:cubicBezTo>
                <a:cubicBezTo>
                  <a:pt x="926" y="33"/>
                  <a:pt x="835" y="47"/>
                  <a:pt x="743" y="62"/>
                </a:cubicBezTo>
                <a:cubicBezTo>
                  <a:pt x="646" y="78"/>
                  <a:pt x="550" y="93"/>
                  <a:pt x="451" y="95"/>
                </a:cubicBezTo>
                <a:cubicBezTo>
                  <a:pt x="441" y="95"/>
                  <a:pt x="430" y="95"/>
                  <a:pt x="420" y="95"/>
                </a:cubicBezTo>
                <a:cubicBezTo>
                  <a:pt x="471" y="80"/>
                  <a:pt x="534" y="71"/>
                  <a:pt x="592" y="62"/>
                </a:cubicBezTo>
                <a:cubicBezTo>
                  <a:pt x="694" y="47"/>
                  <a:pt x="797" y="38"/>
                  <a:pt x="900" y="36"/>
                </a:cubicBezTo>
                <a:cubicBezTo>
                  <a:pt x="941" y="35"/>
                  <a:pt x="980" y="36"/>
                  <a:pt x="1020" y="40"/>
                </a:cubicBezTo>
              </a:path>
              <a:path w="1713" h="2145" extrusionOk="0">
                <a:moveTo>
                  <a:pt x="976" y="148"/>
                </a:moveTo>
                <a:cubicBezTo>
                  <a:pt x="954" y="152"/>
                  <a:pt x="928" y="153"/>
                  <a:pt x="908" y="159"/>
                </a:cubicBezTo>
                <a:cubicBezTo>
                  <a:pt x="884" y="166"/>
                  <a:pt x="863" y="172"/>
                  <a:pt x="838" y="174"/>
                </a:cubicBezTo>
                <a:cubicBezTo>
                  <a:pt x="809" y="177"/>
                  <a:pt x="781" y="176"/>
                  <a:pt x="752" y="176"/>
                </a:cubicBezTo>
                <a:cubicBezTo>
                  <a:pt x="710" y="176"/>
                  <a:pt x="664" y="176"/>
                  <a:pt x="622" y="180"/>
                </a:cubicBezTo>
                <a:cubicBezTo>
                  <a:pt x="583" y="183"/>
                  <a:pt x="569" y="194"/>
                  <a:pt x="594" y="162"/>
                </a:cubicBezTo>
              </a:path>
              <a:path w="1713" h="2145" extrusionOk="0">
                <a:moveTo>
                  <a:pt x="859" y="1271"/>
                </a:moveTo>
                <a:cubicBezTo>
                  <a:pt x="850" y="1243"/>
                  <a:pt x="847" y="1279"/>
                  <a:pt x="841" y="1295"/>
                </a:cubicBezTo>
                <a:cubicBezTo>
                  <a:pt x="833" y="1319"/>
                  <a:pt x="831" y="1329"/>
                  <a:pt x="846" y="1348"/>
                </a:cubicBezTo>
                <a:cubicBezTo>
                  <a:pt x="864" y="1339"/>
                  <a:pt x="871" y="1327"/>
                  <a:pt x="875" y="1306"/>
                </a:cubicBezTo>
                <a:cubicBezTo>
                  <a:pt x="877" y="1293"/>
                  <a:pt x="877" y="1265"/>
                  <a:pt x="870" y="1253"/>
                </a:cubicBezTo>
                <a:cubicBezTo>
                  <a:pt x="853" y="1223"/>
                  <a:pt x="823" y="1216"/>
                  <a:pt x="801" y="1246"/>
                </a:cubicBezTo>
                <a:cubicBezTo>
                  <a:pt x="779" y="1276"/>
                  <a:pt x="797" y="1298"/>
                  <a:pt x="824" y="1313"/>
                </a:cubicBezTo>
                <a:cubicBezTo>
                  <a:pt x="850" y="1327"/>
                  <a:pt x="866" y="1334"/>
                  <a:pt x="872" y="1308"/>
                </a:cubicBezTo>
              </a:path>
              <a:path w="1713" h="2145" extrusionOk="0">
                <a:moveTo>
                  <a:pt x="297" y="777"/>
                </a:moveTo>
                <a:cubicBezTo>
                  <a:pt x="322" y="786"/>
                  <a:pt x="344" y="796"/>
                  <a:pt x="366" y="812"/>
                </a:cubicBezTo>
                <a:cubicBezTo>
                  <a:pt x="384" y="825"/>
                  <a:pt x="401" y="841"/>
                  <a:pt x="418" y="855"/>
                </a:cubicBezTo>
              </a:path>
              <a:path w="1713" h="2145" extrusionOk="0">
                <a:moveTo>
                  <a:pt x="121" y="1062"/>
                </a:moveTo>
                <a:cubicBezTo>
                  <a:pt x="112" y="1092"/>
                  <a:pt x="106" y="1103"/>
                  <a:pt x="142" y="1105"/>
                </a:cubicBezTo>
                <a:cubicBezTo>
                  <a:pt x="170" y="1107"/>
                  <a:pt x="188" y="1107"/>
                  <a:pt x="214" y="1117"/>
                </a:cubicBezTo>
                <a:cubicBezTo>
                  <a:pt x="229" y="1123"/>
                  <a:pt x="238" y="1128"/>
                  <a:pt x="251" y="1137"/>
                </a:cubicBezTo>
              </a:path>
              <a:path w="1713" h="2145" extrusionOk="0">
                <a:moveTo>
                  <a:pt x="110" y="1571"/>
                </a:moveTo>
                <a:cubicBezTo>
                  <a:pt x="113" y="1605"/>
                  <a:pt x="121" y="1591"/>
                  <a:pt x="149" y="1588"/>
                </a:cubicBezTo>
                <a:cubicBezTo>
                  <a:pt x="171" y="1585"/>
                  <a:pt x="193" y="1580"/>
                  <a:pt x="215" y="1576"/>
                </a:cubicBezTo>
                <a:cubicBezTo>
                  <a:pt x="220" y="1574"/>
                  <a:pt x="226" y="1573"/>
                  <a:pt x="231" y="1571"/>
                </a:cubicBezTo>
              </a:path>
              <a:path w="1713" h="2145" extrusionOk="0">
                <a:moveTo>
                  <a:pt x="330" y="1907"/>
                </a:moveTo>
                <a:cubicBezTo>
                  <a:pt x="352" y="1932"/>
                  <a:pt x="357" y="1924"/>
                  <a:pt x="382" y="1907"/>
                </a:cubicBezTo>
                <a:cubicBezTo>
                  <a:pt x="410" y="1888"/>
                  <a:pt x="431" y="1870"/>
                  <a:pt x="456" y="1848"/>
                </a:cubicBezTo>
              </a:path>
              <a:path w="1713" h="2145" extrusionOk="0">
                <a:moveTo>
                  <a:pt x="729" y="1955"/>
                </a:moveTo>
                <a:cubicBezTo>
                  <a:pt x="735" y="1942"/>
                  <a:pt x="738" y="1937"/>
                  <a:pt x="748" y="1931"/>
                </a:cubicBezTo>
                <a:cubicBezTo>
                  <a:pt x="727" y="1953"/>
                  <a:pt x="709" y="1976"/>
                  <a:pt x="694" y="2003"/>
                </a:cubicBezTo>
                <a:cubicBezTo>
                  <a:pt x="684" y="2021"/>
                  <a:pt x="675" y="2044"/>
                  <a:pt x="669" y="2064"/>
                </a:cubicBezTo>
                <a:cubicBezTo>
                  <a:pt x="666" y="2079"/>
                  <a:pt x="664" y="2085"/>
                  <a:pt x="659" y="2094"/>
                </a:cubicBezTo>
              </a:path>
              <a:path w="1713" h="2145" extrusionOk="0">
                <a:moveTo>
                  <a:pt x="1135" y="1949"/>
                </a:moveTo>
                <a:cubicBezTo>
                  <a:pt x="1139" y="1937"/>
                  <a:pt x="1140" y="1933"/>
                  <a:pt x="1144" y="1926"/>
                </a:cubicBezTo>
                <a:cubicBezTo>
                  <a:pt x="1141" y="1950"/>
                  <a:pt x="1150" y="1969"/>
                  <a:pt x="1161" y="1992"/>
                </a:cubicBezTo>
                <a:cubicBezTo>
                  <a:pt x="1171" y="2012"/>
                  <a:pt x="1179" y="2028"/>
                  <a:pt x="1191" y="2046"/>
                </a:cubicBezTo>
              </a:path>
              <a:path w="1713" h="2145" extrusionOk="0">
                <a:moveTo>
                  <a:pt x="1439" y="1746"/>
                </a:moveTo>
                <a:cubicBezTo>
                  <a:pt x="1463" y="1755"/>
                  <a:pt x="1485" y="1759"/>
                  <a:pt x="1511" y="1761"/>
                </a:cubicBezTo>
                <a:cubicBezTo>
                  <a:pt x="1536" y="1763"/>
                  <a:pt x="1548" y="1777"/>
                  <a:pt x="1569" y="1790"/>
                </a:cubicBezTo>
              </a:path>
              <a:path w="1713" h="2145" extrusionOk="0">
                <a:moveTo>
                  <a:pt x="1515" y="1443"/>
                </a:moveTo>
                <a:cubicBezTo>
                  <a:pt x="1510" y="1445"/>
                  <a:pt x="1505" y="1447"/>
                  <a:pt x="1500" y="1449"/>
                </a:cubicBezTo>
                <a:cubicBezTo>
                  <a:pt x="1523" y="1429"/>
                  <a:pt x="1548" y="1410"/>
                  <a:pt x="1579" y="1402"/>
                </a:cubicBezTo>
                <a:cubicBezTo>
                  <a:pt x="1600" y="1396"/>
                  <a:pt x="1642" y="1387"/>
                  <a:pt x="1664" y="1392"/>
                </a:cubicBezTo>
                <a:cubicBezTo>
                  <a:pt x="1682" y="1396"/>
                  <a:pt x="1696" y="1404"/>
                  <a:pt x="1712" y="1413"/>
                </a:cubicBezTo>
              </a:path>
              <a:path w="1713" h="2145" extrusionOk="0">
                <a:moveTo>
                  <a:pt x="1457" y="1108"/>
                </a:moveTo>
                <a:cubicBezTo>
                  <a:pt x="1480" y="1105"/>
                  <a:pt x="1490" y="1097"/>
                  <a:pt x="1510" y="1085"/>
                </a:cubicBezTo>
                <a:cubicBezTo>
                  <a:pt x="1535" y="1071"/>
                  <a:pt x="1560" y="1056"/>
                  <a:pt x="1583" y="1039"/>
                </a:cubicBezTo>
                <a:cubicBezTo>
                  <a:pt x="1603" y="1025"/>
                  <a:pt x="1624" y="1009"/>
                  <a:pt x="1639" y="991"/>
                </a:cubicBezTo>
              </a:path>
              <a:path w="1713" h="2145" extrusionOk="0">
                <a:moveTo>
                  <a:pt x="1305" y="804"/>
                </a:moveTo>
                <a:cubicBezTo>
                  <a:pt x="1320" y="788"/>
                  <a:pt x="1334" y="772"/>
                  <a:pt x="1345" y="752"/>
                </a:cubicBezTo>
                <a:cubicBezTo>
                  <a:pt x="1355" y="734"/>
                  <a:pt x="1365" y="715"/>
                  <a:pt x="1374" y="696"/>
                </a:cubicBezTo>
                <a:cubicBezTo>
                  <a:pt x="1383" y="676"/>
                  <a:pt x="1400" y="653"/>
                  <a:pt x="1406" y="634"/>
                </a:cubicBezTo>
                <a:cubicBezTo>
                  <a:pt x="1406" y="630"/>
                  <a:pt x="1406" y="626"/>
                  <a:pt x="1406" y="622"/>
                </a:cubicBezTo>
              </a:path>
              <a:path w="1713" h="2145" extrusionOk="0">
                <a:moveTo>
                  <a:pt x="981" y="637"/>
                </a:moveTo>
                <a:cubicBezTo>
                  <a:pt x="988" y="659"/>
                  <a:pt x="990" y="605"/>
                  <a:pt x="993" y="591"/>
                </a:cubicBezTo>
                <a:cubicBezTo>
                  <a:pt x="1000" y="561"/>
                  <a:pt x="1002" y="525"/>
                  <a:pt x="1013" y="496"/>
                </a:cubicBezTo>
                <a:cubicBezTo>
                  <a:pt x="1020" y="478"/>
                  <a:pt x="1031" y="458"/>
                  <a:pt x="1040" y="441"/>
                </a:cubicBezTo>
              </a:path>
              <a:path w="1713" h="2145" extrusionOk="0">
                <a:moveTo>
                  <a:pt x="843" y="830"/>
                </a:moveTo>
                <a:cubicBezTo>
                  <a:pt x="837" y="810"/>
                  <a:pt x="815" y="817"/>
                  <a:pt x="811" y="795"/>
                </a:cubicBezTo>
                <a:cubicBezTo>
                  <a:pt x="808" y="778"/>
                  <a:pt x="823" y="757"/>
                  <a:pt x="830" y="742"/>
                </a:cubicBezTo>
                <a:cubicBezTo>
                  <a:pt x="809" y="754"/>
                  <a:pt x="797" y="761"/>
                  <a:pt x="797" y="729"/>
                </a:cubicBezTo>
                <a:cubicBezTo>
                  <a:pt x="797" y="690"/>
                  <a:pt x="791" y="703"/>
                  <a:pt x="776" y="682"/>
                </a:cubicBezTo>
                <a:cubicBezTo>
                  <a:pt x="771" y="665"/>
                  <a:pt x="769" y="660"/>
                  <a:pt x="778" y="651"/>
                </a:cubicBezTo>
                <a:cubicBezTo>
                  <a:pt x="779" y="685"/>
                  <a:pt x="789" y="646"/>
                  <a:pt x="793" y="683"/>
                </a:cubicBezTo>
                <a:cubicBezTo>
                  <a:pt x="796" y="716"/>
                  <a:pt x="804" y="749"/>
                  <a:pt x="806" y="782"/>
                </a:cubicBezTo>
                <a:cubicBezTo>
                  <a:pt x="810" y="839"/>
                  <a:pt x="811" y="897"/>
                  <a:pt x="811" y="955"/>
                </a:cubicBezTo>
                <a:cubicBezTo>
                  <a:pt x="811" y="1012"/>
                  <a:pt x="809" y="1067"/>
                  <a:pt x="806" y="1123"/>
                </a:cubicBezTo>
                <a:cubicBezTo>
                  <a:pt x="804" y="1159"/>
                  <a:pt x="802" y="1195"/>
                  <a:pt x="802" y="1231"/>
                </a:cubicBezTo>
                <a:cubicBezTo>
                  <a:pt x="802" y="1249"/>
                  <a:pt x="802" y="1261"/>
                  <a:pt x="807" y="1278"/>
                </a:cubicBezTo>
                <a:cubicBezTo>
                  <a:pt x="833" y="1270"/>
                  <a:pt x="826" y="1251"/>
                  <a:pt x="829" y="1220"/>
                </a:cubicBezTo>
                <a:cubicBezTo>
                  <a:pt x="836" y="1154"/>
                  <a:pt x="827" y="1091"/>
                  <a:pt x="817" y="1025"/>
                </a:cubicBezTo>
                <a:cubicBezTo>
                  <a:pt x="809" y="971"/>
                  <a:pt x="800" y="917"/>
                  <a:pt x="789" y="864"/>
                </a:cubicBezTo>
                <a:cubicBezTo>
                  <a:pt x="783" y="836"/>
                  <a:pt x="778" y="811"/>
                  <a:pt x="765" y="786"/>
                </a:cubicBezTo>
                <a:cubicBezTo>
                  <a:pt x="756" y="815"/>
                  <a:pt x="762" y="829"/>
                  <a:pt x="781" y="855"/>
                </a:cubicBezTo>
                <a:cubicBezTo>
                  <a:pt x="794" y="870"/>
                  <a:pt x="798" y="875"/>
                  <a:pt x="807" y="884"/>
                </a:cubicBezTo>
              </a:path>
              <a:path w="1713" h="2145" extrusionOk="0">
                <a:moveTo>
                  <a:pt x="763" y="711"/>
                </a:moveTo>
                <a:cubicBezTo>
                  <a:pt x="782" y="701"/>
                  <a:pt x="788" y="698"/>
                  <a:pt x="797" y="687"/>
                </a:cubicBezTo>
                <a:cubicBezTo>
                  <a:pt x="769" y="691"/>
                  <a:pt x="748" y="701"/>
                  <a:pt x="725" y="718"/>
                </a:cubicBezTo>
                <a:cubicBezTo>
                  <a:pt x="698" y="739"/>
                  <a:pt x="673" y="763"/>
                  <a:pt x="648" y="786"/>
                </a:cubicBezTo>
                <a:cubicBezTo>
                  <a:pt x="632" y="801"/>
                  <a:pt x="618" y="817"/>
                  <a:pt x="603" y="834"/>
                </a:cubicBezTo>
                <a:cubicBezTo>
                  <a:pt x="630" y="825"/>
                  <a:pt x="651" y="811"/>
                  <a:pt x="676" y="798"/>
                </a:cubicBezTo>
                <a:cubicBezTo>
                  <a:pt x="703" y="783"/>
                  <a:pt x="729" y="768"/>
                  <a:pt x="753" y="748"/>
                </a:cubicBezTo>
                <a:cubicBezTo>
                  <a:pt x="782" y="724"/>
                  <a:pt x="774" y="706"/>
                  <a:pt x="771" y="674"/>
                </a:cubicBezTo>
                <a:cubicBezTo>
                  <a:pt x="771" y="658"/>
                  <a:pt x="771" y="655"/>
                  <a:pt x="771" y="645"/>
                </a:cubicBezTo>
                <a:cubicBezTo>
                  <a:pt x="774" y="657"/>
                  <a:pt x="771" y="695"/>
                  <a:pt x="789" y="695"/>
                </a:cubicBezTo>
                <a:cubicBezTo>
                  <a:pt x="818" y="696"/>
                  <a:pt x="818" y="683"/>
                  <a:pt x="850" y="700"/>
                </a:cubicBezTo>
                <a:cubicBezTo>
                  <a:pt x="868" y="710"/>
                  <a:pt x="885" y="720"/>
                  <a:pt x="901" y="732"/>
                </a:cubicBezTo>
                <a:cubicBezTo>
                  <a:pt x="919" y="745"/>
                  <a:pt x="932" y="762"/>
                  <a:pt x="950" y="775"/>
                </a:cubicBezTo>
                <a:cubicBezTo>
                  <a:pt x="956" y="780"/>
                  <a:pt x="1014" y="805"/>
                  <a:pt x="1008" y="818"/>
                </a:cubicBezTo>
                <a:cubicBezTo>
                  <a:pt x="994" y="829"/>
                  <a:pt x="989" y="833"/>
                  <a:pt x="978" y="837"/>
                </a:cubicBezTo>
              </a:path>
              <a:path w="1713" h="2145" extrusionOk="0">
                <a:moveTo>
                  <a:pt x="933" y="1372"/>
                </a:moveTo>
                <a:cubicBezTo>
                  <a:pt x="931" y="1377"/>
                  <a:pt x="930" y="1381"/>
                  <a:pt x="928" y="1386"/>
                </a:cubicBezTo>
                <a:cubicBezTo>
                  <a:pt x="945" y="1372"/>
                  <a:pt x="949" y="1378"/>
                  <a:pt x="971" y="1381"/>
                </a:cubicBezTo>
                <a:cubicBezTo>
                  <a:pt x="999" y="1384"/>
                  <a:pt x="1027" y="1406"/>
                  <a:pt x="1049" y="1422"/>
                </a:cubicBezTo>
                <a:cubicBezTo>
                  <a:pt x="1083" y="1446"/>
                  <a:pt x="1114" y="1473"/>
                  <a:pt x="1148" y="1497"/>
                </a:cubicBezTo>
                <a:cubicBezTo>
                  <a:pt x="1184" y="1522"/>
                  <a:pt x="1222" y="1546"/>
                  <a:pt x="1262" y="1565"/>
                </a:cubicBezTo>
                <a:cubicBezTo>
                  <a:pt x="1302" y="1584"/>
                  <a:pt x="1344" y="1599"/>
                  <a:pt x="1384" y="1618"/>
                </a:cubicBezTo>
                <a:cubicBezTo>
                  <a:pt x="1408" y="1629"/>
                  <a:pt x="1415" y="1642"/>
                  <a:pt x="1430" y="1626"/>
                </a:cubicBezTo>
              </a:path>
              <a:path w="1713" h="2145" extrusionOk="0">
                <a:moveTo>
                  <a:pt x="1406" y="1524"/>
                </a:moveTo>
                <a:cubicBezTo>
                  <a:pt x="1402" y="1509"/>
                  <a:pt x="1399" y="1507"/>
                  <a:pt x="1385" y="1521"/>
                </a:cubicBezTo>
                <a:cubicBezTo>
                  <a:pt x="1407" y="1497"/>
                  <a:pt x="1411" y="1502"/>
                  <a:pt x="1420" y="1533"/>
                </a:cubicBezTo>
                <a:cubicBezTo>
                  <a:pt x="1426" y="1553"/>
                  <a:pt x="1426" y="1575"/>
                  <a:pt x="1431" y="1595"/>
                </a:cubicBezTo>
                <a:cubicBezTo>
                  <a:pt x="1437" y="1618"/>
                  <a:pt x="1440" y="1640"/>
                  <a:pt x="1442" y="1663"/>
                </a:cubicBezTo>
                <a:cubicBezTo>
                  <a:pt x="1439" y="1635"/>
                  <a:pt x="1430" y="1632"/>
                  <a:pt x="1402" y="1640"/>
                </a:cubicBezTo>
                <a:cubicBezTo>
                  <a:pt x="1383" y="1645"/>
                  <a:pt x="1366" y="1656"/>
                  <a:pt x="1347" y="1662"/>
                </a:cubicBezTo>
                <a:cubicBezTo>
                  <a:pt x="1328" y="1668"/>
                  <a:pt x="1304" y="1673"/>
                  <a:pt x="1285" y="1675"/>
                </a:cubicBezTo>
                <a:cubicBezTo>
                  <a:pt x="1269" y="1677"/>
                  <a:pt x="1256" y="1676"/>
                  <a:pt x="1240" y="1679"/>
                </a:cubicBezTo>
              </a:path>
            </a:pathLst>
          </a:custGeom>
          <a:noFill/>
          <a:ln w="19050" cap="rnd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8565" name="Ink 28"/>
          <p:cNvSpPr>
            <a:spLocks noRot="1" noChangeAspect="1" noEditPoints="1" noChangeArrowheads="1" noChangeShapeType="1" noTextEdit="1"/>
          </p:cNvSpPr>
          <p:nvPr/>
        </p:nvSpPr>
        <p:spPr bwMode="auto">
          <a:xfrm>
            <a:off x="5443538" y="3657600"/>
            <a:ext cx="715962" cy="346075"/>
          </a:xfrm>
          <a:custGeom>
            <a:avLst/>
            <a:gdLst>
              <a:gd name="T0" fmla="*/ 2147483646 w 2626"/>
              <a:gd name="T1" fmla="*/ 2147483646 h 1545"/>
              <a:gd name="T2" fmla="*/ 2147483646 w 2626"/>
              <a:gd name="T3" fmla="*/ 2147483646 h 1545"/>
              <a:gd name="T4" fmla="*/ 2147483646 w 2626"/>
              <a:gd name="T5" fmla="*/ 0 h 1545"/>
              <a:gd name="T6" fmla="*/ 2147483646 w 2626"/>
              <a:gd name="T7" fmla="*/ 2147483646 h 1545"/>
              <a:gd name="T8" fmla="*/ 2147483646 w 2626"/>
              <a:gd name="T9" fmla="*/ 2147483646 h 1545"/>
              <a:gd name="T10" fmla="*/ 2147483646 w 2626"/>
              <a:gd name="T11" fmla="*/ 2147483646 h 1545"/>
              <a:gd name="T12" fmla="*/ 2147483646 w 2626"/>
              <a:gd name="T13" fmla="*/ 2147483646 h 1545"/>
              <a:gd name="T14" fmla="*/ 2147483646 w 2626"/>
              <a:gd name="T15" fmla="*/ 2147483646 h 1545"/>
              <a:gd name="T16" fmla="*/ 2147483646 w 2626"/>
              <a:gd name="T17" fmla="*/ 2147483646 h 1545"/>
              <a:gd name="T18" fmla="*/ 2147483646 w 2626"/>
              <a:gd name="T19" fmla="*/ 2147483646 h 1545"/>
              <a:gd name="T20" fmla="*/ 2147483646 w 2626"/>
              <a:gd name="T21" fmla="*/ 2147483646 h 1545"/>
              <a:gd name="T22" fmla="*/ 2147483646 w 2626"/>
              <a:gd name="T23" fmla="*/ 2147483646 h 1545"/>
              <a:gd name="T24" fmla="*/ 2147483646 w 2626"/>
              <a:gd name="T25" fmla="*/ 2147483646 h 1545"/>
              <a:gd name="T26" fmla="*/ 2147483646 w 2626"/>
              <a:gd name="T27" fmla="*/ 2147483646 h 1545"/>
              <a:gd name="T28" fmla="*/ 2147483646 w 2626"/>
              <a:gd name="T29" fmla="*/ 2147483646 h 1545"/>
              <a:gd name="T30" fmla="*/ 2147483646 w 2626"/>
              <a:gd name="T31" fmla="*/ 2147483646 h 1545"/>
              <a:gd name="T32" fmla="*/ 2147483646 w 2626"/>
              <a:gd name="T33" fmla="*/ 2147483646 h 1545"/>
              <a:gd name="T34" fmla="*/ 2147483646 w 2626"/>
              <a:gd name="T35" fmla="*/ 2147483646 h 1545"/>
              <a:gd name="T36" fmla="*/ 2147483646 w 2626"/>
              <a:gd name="T37" fmla="*/ 2147483646 h 1545"/>
              <a:gd name="T38" fmla="*/ 2147483646 w 2626"/>
              <a:gd name="T39" fmla="*/ 2147483646 h 1545"/>
              <a:gd name="T40" fmla="*/ 2147483646 w 2626"/>
              <a:gd name="T41" fmla="*/ 2147483646 h 1545"/>
              <a:gd name="T42" fmla="*/ 2147483646 w 2626"/>
              <a:gd name="T43" fmla="*/ 2147483646 h 1545"/>
              <a:gd name="T44" fmla="*/ 2147483646 w 2626"/>
              <a:gd name="T45" fmla="*/ 2147483646 h 1545"/>
              <a:gd name="T46" fmla="*/ 2147483646 w 2626"/>
              <a:gd name="T47" fmla="*/ 2147483646 h 1545"/>
              <a:gd name="T48" fmla="*/ 2147483646 w 2626"/>
              <a:gd name="T49" fmla="*/ 2147483646 h 1545"/>
              <a:gd name="T50" fmla="*/ 2147483646 w 2626"/>
              <a:gd name="T51" fmla="*/ 2147483646 h 1545"/>
              <a:gd name="T52" fmla="*/ 2147483646 w 2626"/>
              <a:gd name="T53" fmla="*/ 2147483646 h 1545"/>
              <a:gd name="T54" fmla="*/ 2147483646 w 2626"/>
              <a:gd name="T55" fmla="*/ 2147483646 h 1545"/>
              <a:gd name="T56" fmla="*/ 2147483646 w 2626"/>
              <a:gd name="T57" fmla="*/ 2147483646 h 1545"/>
              <a:gd name="T58" fmla="*/ 2147483646 w 2626"/>
              <a:gd name="T59" fmla="*/ 2147483646 h 1545"/>
              <a:gd name="T60" fmla="*/ 2147483646 w 2626"/>
              <a:gd name="T61" fmla="*/ 2147483646 h 1545"/>
              <a:gd name="T62" fmla="*/ 2147483646 w 2626"/>
              <a:gd name="T63" fmla="*/ 2147483646 h 1545"/>
              <a:gd name="T64" fmla="*/ 2147483646 w 2626"/>
              <a:gd name="T65" fmla="*/ 2147483646 h 1545"/>
              <a:gd name="T66" fmla="*/ 2147483646 w 2626"/>
              <a:gd name="T67" fmla="*/ 2147483646 h 1545"/>
              <a:gd name="T68" fmla="*/ 2147483646 w 2626"/>
              <a:gd name="T69" fmla="*/ 2147483646 h 1545"/>
              <a:gd name="T70" fmla="*/ 2147483646 w 2626"/>
              <a:gd name="T71" fmla="*/ 2147483646 h 1545"/>
              <a:gd name="T72" fmla="*/ 2147483646 w 2626"/>
              <a:gd name="T73" fmla="*/ 2147483646 h 1545"/>
              <a:gd name="T74" fmla="*/ 2147483646 w 2626"/>
              <a:gd name="T75" fmla="*/ 2147483646 h 1545"/>
              <a:gd name="T76" fmla="*/ 2147483646 w 2626"/>
              <a:gd name="T77" fmla="*/ 2147483646 h 1545"/>
              <a:gd name="T78" fmla="*/ 2147483646 w 2626"/>
              <a:gd name="T79" fmla="*/ 2147483646 h 1545"/>
              <a:gd name="T80" fmla="*/ 2147483646 w 2626"/>
              <a:gd name="T81" fmla="*/ 2147483646 h 1545"/>
              <a:gd name="T82" fmla="*/ 2147483646 w 2626"/>
              <a:gd name="T83" fmla="*/ 2147483646 h 1545"/>
              <a:gd name="T84" fmla="*/ 2147483646 w 2626"/>
              <a:gd name="T85" fmla="*/ 2147483646 h 1545"/>
              <a:gd name="T86" fmla="*/ 2147483646 w 2626"/>
              <a:gd name="T87" fmla="*/ 2147483646 h 1545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w 2626"/>
              <a:gd name="T133" fmla="*/ 0 h 1545"/>
              <a:gd name="T134" fmla="*/ 2626 w 2626"/>
              <a:gd name="T135" fmla="*/ 1545 h 1545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T132" t="T133" r="T134" b="T135"/>
            <a:pathLst>
              <a:path w="2626" h="1545" extrusionOk="0">
                <a:moveTo>
                  <a:pt x="12" y="125"/>
                </a:moveTo>
                <a:cubicBezTo>
                  <a:pt x="41" y="109"/>
                  <a:pt x="47" y="109"/>
                  <a:pt x="80" y="108"/>
                </a:cubicBezTo>
                <a:cubicBezTo>
                  <a:pt x="316" y="101"/>
                  <a:pt x="555" y="118"/>
                  <a:pt x="790" y="131"/>
                </a:cubicBezTo>
                <a:cubicBezTo>
                  <a:pt x="1239" y="156"/>
                  <a:pt x="1690" y="175"/>
                  <a:pt x="2140" y="158"/>
                </a:cubicBezTo>
                <a:cubicBezTo>
                  <a:pt x="2263" y="153"/>
                  <a:pt x="2386" y="149"/>
                  <a:pt x="2509" y="140"/>
                </a:cubicBezTo>
              </a:path>
              <a:path w="2626" h="1545" extrusionOk="0">
                <a:moveTo>
                  <a:pt x="2320" y="0"/>
                </a:moveTo>
                <a:cubicBezTo>
                  <a:pt x="2337" y="25"/>
                  <a:pt x="2354" y="32"/>
                  <a:pt x="2384" y="40"/>
                </a:cubicBezTo>
                <a:cubicBezTo>
                  <a:pt x="2421" y="50"/>
                  <a:pt x="2457" y="62"/>
                  <a:pt x="2493" y="75"/>
                </a:cubicBezTo>
                <a:cubicBezTo>
                  <a:pt x="2527" y="88"/>
                  <a:pt x="2559" y="103"/>
                  <a:pt x="2589" y="124"/>
                </a:cubicBezTo>
                <a:cubicBezTo>
                  <a:pt x="2606" y="136"/>
                  <a:pt x="2615" y="148"/>
                  <a:pt x="2625" y="165"/>
                </a:cubicBezTo>
                <a:cubicBezTo>
                  <a:pt x="2605" y="175"/>
                  <a:pt x="2584" y="180"/>
                  <a:pt x="2562" y="186"/>
                </a:cubicBezTo>
                <a:cubicBezTo>
                  <a:pt x="2524" y="197"/>
                  <a:pt x="2486" y="208"/>
                  <a:pt x="2449" y="221"/>
                </a:cubicBezTo>
                <a:cubicBezTo>
                  <a:pt x="2418" y="232"/>
                  <a:pt x="2392" y="253"/>
                  <a:pt x="2361" y="265"/>
                </a:cubicBezTo>
                <a:cubicBezTo>
                  <a:pt x="2343" y="269"/>
                  <a:pt x="2337" y="270"/>
                  <a:pt x="2339" y="287"/>
                </a:cubicBezTo>
              </a:path>
              <a:path w="2626" h="1545" extrusionOk="0">
                <a:moveTo>
                  <a:pt x="332" y="706"/>
                </a:moveTo>
                <a:cubicBezTo>
                  <a:pt x="329" y="745"/>
                  <a:pt x="321" y="783"/>
                  <a:pt x="316" y="822"/>
                </a:cubicBezTo>
                <a:cubicBezTo>
                  <a:pt x="308" y="892"/>
                  <a:pt x="299" y="962"/>
                  <a:pt x="291" y="1032"/>
                </a:cubicBezTo>
                <a:cubicBezTo>
                  <a:pt x="283" y="1098"/>
                  <a:pt x="279" y="1163"/>
                  <a:pt x="272" y="1229"/>
                </a:cubicBezTo>
                <a:cubicBezTo>
                  <a:pt x="268" y="1270"/>
                  <a:pt x="253" y="1317"/>
                  <a:pt x="255" y="1358"/>
                </a:cubicBezTo>
                <a:cubicBezTo>
                  <a:pt x="256" y="1365"/>
                  <a:pt x="258" y="1372"/>
                  <a:pt x="259" y="1379"/>
                </a:cubicBezTo>
              </a:path>
              <a:path w="2626" h="1545" extrusionOk="0">
                <a:moveTo>
                  <a:pt x="794" y="377"/>
                </a:moveTo>
                <a:cubicBezTo>
                  <a:pt x="729" y="410"/>
                  <a:pt x="671" y="452"/>
                  <a:pt x="607" y="487"/>
                </a:cubicBezTo>
                <a:cubicBezTo>
                  <a:pt x="538" y="525"/>
                  <a:pt x="467" y="561"/>
                  <a:pt x="399" y="601"/>
                </a:cubicBezTo>
                <a:cubicBezTo>
                  <a:pt x="371" y="619"/>
                  <a:pt x="365" y="623"/>
                  <a:pt x="347" y="632"/>
                </a:cubicBezTo>
              </a:path>
              <a:path w="2626" h="1545" extrusionOk="0">
                <a:moveTo>
                  <a:pt x="906" y="327"/>
                </a:moveTo>
                <a:cubicBezTo>
                  <a:pt x="891" y="370"/>
                  <a:pt x="887" y="415"/>
                  <a:pt x="879" y="460"/>
                </a:cubicBezTo>
                <a:cubicBezTo>
                  <a:pt x="853" y="607"/>
                  <a:pt x="830" y="754"/>
                  <a:pt x="819" y="903"/>
                </a:cubicBezTo>
                <a:cubicBezTo>
                  <a:pt x="814" y="970"/>
                  <a:pt x="815" y="1036"/>
                  <a:pt x="816" y="1103"/>
                </a:cubicBezTo>
                <a:cubicBezTo>
                  <a:pt x="816" y="1123"/>
                  <a:pt x="817" y="1131"/>
                  <a:pt x="828" y="1142"/>
                </a:cubicBezTo>
              </a:path>
              <a:path w="2626" h="1545" extrusionOk="0">
                <a:moveTo>
                  <a:pt x="2054" y="378"/>
                </a:moveTo>
                <a:cubicBezTo>
                  <a:pt x="2030" y="394"/>
                  <a:pt x="2006" y="408"/>
                  <a:pt x="1982" y="424"/>
                </a:cubicBezTo>
                <a:cubicBezTo>
                  <a:pt x="1937" y="454"/>
                  <a:pt x="1891" y="482"/>
                  <a:pt x="1846" y="512"/>
                </a:cubicBezTo>
                <a:cubicBezTo>
                  <a:pt x="1788" y="550"/>
                  <a:pt x="1730" y="587"/>
                  <a:pt x="1673" y="626"/>
                </a:cubicBezTo>
                <a:cubicBezTo>
                  <a:pt x="1630" y="655"/>
                  <a:pt x="1581" y="704"/>
                  <a:pt x="1541" y="728"/>
                </a:cubicBezTo>
                <a:cubicBezTo>
                  <a:pt x="1534" y="729"/>
                  <a:pt x="1527" y="730"/>
                  <a:pt x="1520" y="731"/>
                </a:cubicBezTo>
              </a:path>
              <a:path w="2626" h="1545" extrusionOk="0">
                <a:moveTo>
                  <a:pt x="1529" y="771"/>
                </a:moveTo>
                <a:cubicBezTo>
                  <a:pt x="1522" y="797"/>
                  <a:pt x="1523" y="817"/>
                  <a:pt x="1522" y="844"/>
                </a:cubicBezTo>
                <a:cubicBezTo>
                  <a:pt x="1519" y="895"/>
                  <a:pt x="1518" y="946"/>
                  <a:pt x="1513" y="997"/>
                </a:cubicBezTo>
                <a:cubicBezTo>
                  <a:pt x="1507" y="1063"/>
                  <a:pt x="1499" y="1129"/>
                  <a:pt x="1488" y="1195"/>
                </a:cubicBezTo>
                <a:cubicBezTo>
                  <a:pt x="1479" y="1251"/>
                  <a:pt x="1465" y="1306"/>
                  <a:pt x="1450" y="1361"/>
                </a:cubicBezTo>
                <a:cubicBezTo>
                  <a:pt x="1446" y="1376"/>
                  <a:pt x="1418" y="1437"/>
                  <a:pt x="1442" y="1448"/>
                </a:cubicBezTo>
                <a:cubicBezTo>
                  <a:pt x="1447" y="1447"/>
                  <a:pt x="1453" y="1446"/>
                  <a:pt x="1458" y="1445"/>
                </a:cubicBezTo>
              </a:path>
              <a:path w="2626" h="1545" extrusionOk="0">
                <a:moveTo>
                  <a:pt x="2155" y="450"/>
                </a:moveTo>
                <a:cubicBezTo>
                  <a:pt x="2160" y="477"/>
                  <a:pt x="2152" y="505"/>
                  <a:pt x="2151" y="534"/>
                </a:cubicBezTo>
                <a:cubicBezTo>
                  <a:pt x="2150" y="582"/>
                  <a:pt x="2148" y="630"/>
                  <a:pt x="2143" y="678"/>
                </a:cubicBezTo>
                <a:cubicBezTo>
                  <a:pt x="2135" y="747"/>
                  <a:pt x="2124" y="815"/>
                  <a:pt x="2107" y="882"/>
                </a:cubicBezTo>
                <a:cubicBezTo>
                  <a:pt x="2092" y="939"/>
                  <a:pt x="2072" y="995"/>
                  <a:pt x="2055" y="1051"/>
                </a:cubicBezTo>
                <a:cubicBezTo>
                  <a:pt x="2042" y="1093"/>
                  <a:pt x="2028" y="1133"/>
                  <a:pt x="2018" y="1173"/>
                </a:cubicBezTo>
                <a:cubicBezTo>
                  <a:pt x="2015" y="1183"/>
                  <a:pt x="2011" y="1193"/>
                  <a:pt x="2008" y="1203"/>
                </a:cubicBezTo>
              </a:path>
              <a:path w="2626" h="1545" extrusionOk="0">
                <a:moveTo>
                  <a:pt x="2065" y="1160"/>
                </a:moveTo>
                <a:cubicBezTo>
                  <a:pt x="2035" y="1188"/>
                  <a:pt x="2004" y="1219"/>
                  <a:pt x="1970" y="1242"/>
                </a:cubicBezTo>
                <a:cubicBezTo>
                  <a:pt x="1914" y="1279"/>
                  <a:pt x="1854" y="1315"/>
                  <a:pt x="1796" y="1347"/>
                </a:cubicBezTo>
                <a:cubicBezTo>
                  <a:pt x="1695" y="1403"/>
                  <a:pt x="1585" y="1473"/>
                  <a:pt x="1480" y="1517"/>
                </a:cubicBezTo>
                <a:cubicBezTo>
                  <a:pt x="1448" y="1525"/>
                  <a:pt x="1438" y="1522"/>
                  <a:pt x="1433" y="1544"/>
                </a:cubicBezTo>
              </a:path>
              <a:path w="2626" h="1545" extrusionOk="0">
                <a:moveTo>
                  <a:pt x="826" y="1234"/>
                </a:moveTo>
                <a:cubicBezTo>
                  <a:pt x="802" y="1261"/>
                  <a:pt x="780" y="1281"/>
                  <a:pt x="748" y="1298"/>
                </a:cubicBezTo>
                <a:cubicBezTo>
                  <a:pt x="701" y="1323"/>
                  <a:pt x="652" y="1343"/>
                  <a:pt x="603" y="1363"/>
                </a:cubicBezTo>
                <a:cubicBezTo>
                  <a:pt x="525" y="1395"/>
                  <a:pt x="445" y="1424"/>
                  <a:pt x="369" y="1460"/>
                </a:cubicBezTo>
                <a:cubicBezTo>
                  <a:pt x="313" y="1487"/>
                  <a:pt x="258" y="1516"/>
                  <a:pt x="202" y="1536"/>
                </a:cubicBezTo>
              </a:path>
              <a:path w="2626" h="1545" extrusionOk="0">
                <a:moveTo>
                  <a:pt x="534" y="734"/>
                </a:moveTo>
                <a:cubicBezTo>
                  <a:pt x="561" y="751"/>
                  <a:pt x="582" y="754"/>
                  <a:pt x="613" y="760"/>
                </a:cubicBezTo>
                <a:cubicBezTo>
                  <a:pt x="685" y="774"/>
                  <a:pt x="759" y="770"/>
                  <a:pt x="832" y="768"/>
                </a:cubicBezTo>
                <a:cubicBezTo>
                  <a:pt x="951" y="765"/>
                  <a:pt x="1069" y="763"/>
                  <a:pt x="1188" y="760"/>
                </a:cubicBezTo>
                <a:cubicBezTo>
                  <a:pt x="1309" y="757"/>
                  <a:pt x="1431" y="756"/>
                  <a:pt x="1552" y="763"/>
                </a:cubicBezTo>
                <a:cubicBezTo>
                  <a:pt x="1617" y="767"/>
                  <a:pt x="1685" y="772"/>
                  <a:pt x="1749" y="785"/>
                </a:cubicBezTo>
                <a:cubicBezTo>
                  <a:pt x="1769" y="784"/>
                  <a:pt x="1777" y="784"/>
                  <a:pt x="1789" y="794"/>
                </a:cubicBezTo>
              </a:path>
              <a:path w="2626" h="1545" extrusionOk="0">
                <a:moveTo>
                  <a:pt x="1767" y="657"/>
                </a:moveTo>
                <a:cubicBezTo>
                  <a:pt x="1740" y="674"/>
                  <a:pt x="1748" y="691"/>
                  <a:pt x="1773" y="712"/>
                </a:cubicBezTo>
                <a:cubicBezTo>
                  <a:pt x="1798" y="733"/>
                  <a:pt x="1828" y="745"/>
                  <a:pt x="1858" y="757"/>
                </a:cubicBezTo>
                <a:cubicBezTo>
                  <a:pt x="1878" y="765"/>
                  <a:pt x="1925" y="786"/>
                  <a:pt x="1901" y="816"/>
                </a:cubicBezTo>
                <a:cubicBezTo>
                  <a:pt x="1879" y="842"/>
                  <a:pt x="1825" y="853"/>
                  <a:pt x="1794" y="860"/>
                </a:cubicBezTo>
                <a:cubicBezTo>
                  <a:pt x="1748" y="870"/>
                  <a:pt x="1705" y="883"/>
                  <a:pt x="1661" y="901"/>
                </a:cubicBezTo>
                <a:cubicBezTo>
                  <a:pt x="1635" y="911"/>
                  <a:pt x="1584" y="914"/>
                  <a:pt x="1567" y="932"/>
                </a:cubicBezTo>
                <a:cubicBezTo>
                  <a:pt x="1567" y="936"/>
                  <a:pt x="1567" y="941"/>
                  <a:pt x="1567" y="945"/>
                </a:cubicBezTo>
              </a:path>
              <a:path w="2626" h="1545" extrusionOk="0">
                <a:moveTo>
                  <a:pt x="410" y="1151"/>
                </a:moveTo>
                <a:cubicBezTo>
                  <a:pt x="461" y="1143"/>
                  <a:pt x="512" y="1146"/>
                  <a:pt x="563" y="1141"/>
                </a:cubicBezTo>
                <a:cubicBezTo>
                  <a:pt x="647" y="1133"/>
                  <a:pt x="731" y="1131"/>
                  <a:pt x="815" y="1128"/>
                </a:cubicBezTo>
                <a:cubicBezTo>
                  <a:pt x="943" y="1123"/>
                  <a:pt x="1072" y="1117"/>
                  <a:pt x="1200" y="1116"/>
                </a:cubicBezTo>
                <a:cubicBezTo>
                  <a:pt x="1354" y="1115"/>
                  <a:pt x="1509" y="1116"/>
                  <a:pt x="1663" y="1116"/>
                </a:cubicBezTo>
              </a:path>
              <a:path w="2626" h="1545" extrusionOk="0">
                <a:moveTo>
                  <a:pt x="1694" y="1050"/>
                </a:moveTo>
                <a:cubicBezTo>
                  <a:pt x="1663" y="1042"/>
                  <a:pt x="1689" y="1045"/>
                  <a:pt x="1664" y="1038"/>
                </a:cubicBezTo>
                <a:cubicBezTo>
                  <a:pt x="1673" y="1073"/>
                  <a:pt x="1684" y="1083"/>
                  <a:pt x="1714" y="1104"/>
                </a:cubicBezTo>
                <a:cubicBezTo>
                  <a:pt x="1737" y="1120"/>
                  <a:pt x="1760" y="1127"/>
                  <a:pt x="1786" y="1137"/>
                </a:cubicBezTo>
                <a:cubicBezTo>
                  <a:pt x="1801" y="1143"/>
                  <a:pt x="1816" y="1150"/>
                  <a:pt x="1830" y="1157"/>
                </a:cubicBezTo>
                <a:cubicBezTo>
                  <a:pt x="1808" y="1168"/>
                  <a:pt x="1786" y="1175"/>
                  <a:pt x="1764" y="1187"/>
                </a:cubicBezTo>
                <a:cubicBezTo>
                  <a:pt x="1737" y="1202"/>
                  <a:pt x="1711" y="1215"/>
                  <a:pt x="1683" y="1228"/>
                </a:cubicBezTo>
                <a:cubicBezTo>
                  <a:pt x="1665" y="1236"/>
                  <a:pt x="1629" y="1259"/>
                  <a:pt x="1613" y="1263"/>
                </a:cubicBezTo>
                <a:cubicBezTo>
                  <a:pt x="1606" y="1262"/>
                  <a:pt x="1599" y="1262"/>
                  <a:pt x="1592" y="1261"/>
                </a:cubicBezTo>
              </a:path>
            </a:pathLst>
          </a:custGeom>
          <a:noFill/>
          <a:ln w="19050" cap="rnd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grpSp>
        <p:nvGrpSpPr>
          <p:cNvPr id="148566" name="Group 4"/>
          <p:cNvGrpSpPr>
            <a:grpSpLocks/>
          </p:cNvGrpSpPr>
          <p:nvPr/>
        </p:nvGrpSpPr>
        <p:grpSpPr bwMode="auto">
          <a:xfrm>
            <a:off x="3124200" y="3429000"/>
            <a:ext cx="425450" cy="522288"/>
            <a:chOff x="4823" y="2862"/>
            <a:chExt cx="268" cy="425"/>
          </a:xfrm>
        </p:grpSpPr>
        <p:sp>
          <p:nvSpPr>
            <p:cNvPr id="10356" name="Ink 5"/>
            <p:cNvSpPr>
              <a:spLocks noRot="1" noChangeAspect="1" noEditPoints="1" noChangeArrowheads="1" noChangeShapeType="1" noTextEdit="1"/>
            </p:cNvSpPr>
            <p:nvPr/>
          </p:nvSpPr>
          <p:spPr bwMode="auto">
            <a:xfrm>
              <a:off x="4831" y="3060"/>
              <a:ext cx="25" cy="222"/>
            </a:xfrm>
            <a:custGeom>
              <a:avLst/>
              <a:gdLst>
                <a:gd name="T0" fmla="*/ 0 w 111"/>
                <a:gd name="T1" fmla="*/ 0 h 980"/>
                <a:gd name="T2" fmla="*/ 0 w 111"/>
                <a:gd name="T3" fmla="*/ 0 h 980"/>
                <a:gd name="T4" fmla="*/ 0 w 111"/>
                <a:gd name="T5" fmla="*/ 0 h 980"/>
                <a:gd name="T6" fmla="*/ 0 w 111"/>
                <a:gd name="T7" fmla="*/ 0 h 980"/>
                <a:gd name="T8" fmla="*/ 0 w 111"/>
                <a:gd name="T9" fmla="*/ 0 h 980"/>
                <a:gd name="T10" fmla="*/ 0 w 111"/>
                <a:gd name="T11" fmla="*/ 0 h 98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11"/>
                <a:gd name="T19" fmla="*/ 0 h 980"/>
                <a:gd name="T20" fmla="*/ 111 w 111"/>
                <a:gd name="T21" fmla="*/ 980 h 98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11" h="980" extrusionOk="0">
                  <a:moveTo>
                    <a:pt x="0" y="14"/>
                  </a:moveTo>
                  <a:cubicBezTo>
                    <a:pt x="7" y="34"/>
                    <a:pt x="5" y="28"/>
                    <a:pt x="6" y="50"/>
                  </a:cubicBezTo>
                  <a:cubicBezTo>
                    <a:pt x="10" y="118"/>
                    <a:pt x="14" y="185"/>
                    <a:pt x="18" y="253"/>
                  </a:cubicBezTo>
                  <a:cubicBezTo>
                    <a:pt x="25" y="371"/>
                    <a:pt x="31" y="489"/>
                    <a:pt x="38" y="607"/>
                  </a:cubicBezTo>
                  <a:cubicBezTo>
                    <a:pt x="44" y="701"/>
                    <a:pt x="41" y="811"/>
                    <a:pt x="66" y="903"/>
                  </a:cubicBezTo>
                  <a:cubicBezTo>
                    <a:pt x="76" y="939"/>
                    <a:pt x="86" y="956"/>
                    <a:pt x="110" y="979"/>
                  </a:cubicBezTo>
                </a:path>
              </a:pathLst>
            </a:custGeom>
            <a:noFill/>
            <a:ln w="19050" cap="rnd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357" name="Ink 6"/>
            <p:cNvSpPr>
              <a:spLocks noRot="1" noChangeAspect="1" noEditPoints="1" noChangeArrowheads="1" noChangeShapeType="1" noTextEdit="1"/>
            </p:cNvSpPr>
            <p:nvPr/>
          </p:nvSpPr>
          <p:spPr bwMode="auto">
            <a:xfrm>
              <a:off x="4824" y="3028"/>
              <a:ext cx="209" cy="28"/>
            </a:xfrm>
            <a:custGeom>
              <a:avLst/>
              <a:gdLst>
                <a:gd name="T0" fmla="*/ 0 w 921"/>
                <a:gd name="T1" fmla="*/ 0 h 122"/>
                <a:gd name="T2" fmla="*/ 0 w 921"/>
                <a:gd name="T3" fmla="*/ 0 h 122"/>
                <a:gd name="T4" fmla="*/ 0 w 921"/>
                <a:gd name="T5" fmla="*/ 0 h 122"/>
                <a:gd name="T6" fmla="*/ 0 w 921"/>
                <a:gd name="T7" fmla="*/ 0 h 122"/>
                <a:gd name="T8" fmla="*/ 0 w 921"/>
                <a:gd name="T9" fmla="*/ 0 h 12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921"/>
                <a:gd name="T16" fmla="*/ 0 h 122"/>
                <a:gd name="T17" fmla="*/ 921 w 921"/>
                <a:gd name="T18" fmla="*/ 122 h 12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921" h="122" extrusionOk="0">
                  <a:moveTo>
                    <a:pt x="0" y="112"/>
                  </a:moveTo>
                  <a:cubicBezTo>
                    <a:pt x="42" y="127"/>
                    <a:pt x="78" y="113"/>
                    <a:pt x="122" y="109"/>
                  </a:cubicBezTo>
                  <a:cubicBezTo>
                    <a:pt x="225" y="100"/>
                    <a:pt x="327" y="87"/>
                    <a:pt x="429" y="74"/>
                  </a:cubicBezTo>
                  <a:cubicBezTo>
                    <a:pt x="562" y="57"/>
                    <a:pt x="693" y="32"/>
                    <a:pt x="826" y="12"/>
                  </a:cubicBezTo>
                  <a:cubicBezTo>
                    <a:pt x="857" y="8"/>
                    <a:pt x="889" y="4"/>
                    <a:pt x="920" y="0"/>
                  </a:cubicBezTo>
                </a:path>
              </a:pathLst>
            </a:custGeom>
            <a:noFill/>
            <a:ln w="19050" cap="rnd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358" name="Ink 7"/>
            <p:cNvSpPr>
              <a:spLocks noRot="1" noChangeAspect="1" noEditPoints="1" noChangeArrowheads="1" noChangeShapeType="1" noTextEdit="1"/>
            </p:cNvSpPr>
            <p:nvPr/>
          </p:nvSpPr>
          <p:spPr bwMode="auto">
            <a:xfrm>
              <a:off x="4994" y="3031"/>
              <a:ext cx="50" cy="242"/>
            </a:xfrm>
            <a:custGeom>
              <a:avLst/>
              <a:gdLst>
                <a:gd name="T0" fmla="*/ 0 w 217"/>
                <a:gd name="T1" fmla="*/ 0 h 1071"/>
                <a:gd name="T2" fmla="*/ 0 w 217"/>
                <a:gd name="T3" fmla="*/ 0 h 1071"/>
                <a:gd name="T4" fmla="*/ 0 w 217"/>
                <a:gd name="T5" fmla="*/ 0 h 1071"/>
                <a:gd name="T6" fmla="*/ 0 w 217"/>
                <a:gd name="T7" fmla="*/ 0 h 1071"/>
                <a:gd name="T8" fmla="*/ 0 w 217"/>
                <a:gd name="T9" fmla="*/ 0 h 107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17"/>
                <a:gd name="T16" fmla="*/ 0 h 1071"/>
                <a:gd name="T17" fmla="*/ 217 w 217"/>
                <a:gd name="T18" fmla="*/ 1071 h 107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17" h="1071" extrusionOk="0">
                  <a:moveTo>
                    <a:pt x="214" y="0"/>
                  </a:moveTo>
                  <a:cubicBezTo>
                    <a:pt x="211" y="36"/>
                    <a:pt x="198" y="63"/>
                    <a:pt x="189" y="99"/>
                  </a:cubicBezTo>
                  <a:cubicBezTo>
                    <a:pt x="168" y="180"/>
                    <a:pt x="147" y="261"/>
                    <a:pt x="128" y="343"/>
                  </a:cubicBezTo>
                  <a:cubicBezTo>
                    <a:pt x="93" y="494"/>
                    <a:pt x="65" y="647"/>
                    <a:pt x="35" y="799"/>
                  </a:cubicBezTo>
                  <a:cubicBezTo>
                    <a:pt x="17" y="888"/>
                    <a:pt x="7" y="980"/>
                    <a:pt x="0" y="1070"/>
                  </a:cubicBezTo>
                </a:path>
              </a:pathLst>
            </a:custGeom>
            <a:noFill/>
            <a:ln w="19050" cap="rnd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359" name="Ink 8"/>
            <p:cNvSpPr>
              <a:spLocks noRot="1" noChangeAspect="1" noEditPoints="1" noChangeArrowheads="1" noChangeShapeType="1" noTextEdit="1"/>
            </p:cNvSpPr>
            <p:nvPr/>
          </p:nvSpPr>
          <p:spPr bwMode="auto">
            <a:xfrm>
              <a:off x="4823" y="3248"/>
              <a:ext cx="169" cy="39"/>
            </a:xfrm>
            <a:custGeom>
              <a:avLst/>
              <a:gdLst>
                <a:gd name="T0" fmla="*/ 0 w 746"/>
                <a:gd name="T1" fmla="*/ 0 h 170"/>
                <a:gd name="T2" fmla="*/ 0 w 746"/>
                <a:gd name="T3" fmla="*/ 0 h 170"/>
                <a:gd name="T4" fmla="*/ 0 w 746"/>
                <a:gd name="T5" fmla="*/ 0 h 170"/>
                <a:gd name="T6" fmla="*/ 0 w 746"/>
                <a:gd name="T7" fmla="*/ 0 h 170"/>
                <a:gd name="T8" fmla="*/ 0 w 746"/>
                <a:gd name="T9" fmla="*/ 0 h 17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46"/>
                <a:gd name="T16" fmla="*/ 0 h 170"/>
                <a:gd name="T17" fmla="*/ 746 w 746"/>
                <a:gd name="T18" fmla="*/ 170 h 17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46" h="170" extrusionOk="0">
                  <a:moveTo>
                    <a:pt x="0" y="169"/>
                  </a:moveTo>
                  <a:cubicBezTo>
                    <a:pt x="33" y="161"/>
                    <a:pt x="62" y="153"/>
                    <a:pt x="95" y="141"/>
                  </a:cubicBezTo>
                  <a:cubicBezTo>
                    <a:pt x="193" y="107"/>
                    <a:pt x="297" y="80"/>
                    <a:pt x="398" y="57"/>
                  </a:cubicBezTo>
                  <a:cubicBezTo>
                    <a:pt x="494" y="35"/>
                    <a:pt x="593" y="33"/>
                    <a:pt x="689" y="16"/>
                  </a:cubicBezTo>
                  <a:cubicBezTo>
                    <a:pt x="708" y="11"/>
                    <a:pt x="726" y="5"/>
                    <a:pt x="745" y="0"/>
                  </a:cubicBezTo>
                </a:path>
              </a:pathLst>
            </a:custGeom>
            <a:noFill/>
            <a:ln w="19050" cap="rnd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360" name="Ink 9"/>
            <p:cNvSpPr>
              <a:spLocks noRot="1" noChangeAspect="1" noEditPoints="1" noChangeArrowheads="1" noChangeShapeType="1" noTextEdit="1"/>
            </p:cNvSpPr>
            <p:nvPr/>
          </p:nvSpPr>
          <p:spPr bwMode="auto">
            <a:xfrm>
              <a:off x="5039" y="3030"/>
              <a:ext cx="46" cy="5"/>
            </a:xfrm>
            <a:custGeom>
              <a:avLst/>
              <a:gdLst>
                <a:gd name="T0" fmla="*/ 0 w 205"/>
                <a:gd name="T1" fmla="*/ 0 h 24"/>
                <a:gd name="T2" fmla="*/ 0 w 205"/>
                <a:gd name="T3" fmla="*/ 0 h 24"/>
                <a:gd name="T4" fmla="*/ 0 w 205"/>
                <a:gd name="T5" fmla="*/ 0 h 24"/>
                <a:gd name="T6" fmla="*/ 0 w 205"/>
                <a:gd name="T7" fmla="*/ 0 h 2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05"/>
                <a:gd name="T13" fmla="*/ 0 h 24"/>
                <a:gd name="T14" fmla="*/ 205 w 205"/>
                <a:gd name="T15" fmla="*/ 24 h 2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05" h="24" extrusionOk="0">
                  <a:moveTo>
                    <a:pt x="2" y="0"/>
                  </a:moveTo>
                  <a:cubicBezTo>
                    <a:pt x="7" y="24"/>
                    <a:pt x="24" y="20"/>
                    <a:pt x="53" y="20"/>
                  </a:cubicBezTo>
                  <a:cubicBezTo>
                    <a:pt x="93" y="21"/>
                    <a:pt x="139" y="25"/>
                    <a:pt x="178" y="20"/>
                  </a:cubicBezTo>
                  <a:cubicBezTo>
                    <a:pt x="187" y="17"/>
                    <a:pt x="195" y="14"/>
                    <a:pt x="204" y="11"/>
                  </a:cubicBezTo>
                </a:path>
              </a:pathLst>
            </a:custGeom>
            <a:noFill/>
            <a:ln w="19050" cap="rnd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361" name="Ink 10"/>
            <p:cNvSpPr>
              <a:spLocks noRot="1" noChangeAspect="1" noEditPoints="1" noChangeArrowheads="1" noChangeShapeType="1" noTextEdit="1"/>
            </p:cNvSpPr>
            <p:nvPr/>
          </p:nvSpPr>
          <p:spPr bwMode="auto">
            <a:xfrm>
              <a:off x="5014" y="3050"/>
              <a:ext cx="77" cy="203"/>
            </a:xfrm>
            <a:custGeom>
              <a:avLst/>
              <a:gdLst>
                <a:gd name="T0" fmla="*/ 0 w 342"/>
                <a:gd name="T1" fmla="*/ 0 h 899"/>
                <a:gd name="T2" fmla="*/ 0 w 342"/>
                <a:gd name="T3" fmla="*/ 0 h 899"/>
                <a:gd name="T4" fmla="*/ 0 w 342"/>
                <a:gd name="T5" fmla="*/ 0 h 899"/>
                <a:gd name="T6" fmla="*/ 0 w 342"/>
                <a:gd name="T7" fmla="*/ 0 h 899"/>
                <a:gd name="T8" fmla="*/ 0 w 342"/>
                <a:gd name="T9" fmla="*/ 0 h 89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42"/>
                <a:gd name="T16" fmla="*/ 0 h 899"/>
                <a:gd name="T17" fmla="*/ 342 w 342"/>
                <a:gd name="T18" fmla="*/ 899 h 89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42" h="899" extrusionOk="0">
                  <a:moveTo>
                    <a:pt x="341" y="0"/>
                  </a:moveTo>
                  <a:cubicBezTo>
                    <a:pt x="319" y="37"/>
                    <a:pt x="309" y="62"/>
                    <a:pt x="292" y="103"/>
                  </a:cubicBezTo>
                  <a:cubicBezTo>
                    <a:pt x="240" y="231"/>
                    <a:pt x="191" y="359"/>
                    <a:pt x="140" y="487"/>
                  </a:cubicBezTo>
                  <a:cubicBezTo>
                    <a:pt x="105" y="576"/>
                    <a:pt x="75" y="666"/>
                    <a:pt x="43" y="756"/>
                  </a:cubicBezTo>
                  <a:cubicBezTo>
                    <a:pt x="26" y="804"/>
                    <a:pt x="9" y="851"/>
                    <a:pt x="0" y="898"/>
                  </a:cubicBezTo>
                </a:path>
              </a:pathLst>
            </a:custGeom>
            <a:noFill/>
            <a:ln w="19050" cap="rnd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362" name="Ink 11"/>
            <p:cNvSpPr>
              <a:spLocks noRot="1" noChangeAspect="1" noEditPoints="1" noChangeArrowheads="1" noChangeShapeType="1" noTextEdit="1"/>
            </p:cNvSpPr>
            <p:nvPr/>
          </p:nvSpPr>
          <p:spPr bwMode="auto">
            <a:xfrm>
              <a:off x="4899" y="2862"/>
              <a:ext cx="126" cy="177"/>
            </a:xfrm>
            <a:custGeom>
              <a:avLst/>
              <a:gdLst>
                <a:gd name="T0" fmla="*/ 0 w 555"/>
                <a:gd name="T1" fmla="*/ 0 h 780"/>
                <a:gd name="T2" fmla="*/ 0 w 555"/>
                <a:gd name="T3" fmla="*/ 0 h 780"/>
                <a:gd name="T4" fmla="*/ 0 w 555"/>
                <a:gd name="T5" fmla="*/ 0 h 780"/>
                <a:gd name="T6" fmla="*/ 0 w 555"/>
                <a:gd name="T7" fmla="*/ 0 h 780"/>
                <a:gd name="T8" fmla="*/ 0 w 555"/>
                <a:gd name="T9" fmla="*/ 0 h 780"/>
                <a:gd name="T10" fmla="*/ 0 w 555"/>
                <a:gd name="T11" fmla="*/ 0 h 780"/>
                <a:gd name="T12" fmla="*/ 0 w 555"/>
                <a:gd name="T13" fmla="*/ 0 h 780"/>
                <a:gd name="T14" fmla="*/ 0 w 555"/>
                <a:gd name="T15" fmla="*/ 0 h 780"/>
                <a:gd name="T16" fmla="*/ 0 w 555"/>
                <a:gd name="T17" fmla="*/ 0 h 780"/>
                <a:gd name="T18" fmla="*/ 0 w 555"/>
                <a:gd name="T19" fmla="*/ 0 h 78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555"/>
                <a:gd name="T31" fmla="*/ 0 h 780"/>
                <a:gd name="T32" fmla="*/ 555 w 555"/>
                <a:gd name="T33" fmla="*/ 780 h 78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555" h="780" extrusionOk="0">
                  <a:moveTo>
                    <a:pt x="0" y="779"/>
                  </a:moveTo>
                  <a:cubicBezTo>
                    <a:pt x="9" y="751"/>
                    <a:pt x="14" y="724"/>
                    <a:pt x="21" y="695"/>
                  </a:cubicBezTo>
                  <a:cubicBezTo>
                    <a:pt x="36" y="630"/>
                    <a:pt x="52" y="566"/>
                    <a:pt x="69" y="501"/>
                  </a:cubicBezTo>
                  <a:cubicBezTo>
                    <a:pt x="94" y="405"/>
                    <a:pt x="126" y="309"/>
                    <a:pt x="166" y="219"/>
                  </a:cubicBezTo>
                  <a:cubicBezTo>
                    <a:pt x="195" y="154"/>
                    <a:pt x="234" y="61"/>
                    <a:pt x="296" y="19"/>
                  </a:cubicBezTo>
                  <a:cubicBezTo>
                    <a:pt x="341" y="-11"/>
                    <a:pt x="396" y="-3"/>
                    <a:pt x="432" y="35"/>
                  </a:cubicBezTo>
                  <a:cubicBezTo>
                    <a:pt x="485" y="90"/>
                    <a:pt x="507" y="174"/>
                    <a:pt x="524" y="246"/>
                  </a:cubicBezTo>
                  <a:cubicBezTo>
                    <a:pt x="544" y="330"/>
                    <a:pt x="552" y="417"/>
                    <a:pt x="554" y="503"/>
                  </a:cubicBezTo>
                  <a:cubicBezTo>
                    <a:pt x="555" y="559"/>
                    <a:pt x="559" y="630"/>
                    <a:pt x="544" y="684"/>
                  </a:cubicBezTo>
                  <a:cubicBezTo>
                    <a:pt x="531" y="705"/>
                    <a:pt x="527" y="713"/>
                    <a:pt x="532" y="731"/>
                  </a:cubicBezTo>
                </a:path>
              </a:pathLst>
            </a:custGeom>
            <a:noFill/>
            <a:ln w="19050" cap="rnd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363" name="Ink 12"/>
            <p:cNvSpPr>
              <a:spLocks noRot="1" noChangeAspect="1" noEditPoints="1" noChangeArrowheads="1" noChangeShapeType="1" noTextEdit="1"/>
            </p:cNvSpPr>
            <p:nvPr/>
          </p:nvSpPr>
          <p:spPr bwMode="auto">
            <a:xfrm>
              <a:off x="4926" y="2911"/>
              <a:ext cx="73" cy="132"/>
            </a:xfrm>
            <a:custGeom>
              <a:avLst/>
              <a:gdLst>
                <a:gd name="T0" fmla="*/ 0 w 323"/>
                <a:gd name="T1" fmla="*/ 0 h 582"/>
                <a:gd name="T2" fmla="*/ 0 w 323"/>
                <a:gd name="T3" fmla="*/ 0 h 582"/>
                <a:gd name="T4" fmla="*/ 0 w 323"/>
                <a:gd name="T5" fmla="*/ 0 h 582"/>
                <a:gd name="T6" fmla="*/ 0 w 323"/>
                <a:gd name="T7" fmla="*/ 0 h 582"/>
                <a:gd name="T8" fmla="*/ 0 w 323"/>
                <a:gd name="T9" fmla="*/ 0 h 582"/>
                <a:gd name="T10" fmla="*/ 0 w 323"/>
                <a:gd name="T11" fmla="*/ 0 h 582"/>
                <a:gd name="T12" fmla="*/ 0 w 323"/>
                <a:gd name="T13" fmla="*/ 0 h 582"/>
                <a:gd name="T14" fmla="*/ 0 w 323"/>
                <a:gd name="T15" fmla="*/ 0 h 582"/>
                <a:gd name="T16" fmla="*/ 0 w 323"/>
                <a:gd name="T17" fmla="*/ 0 h 58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23"/>
                <a:gd name="T28" fmla="*/ 0 h 582"/>
                <a:gd name="T29" fmla="*/ 323 w 323"/>
                <a:gd name="T30" fmla="*/ 582 h 582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23" h="582" extrusionOk="0">
                  <a:moveTo>
                    <a:pt x="5" y="581"/>
                  </a:moveTo>
                  <a:cubicBezTo>
                    <a:pt x="0" y="552"/>
                    <a:pt x="0" y="521"/>
                    <a:pt x="3" y="491"/>
                  </a:cubicBezTo>
                  <a:cubicBezTo>
                    <a:pt x="9" y="430"/>
                    <a:pt x="15" y="370"/>
                    <a:pt x="28" y="310"/>
                  </a:cubicBezTo>
                  <a:cubicBezTo>
                    <a:pt x="49" y="215"/>
                    <a:pt x="75" y="108"/>
                    <a:pt x="144" y="36"/>
                  </a:cubicBezTo>
                  <a:cubicBezTo>
                    <a:pt x="170" y="9"/>
                    <a:pt x="203" y="-11"/>
                    <a:pt x="237" y="11"/>
                  </a:cubicBezTo>
                  <a:cubicBezTo>
                    <a:pt x="276" y="36"/>
                    <a:pt x="290" y="81"/>
                    <a:pt x="300" y="122"/>
                  </a:cubicBezTo>
                  <a:cubicBezTo>
                    <a:pt x="315" y="182"/>
                    <a:pt x="321" y="243"/>
                    <a:pt x="322" y="305"/>
                  </a:cubicBezTo>
                  <a:cubicBezTo>
                    <a:pt x="323" y="353"/>
                    <a:pt x="313" y="404"/>
                    <a:pt x="312" y="449"/>
                  </a:cubicBezTo>
                  <a:cubicBezTo>
                    <a:pt x="315" y="476"/>
                    <a:pt x="319" y="483"/>
                    <a:pt x="306" y="496"/>
                  </a:cubicBezTo>
                </a:path>
              </a:pathLst>
            </a:custGeom>
            <a:noFill/>
            <a:ln w="19050" cap="rnd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364" name="Ink 13"/>
            <p:cNvSpPr>
              <a:spLocks noRot="1" noChangeAspect="1" noEditPoints="1" noChangeArrowheads="1" noChangeShapeType="1" noTextEdit="1"/>
            </p:cNvSpPr>
            <p:nvPr/>
          </p:nvSpPr>
          <p:spPr bwMode="auto">
            <a:xfrm>
              <a:off x="4896" y="3072"/>
              <a:ext cx="81" cy="149"/>
            </a:xfrm>
            <a:custGeom>
              <a:avLst/>
              <a:gdLst>
                <a:gd name="T0" fmla="*/ 0 w 360"/>
                <a:gd name="T1" fmla="*/ 0 h 653"/>
                <a:gd name="T2" fmla="*/ 0 w 360"/>
                <a:gd name="T3" fmla="*/ 0 h 653"/>
                <a:gd name="T4" fmla="*/ 0 w 360"/>
                <a:gd name="T5" fmla="*/ 0 h 653"/>
                <a:gd name="T6" fmla="*/ 0 w 360"/>
                <a:gd name="T7" fmla="*/ 0 h 653"/>
                <a:gd name="T8" fmla="*/ 0 w 360"/>
                <a:gd name="T9" fmla="*/ 0 h 653"/>
                <a:gd name="T10" fmla="*/ 0 w 360"/>
                <a:gd name="T11" fmla="*/ 0 h 653"/>
                <a:gd name="T12" fmla="*/ 0 w 360"/>
                <a:gd name="T13" fmla="*/ 0 h 653"/>
                <a:gd name="T14" fmla="*/ 0 w 360"/>
                <a:gd name="T15" fmla="*/ 0 h 653"/>
                <a:gd name="T16" fmla="*/ 0 w 360"/>
                <a:gd name="T17" fmla="*/ 0 h 653"/>
                <a:gd name="T18" fmla="*/ 0 w 360"/>
                <a:gd name="T19" fmla="*/ 0 h 653"/>
                <a:gd name="T20" fmla="*/ 0 w 360"/>
                <a:gd name="T21" fmla="*/ 0 h 653"/>
                <a:gd name="T22" fmla="*/ 0 w 360"/>
                <a:gd name="T23" fmla="*/ 0 h 653"/>
                <a:gd name="T24" fmla="*/ 0 w 360"/>
                <a:gd name="T25" fmla="*/ 0 h 653"/>
                <a:gd name="T26" fmla="*/ 0 w 360"/>
                <a:gd name="T27" fmla="*/ 0 h 653"/>
                <a:gd name="T28" fmla="*/ 0 w 360"/>
                <a:gd name="T29" fmla="*/ 0 h 653"/>
                <a:gd name="T30" fmla="*/ 0 w 360"/>
                <a:gd name="T31" fmla="*/ 0 h 653"/>
                <a:gd name="T32" fmla="*/ 0 w 360"/>
                <a:gd name="T33" fmla="*/ 0 h 653"/>
                <a:gd name="T34" fmla="*/ 0 w 360"/>
                <a:gd name="T35" fmla="*/ 0 h 653"/>
                <a:gd name="T36" fmla="*/ 0 w 360"/>
                <a:gd name="T37" fmla="*/ 0 h 653"/>
                <a:gd name="T38" fmla="*/ 0 w 360"/>
                <a:gd name="T39" fmla="*/ 0 h 653"/>
                <a:gd name="T40" fmla="*/ 0 w 360"/>
                <a:gd name="T41" fmla="*/ 0 h 653"/>
                <a:gd name="T42" fmla="*/ 0 w 360"/>
                <a:gd name="T43" fmla="*/ 0 h 653"/>
                <a:gd name="T44" fmla="*/ 0 w 360"/>
                <a:gd name="T45" fmla="*/ 0 h 653"/>
                <a:gd name="T46" fmla="*/ 0 w 360"/>
                <a:gd name="T47" fmla="*/ 0 h 653"/>
                <a:gd name="T48" fmla="*/ 0 w 360"/>
                <a:gd name="T49" fmla="*/ 0 h 653"/>
                <a:gd name="T50" fmla="*/ 0 w 360"/>
                <a:gd name="T51" fmla="*/ 0 h 653"/>
                <a:gd name="T52" fmla="*/ 0 w 360"/>
                <a:gd name="T53" fmla="*/ 0 h 653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360"/>
                <a:gd name="T82" fmla="*/ 0 h 653"/>
                <a:gd name="T83" fmla="*/ 360 w 360"/>
                <a:gd name="T84" fmla="*/ 653 h 653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360" h="653" extrusionOk="0">
                  <a:moveTo>
                    <a:pt x="109" y="0"/>
                  </a:moveTo>
                  <a:cubicBezTo>
                    <a:pt x="89" y="24"/>
                    <a:pt x="71" y="45"/>
                    <a:pt x="53" y="70"/>
                  </a:cubicBezTo>
                  <a:cubicBezTo>
                    <a:pt x="33" y="97"/>
                    <a:pt x="26" y="120"/>
                    <a:pt x="25" y="154"/>
                  </a:cubicBezTo>
                  <a:cubicBezTo>
                    <a:pt x="24" y="176"/>
                    <a:pt x="20" y="198"/>
                    <a:pt x="25" y="220"/>
                  </a:cubicBezTo>
                  <a:cubicBezTo>
                    <a:pt x="30" y="242"/>
                    <a:pt x="38" y="271"/>
                    <a:pt x="57" y="286"/>
                  </a:cubicBezTo>
                  <a:cubicBezTo>
                    <a:pt x="75" y="300"/>
                    <a:pt x="118" y="318"/>
                    <a:pt x="141" y="311"/>
                  </a:cubicBezTo>
                  <a:cubicBezTo>
                    <a:pt x="147" y="306"/>
                    <a:pt x="154" y="301"/>
                    <a:pt x="160" y="296"/>
                  </a:cubicBezTo>
                </a:path>
                <a:path w="360" h="653" extrusionOk="0">
                  <a:moveTo>
                    <a:pt x="115" y="385"/>
                  </a:moveTo>
                  <a:cubicBezTo>
                    <a:pt x="115" y="412"/>
                    <a:pt x="107" y="426"/>
                    <a:pt x="97" y="451"/>
                  </a:cubicBezTo>
                  <a:cubicBezTo>
                    <a:pt x="85" y="480"/>
                    <a:pt x="74" y="510"/>
                    <a:pt x="60" y="539"/>
                  </a:cubicBezTo>
                  <a:cubicBezTo>
                    <a:pt x="46" y="568"/>
                    <a:pt x="38" y="594"/>
                    <a:pt x="35" y="624"/>
                  </a:cubicBezTo>
                </a:path>
                <a:path w="360" h="653" extrusionOk="0">
                  <a:moveTo>
                    <a:pt x="0" y="652"/>
                  </a:moveTo>
                  <a:cubicBezTo>
                    <a:pt x="26" y="641"/>
                    <a:pt x="49" y="638"/>
                    <a:pt x="78" y="637"/>
                  </a:cubicBezTo>
                  <a:cubicBezTo>
                    <a:pt x="109" y="636"/>
                    <a:pt x="145" y="639"/>
                    <a:pt x="175" y="629"/>
                  </a:cubicBezTo>
                  <a:cubicBezTo>
                    <a:pt x="212" y="617"/>
                    <a:pt x="245" y="608"/>
                    <a:pt x="282" y="601"/>
                  </a:cubicBezTo>
                </a:path>
                <a:path w="360" h="653" extrusionOk="0">
                  <a:moveTo>
                    <a:pt x="254" y="329"/>
                  </a:moveTo>
                  <a:cubicBezTo>
                    <a:pt x="251" y="362"/>
                    <a:pt x="250" y="396"/>
                    <a:pt x="251" y="430"/>
                  </a:cubicBezTo>
                  <a:cubicBezTo>
                    <a:pt x="253" y="470"/>
                    <a:pt x="251" y="509"/>
                    <a:pt x="254" y="549"/>
                  </a:cubicBezTo>
                  <a:cubicBezTo>
                    <a:pt x="257" y="583"/>
                    <a:pt x="259" y="608"/>
                    <a:pt x="272" y="639"/>
                  </a:cubicBezTo>
                </a:path>
                <a:path w="360" h="653" extrusionOk="0">
                  <a:moveTo>
                    <a:pt x="262" y="348"/>
                  </a:moveTo>
                  <a:cubicBezTo>
                    <a:pt x="286" y="329"/>
                    <a:pt x="314" y="311"/>
                    <a:pt x="335" y="289"/>
                  </a:cubicBezTo>
                  <a:cubicBezTo>
                    <a:pt x="358" y="265"/>
                    <a:pt x="358" y="250"/>
                    <a:pt x="357" y="219"/>
                  </a:cubicBezTo>
                  <a:cubicBezTo>
                    <a:pt x="356" y="197"/>
                    <a:pt x="350" y="177"/>
                    <a:pt x="340" y="158"/>
                  </a:cubicBezTo>
                  <a:cubicBezTo>
                    <a:pt x="328" y="137"/>
                    <a:pt x="310" y="112"/>
                    <a:pt x="291" y="97"/>
                  </a:cubicBezTo>
                  <a:cubicBezTo>
                    <a:pt x="270" y="80"/>
                    <a:pt x="247" y="63"/>
                    <a:pt x="220" y="57"/>
                  </a:cubicBezTo>
                  <a:cubicBezTo>
                    <a:pt x="178" y="48"/>
                    <a:pt x="124" y="69"/>
                    <a:pt x="88" y="88"/>
                  </a:cubicBezTo>
                  <a:cubicBezTo>
                    <a:pt x="64" y="101"/>
                    <a:pt x="55" y="99"/>
                    <a:pt x="29" y="94"/>
                  </a:cubicBezTo>
                </a:path>
              </a:pathLst>
            </a:custGeom>
            <a:noFill/>
            <a:ln w="19050" cap="rnd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48576" name="Text Box 96"/>
          <p:cNvSpPr txBox="1">
            <a:spLocks noChangeArrowheads="1"/>
          </p:cNvSpPr>
          <p:nvPr/>
        </p:nvSpPr>
        <p:spPr bwMode="auto">
          <a:xfrm>
            <a:off x="2905125" y="3886200"/>
            <a:ext cx="7874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600" dirty="0">
                <a:solidFill>
                  <a:srgbClr val="FF0000"/>
                </a:solidFill>
                <a:latin typeface="Felt Tip Roman" panose="02000400000000000000" pitchFamily="2" charset="0"/>
              </a:rPr>
              <a:t>Secure</a:t>
            </a:r>
          </a:p>
        </p:txBody>
      </p:sp>
      <p:sp>
        <p:nvSpPr>
          <p:cNvPr id="148577" name="Text Box 97"/>
          <p:cNvSpPr txBox="1">
            <a:spLocks noChangeArrowheads="1"/>
          </p:cNvSpPr>
          <p:nvPr/>
        </p:nvSpPr>
        <p:spPr bwMode="auto">
          <a:xfrm>
            <a:off x="4042569" y="2317345"/>
            <a:ext cx="954088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600" dirty="0">
                <a:solidFill>
                  <a:srgbClr val="FF0000"/>
                </a:solidFill>
                <a:latin typeface="Felt Tip Roman" panose="02000400000000000000" pitchFamily="2" charset="0"/>
              </a:rPr>
              <a:t>Available</a:t>
            </a:r>
          </a:p>
        </p:txBody>
      </p:sp>
      <p:sp>
        <p:nvSpPr>
          <p:cNvPr id="148578" name="Text Box 98"/>
          <p:cNvSpPr txBox="1">
            <a:spLocks noChangeArrowheads="1"/>
          </p:cNvSpPr>
          <p:nvPr/>
        </p:nvSpPr>
        <p:spPr bwMode="auto">
          <a:xfrm>
            <a:off x="5389563" y="3352800"/>
            <a:ext cx="827087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600" dirty="0">
                <a:solidFill>
                  <a:srgbClr val="FF0000"/>
                </a:solidFill>
                <a:latin typeface="Felt Tip Roman" panose="02000400000000000000" pitchFamily="2" charset="0"/>
              </a:rPr>
              <a:t>Perform</a:t>
            </a:r>
          </a:p>
        </p:txBody>
      </p:sp>
      <p:sp>
        <p:nvSpPr>
          <p:cNvPr id="148584" name="Text Box 104"/>
          <p:cNvSpPr txBox="1">
            <a:spLocks noChangeArrowheads="1"/>
          </p:cNvSpPr>
          <p:nvPr/>
        </p:nvSpPr>
        <p:spPr bwMode="auto">
          <a:xfrm>
            <a:off x="3886200" y="5334000"/>
            <a:ext cx="140652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600">
                <a:solidFill>
                  <a:srgbClr val="FF0000"/>
                </a:solidFill>
                <a:latin typeface="Felt Tip Roman" panose="02000400000000000000" pitchFamily="2" charset="0"/>
              </a:rPr>
              <a:t>Cost Effective</a:t>
            </a:r>
          </a:p>
        </p:txBody>
      </p:sp>
      <p:grpSp>
        <p:nvGrpSpPr>
          <p:cNvPr id="148585" name="Group 144"/>
          <p:cNvGrpSpPr>
            <a:grpSpLocks/>
          </p:cNvGrpSpPr>
          <p:nvPr/>
        </p:nvGrpSpPr>
        <p:grpSpPr bwMode="auto">
          <a:xfrm>
            <a:off x="1905000" y="2286000"/>
            <a:ext cx="5410200" cy="3429000"/>
            <a:chOff x="4724400" y="1752600"/>
            <a:chExt cx="1103313" cy="3248526"/>
          </a:xfrm>
        </p:grpSpPr>
        <p:grpSp>
          <p:nvGrpSpPr>
            <p:cNvPr id="10351" name="Group 145"/>
            <p:cNvGrpSpPr>
              <a:grpSpLocks/>
            </p:cNvGrpSpPr>
            <p:nvPr/>
          </p:nvGrpSpPr>
          <p:grpSpPr bwMode="auto">
            <a:xfrm>
              <a:off x="4724400" y="1752600"/>
              <a:ext cx="1103313" cy="3170238"/>
              <a:chOff x="4114800" y="1371600"/>
              <a:chExt cx="1103313" cy="3170238"/>
            </a:xfrm>
          </p:grpSpPr>
          <p:sp>
            <p:nvSpPr>
              <p:cNvPr id="10354" name="Ink 131"/>
              <p:cNvSpPr>
                <a:spLocks noRot="1" noChangeAspect="1" noEditPoints="1" noChangeArrowheads="1" noChangeShapeType="1" noTextEdit="1"/>
              </p:cNvSpPr>
              <p:nvPr/>
            </p:nvSpPr>
            <p:spPr bwMode="auto">
              <a:xfrm>
                <a:off x="4114800" y="1371600"/>
                <a:ext cx="36513" cy="3170238"/>
              </a:xfrm>
              <a:custGeom>
                <a:avLst/>
                <a:gdLst>
                  <a:gd name="T0" fmla="*/ 2147483646 w 123"/>
                  <a:gd name="T1" fmla="*/ 0 h 8809"/>
                  <a:gd name="T2" fmla="*/ 2147483646 w 123"/>
                  <a:gd name="T3" fmla="*/ 2147483646 h 8809"/>
                  <a:gd name="T4" fmla="*/ 2147483646 w 123"/>
                  <a:gd name="T5" fmla="*/ 2147483646 h 8809"/>
                  <a:gd name="T6" fmla="*/ 2147483646 w 123"/>
                  <a:gd name="T7" fmla="*/ 2147483646 h 8809"/>
                  <a:gd name="T8" fmla="*/ 2147483646 w 123"/>
                  <a:gd name="T9" fmla="*/ 2147483646 h 8809"/>
                  <a:gd name="T10" fmla="*/ 2147483646 w 123"/>
                  <a:gd name="T11" fmla="*/ 2147483646 h 8809"/>
                  <a:gd name="T12" fmla="*/ 2147483646 w 123"/>
                  <a:gd name="T13" fmla="*/ 2147483646 h 8809"/>
                  <a:gd name="T14" fmla="*/ 0 w 123"/>
                  <a:gd name="T15" fmla="*/ 2147483646 h 8809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23"/>
                  <a:gd name="T25" fmla="*/ 0 h 8809"/>
                  <a:gd name="T26" fmla="*/ 123 w 123"/>
                  <a:gd name="T27" fmla="*/ 8809 h 8809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23" h="8809" extrusionOk="0">
                    <a:moveTo>
                      <a:pt x="122" y="0"/>
                    </a:moveTo>
                    <a:cubicBezTo>
                      <a:pt x="51" y="468"/>
                      <a:pt x="43" y="938"/>
                      <a:pt x="42" y="1411"/>
                    </a:cubicBezTo>
                    <a:cubicBezTo>
                      <a:pt x="40" y="2128"/>
                      <a:pt x="29" y="2835"/>
                      <a:pt x="58" y="3551"/>
                    </a:cubicBezTo>
                    <a:cubicBezTo>
                      <a:pt x="78" y="4047"/>
                      <a:pt x="63" y="4548"/>
                      <a:pt x="58" y="5045"/>
                    </a:cubicBezTo>
                    <a:cubicBezTo>
                      <a:pt x="53" y="5535"/>
                      <a:pt x="48" y="6015"/>
                      <a:pt x="68" y="6504"/>
                    </a:cubicBezTo>
                    <a:cubicBezTo>
                      <a:pt x="82" y="6853"/>
                      <a:pt x="65" y="7212"/>
                      <a:pt x="52" y="7561"/>
                    </a:cubicBezTo>
                    <a:cubicBezTo>
                      <a:pt x="38" y="7928"/>
                      <a:pt x="47" y="8295"/>
                      <a:pt x="27" y="8661"/>
                    </a:cubicBezTo>
                    <a:cubicBezTo>
                      <a:pt x="24" y="8710"/>
                      <a:pt x="5" y="8780"/>
                      <a:pt x="0" y="8808"/>
                    </a:cubicBezTo>
                  </a:path>
                </a:pathLst>
              </a:custGeom>
              <a:noFill/>
              <a:ln w="19050" cap="rnd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355" name="Ink 131"/>
              <p:cNvSpPr>
                <a:spLocks noRot="1" noChangeAspect="1" noEditPoints="1" noChangeArrowheads="1" noChangeShapeType="1" noTextEdit="1"/>
              </p:cNvSpPr>
              <p:nvPr/>
            </p:nvSpPr>
            <p:spPr bwMode="auto">
              <a:xfrm>
                <a:off x="5181600" y="1371600"/>
                <a:ext cx="36513" cy="3170238"/>
              </a:xfrm>
              <a:custGeom>
                <a:avLst/>
                <a:gdLst>
                  <a:gd name="T0" fmla="*/ 2147483646 w 123"/>
                  <a:gd name="T1" fmla="*/ 0 h 8809"/>
                  <a:gd name="T2" fmla="*/ 2147483646 w 123"/>
                  <a:gd name="T3" fmla="*/ 2147483646 h 8809"/>
                  <a:gd name="T4" fmla="*/ 2147483646 w 123"/>
                  <a:gd name="T5" fmla="*/ 2147483646 h 8809"/>
                  <a:gd name="T6" fmla="*/ 2147483646 w 123"/>
                  <a:gd name="T7" fmla="*/ 2147483646 h 8809"/>
                  <a:gd name="T8" fmla="*/ 2147483646 w 123"/>
                  <a:gd name="T9" fmla="*/ 2147483646 h 8809"/>
                  <a:gd name="T10" fmla="*/ 2147483646 w 123"/>
                  <a:gd name="T11" fmla="*/ 2147483646 h 8809"/>
                  <a:gd name="T12" fmla="*/ 2147483646 w 123"/>
                  <a:gd name="T13" fmla="*/ 2147483646 h 8809"/>
                  <a:gd name="T14" fmla="*/ 0 w 123"/>
                  <a:gd name="T15" fmla="*/ 2147483646 h 8809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23"/>
                  <a:gd name="T25" fmla="*/ 0 h 8809"/>
                  <a:gd name="T26" fmla="*/ 123 w 123"/>
                  <a:gd name="T27" fmla="*/ 8809 h 8809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23" h="8809" extrusionOk="0">
                    <a:moveTo>
                      <a:pt x="122" y="0"/>
                    </a:moveTo>
                    <a:cubicBezTo>
                      <a:pt x="51" y="468"/>
                      <a:pt x="43" y="938"/>
                      <a:pt x="42" y="1411"/>
                    </a:cubicBezTo>
                    <a:cubicBezTo>
                      <a:pt x="40" y="2128"/>
                      <a:pt x="29" y="2835"/>
                      <a:pt x="58" y="3551"/>
                    </a:cubicBezTo>
                    <a:cubicBezTo>
                      <a:pt x="78" y="4047"/>
                      <a:pt x="63" y="4548"/>
                      <a:pt x="58" y="5045"/>
                    </a:cubicBezTo>
                    <a:cubicBezTo>
                      <a:pt x="53" y="5535"/>
                      <a:pt x="48" y="6015"/>
                      <a:pt x="68" y="6504"/>
                    </a:cubicBezTo>
                    <a:cubicBezTo>
                      <a:pt x="82" y="6853"/>
                      <a:pt x="65" y="7212"/>
                      <a:pt x="52" y="7561"/>
                    </a:cubicBezTo>
                    <a:cubicBezTo>
                      <a:pt x="38" y="7928"/>
                      <a:pt x="47" y="8295"/>
                      <a:pt x="27" y="8661"/>
                    </a:cubicBezTo>
                    <a:cubicBezTo>
                      <a:pt x="24" y="8710"/>
                      <a:pt x="5" y="8780"/>
                      <a:pt x="0" y="8808"/>
                    </a:cubicBezTo>
                  </a:path>
                </a:pathLst>
              </a:custGeom>
              <a:noFill/>
              <a:ln w="19050" cap="rnd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10352" name="Comment 157"/>
            <p:cNvSpPr>
              <a:spLocks noRot="1" noChangeAspect="1" noEditPoints="1" noChangeArrowheads="1" noChangeShapeType="1" noTextEdit="1"/>
            </p:cNvSpPr>
            <p:nvPr/>
          </p:nvSpPr>
          <p:spPr bwMode="auto">
            <a:xfrm>
              <a:off x="4800600" y="1752600"/>
              <a:ext cx="1011238" cy="42863"/>
            </a:xfrm>
            <a:custGeom>
              <a:avLst/>
              <a:gdLst>
                <a:gd name="T0" fmla="*/ 2147483646 w 2808"/>
                <a:gd name="T1" fmla="*/ 2147483646 h 119"/>
                <a:gd name="T2" fmla="*/ 2147483646 w 2808"/>
                <a:gd name="T3" fmla="*/ 2147483646 h 119"/>
                <a:gd name="T4" fmla="*/ 2147483646 w 2808"/>
                <a:gd name="T5" fmla="*/ 2147483646 h 119"/>
                <a:gd name="T6" fmla="*/ 2147483646 w 2808"/>
                <a:gd name="T7" fmla="*/ 2147483646 h 119"/>
                <a:gd name="T8" fmla="*/ 2147483646 w 2808"/>
                <a:gd name="T9" fmla="*/ 2147483646 h 119"/>
                <a:gd name="T10" fmla="*/ 0 w 2808"/>
                <a:gd name="T11" fmla="*/ 2147483646 h 11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808"/>
                <a:gd name="T19" fmla="*/ 0 h 119"/>
                <a:gd name="T20" fmla="*/ 2808 w 2808"/>
                <a:gd name="T21" fmla="*/ 119 h 11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808" h="119" extrusionOk="0">
                  <a:moveTo>
                    <a:pt x="2641" y="36"/>
                  </a:moveTo>
                  <a:cubicBezTo>
                    <a:pt x="2681" y="30"/>
                    <a:pt x="2717" y="24"/>
                    <a:pt x="2756" y="19"/>
                  </a:cubicBezTo>
                  <a:cubicBezTo>
                    <a:pt x="2773" y="17"/>
                    <a:pt x="2790" y="15"/>
                    <a:pt x="2807" y="13"/>
                  </a:cubicBezTo>
                  <a:cubicBezTo>
                    <a:pt x="2741" y="5"/>
                    <a:pt x="2679" y="1"/>
                    <a:pt x="2609" y="4"/>
                  </a:cubicBezTo>
                  <a:cubicBezTo>
                    <a:pt x="1919" y="35"/>
                    <a:pt x="1229" y="109"/>
                    <a:pt x="538" y="118"/>
                  </a:cubicBezTo>
                  <a:cubicBezTo>
                    <a:pt x="358" y="120"/>
                    <a:pt x="179" y="118"/>
                    <a:pt x="0" y="108"/>
                  </a:cubicBezTo>
                </a:path>
              </a:pathLst>
            </a:custGeom>
            <a:noFill/>
            <a:ln w="19050" cap="rnd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353" name="Comment 159"/>
            <p:cNvSpPr>
              <a:spLocks noRot="1" noChangeAspect="1" noEditPoints="1" noChangeArrowheads="1" noChangeShapeType="1" noTextEdit="1"/>
            </p:cNvSpPr>
            <p:nvPr/>
          </p:nvSpPr>
          <p:spPr bwMode="auto">
            <a:xfrm>
              <a:off x="4724400" y="4953000"/>
              <a:ext cx="1066800" cy="48126"/>
            </a:xfrm>
            <a:custGeom>
              <a:avLst/>
              <a:gdLst>
                <a:gd name="T0" fmla="*/ 2147483646 w 2002"/>
                <a:gd name="T1" fmla="*/ 2147483646 h 77"/>
                <a:gd name="T2" fmla="*/ 2147483646 w 2002"/>
                <a:gd name="T3" fmla="*/ 2147483646 h 77"/>
                <a:gd name="T4" fmla="*/ 2147483646 w 2002"/>
                <a:gd name="T5" fmla="*/ 2147483646 h 77"/>
                <a:gd name="T6" fmla="*/ 2147483646 w 2002"/>
                <a:gd name="T7" fmla="*/ 2147483646 h 77"/>
                <a:gd name="T8" fmla="*/ 2147483646 w 2002"/>
                <a:gd name="T9" fmla="*/ 2147483646 h 77"/>
                <a:gd name="T10" fmla="*/ 2147483646 w 2002"/>
                <a:gd name="T11" fmla="*/ 2147483646 h 77"/>
                <a:gd name="T12" fmla="*/ 0 w 2002"/>
                <a:gd name="T13" fmla="*/ 2147483646 h 7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002"/>
                <a:gd name="T22" fmla="*/ 0 h 77"/>
                <a:gd name="T23" fmla="*/ 2002 w 2002"/>
                <a:gd name="T24" fmla="*/ 77 h 7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002" h="77" extrusionOk="0">
                  <a:moveTo>
                    <a:pt x="1989" y="6"/>
                  </a:moveTo>
                  <a:cubicBezTo>
                    <a:pt x="1970" y="2"/>
                    <a:pt x="1975" y="0"/>
                    <a:pt x="1956" y="0"/>
                  </a:cubicBezTo>
                  <a:cubicBezTo>
                    <a:pt x="1897" y="-1"/>
                    <a:pt x="1835" y="0"/>
                    <a:pt x="1777" y="5"/>
                  </a:cubicBezTo>
                  <a:cubicBezTo>
                    <a:pt x="1656" y="16"/>
                    <a:pt x="1533" y="22"/>
                    <a:pt x="1411" y="27"/>
                  </a:cubicBezTo>
                  <a:cubicBezTo>
                    <a:pt x="1244" y="34"/>
                    <a:pt x="1076" y="34"/>
                    <a:pt x="909" y="38"/>
                  </a:cubicBezTo>
                  <a:cubicBezTo>
                    <a:pt x="742" y="42"/>
                    <a:pt x="574" y="52"/>
                    <a:pt x="407" y="55"/>
                  </a:cubicBezTo>
                  <a:cubicBezTo>
                    <a:pt x="272" y="57"/>
                    <a:pt x="134" y="60"/>
                    <a:pt x="0" y="76"/>
                  </a:cubicBezTo>
                </a:path>
              </a:pathLst>
            </a:custGeom>
            <a:noFill/>
            <a:ln w="19050" cap="rnd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0259" name="Ink 49"/>
          <p:cNvSpPr>
            <a:spLocks noRot="1" noChangeAspect="1" noEditPoints="1" noChangeArrowheads="1" noChangeShapeType="1" noTextEdit="1"/>
          </p:cNvSpPr>
          <p:nvPr/>
        </p:nvSpPr>
        <p:spPr bwMode="auto">
          <a:xfrm>
            <a:off x="304800" y="2057400"/>
            <a:ext cx="8382000" cy="128588"/>
          </a:xfrm>
          <a:custGeom>
            <a:avLst/>
            <a:gdLst>
              <a:gd name="T0" fmla="*/ 0 w 18204"/>
              <a:gd name="T1" fmla="*/ 2147483646 h 276"/>
              <a:gd name="T2" fmla="*/ 2147483646 w 18204"/>
              <a:gd name="T3" fmla="*/ 2147483646 h 276"/>
              <a:gd name="T4" fmla="*/ 2147483646 w 18204"/>
              <a:gd name="T5" fmla="*/ 2147483646 h 276"/>
              <a:gd name="T6" fmla="*/ 2147483646 w 18204"/>
              <a:gd name="T7" fmla="*/ 2147483646 h 276"/>
              <a:gd name="T8" fmla="*/ 2147483646 w 18204"/>
              <a:gd name="T9" fmla="*/ 2147483646 h 276"/>
              <a:gd name="T10" fmla="*/ 2147483646 w 18204"/>
              <a:gd name="T11" fmla="*/ 2147483646 h 276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8204"/>
              <a:gd name="T19" fmla="*/ 0 h 276"/>
              <a:gd name="T20" fmla="*/ 18204 w 18204"/>
              <a:gd name="T21" fmla="*/ 276 h 27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8204" h="276" extrusionOk="0">
                <a:moveTo>
                  <a:pt x="0" y="262"/>
                </a:moveTo>
                <a:cubicBezTo>
                  <a:pt x="227" y="259"/>
                  <a:pt x="457" y="252"/>
                  <a:pt x="687" y="238"/>
                </a:cubicBezTo>
                <a:cubicBezTo>
                  <a:pt x="2611" y="121"/>
                  <a:pt x="4524" y="37"/>
                  <a:pt x="6453" y="29"/>
                </a:cubicBezTo>
                <a:cubicBezTo>
                  <a:pt x="8214" y="22"/>
                  <a:pt x="9975" y="48"/>
                  <a:pt x="11736" y="26"/>
                </a:cubicBezTo>
                <a:cubicBezTo>
                  <a:pt x="13413" y="5"/>
                  <a:pt x="15089" y="14"/>
                  <a:pt x="16766" y="5"/>
                </a:cubicBezTo>
                <a:cubicBezTo>
                  <a:pt x="17245" y="3"/>
                  <a:pt x="17726" y="9"/>
                  <a:pt x="18203" y="5"/>
                </a:cubicBezTo>
              </a:path>
            </a:pathLst>
          </a:custGeom>
          <a:noFill/>
          <a:ln w="19050" cap="rnd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148612" name="Ink 29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6958013" y="1295400"/>
              <a:ext cx="360362" cy="373063"/>
            </p14:xfrm>
          </p:contentPart>
        </mc:Choice>
        <mc:Fallback xmlns="">
          <p:pic>
            <p:nvPicPr>
              <p:cNvPr id="148612" name="Ink 29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40"/>
              <a:stretch>
                <a:fillRect/>
              </a:stretch>
            </p:blipFill>
            <p:spPr>
              <a:xfrm>
                <a:off x="6949373" y="1289999"/>
                <a:ext cx="371522" cy="387827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1">
            <p14:nvContentPartPr>
              <p14:cNvPr id="148613" name="Ink 29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7410450" y="1447800"/>
              <a:ext cx="212725" cy="220663"/>
            </p14:xfrm>
          </p:contentPart>
        </mc:Choice>
        <mc:Fallback xmlns="">
          <p:pic>
            <p:nvPicPr>
              <p:cNvPr id="148613" name="Ink 29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42"/>
              <a:stretch>
                <a:fillRect/>
              </a:stretch>
            </p:blipFill>
            <p:spPr>
              <a:xfrm>
                <a:off x="7401451" y="1442040"/>
                <a:ext cx="226763" cy="235782"/>
              </a:xfrm>
              <a:prstGeom prst="rect">
                <a:avLst/>
              </a:prstGeom>
            </p:spPr>
          </p:pic>
        </mc:Fallback>
      </mc:AlternateContent>
      <p:grpSp>
        <p:nvGrpSpPr>
          <p:cNvPr id="10262" name="Group 134"/>
          <p:cNvGrpSpPr>
            <a:grpSpLocks/>
          </p:cNvGrpSpPr>
          <p:nvPr/>
        </p:nvGrpSpPr>
        <p:grpSpPr bwMode="auto">
          <a:xfrm>
            <a:off x="7742238" y="1411288"/>
            <a:ext cx="212725" cy="192087"/>
            <a:chOff x="1920" y="816"/>
            <a:chExt cx="2736" cy="1104"/>
          </a:xfrm>
        </p:grpSpPr>
        <p:sp>
          <p:nvSpPr>
            <p:cNvPr id="10332" name="Freeform 162"/>
            <p:cNvSpPr>
              <a:spLocks/>
            </p:cNvSpPr>
            <p:nvPr/>
          </p:nvSpPr>
          <p:spPr bwMode="auto">
            <a:xfrm rot="-5400000">
              <a:off x="3168" y="384"/>
              <a:ext cx="1056" cy="1920"/>
            </a:xfrm>
            <a:custGeom>
              <a:avLst/>
              <a:gdLst>
                <a:gd name="T0" fmla="*/ 0 w 1288"/>
                <a:gd name="T1" fmla="*/ 2147483646 h 1064"/>
                <a:gd name="T2" fmla="*/ 1443530537 w 1288"/>
                <a:gd name="T3" fmla="*/ 2147483646 h 1064"/>
                <a:gd name="T4" fmla="*/ 1443530537 w 1288"/>
                <a:gd name="T5" fmla="*/ 2147483646 h 1064"/>
                <a:gd name="T6" fmla="*/ 1443530537 w 1288"/>
                <a:gd name="T7" fmla="*/ 2147483646 h 1064"/>
                <a:gd name="T8" fmla="*/ 1443530537 w 1288"/>
                <a:gd name="T9" fmla="*/ 2147483646 h 1064"/>
                <a:gd name="T10" fmla="*/ 1443530537 w 1288"/>
                <a:gd name="T11" fmla="*/ 2147483646 h 1064"/>
                <a:gd name="T12" fmla="*/ 1443530537 w 1288"/>
                <a:gd name="T13" fmla="*/ 2147483646 h 1064"/>
                <a:gd name="T14" fmla="*/ 1443530537 w 1288"/>
                <a:gd name="T15" fmla="*/ 2147483646 h 1064"/>
                <a:gd name="T16" fmla="*/ 1443530537 w 1288"/>
                <a:gd name="T17" fmla="*/ 2147483646 h 1064"/>
                <a:gd name="T18" fmla="*/ 1443530537 w 1288"/>
                <a:gd name="T19" fmla="*/ 2147483646 h 1064"/>
                <a:gd name="T20" fmla="*/ 1443530537 w 1288"/>
                <a:gd name="T21" fmla="*/ 2147483646 h 1064"/>
                <a:gd name="T22" fmla="*/ 1443530537 w 1288"/>
                <a:gd name="T23" fmla="*/ 0 h 1064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1288"/>
                <a:gd name="T37" fmla="*/ 0 h 1064"/>
                <a:gd name="T38" fmla="*/ 1288 w 1288"/>
                <a:gd name="T39" fmla="*/ 1064 h 1064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1288" h="1064">
                  <a:moveTo>
                    <a:pt x="0" y="88"/>
                  </a:moveTo>
                  <a:cubicBezTo>
                    <a:pt x="65" y="186"/>
                    <a:pt x="56" y="309"/>
                    <a:pt x="64" y="424"/>
                  </a:cubicBezTo>
                  <a:cubicBezTo>
                    <a:pt x="44" y="485"/>
                    <a:pt x="57" y="434"/>
                    <a:pt x="64" y="560"/>
                  </a:cubicBezTo>
                  <a:cubicBezTo>
                    <a:pt x="75" y="774"/>
                    <a:pt x="56" y="688"/>
                    <a:pt x="80" y="784"/>
                  </a:cubicBezTo>
                  <a:cubicBezTo>
                    <a:pt x="77" y="829"/>
                    <a:pt x="72" y="875"/>
                    <a:pt x="72" y="920"/>
                  </a:cubicBezTo>
                  <a:cubicBezTo>
                    <a:pt x="72" y="969"/>
                    <a:pt x="88" y="1016"/>
                    <a:pt x="88" y="1064"/>
                  </a:cubicBezTo>
                  <a:cubicBezTo>
                    <a:pt x="461" y="1061"/>
                    <a:pt x="835" y="1061"/>
                    <a:pt x="1208" y="1056"/>
                  </a:cubicBezTo>
                  <a:cubicBezTo>
                    <a:pt x="1266" y="1055"/>
                    <a:pt x="1272" y="1047"/>
                    <a:pt x="1288" y="1000"/>
                  </a:cubicBezTo>
                  <a:cubicBezTo>
                    <a:pt x="1265" y="931"/>
                    <a:pt x="1258" y="855"/>
                    <a:pt x="1240" y="784"/>
                  </a:cubicBezTo>
                  <a:cubicBezTo>
                    <a:pt x="1237" y="669"/>
                    <a:pt x="1232" y="555"/>
                    <a:pt x="1232" y="440"/>
                  </a:cubicBezTo>
                  <a:cubicBezTo>
                    <a:pt x="1232" y="376"/>
                    <a:pt x="1253" y="456"/>
                    <a:pt x="1232" y="392"/>
                  </a:cubicBezTo>
                  <a:cubicBezTo>
                    <a:pt x="1226" y="258"/>
                    <a:pt x="1224" y="132"/>
                    <a:pt x="1224" y="0"/>
                  </a:cubicBezTo>
                </a:path>
              </a:pathLst>
            </a:custGeom>
            <a:noFill/>
            <a:ln w="19050" cap="flat" cmpd="sng">
              <a:solidFill>
                <a:srgbClr val="FF0000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333" name="Freeform 163"/>
            <p:cNvSpPr>
              <a:spLocks/>
            </p:cNvSpPr>
            <p:nvPr/>
          </p:nvSpPr>
          <p:spPr bwMode="auto">
            <a:xfrm rot="5400000">
              <a:off x="1872" y="912"/>
              <a:ext cx="1056" cy="960"/>
            </a:xfrm>
            <a:custGeom>
              <a:avLst/>
              <a:gdLst>
                <a:gd name="T0" fmla="*/ 0 w 1288"/>
                <a:gd name="T1" fmla="*/ 1748191786 h 1064"/>
                <a:gd name="T2" fmla="*/ 1443530537 w 1288"/>
                <a:gd name="T3" fmla="*/ 1748191786 h 1064"/>
                <a:gd name="T4" fmla="*/ 1443530537 w 1288"/>
                <a:gd name="T5" fmla="*/ 1748191786 h 1064"/>
                <a:gd name="T6" fmla="*/ 1443530537 w 1288"/>
                <a:gd name="T7" fmla="*/ 1748191786 h 1064"/>
                <a:gd name="T8" fmla="*/ 1443530537 w 1288"/>
                <a:gd name="T9" fmla="*/ 1748191786 h 1064"/>
                <a:gd name="T10" fmla="*/ 1443530537 w 1288"/>
                <a:gd name="T11" fmla="*/ 1748191786 h 1064"/>
                <a:gd name="T12" fmla="*/ 1443530537 w 1288"/>
                <a:gd name="T13" fmla="*/ 1748191786 h 1064"/>
                <a:gd name="T14" fmla="*/ 1443530537 w 1288"/>
                <a:gd name="T15" fmla="*/ 1748191786 h 1064"/>
                <a:gd name="T16" fmla="*/ 1443530537 w 1288"/>
                <a:gd name="T17" fmla="*/ 1748191786 h 1064"/>
                <a:gd name="T18" fmla="*/ 1443530537 w 1288"/>
                <a:gd name="T19" fmla="*/ 1748191786 h 1064"/>
                <a:gd name="T20" fmla="*/ 1443530537 w 1288"/>
                <a:gd name="T21" fmla="*/ 1748191786 h 1064"/>
                <a:gd name="T22" fmla="*/ 1443530537 w 1288"/>
                <a:gd name="T23" fmla="*/ 0 h 1064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1288"/>
                <a:gd name="T37" fmla="*/ 0 h 1064"/>
                <a:gd name="T38" fmla="*/ 1288 w 1288"/>
                <a:gd name="T39" fmla="*/ 1064 h 1064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1288" h="1064">
                  <a:moveTo>
                    <a:pt x="0" y="88"/>
                  </a:moveTo>
                  <a:cubicBezTo>
                    <a:pt x="65" y="186"/>
                    <a:pt x="56" y="309"/>
                    <a:pt x="64" y="424"/>
                  </a:cubicBezTo>
                  <a:cubicBezTo>
                    <a:pt x="44" y="485"/>
                    <a:pt x="57" y="434"/>
                    <a:pt x="64" y="560"/>
                  </a:cubicBezTo>
                  <a:cubicBezTo>
                    <a:pt x="75" y="774"/>
                    <a:pt x="56" y="688"/>
                    <a:pt x="80" y="784"/>
                  </a:cubicBezTo>
                  <a:cubicBezTo>
                    <a:pt x="77" y="829"/>
                    <a:pt x="72" y="875"/>
                    <a:pt x="72" y="920"/>
                  </a:cubicBezTo>
                  <a:cubicBezTo>
                    <a:pt x="72" y="969"/>
                    <a:pt x="88" y="1016"/>
                    <a:pt x="88" y="1064"/>
                  </a:cubicBezTo>
                  <a:cubicBezTo>
                    <a:pt x="461" y="1061"/>
                    <a:pt x="835" y="1061"/>
                    <a:pt x="1208" y="1056"/>
                  </a:cubicBezTo>
                  <a:cubicBezTo>
                    <a:pt x="1266" y="1055"/>
                    <a:pt x="1272" y="1047"/>
                    <a:pt x="1288" y="1000"/>
                  </a:cubicBezTo>
                  <a:cubicBezTo>
                    <a:pt x="1265" y="931"/>
                    <a:pt x="1258" y="855"/>
                    <a:pt x="1240" y="784"/>
                  </a:cubicBezTo>
                  <a:cubicBezTo>
                    <a:pt x="1237" y="669"/>
                    <a:pt x="1232" y="555"/>
                    <a:pt x="1232" y="440"/>
                  </a:cubicBezTo>
                  <a:cubicBezTo>
                    <a:pt x="1232" y="376"/>
                    <a:pt x="1253" y="456"/>
                    <a:pt x="1232" y="392"/>
                  </a:cubicBezTo>
                  <a:cubicBezTo>
                    <a:pt x="1226" y="258"/>
                    <a:pt x="1224" y="132"/>
                    <a:pt x="1224" y="0"/>
                  </a:cubicBezTo>
                </a:path>
              </a:pathLst>
            </a:custGeom>
            <a:noFill/>
            <a:ln w="19050" cap="flat" cmpd="sng">
              <a:solidFill>
                <a:srgbClr val="FF0000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0263" name="Group 137"/>
          <p:cNvGrpSpPr>
            <a:grpSpLocks/>
          </p:cNvGrpSpPr>
          <p:nvPr/>
        </p:nvGrpSpPr>
        <p:grpSpPr bwMode="auto">
          <a:xfrm>
            <a:off x="7600950" y="1752600"/>
            <a:ext cx="212725" cy="190500"/>
            <a:chOff x="1920" y="816"/>
            <a:chExt cx="2736" cy="1104"/>
          </a:xfrm>
        </p:grpSpPr>
        <p:sp>
          <p:nvSpPr>
            <p:cNvPr id="10330" name="Freeform 162"/>
            <p:cNvSpPr>
              <a:spLocks/>
            </p:cNvSpPr>
            <p:nvPr/>
          </p:nvSpPr>
          <p:spPr bwMode="auto">
            <a:xfrm rot="-5400000">
              <a:off x="3168" y="384"/>
              <a:ext cx="1056" cy="1920"/>
            </a:xfrm>
            <a:custGeom>
              <a:avLst/>
              <a:gdLst>
                <a:gd name="T0" fmla="*/ 0 w 1288"/>
                <a:gd name="T1" fmla="*/ 2147483646 h 1064"/>
                <a:gd name="T2" fmla="*/ 1443530537 w 1288"/>
                <a:gd name="T3" fmla="*/ 2147483646 h 1064"/>
                <a:gd name="T4" fmla="*/ 1443530537 w 1288"/>
                <a:gd name="T5" fmla="*/ 2147483646 h 1064"/>
                <a:gd name="T6" fmla="*/ 1443530537 w 1288"/>
                <a:gd name="T7" fmla="*/ 2147483646 h 1064"/>
                <a:gd name="T8" fmla="*/ 1443530537 w 1288"/>
                <a:gd name="T9" fmla="*/ 2147483646 h 1064"/>
                <a:gd name="T10" fmla="*/ 1443530537 w 1288"/>
                <a:gd name="T11" fmla="*/ 2147483646 h 1064"/>
                <a:gd name="T12" fmla="*/ 1443530537 w 1288"/>
                <a:gd name="T13" fmla="*/ 2147483646 h 1064"/>
                <a:gd name="T14" fmla="*/ 1443530537 w 1288"/>
                <a:gd name="T15" fmla="*/ 2147483646 h 1064"/>
                <a:gd name="T16" fmla="*/ 1443530537 w 1288"/>
                <a:gd name="T17" fmla="*/ 2147483646 h 1064"/>
                <a:gd name="T18" fmla="*/ 1443530537 w 1288"/>
                <a:gd name="T19" fmla="*/ 2147483646 h 1064"/>
                <a:gd name="T20" fmla="*/ 1443530537 w 1288"/>
                <a:gd name="T21" fmla="*/ 2147483646 h 1064"/>
                <a:gd name="T22" fmla="*/ 1443530537 w 1288"/>
                <a:gd name="T23" fmla="*/ 0 h 1064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1288"/>
                <a:gd name="T37" fmla="*/ 0 h 1064"/>
                <a:gd name="T38" fmla="*/ 1288 w 1288"/>
                <a:gd name="T39" fmla="*/ 1064 h 1064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1288" h="1064">
                  <a:moveTo>
                    <a:pt x="0" y="88"/>
                  </a:moveTo>
                  <a:cubicBezTo>
                    <a:pt x="65" y="186"/>
                    <a:pt x="56" y="309"/>
                    <a:pt x="64" y="424"/>
                  </a:cubicBezTo>
                  <a:cubicBezTo>
                    <a:pt x="44" y="485"/>
                    <a:pt x="57" y="434"/>
                    <a:pt x="64" y="560"/>
                  </a:cubicBezTo>
                  <a:cubicBezTo>
                    <a:pt x="75" y="774"/>
                    <a:pt x="56" y="688"/>
                    <a:pt x="80" y="784"/>
                  </a:cubicBezTo>
                  <a:cubicBezTo>
                    <a:pt x="77" y="829"/>
                    <a:pt x="72" y="875"/>
                    <a:pt x="72" y="920"/>
                  </a:cubicBezTo>
                  <a:cubicBezTo>
                    <a:pt x="72" y="969"/>
                    <a:pt x="88" y="1016"/>
                    <a:pt x="88" y="1064"/>
                  </a:cubicBezTo>
                  <a:cubicBezTo>
                    <a:pt x="461" y="1061"/>
                    <a:pt x="835" y="1061"/>
                    <a:pt x="1208" y="1056"/>
                  </a:cubicBezTo>
                  <a:cubicBezTo>
                    <a:pt x="1266" y="1055"/>
                    <a:pt x="1272" y="1047"/>
                    <a:pt x="1288" y="1000"/>
                  </a:cubicBezTo>
                  <a:cubicBezTo>
                    <a:pt x="1265" y="931"/>
                    <a:pt x="1258" y="855"/>
                    <a:pt x="1240" y="784"/>
                  </a:cubicBezTo>
                  <a:cubicBezTo>
                    <a:pt x="1237" y="669"/>
                    <a:pt x="1232" y="555"/>
                    <a:pt x="1232" y="440"/>
                  </a:cubicBezTo>
                  <a:cubicBezTo>
                    <a:pt x="1232" y="376"/>
                    <a:pt x="1253" y="456"/>
                    <a:pt x="1232" y="392"/>
                  </a:cubicBezTo>
                  <a:cubicBezTo>
                    <a:pt x="1226" y="258"/>
                    <a:pt x="1224" y="132"/>
                    <a:pt x="1224" y="0"/>
                  </a:cubicBezTo>
                </a:path>
              </a:pathLst>
            </a:custGeom>
            <a:noFill/>
            <a:ln w="19050" cap="flat" cmpd="sng">
              <a:solidFill>
                <a:srgbClr val="FF0000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331" name="Freeform 163"/>
            <p:cNvSpPr>
              <a:spLocks/>
            </p:cNvSpPr>
            <p:nvPr/>
          </p:nvSpPr>
          <p:spPr bwMode="auto">
            <a:xfrm rot="5400000">
              <a:off x="1872" y="912"/>
              <a:ext cx="1056" cy="960"/>
            </a:xfrm>
            <a:custGeom>
              <a:avLst/>
              <a:gdLst>
                <a:gd name="T0" fmla="*/ 0 w 1288"/>
                <a:gd name="T1" fmla="*/ 1748191786 h 1064"/>
                <a:gd name="T2" fmla="*/ 1443530537 w 1288"/>
                <a:gd name="T3" fmla="*/ 1748191786 h 1064"/>
                <a:gd name="T4" fmla="*/ 1443530537 w 1288"/>
                <a:gd name="T5" fmla="*/ 1748191786 h 1064"/>
                <a:gd name="T6" fmla="*/ 1443530537 w 1288"/>
                <a:gd name="T7" fmla="*/ 1748191786 h 1064"/>
                <a:gd name="T8" fmla="*/ 1443530537 w 1288"/>
                <a:gd name="T9" fmla="*/ 1748191786 h 1064"/>
                <a:gd name="T10" fmla="*/ 1443530537 w 1288"/>
                <a:gd name="T11" fmla="*/ 1748191786 h 1064"/>
                <a:gd name="T12" fmla="*/ 1443530537 w 1288"/>
                <a:gd name="T13" fmla="*/ 1748191786 h 1064"/>
                <a:gd name="T14" fmla="*/ 1443530537 w 1288"/>
                <a:gd name="T15" fmla="*/ 1748191786 h 1064"/>
                <a:gd name="T16" fmla="*/ 1443530537 w 1288"/>
                <a:gd name="T17" fmla="*/ 1748191786 h 1064"/>
                <a:gd name="T18" fmla="*/ 1443530537 w 1288"/>
                <a:gd name="T19" fmla="*/ 1748191786 h 1064"/>
                <a:gd name="T20" fmla="*/ 1443530537 w 1288"/>
                <a:gd name="T21" fmla="*/ 1748191786 h 1064"/>
                <a:gd name="T22" fmla="*/ 1443530537 w 1288"/>
                <a:gd name="T23" fmla="*/ 0 h 1064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1288"/>
                <a:gd name="T37" fmla="*/ 0 h 1064"/>
                <a:gd name="T38" fmla="*/ 1288 w 1288"/>
                <a:gd name="T39" fmla="*/ 1064 h 1064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1288" h="1064">
                  <a:moveTo>
                    <a:pt x="0" y="88"/>
                  </a:moveTo>
                  <a:cubicBezTo>
                    <a:pt x="65" y="186"/>
                    <a:pt x="56" y="309"/>
                    <a:pt x="64" y="424"/>
                  </a:cubicBezTo>
                  <a:cubicBezTo>
                    <a:pt x="44" y="485"/>
                    <a:pt x="57" y="434"/>
                    <a:pt x="64" y="560"/>
                  </a:cubicBezTo>
                  <a:cubicBezTo>
                    <a:pt x="75" y="774"/>
                    <a:pt x="56" y="688"/>
                    <a:pt x="80" y="784"/>
                  </a:cubicBezTo>
                  <a:cubicBezTo>
                    <a:pt x="77" y="829"/>
                    <a:pt x="72" y="875"/>
                    <a:pt x="72" y="920"/>
                  </a:cubicBezTo>
                  <a:cubicBezTo>
                    <a:pt x="72" y="969"/>
                    <a:pt x="88" y="1016"/>
                    <a:pt x="88" y="1064"/>
                  </a:cubicBezTo>
                  <a:cubicBezTo>
                    <a:pt x="461" y="1061"/>
                    <a:pt x="835" y="1061"/>
                    <a:pt x="1208" y="1056"/>
                  </a:cubicBezTo>
                  <a:cubicBezTo>
                    <a:pt x="1266" y="1055"/>
                    <a:pt x="1272" y="1047"/>
                    <a:pt x="1288" y="1000"/>
                  </a:cubicBezTo>
                  <a:cubicBezTo>
                    <a:pt x="1265" y="931"/>
                    <a:pt x="1258" y="855"/>
                    <a:pt x="1240" y="784"/>
                  </a:cubicBezTo>
                  <a:cubicBezTo>
                    <a:pt x="1237" y="669"/>
                    <a:pt x="1232" y="555"/>
                    <a:pt x="1232" y="440"/>
                  </a:cubicBezTo>
                  <a:cubicBezTo>
                    <a:pt x="1232" y="376"/>
                    <a:pt x="1253" y="456"/>
                    <a:pt x="1232" y="392"/>
                  </a:cubicBezTo>
                  <a:cubicBezTo>
                    <a:pt x="1226" y="258"/>
                    <a:pt x="1224" y="132"/>
                    <a:pt x="1224" y="0"/>
                  </a:cubicBezTo>
                </a:path>
              </a:pathLst>
            </a:custGeom>
            <a:noFill/>
            <a:ln w="19050" cap="flat" cmpd="sng">
              <a:solidFill>
                <a:srgbClr val="FF0000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0264" name="Group 140"/>
          <p:cNvGrpSpPr>
            <a:grpSpLocks/>
          </p:cNvGrpSpPr>
          <p:nvPr/>
        </p:nvGrpSpPr>
        <p:grpSpPr bwMode="auto">
          <a:xfrm>
            <a:off x="7219950" y="304800"/>
            <a:ext cx="381000" cy="533400"/>
            <a:chOff x="1872" y="624"/>
            <a:chExt cx="226" cy="384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43">
              <p14:nvContentPartPr>
                <p14:cNvPr id="148621" name="Ink 5"/>
                <p14:cNvContentPartPr>
                  <a14:cpLocks xmlns:a14="http://schemas.microsoft.com/office/drawing/2010/main" noRot="1" noChangeAspect="1" noEditPoints="1" noChangeArrowheads="1" noChangeShapeType="1"/>
                </p14:cNvContentPartPr>
                <p14:nvPr/>
              </p14:nvContentPartPr>
              <p14:xfrm>
                <a:off x="1872" y="624"/>
                <a:ext cx="226" cy="384"/>
              </p14:xfrm>
            </p:contentPart>
          </mc:Choice>
          <mc:Fallback xmlns="">
            <p:pic>
              <p:nvPicPr>
                <p:cNvPr id="148621" name="Ink 5"/>
                <p:cNvPicPr>
                  <a:picLocks noRot="1" noChangeAspect="1" noEditPoints="1" noChangeArrowheads="1" noChangeShapeType="1"/>
                </p:cNvPicPr>
                <p:nvPr/>
              </p:nvPicPr>
              <p:blipFill>
                <a:blip r:embed="rId44"/>
                <a:stretch>
                  <a:fillRect/>
                </a:stretch>
              </p:blipFill>
              <p:spPr>
                <a:xfrm>
                  <a:off x="1867" y="621"/>
                  <a:ext cx="232" cy="394"/>
                </a:xfrm>
                <a:prstGeom prst="rect">
                  <a:avLst/>
                </a:prstGeom>
              </p:spPr>
            </p:pic>
          </mc:Fallback>
        </mc:AlternateContent>
        <p:sp>
          <p:nvSpPr>
            <p:cNvPr id="10326" name="Rectangle 142"/>
            <p:cNvSpPr>
              <a:spLocks noChangeArrowheads="1"/>
            </p:cNvSpPr>
            <p:nvPr/>
          </p:nvSpPr>
          <p:spPr bwMode="auto">
            <a:xfrm>
              <a:off x="1920" y="672"/>
              <a:ext cx="144" cy="14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>
                <a:latin typeface="Felt Tip Roman" panose="02000400000000000000" pitchFamily="2" charset="0"/>
              </a:endParaRPr>
            </a:p>
          </p:txBody>
        </p:sp>
        <p:grpSp>
          <p:nvGrpSpPr>
            <p:cNvPr id="10327" name="Group 143"/>
            <p:cNvGrpSpPr>
              <a:grpSpLocks/>
            </p:cNvGrpSpPr>
            <p:nvPr/>
          </p:nvGrpSpPr>
          <p:grpSpPr bwMode="auto">
            <a:xfrm>
              <a:off x="1920" y="672"/>
              <a:ext cx="144" cy="144"/>
              <a:chOff x="1920" y="816"/>
              <a:chExt cx="2736" cy="1104"/>
            </a:xfrm>
          </p:grpSpPr>
          <p:sp>
            <p:nvSpPr>
              <p:cNvPr id="10328" name="Freeform 162"/>
              <p:cNvSpPr>
                <a:spLocks/>
              </p:cNvSpPr>
              <p:nvPr/>
            </p:nvSpPr>
            <p:spPr bwMode="auto">
              <a:xfrm rot="-5400000">
                <a:off x="3168" y="384"/>
                <a:ext cx="1056" cy="1920"/>
              </a:xfrm>
              <a:custGeom>
                <a:avLst/>
                <a:gdLst>
                  <a:gd name="T0" fmla="*/ 0 w 1288"/>
                  <a:gd name="T1" fmla="*/ 2147483646 h 1064"/>
                  <a:gd name="T2" fmla="*/ 1443530537 w 1288"/>
                  <a:gd name="T3" fmla="*/ 2147483646 h 1064"/>
                  <a:gd name="T4" fmla="*/ 1443530537 w 1288"/>
                  <a:gd name="T5" fmla="*/ 2147483646 h 1064"/>
                  <a:gd name="T6" fmla="*/ 1443530537 w 1288"/>
                  <a:gd name="T7" fmla="*/ 2147483646 h 1064"/>
                  <a:gd name="T8" fmla="*/ 1443530537 w 1288"/>
                  <a:gd name="T9" fmla="*/ 2147483646 h 1064"/>
                  <a:gd name="T10" fmla="*/ 1443530537 w 1288"/>
                  <a:gd name="T11" fmla="*/ 2147483646 h 1064"/>
                  <a:gd name="T12" fmla="*/ 1443530537 w 1288"/>
                  <a:gd name="T13" fmla="*/ 2147483646 h 1064"/>
                  <a:gd name="T14" fmla="*/ 1443530537 w 1288"/>
                  <a:gd name="T15" fmla="*/ 2147483646 h 1064"/>
                  <a:gd name="T16" fmla="*/ 1443530537 w 1288"/>
                  <a:gd name="T17" fmla="*/ 2147483646 h 1064"/>
                  <a:gd name="T18" fmla="*/ 1443530537 w 1288"/>
                  <a:gd name="T19" fmla="*/ 2147483646 h 1064"/>
                  <a:gd name="T20" fmla="*/ 1443530537 w 1288"/>
                  <a:gd name="T21" fmla="*/ 2147483646 h 1064"/>
                  <a:gd name="T22" fmla="*/ 1443530537 w 1288"/>
                  <a:gd name="T23" fmla="*/ 0 h 1064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1288"/>
                  <a:gd name="T37" fmla="*/ 0 h 1064"/>
                  <a:gd name="T38" fmla="*/ 1288 w 1288"/>
                  <a:gd name="T39" fmla="*/ 1064 h 1064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1288" h="1064">
                    <a:moveTo>
                      <a:pt x="0" y="88"/>
                    </a:moveTo>
                    <a:cubicBezTo>
                      <a:pt x="65" y="186"/>
                      <a:pt x="56" y="309"/>
                      <a:pt x="64" y="424"/>
                    </a:cubicBezTo>
                    <a:cubicBezTo>
                      <a:pt x="44" y="485"/>
                      <a:pt x="57" y="434"/>
                      <a:pt x="64" y="560"/>
                    </a:cubicBezTo>
                    <a:cubicBezTo>
                      <a:pt x="75" y="774"/>
                      <a:pt x="56" y="688"/>
                      <a:pt x="80" y="784"/>
                    </a:cubicBezTo>
                    <a:cubicBezTo>
                      <a:pt x="77" y="829"/>
                      <a:pt x="72" y="875"/>
                      <a:pt x="72" y="920"/>
                    </a:cubicBezTo>
                    <a:cubicBezTo>
                      <a:pt x="72" y="969"/>
                      <a:pt x="88" y="1016"/>
                      <a:pt x="88" y="1064"/>
                    </a:cubicBezTo>
                    <a:cubicBezTo>
                      <a:pt x="461" y="1061"/>
                      <a:pt x="835" y="1061"/>
                      <a:pt x="1208" y="1056"/>
                    </a:cubicBezTo>
                    <a:cubicBezTo>
                      <a:pt x="1266" y="1055"/>
                      <a:pt x="1272" y="1047"/>
                      <a:pt x="1288" y="1000"/>
                    </a:cubicBezTo>
                    <a:cubicBezTo>
                      <a:pt x="1265" y="931"/>
                      <a:pt x="1258" y="855"/>
                      <a:pt x="1240" y="784"/>
                    </a:cubicBezTo>
                    <a:cubicBezTo>
                      <a:pt x="1237" y="669"/>
                      <a:pt x="1232" y="555"/>
                      <a:pt x="1232" y="440"/>
                    </a:cubicBezTo>
                    <a:cubicBezTo>
                      <a:pt x="1232" y="376"/>
                      <a:pt x="1253" y="456"/>
                      <a:pt x="1232" y="392"/>
                    </a:cubicBezTo>
                    <a:cubicBezTo>
                      <a:pt x="1226" y="258"/>
                      <a:pt x="1224" y="132"/>
                      <a:pt x="1224" y="0"/>
                    </a:cubicBezTo>
                  </a:path>
                </a:pathLst>
              </a:custGeom>
              <a:noFill/>
              <a:ln w="19050" cap="flat" cmpd="sng">
                <a:solidFill>
                  <a:schemeClr val="tx1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329" name="Freeform 163"/>
              <p:cNvSpPr>
                <a:spLocks/>
              </p:cNvSpPr>
              <p:nvPr/>
            </p:nvSpPr>
            <p:spPr bwMode="auto">
              <a:xfrm rot="5400000">
                <a:off x="1872" y="912"/>
                <a:ext cx="1056" cy="960"/>
              </a:xfrm>
              <a:custGeom>
                <a:avLst/>
                <a:gdLst>
                  <a:gd name="T0" fmla="*/ 0 w 1288"/>
                  <a:gd name="T1" fmla="*/ 1748191786 h 1064"/>
                  <a:gd name="T2" fmla="*/ 1443530537 w 1288"/>
                  <a:gd name="T3" fmla="*/ 1748191786 h 1064"/>
                  <a:gd name="T4" fmla="*/ 1443530537 w 1288"/>
                  <a:gd name="T5" fmla="*/ 1748191786 h 1064"/>
                  <a:gd name="T6" fmla="*/ 1443530537 w 1288"/>
                  <a:gd name="T7" fmla="*/ 1748191786 h 1064"/>
                  <a:gd name="T8" fmla="*/ 1443530537 w 1288"/>
                  <a:gd name="T9" fmla="*/ 1748191786 h 1064"/>
                  <a:gd name="T10" fmla="*/ 1443530537 w 1288"/>
                  <a:gd name="T11" fmla="*/ 1748191786 h 1064"/>
                  <a:gd name="T12" fmla="*/ 1443530537 w 1288"/>
                  <a:gd name="T13" fmla="*/ 1748191786 h 1064"/>
                  <a:gd name="T14" fmla="*/ 1443530537 w 1288"/>
                  <a:gd name="T15" fmla="*/ 1748191786 h 1064"/>
                  <a:gd name="T16" fmla="*/ 1443530537 w 1288"/>
                  <a:gd name="T17" fmla="*/ 1748191786 h 1064"/>
                  <a:gd name="T18" fmla="*/ 1443530537 w 1288"/>
                  <a:gd name="T19" fmla="*/ 1748191786 h 1064"/>
                  <a:gd name="T20" fmla="*/ 1443530537 w 1288"/>
                  <a:gd name="T21" fmla="*/ 1748191786 h 1064"/>
                  <a:gd name="T22" fmla="*/ 1443530537 w 1288"/>
                  <a:gd name="T23" fmla="*/ 0 h 1064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1288"/>
                  <a:gd name="T37" fmla="*/ 0 h 1064"/>
                  <a:gd name="T38" fmla="*/ 1288 w 1288"/>
                  <a:gd name="T39" fmla="*/ 1064 h 1064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1288" h="1064">
                    <a:moveTo>
                      <a:pt x="0" y="88"/>
                    </a:moveTo>
                    <a:cubicBezTo>
                      <a:pt x="65" y="186"/>
                      <a:pt x="56" y="309"/>
                      <a:pt x="64" y="424"/>
                    </a:cubicBezTo>
                    <a:cubicBezTo>
                      <a:pt x="44" y="485"/>
                      <a:pt x="57" y="434"/>
                      <a:pt x="64" y="560"/>
                    </a:cubicBezTo>
                    <a:cubicBezTo>
                      <a:pt x="75" y="774"/>
                      <a:pt x="56" y="688"/>
                      <a:pt x="80" y="784"/>
                    </a:cubicBezTo>
                    <a:cubicBezTo>
                      <a:pt x="77" y="829"/>
                      <a:pt x="72" y="875"/>
                      <a:pt x="72" y="920"/>
                    </a:cubicBezTo>
                    <a:cubicBezTo>
                      <a:pt x="72" y="969"/>
                      <a:pt x="88" y="1016"/>
                      <a:pt x="88" y="1064"/>
                    </a:cubicBezTo>
                    <a:cubicBezTo>
                      <a:pt x="461" y="1061"/>
                      <a:pt x="835" y="1061"/>
                      <a:pt x="1208" y="1056"/>
                    </a:cubicBezTo>
                    <a:cubicBezTo>
                      <a:pt x="1266" y="1055"/>
                      <a:pt x="1272" y="1047"/>
                      <a:pt x="1288" y="1000"/>
                    </a:cubicBezTo>
                    <a:cubicBezTo>
                      <a:pt x="1265" y="931"/>
                      <a:pt x="1258" y="855"/>
                      <a:pt x="1240" y="784"/>
                    </a:cubicBezTo>
                    <a:cubicBezTo>
                      <a:pt x="1237" y="669"/>
                      <a:pt x="1232" y="555"/>
                      <a:pt x="1232" y="440"/>
                    </a:cubicBezTo>
                    <a:cubicBezTo>
                      <a:pt x="1232" y="376"/>
                      <a:pt x="1253" y="456"/>
                      <a:pt x="1232" y="392"/>
                    </a:cubicBezTo>
                    <a:cubicBezTo>
                      <a:pt x="1226" y="258"/>
                      <a:pt x="1224" y="132"/>
                      <a:pt x="1224" y="0"/>
                    </a:cubicBezTo>
                  </a:path>
                </a:pathLst>
              </a:custGeom>
              <a:noFill/>
              <a:ln w="19050" cap="flat" cmpd="sng">
                <a:solidFill>
                  <a:schemeClr val="tx1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</p:grpSp>
      <p:grpSp>
        <p:nvGrpSpPr>
          <p:cNvPr id="10265" name="Group 146"/>
          <p:cNvGrpSpPr>
            <a:grpSpLocks/>
          </p:cNvGrpSpPr>
          <p:nvPr/>
        </p:nvGrpSpPr>
        <p:grpSpPr bwMode="auto">
          <a:xfrm>
            <a:off x="3048000" y="533400"/>
            <a:ext cx="2332038" cy="1193800"/>
            <a:chOff x="1824" y="308"/>
            <a:chExt cx="1469" cy="752"/>
          </a:xfrm>
        </p:grpSpPr>
        <p:sp>
          <p:nvSpPr>
            <p:cNvPr id="10323" name="Comment 40"/>
            <p:cNvSpPr>
              <a:spLocks noRot="1" noChangeAspect="1" noEditPoints="1" noChangeArrowheads="1" noChangeShapeType="1" noTextEdit="1"/>
            </p:cNvSpPr>
            <p:nvPr/>
          </p:nvSpPr>
          <p:spPr bwMode="auto">
            <a:xfrm>
              <a:off x="1824" y="308"/>
              <a:ext cx="29" cy="748"/>
            </a:xfrm>
            <a:custGeom>
              <a:avLst/>
              <a:gdLst>
                <a:gd name="T0" fmla="*/ 111974316 w 127"/>
                <a:gd name="T1" fmla="*/ 110466796 h 3298"/>
                <a:gd name="T2" fmla="*/ 0 w 127"/>
                <a:gd name="T3" fmla="*/ 110466796 h 3298"/>
                <a:gd name="T4" fmla="*/ 111974316 w 127"/>
                <a:gd name="T5" fmla="*/ 110466796 h 3298"/>
                <a:gd name="T6" fmla="*/ 111974316 w 127"/>
                <a:gd name="T7" fmla="*/ 110466796 h 3298"/>
                <a:gd name="T8" fmla="*/ 111974316 w 127"/>
                <a:gd name="T9" fmla="*/ 110466796 h 3298"/>
                <a:gd name="T10" fmla="*/ 111974316 w 127"/>
                <a:gd name="T11" fmla="*/ 110466796 h 3298"/>
                <a:gd name="T12" fmla="*/ 111974316 w 127"/>
                <a:gd name="T13" fmla="*/ 110466796 h 3298"/>
                <a:gd name="T14" fmla="*/ 111974316 w 127"/>
                <a:gd name="T15" fmla="*/ 110466796 h 3298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27"/>
                <a:gd name="T25" fmla="*/ 0 h 3298"/>
                <a:gd name="T26" fmla="*/ 127 w 127"/>
                <a:gd name="T27" fmla="*/ 3298 h 3298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27" h="3298" extrusionOk="0">
                  <a:moveTo>
                    <a:pt x="7" y="16"/>
                  </a:moveTo>
                  <a:cubicBezTo>
                    <a:pt x="4" y="48"/>
                    <a:pt x="-1" y="48"/>
                    <a:pt x="0" y="80"/>
                  </a:cubicBezTo>
                  <a:cubicBezTo>
                    <a:pt x="4" y="209"/>
                    <a:pt x="18" y="339"/>
                    <a:pt x="26" y="468"/>
                  </a:cubicBezTo>
                  <a:cubicBezTo>
                    <a:pt x="42" y="732"/>
                    <a:pt x="63" y="995"/>
                    <a:pt x="78" y="1259"/>
                  </a:cubicBezTo>
                  <a:cubicBezTo>
                    <a:pt x="94" y="1552"/>
                    <a:pt x="110" y="1846"/>
                    <a:pt x="114" y="2140"/>
                  </a:cubicBezTo>
                  <a:cubicBezTo>
                    <a:pt x="117" y="2360"/>
                    <a:pt x="120" y="2579"/>
                    <a:pt x="120" y="2799"/>
                  </a:cubicBezTo>
                  <a:cubicBezTo>
                    <a:pt x="120" y="2917"/>
                    <a:pt x="123" y="3036"/>
                    <a:pt x="125" y="3154"/>
                  </a:cubicBezTo>
                  <a:cubicBezTo>
                    <a:pt x="126" y="3205"/>
                    <a:pt x="126" y="3235"/>
                    <a:pt x="126" y="3286"/>
                  </a:cubicBezTo>
                </a:path>
              </a:pathLst>
            </a:custGeom>
            <a:noFill/>
            <a:ln w="19050" cap="rnd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324" name="Ink 199"/>
            <p:cNvSpPr>
              <a:spLocks noRot="1" noChangeAspect="1" noEditPoints="1" noChangeArrowheads="1" noChangeShapeType="1" noTextEdit="1"/>
            </p:cNvSpPr>
            <p:nvPr/>
          </p:nvSpPr>
          <p:spPr bwMode="auto">
            <a:xfrm>
              <a:off x="1872" y="1008"/>
              <a:ext cx="1421" cy="52"/>
            </a:xfrm>
            <a:custGeom>
              <a:avLst/>
              <a:gdLst>
                <a:gd name="T0" fmla="*/ 81483079 w 7295"/>
                <a:gd name="T1" fmla="*/ 80847569 h 268"/>
                <a:gd name="T2" fmla="*/ 0 w 7295"/>
                <a:gd name="T3" fmla="*/ 80847569 h 268"/>
                <a:gd name="T4" fmla="*/ 81483079 w 7295"/>
                <a:gd name="T5" fmla="*/ 80847569 h 268"/>
                <a:gd name="T6" fmla="*/ 81483079 w 7295"/>
                <a:gd name="T7" fmla="*/ 80847569 h 268"/>
                <a:gd name="T8" fmla="*/ 81483079 w 7295"/>
                <a:gd name="T9" fmla="*/ 80847569 h 268"/>
                <a:gd name="T10" fmla="*/ 81483079 w 7295"/>
                <a:gd name="T11" fmla="*/ 80847569 h 268"/>
                <a:gd name="T12" fmla="*/ 81483079 w 7295"/>
                <a:gd name="T13" fmla="*/ 80847569 h 268"/>
                <a:gd name="T14" fmla="*/ 81483079 w 7295"/>
                <a:gd name="T15" fmla="*/ 80847569 h 268"/>
                <a:gd name="T16" fmla="*/ 81483079 w 7295"/>
                <a:gd name="T17" fmla="*/ 80847569 h 268"/>
                <a:gd name="T18" fmla="*/ 81483079 w 7295"/>
                <a:gd name="T19" fmla="*/ 0 h 26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7295"/>
                <a:gd name="T31" fmla="*/ 0 h 268"/>
                <a:gd name="T32" fmla="*/ 7295 w 7295"/>
                <a:gd name="T33" fmla="*/ 268 h 268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7295" h="268" extrusionOk="0">
                  <a:moveTo>
                    <a:pt x="81" y="257"/>
                  </a:moveTo>
                  <a:cubicBezTo>
                    <a:pt x="54" y="258"/>
                    <a:pt x="27" y="260"/>
                    <a:pt x="0" y="261"/>
                  </a:cubicBezTo>
                  <a:cubicBezTo>
                    <a:pt x="55" y="259"/>
                    <a:pt x="115" y="256"/>
                    <a:pt x="172" y="252"/>
                  </a:cubicBezTo>
                  <a:cubicBezTo>
                    <a:pt x="785" y="215"/>
                    <a:pt x="1395" y="216"/>
                    <a:pt x="2009" y="215"/>
                  </a:cubicBezTo>
                  <a:cubicBezTo>
                    <a:pt x="2867" y="213"/>
                    <a:pt x="3754" y="191"/>
                    <a:pt x="4608" y="106"/>
                  </a:cubicBezTo>
                  <a:cubicBezTo>
                    <a:pt x="4869" y="80"/>
                    <a:pt x="5116" y="57"/>
                    <a:pt x="5379" y="68"/>
                  </a:cubicBezTo>
                  <a:cubicBezTo>
                    <a:pt x="5664" y="80"/>
                    <a:pt x="5918" y="72"/>
                    <a:pt x="6199" y="34"/>
                  </a:cubicBezTo>
                  <a:cubicBezTo>
                    <a:pt x="6405" y="6"/>
                    <a:pt x="6621" y="1"/>
                    <a:pt x="6829" y="4"/>
                  </a:cubicBezTo>
                  <a:cubicBezTo>
                    <a:pt x="6973" y="6"/>
                    <a:pt x="7180" y="37"/>
                    <a:pt x="7289" y="12"/>
                  </a:cubicBezTo>
                  <a:cubicBezTo>
                    <a:pt x="7283" y="8"/>
                    <a:pt x="7277" y="4"/>
                    <a:pt x="7271" y="0"/>
                  </a:cubicBezTo>
                </a:path>
              </a:pathLst>
            </a:custGeom>
            <a:noFill/>
            <a:ln w="19050" cap="rnd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0266" name="Text Box 149"/>
          <p:cNvSpPr txBox="1">
            <a:spLocks noChangeArrowheads="1"/>
          </p:cNvSpPr>
          <p:nvPr/>
        </p:nvSpPr>
        <p:spPr bwMode="auto">
          <a:xfrm>
            <a:off x="3962400" y="1736725"/>
            <a:ext cx="5969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600">
                <a:latin typeface="Felt Tip Roman" panose="02000400000000000000" pitchFamily="2" charset="0"/>
              </a:rPr>
              <a:t>Time</a:t>
            </a:r>
          </a:p>
        </p:txBody>
      </p:sp>
      <p:grpSp>
        <p:nvGrpSpPr>
          <p:cNvPr id="10267" name="Group 36"/>
          <p:cNvGrpSpPr>
            <a:grpSpLocks/>
          </p:cNvGrpSpPr>
          <p:nvPr/>
        </p:nvGrpSpPr>
        <p:grpSpPr bwMode="auto">
          <a:xfrm>
            <a:off x="3124200" y="1371600"/>
            <a:ext cx="2209800" cy="152400"/>
            <a:chOff x="2133600" y="4267200"/>
            <a:chExt cx="1374775" cy="149225"/>
          </a:xfrm>
        </p:grpSpPr>
        <p:grpSp>
          <p:nvGrpSpPr>
            <p:cNvPr id="10316" name="Group 174"/>
            <p:cNvGrpSpPr>
              <a:grpSpLocks/>
            </p:cNvGrpSpPr>
            <p:nvPr/>
          </p:nvGrpSpPr>
          <p:grpSpPr bwMode="auto">
            <a:xfrm>
              <a:off x="2133600" y="4343400"/>
              <a:ext cx="1295400" cy="19050"/>
              <a:chOff x="4343400" y="2743200"/>
              <a:chExt cx="1295400" cy="19050"/>
            </a:xfrm>
          </p:grpSpPr>
          <p:sp>
            <p:nvSpPr>
              <p:cNvPr id="10318" name="Ink 78"/>
              <p:cNvSpPr>
                <a:spLocks noRot="1" noChangeAspect="1" noEditPoints="1" noChangeArrowheads="1" noChangeShapeType="1" noTextEdit="1"/>
              </p:cNvSpPr>
              <p:nvPr/>
            </p:nvSpPr>
            <p:spPr bwMode="auto">
              <a:xfrm>
                <a:off x="4876800" y="2743200"/>
                <a:ext cx="130175" cy="9525"/>
              </a:xfrm>
              <a:custGeom>
                <a:avLst/>
                <a:gdLst>
                  <a:gd name="T0" fmla="*/ 2147483646 w 2457"/>
                  <a:gd name="T1" fmla="*/ 2147483646 h 49"/>
                  <a:gd name="T2" fmla="*/ 2147483646 w 2457"/>
                  <a:gd name="T3" fmla="*/ 2147483646 h 49"/>
                  <a:gd name="T4" fmla="*/ 2147483646 w 2457"/>
                  <a:gd name="T5" fmla="*/ 2147483646 h 49"/>
                  <a:gd name="T6" fmla="*/ 2147483646 w 2457"/>
                  <a:gd name="T7" fmla="*/ 2147483646 h 49"/>
                  <a:gd name="T8" fmla="*/ 2147483646 w 2457"/>
                  <a:gd name="T9" fmla="*/ 2147483646 h 49"/>
                  <a:gd name="T10" fmla="*/ 2147483646 w 2457"/>
                  <a:gd name="T11" fmla="*/ 2147483646 h 49"/>
                  <a:gd name="T12" fmla="*/ 2147483646 w 2457"/>
                  <a:gd name="T13" fmla="*/ 2147483646 h 49"/>
                  <a:gd name="T14" fmla="*/ 2147483646 w 2457"/>
                  <a:gd name="T15" fmla="*/ 2147483646 h 49"/>
                  <a:gd name="T16" fmla="*/ 2147483646 w 2457"/>
                  <a:gd name="T17" fmla="*/ 2147483646 h 49"/>
                  <a:gd name="T18" fmla="*/ 2147483646 w 2457"/>
                  <a:gd name="T19" fmla="*/ 2147483646 h 49"/>
                  <a:gd name="T20" fmla="*/ 2147483646 w 2457"/>
                  <a:gd name="T21" fmla="*/ 2147483646 h 49"/>
                  <a:gd name="T22" fmla="*/ 2147483646 w 2457"/>
                  <a:gd name="T23" fmla="*/ 2147483646 h 49"/>
                  <a:gd name="T24" fmla="*/ 2147483646 w 2457"/>
                  <a:gd name="T25" fmla="*/ 2147483646 h 49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2457"/>
                  <a:gd name="T40" fmla="*/ 0 h 49"/>
                  <a:gd name="T41" fmla="*/ 2457 w 2457"/>
                  <a:gd name="T42" fmla="*/ 49 h 49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2457" h="49" extrusionOk="0">
                    <a:moveTo>
                      <a:pt x="12" y="36"/>
                    </a:moveTo>
                    <a:cubicBezTo>
                      <a:pt x="32" y="40"/>
                      <a:pt x="28" y="42"/>
                      <a:pt x="48" y="44"/>
                    </a:cubicBezTo>
                    <a:cubicBezTo>
                      <a:pt x="70" y="46"/>
                      <a:pt x="91" y="45"/>
                      <a:pt x="113" y="45"/>
                    </a:cubicBezTo>
                    <a:cubicBezTo>
                      <a:pt x="151" y="46"/>
                      <a:pt x="188" y="42"/>
                      <a:pt x="226" y="40"/>
                    </a:cubicBezTo>
                    <a:cubicBezTo>
                      <a:pt x="288" y="37"/>
                      <a:pt x="351" y="31"/>
                      <a:pt x="413" y="28"/>
                    </a:cubicBezTo>
                    <a:cubicBezTo>
                      <a:pt x="482" y="25"/>
                      <a:pt x="552" y="25"/>
                      <a:pt x="621" y="24"/>
                    </a:cubicBezTo>
                    <a:cubicBezTo>
                      <a:pt x="737" y="23"/>
                      <a:pt x="852" y="31"/>
                      <a:pt x="968" y="26"/>
                    </a:cubicBezTo>
                    <a:cubicBezTo>
                      <a:pt x="1058" y="22"/>
                      <a:pt x="1148" y="16"/>
                      <a:pt x="1238" y="15"/>
                    </a:cubicBezTo>
                    <a:cubicBezTo>
                      <a:pt x="1403" y="12"/>
                      <a:pt x="1567" y="-2"/>
                      <a:pt x="1732" y="1"/>
                    </a:cubicBezTo>
                    <a:cubicBezTo>
                      <a:pt x="1892" y="4"/>
                      <a:pt x="2051" y="5"/>
                      <a:pt x="2211" y="5"/>
                    </a:cubicBezTo>
                    <a:cubicBezTo>
                      <a:pt x="2269" y="5"/>
                      <a:pt x="2328" y="7"/>
                      <a:pt x="2386" y="10"/>
                    </a:cubicBezTo>
                    <a:cubicBezTo>
                      <a:pt x="2414" y="11"/>
                      <a:pt x="2421" y="27"/>
                      <a:pt x="2442" y="8"/>
                    </a:cubicBezTo>
                    <a:cubicBezTo>
                      <a:pt x="2438" y="7"/>
                      <a:pt x="2434" y="7"/>
                      <a:pt x="2430" y="6"/>
                    </a:cubicBezTo>
                  </a:path>
                </a:pathLst>
              </a:custGeom>
              <a:noFill/>
              <a:ln w="19050" cap="rnd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319" name="Ink 31"/>
              <p:cNvSpPr>
                <a:spLocks noRot="1" noChangeAspect="1" noEditPoints="1" noChangeArrowheads="1" noChangeShapeType="1" noTextEdit="1"/>
              </p:cNvSpPr>
              <p:nvPr/>
            </p:nvSpPr>
            <p:spPr bwMode="auto">
              <a:xfrm>
                <a:off x="4648200" y="2743200"/>
                <a:ext cx="133350" cy="19050"/>
              </a:xfrm>
              <a:custGeom>
                <a:avLst/>
                <a:gdLst>
                  <a:gd name="T0" fmla="*/ 2147483646 w 2515"/>
                  <a:gd name="T1" fmla="*/ 2147483646 h 94"/>
                  <a:gd name="T2" fmla="*/ 0 w 2515"/>
                  <a:gd name="T3" fmla="*/ 2147483646 h 94"/>
                  <a:gd name="T4" fmla="*/ 2147483646 w 2515"/>
                  <a:gd name="T5" fmla="*/ 2147483646 h 94"/>
                  <a:gd name="T6" fmla="*/ 2147483646 w 2515"/>
                  <a:gd name="T7" fmla="*/ 2147483646 h 94"/>
                  <a:gd name="T8" fmla="*/ 2147483646 w 2515"/>
                  <a:gd name="T9" fmla="*/ 2147483646 h 94"/>
                  <a:gd name="T10" fmla="*/ 2147483646 w 2515"/>
                  <a:gd name="T11" fmla="*/ 2147483646 h 94"/>
                  <a:gd name="T12" fmla="*/ 2147483646 w 2515"/>
                  <a:gd name="T13" fmla="*/ 2147483646 h 94"/>
                  <a:gd name="T14" fmla="*/ 2147483646 w 2515"/>
                  <a:gd name="T15" fmla="*/ 2147483646 h 94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2515"/>
                  <a:gd name="T25" fmla="*/ 0 h 94"/>
                  <a:gd name="T26" fmla="*/ 2515 w 2515"/>
                  <a:gd name="T27" fmla="*/ 94 h 94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2515" h="94" extrusionOk="0">
                    <a:moveTo>
                      <a:pt x="61" y="90"/>
                    </a:moveTo>
                    <a:cubicBezTo>
                      <a:pt x="41" y="91"/>
                      <a:pt x="20" y="92"/>
                      <a:pt x="0" y="93"/>
                    </a:cubicBezTo>
                    <a:cubicBezTo>
                      <a:pt x="90" y="86"/>
                      <a:pt x="181" y="81"/>
                      <a:pt x="271" y="76"/>
                    </a:cubicBezTo>
                    <a:cubicBezTo>
                      <a:pt x="424" y="67"/>
                      <a:pt x="576" y="65"/>
                      <a:pt x="729" y="62"/>
                    </a:cubicBezTo>
                    <a:cubicBezTo>
                      <a:pt x="1033" y="57"/>
                      <a:pt x="1337" y="61"/>
                      <a:pt x="1641" y="54"/>
                    </a:cubicBezTo>
                    <a:cubicBezTo>
                      <a:pt x="1787" y="51"/>
                      <a:pt x="1933" y="42"/>
                      <a:pt x="2078" y="29"/>
                    </a:cubicBezTo>
                    <a:cubicBezTo>
                      <a:pt x="2174" y="21"/>
                      <a:pt x="2395" y="-47"/>
                      <a:pt x="2481" y="19"/>
                    </a:cubicBezTo>
                    <a:cubicBezTo>
                      <a:pt x="2498" y="41"/>
                      <a:pt x="2504" y="50"/>
                      <a:pt x="2514" y="66"/>
                    </a:cubicBezTo>
                  </a:path>
                </a:pathLst>
              </a:custGeom>
              <a:noFill/>
              <a:ln w="19050" cap="rnd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320" name="Ink 29"/>
              <p:cNvSpPr>
                <a:spLocks noRot="1" noChangeAspect="1" noEditPoints="1" noChangeArrowheads="1" noChangeShapeType="1" noTextEdit="1"/>
              </p:cNvSpPr>
              <p:nvPr/>
            </p:nvSpPr>
            <p:spPr bwMode="auto">
              <a:xfrm>
                <a:off x="5105400" y="2743200"/>
                <a:ext cx="205068" cy="14288"/>
              </a:xfrm>
              <a:custGeom>
                <a:avLst/>
                <a:gdLst>
                  <a:gd name="T0" fmla="*/ 0 w 1615"/>
                  <a:gd name="T1" fmla="*/ 0 h 39"/>
                  <a:gd name="T2" fmla="*/ 0 w 1615"/>
                  <a:gd name="T3" fmla="*/ 0 h 39"/>
                  <a:gd name="T4" fmla="*/ 0 w 1615"/>
                  <a:gd name="T5" fmla="*/ 0 h 39"/>
                  <a:gd name="T6" fmla="*/ 0 w 1615"/>
                  <a:gd name="T7" fmla="*/ 0 h 39"/>
                  <a:gd name="T8" fmla="*/ 2147483646 w 1615"/>
                  <a:gd name="T9" fmla="*/ 0 h 39"/>
                  <a:gd name="T10" fmla="*/ 2147483646 w 1615"/>
                  <a:gd name="T11" fmla="*/ 0 h 39"/>
                  <a:gd name="T12" fmla="*/ 2147483646 w 1615"/>
                  <a:gd name="T13" fmla="*/ 0 h 39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615"/>
                  <a:gd name="T22" fmla="*/ 0 h 39"/>
                  <a:gd name="T23" fmla="*/ 1615 w 1615"/>
                  <a:gd name="T24" fmla="*/ 39 h 39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615" h="39" extrusionOk="0">
                    <a:moveTo>
                      <a:pt x="0" y="5"/>
                    </a:moveTo>
                    <a:cubicBezTo>
                      <a:pt x="50" y="13"/>
                      <a:pt x="97" y="12"/>
                      <a:pt x="148" y="11"/>
                    </a:cubicBezTo>
                    <a:cubicBezTo>
                      <a:pt x="240" y="8"/>
                      <a:pt x="333" y="4"/>
                      <a:pt x="425" y="2"/>
                    </a:cubicBezTo>
                    <a:cubicBezTo>
                      <a:pt x="556" y="0"/>
                      <a:pt x="687" y="0"/>
                      <a:pt x="818" y="2"/>
                    </a:cubicBezTo>
                    <a:cubicBezTo>
                      <a:pt x="950" y="4"/>
                      <a:pt x="1083" y="11"/>
                      <a:pt x="1215" y="16"/>
                    </a:cubicBezTo>
                    <a:cubicBezTo>
                      <a:pt x="1318" y="20"/>
                      <a:pt x="1420" y="26"/>
                      <a:pt x="1523" y="31"/>
                    </a:cubicBezTo>
                    <a:cubicBezTo>
                      <a:pt x="1570" y="33"/>
                      <a:pt x="1584" y="33"/>
                      <a:pt x="1614" y="38"/>
                    </a:cubicBezTo>
                  </a:path>
                </a:pathLst>
              </a:custGeom>
              <a:noFill/>
              <a:ln w="19050" cap="rnd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321" name="Ink 34"/>
              <p:cNvSpPr>
                <a:spLocks noRot="1" noChangeAspect="1" noEditPoints="1" noChangeArrowheads="1" noChangeShapeType="1" noTextEdit="1"/>
              </p:cNvSpPr>
              <p:nvPr/>
            </p:nvSpPr>
            <p:spPr bwMode="auto">
              <a:xfrm>
                <a:off x="5410200" y="2743200"/>
                <a:ext cx="228600" cy="17463"/>
              </a:xfrm>
              <a:custGeom>
                <a:avLst/>
                <a:gdLst>
                  <a:gd name="T0" fmla="*/ 0 w 1802"/>
                  <a:gd name="T1" fmla="*/ 0 h 46"/>
                  <a:gd name="T2" fmla="*/ 0 w 1802"/>
                  <a:gd name="T3" fmla="*/ 0 h 46"/>
                  <a:gd name="T4" fmla="*/ 0 w 1802"/>
                  <a:gd name="T5" fmla="*/ 0 h 46"/>
                  <a:gd name="T6" fmla="*/ 2147483646 w 1802"/>
                  <a:gd name="T7" fmla="*/ 0 h 46"/>
                  <a:gd name="T8" fmla="*/ 2147483646 w 1802"/>
                  <a:gd name="T9" fmla="*/ 0 h 46"/>
                  <a:gd name="T10" fmla="*/ 2147483646 w 1802"/>
                  <a:gd name="T11" fmla="*/ 0 h 46"/>
                  <a:gd name="T12" fmla="*/ 2147483646 w 1802"/>
                  <a:gd name="T13" fmla="*/ 0 h 4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802"/>
                  <a:gd name="T22" fmla="*/ 0 h 46"/>
                  <a:gd name="T23" fmla="*/ 1802 w 1802"/>
                  <a:gd name="T24" fmla="*/ 46 h 4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802" h="46" extrusionOk="0">
                    <a:moveTo>
                      <a:pt x="0" y="8"/>
                    </a:moveTo>
                    <a:cubicBezTo>
                      <a:pt x="44" y="8"/>
                      <a:pt x="88" y="9"/>
                      <a:pt x="132" y="7"/>
                    </a:cubicBezTo>
                    <a:cubicBezTo>
                      <a:pt x="320" y="0"/>
                      <a:pt x="509" y="-1"/>
                      <a:pt x="698" y="1"/>
                    </a:cubicBezTo>
                    <a:cubicBezTo>
                      <a:pt x="901" y="4"/>
                      <a:pt x="1104" y="7"/>
                      <a:pt x="1307" y="8"/>
                    </a:cubicBezTo>
                    <a:cubicBezTo>
                      <a:pt x="1407" y="9"/>
                      <a:pt x="1506" y="12"/>
                      <a:pt x="1606" y="19"/>
                    </a:cubicBezTo>
                    <a:cubicBezTo>
                      <a:pt x="1660" y="23"/>
                      <a:pt x="1713" y="26"/>
                      <a:pt x="1766" y="36"/>
                    </a:cubicBezTo>
                    <a:cubicBezTo>
                      <a:pt x="1784" y="38"/>
                      <a:pt x="1790" y="38"/>
                      <a:pt x="1801" y="45"/>
                    </a:cubicBezTo>
                  </a:path>
                </a:pathLst>
              </a:custGeom>
              <a:noFill/>
              <a:ln w="19050" cap="rnd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322" name="Ink 34"/>
              <p:cNvSpPr>
                <a:spLocks noRot="1" noChangeAspect="1" noEditPoints="1" noChangeArrowheads="1" noChangeShapeType="1" noTextEdit="1"/>
              </p:cNvSpPr>
              <p:nvPr/>
            </p:nvSpPr>
            <p:spPr bwMode="auto">
              <a:xfrm>
                <a:off x="4343400" y="2743200"/>
                <a:ext cx="228600" cy="17463"/>
              </a:xfrm>
              <a:custGeom>
                <a:avLst/>
                <a:gdLst>
                  <a:gd name="T0" fmla="*/ 0 w 1802"/>
                  <a:gd name="T1" fmla="*/ 0 h 46"/>
                  <a:gd name="T2" fmla="*/ 0 w 1802"/>
                  <a:gd name="T3" fmla="*/ 0 h 46"/>
                  <a:gd name="T4" fmla="*/ 0 w 1802"/>
                  <a:gd name="T5" fmla="*/ 0 h 46"/>
                  <a:gd name="T6" fmla="*/ 2147483646 w 1802"/>
                  <a:gd name="T7" fmla="*/ 0 h 46"/>
                  <a:gd name="T8" fmla="*/ 2147483646 w 1802"/>
                  <a:gd name="T9" fmla="*/ 0 h 46"/>
                  <a:gd name="T10" fmla="*/ 2147483646 w 1802"/>
                  <a:gd name="T11" fmla="*/ 0 h 46"/>
                  <a:gd name="T12" fmla="*/ 2147483646 w 1802"/>
                  <a:gd name="T13" fmla="*/ 0 h 4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802"/>
                  <a:gd name="T22" fmla="*/ 0 h 46"/>
                  <a:gd name="T23" fmla="*/ 1802 w 1802"/>
                  <a:gd name="T24" fmla="*/ 46 h 4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802" h="46" extrusionOk="0">
                    <a:moveTo>
                      <a:pt x="0" y="8"/>
                    </a:moveTo>
                    <a:cubicBezTo>
                      <a:pt x="44" y="8"/>
                      <a:pt x="88" y="9"/>
                      <a:pt x="132" y="7"/>
                    </a:cubicBezTo>
                    <a:cubicBezTo>
                      <a:pt x="320" y="0"/>
                      <a:pt x="509" y="-1"/>
                      <a:pt x="698" y="1"/>
                    </a:cubicBezTo>
                    <a:cubicBezTo>
                      <a:pt x="901" y="4"/>
                      <a:pt x="1104" y="7"/>
                      <a:pt x="1307" y="8"/>
                    </a:cubicBezTo>
                    <a:cubicBezTo>
                      <a:pt x="1407" y="9"/>
                      <a:pt x="1506" y="12"/>
                      <a:pt x="1606" y="19"/>
                    </a:cubicBezTo>
                    <a:cubicBezTo>
                      <a:pt x="1660" y="23"/>
                      <a:pt x="1713" y="26"/>
                      <a:pt x="1766" y="36"/>
                    </a:cubicBezTo>
                    <a:cubicBezTo>
                      <a:pt x="1784" y="38"/>
                      <a:pt x="1790" y="38"/>
                      <a:pt x="1801" y="45"/>
                    </a:cubicBezTo>
                  </a:path>
                </a:pathLst>
              </a:custGeom>
              <a:noFill/>
              <a:ln w="19050" cap="rnd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10317" name="Ink 109"/>
            <p:cNvSpPr>
              <a:spLocks noRot="1" noChangeAspect="1" noEditPoints="1" noChangeArrowheads="1" noChangeShapeType="1" noTextEdit="1"/>
            </p:cNvSpPr>
            <p:nvPr/>
          </p:nvSpPr>
          <p:spPr bwMode="auto">
            <a:xfrm>
              <a:off x="3429000" y="4267200"/>
              <a:ext cx="79375" cy="149225"/>
            </a:xfrm>
            <a:custGeom>
              <a:avLst/>
              <a:gdLst>
                <a:gd name="T0" fmla="*/ 2147483646 w 220"/>
                <a:gd name="T1" fmla="*/ 0 h 416"/>
                <a:gd name="T2" fmla="*/ 0 w 220"/>
                <a:gd name="T3" fmla="*/ 2147483646 h 416"/>
                <a:gd name="T4" fmla="*/ 2147483646 w 220"/>
                <a:gd name="T5" fmla="*/ 2147483646 h 416"/>
                <a:gd name="T6" fmla="*/ 2147483646 w 220"/>
                <a:gd name="T7" fmla="*/ 2147483646 h 416"/>
                <a:gd name="T8" fmla="*/ 2147483646 w 220"/>
                <a:gd name="T9" fmla="*/ 2147483646 h 416"/>
                <a:gd name="T10" fmla="*/ 2147483646 w 220"/>
                <a:gd name="T11" fmla="*/ 2147483646 h 416"/>
                <a:gd name="T12" fmla="*/ 2147483646 w 220"/>
                <a:gd name="T13" fmla="*/ 2147483646 h 416"/>
                <a:gd name="T14" fmla="*/ 2147483646 w 220"/>
                <a:gd name="T15" fmla="*/ 2147483646 h 416"/>
                <a:gd name="T16" fmla="*/ 2147483646 w 220"/>
                <a:gd name="T17" fmla="*/ 2147483646 h 41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20"/>
                <a:gd name="T28" fmla="*/ 0 h 416"/>
                <a:gd name="T29" fmla="*/ 220 w 220"/>
                <a:gd name="T30" fmla="*/ 416 h 41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20" h="416" extrusionOk="0">
                  <a:moveTo>
                    <a:pt x="27" y="0"/>
                  </a:moveTo>
                  <a:cubicBezTo>
                    <a:pt x="17" y="23"/>
                    <a:pt x="22" y="21"/>
                    <a:pt x="0" y="27"/>
                  </a:cubicBezTo>
                  <a:cubicBezTo>
                    <a:pt x="12" y="51"/>
                    <a:pt x="36" y="64"/>
                    <a:pt x="60" y="80"/>
                  </a:cubicBezTo>
                  <a:cubicBezTo>
                    <a:pt x="82" y="94"/>
                    <a:pt x="103" y="108"/>
                    <a:pt x="125" y="121"/>
                  </a:cubicBezTo>
                  <a:cubicBezTo>
                    <a:pt x="156" y="139"/>
                    <a:pt x="193" y="145"/>
                    <a:pt x="211" y="181"/>
                  </a:cubicBezTo>
                  <a:cubicBezTo>
                    <a:pt x="223" y="205"/>
                    <a:pt x="224" y="227"/>
                    <a:pt x="205" y="240"/>
                  </a:cubicBezTo>
                  <a:cubicBezTo>
                    <a:pt x="180" y="258"/>
                    <a:pt x="153" y="273"/>
                    <a:pt x="130" y="293"/>
                  </a:cubicBezTo>
                  <a:cubicBezTo>
                    <a:pt x="100" y="318"/>
                    <a:pt x="74" y="346"/>
                    <a:pt x="48" y="374"/>
                  </a:cubicBezTo>
                  <a:cubicBezTo>
                    <a:pt x="31" y="391"/>
                    <a:pt x="25" y="397"/>
                    <a:pt x="23" y="415"/>
                  </a:cubicBezTo>
                </a:path>
              </a:pathLst>
            </a:custGeom>
            <a:noFill/>
            <a:ln w="19050" cap="rnd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0268" name="Text Box 158"/>
          <p:cNvSpPr txBox="1">
            <a:spLocks noChangeArrowheads="1"/>
          </p:cNvSpPr>
          <p:nvPr/>
        </p:nvSpPr>
        <p:spPr bwMode="auto">
          <a:xfrm>
            <a:off x="5257800" y="1279525"/>
            <a:ext cx="1360488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600">
                <a:solidFill>
                  <a:srgbClr val="FF0000"/>
                </a:solidFill>
                <a:latin typeface="Felt Tip Roman" panose="02000400000000000000" pitchFamily="2" charset="0"/>
              </a:rPr>
              <a:t>“Good enough”</a:t>
            </a:r>
          </a:p>
        </p:txBody>
      </p:sp>
      <p:grpSp>
        <p:nvGrpSpPr>
          <p:cNvPr id="10269" name="Group 61"/>
          <p:cNvGrpSpPr>
            <a:grpSpLocks/>
          </p:cNvGrpSpPr>
          <p:nvPr/>
        </p:nvGrpSpPr>
        <p:grpSpPr bwMode="auto">
          <a:xfrm>
            <a:off x="3124200" y="533400"/>
            <a:ext cx="2517775" cy="150813"/>
            <a:chOff x="3408" y="768"/>
            <a:chExt cx="1586" cy="95"/>
          </a:xfrm>
        </p:grpSpPr>
        <p:sp>
          <p:nvSpPr>
            <p:cNvPr id="10314" name="Ink 200"/>
            <p:cNvSpPr>
              <a:spLocks noRot="1" noChangeAspect="1" noEditPoints="1" noChangeArrowheads="1" noChangeShapeType="1" noTextEdit="1"/>
            </p:cNvSpPr>
            <p:nvPr/>
          </p:nvSpPr>
          <p:spPr bwMode="auto">
            <a:xfrm>
              <a:off x="3408" y="816"/>
              <a:ext cx="1549" cy="47"/>
            </a:xfrm>
            <a:custGeom>
              <a:avLst/>
              <a:gdLst>
                <a:gd name="T0" fmla="*/ 0 w 7025"/>
                <a:gd name="T1" fmla="*/ 0 h 209"/>
                <a:gd name="T2" fmla="*/ 0 w 7025"/>
                <a:gd name="T3" fmla="*/ 0 h 209"/>
                <a:gd name="T4" fmla="*/ 0 w 7025"/>
                <a:gd name="T5" fmla="*/ 0 h 209"/>
                <a:gd name="T6" fmla="*/ 0 w 7025"/>
                <a:gd name="T7" fmla="*/ 0 h 209"/>
                <a:gd name="T8" fmla="*/ 0 w 7025"/>
                <a:gd name="T9" fmla="*/ 0 h 209"/>
                <a:gd name="T10" fmla="*/ 0 w 7025"/>
                <a:gd name="T11" fmla="*/ 0 h 209"/>
                <a:gd name="T12" fmla="*/ 0 w 7025"/>
                <a:gd name="T13" fmla="*/ 0 h 209"/>
                <a:gd name="T14" fmla="*/ 0 w 7025"/>
                <a:gd name="T15" fmla="*/ 0 h 209"/>
                <a:gd name="T16" fmla="*/ 0 w 7025"/>
                <a:gd name="T17" fmla="*/ 0 h 209"/>
                <a:gd name="T18" fmla="*/ 0 w 7025"/>
                <a:gd name="T19" fmla="*/ 0 h 20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7025"/>
                <a:gd name="T31" fmla="*/ 0 h 209"/>
                <a:gd name="T32" fmla="*/ 7025 w 7025"/>
                <a:gd name="T33" fmla="*/ 209 h 20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7025" h="209" extrusionOk="0">
                  <a:moveTo>
                    <a:pt x="0" y="208"/>
                  </a:moveTo>
                  <a:cubicBezTo>
                    <a:pt x="32" y="206"/>
                    <a:pt x="69" y="204"/>
                    <a:pt x="103" y="202"/>
                  </a:cubicBezTo>
                  <a:cubicBezTo>
                    <a:pt x="648" y="176"/>
                    <a:pt x="1191" y="142"/>
                    <a:pt x="1737" y="131"/>
                  </a:cubicBezTo>
                  <a:cubicBezTo>
                    <a:pt x="2326" y="119"/>
                    <a:pt x="2912" y="157"/>
                    <a:pt x="3501" y="168"/>
                  </a:cubicBezTo>
                  <a:cubicBezTo>
                    <a:pt x="4003" y="177"/>
                    <a:pt x="4500" y="181"/>
                    <a:pt x="5001" y="143"/>
                  </a:cubicBezTo>
                  <a:cubicBezTo>
                    <a:pt x="5340" y="117"/>
                    <a:pt x="5675" y="118"/>
                    <a:pt x="6014" y="102"/>
                  </a:cubicBezTo>
                  <a:cubicBezTo>
                    <a:pt x="6253" y="90"/>
                    <a:pt x="6468" y="24"/>
                    <a:pt x="6708" y="32"/>
                  </a:cubicBezTo>
                  <a:cubicBezTo>
                    <a:pt x="6788" y="35"/>
                    <a:pt x="6885" y="42"/>
                    <a:pt x="6963" y="27"/>
                  </a:cubicBezTo>
                  <a:cubicBezTo>
                    <a:pt x="6985" y="23"/>
                    <a:pt x="7019" y="20"/>
                    <a:pt x="7024" y="18"/>
                  </a:cubicBezTo>
                  <a:cubicBezTo>
                    <a:pt x="7009" y="8"/>
                    <a:pt x="7004" y="5"/>
                    <a:pt x="7024" y="0"/>
                  </a:cubicBezTo>
                </a:path>
              </a:pathLst>
            </a:custGeom>
            <a:noFill/>
            <a:ln w="19050" cap="rnd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315" name="Ink 109"/>
            <p:cNvSpPr>
              <a:spLocks noRot="1" noChangeAspect="1" noEditPoints="1" noChangeArrowheads="1" noChangeShapeType="1" noTextEdit="1"/>
            </p:cNvSpPr>
            <p:nvPr/>
          </p:nvSpPr>
          <p:spPr bwMode="auto">
            <a:xfrm>
              <a:off x="4944" y="768"/>
              <a:ext cx="50" cy="94"/>
            </a:xfrm>
            <a:custGeom>
              <a:avLst/>
              <a:gdLst>
                <a:gd name="T0" fmla="*/ 0 w 220"/>
                <a:gd name="T1" fmla="*/ 0 h 416"/>
                <a:gd name="T2" fmla="*/ 0 w 220"/>
                <a:gd name="T3" fmla="*/ 0 h 416"/>
                <a:gd name="T4" fmla="*/ 0 w 220"/>
                <a:gd name="T5" fmla="*/ 0 h 416"/>
                <a:gd name="T6" fmla="*/ 0 w 220"/>
                <a:gd name="T7" fmla="*/ 0 h 416"/>
                <a:gd name="T8" fmla="*/ 0 w 220"/>
                <a:gd name="T9" fmla="*/ 0 h 416"/>
                <a:gd name="T10" fmla="*/ 0 w 220"/>
                <a:gd name="T11" fmla="*/ 0 h 416"/>
                <a:gd name="T12" fmla="*/ 0 w 220"/>
                <a:gd name="T13" fmla="*/ 0 h 416"/>
                <a:gd name="T14" fmla="*/ 0 w 220"/>
                <a:gd name="T15" fmla="*/ 0 h 416"/>
                <a:gd name="T16" fmla="*/ 0 w 220"/>
                <a:gd name="T17" fmla="*/ 0 h 41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20"/>
                <a:gd name="T28" fmla="*/ 0 h 416"/>
                <a:gd name="T29" fmla="*/ 220 w 220"/>
                <a:gd name="T30" fmla="*/ 416 h 41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20" h="416" extrusionOk="0">
                  <a:moveTo>
                    <a:pt x="27" y="0"/>
                  </a:moveTo>
                  <a:cubicBezTo>
                    <a:pt x="17" y="23"/>
                    <a:pt x="22" y="21"/>
                    <a:pt x="0" y="27"/>
                  </a:cubicBezTo>
                  <a:cubicBezTo>
                    <a:pt x="12" y="51"/>
                    <a:pt x="36" y="64"/>
                    <a:pt x="60" y="80"/>
                  </a:cubicBezTo>
                  <a:cubicBezTo>
                    <a:pt x="82" y="94"/>
                    <a:pt x="103" y="108"/>
                    <a:pt x="125" y="121"/>
                  </a:cubicBezTo>
                  <a:cubicBezTo>
                    <a:pt x="156" y="139"/>
                    <a:pt x="193" y="145"/>
                    <a:pt x="211" y="181"/>
                  </a:cubicBezTo>
                  <a:cubicBezTo>
                    <a:pt x="223" y="205"/>
                    <a:pt x="224" y="227"/>
                    <a:pt x="205" y="240"/>
                  </a:cubicBezTo>
                  <a:cubicBezTo>
                    <a:pt x="180" y="258"/>
                    <a:pt x="153" y="273"/>
                    <a:pt x="130" y="293"/>
                  </a:cubicBezTo>
                  <a:cubicBezTo>
                    <a:pt x="100" y="318"/>
                    <a:pt x="74" y="346"/>
                    <a:pt x="48" y="374"/>
                  </a:cubicBezTo>
                  <a:cubicBezTo>
                    <a:pt x="31" y="391"/>
                    <a:pt x="25" y="397"/>
                    <a:pt x="23" y="415"/>
                  </a:cubicBezTo>
                </a:path>
              </a:pathLst>
            </a:custGeom>
            <a:noFill/>
            <a:ln w="19050" cap="rnd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mc:AlternateContent xmlns:mc="http://schemas.openxmlformats.org/markup-compatibility/2006" xmlns:p14="http://schemas.microsoft.com/office/powerpoint/2010/main">
        <mc:Choice Requires="p14">
          <p:contentPart p14:bwMode="auto" r:id="rId45">
            <p14:nvContentPartPr>
              <p14:cNvPr id="148643" name="Ink 163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4586288" y="715963"/>
              <a:ext cx="495300" cy="735012"/>
            </p14:xfrm>
          </p:contentPart>
        </mc:Choice>
        <mc:Fallback xmlns="">
          <p:pic>
            <p:nvPicPr>
              <p:cNvPr id="148643" name="Ink 163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46"/>
              <a:stretch>
                <a:fillRect/>
              </a:stretch>
            </p:blipFill>
            <p:spPr>
              <a:xfrm>
                <a:off x="4580169" y="708404"/>
                <a:ext cx="504299" cy="744731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7">
            <p14:nvContentPartPr>
              <p14:cNvPr id="148644" name="Ink 164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3375025" y="1441450"/>
              <a:ext cx="1588" cy="9525"/>
            </p14:xfrm>
          </p:contentPart>
        </mc:Choice>
        <mc:Fallback xmlns="">
          <p:pic>
            <p:nvPicPr>
              <p:cNvPr id="148644" name="Ink 164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48"/>
              <a:stretch>
                <a:fillRect/>
              </a:stretch>
            </p:blipFill>
            <p:spPr>
              <a:xfrm>
                <a:off x="0" y="0"/>
                <a:ext cx="0" cy="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9">
            <p14:nvContentPartPr>
              <p14:cNvPr id="148645" name="Ink 165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3375025" y="696913"/>
              <a:ext cx="1335088" cy="754062"/>
            </p14:xfrm>
          </p:contentPart>
        </mc:Choice>
        <mc:Fallback xmlns="">
          <p:pic>
            <p:nvPicPr>
              <p:cNvPr id="148645" name="Ink 165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50"/>
              <a:stretch>
                <a:fillRect/>
              </a:stretch>
            </p:blipFill>
            <p:spPr>
              <a:xfrm>
                <a:off x="3368186" y="688994"/>
                <a:ext cx="1350206" cy="768819"/>
              </a:xfrm>
              <a:prstGeom prst="rect">
                <a:avLst/>
              </a:prstGeom>
            </p:spPr>
          </p:pic>
        </mc:Fallback>
      </mc:AlternateContent>
      <p:sp>
        <p:nvSpPr>
          <p:cNvPr id="10273" name="Text Box 166"/>
          <p:cNvSpPr txBox="1">
            <a:spLocks noChangeArrowheads="1"/>
          </p:cNvSpPr>
          <p:nvPr/>
        </p:nvSpPr>
        <p:spPr bwMode="auto">
          <a:xfrm>
            <a:off x="2300288" y="857250"/>
            <a:ext cx="8382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600">
                <a:latin typeface="Felt Tip Roman" panose="02000400000000000000" pitchFamily="2" charset="0"/>
              </a:rPr>
              <a:t>Reqm’ts</a:t>
            </a:r>
          </a:p>
        </p:txBody>
      </p:sp>
      <p:sp>
        <p:nvSpPr>
          <p:cNvPr id="10274" name="Ink 61"/>
          <p:cNvSpPr>
            <a:spLocks noRot="1" noChangeAspect="1" noEditPoints="1" noChangeArrowheads="1" noChangeShapeType="1" noTextEdit="1"/>
          </p:cNvSpPr>
          <p:nvPr/>
        </p:nvSpPr>
        <p:spPr bwMode="auto">
          <a:xfrm>
            <a:off x="685800" y="457200"/>
            <a:ext cx="609600" cy="320675"/>
          </a:xfrm>
          <a:custGeom>
            <a:avLst/>
            <a:gdLst>
              <a:gd name="T0" fmla="*/ 0 w 931"/>
              <a:gd name="T1" fmla="*/ 2147483646 h 639"/>
              <a:gd name="T2" fmla="*/ 2147483646 w 931"/>
              <a:gd name="T3" fmla="*/ 2147483646 h 639"/>
              <a:gd name="T4" fmla="*/ 2147483646 w 931"/>
              <a:gd name="T5" fmla="*/ 2147483646 h 639"/>
              <a:gd name="T6" fmla="*/ 2147483646 w 931"/>
              <a:gd name="T7" fmla="*/ 2147483646 h 639"/>
              <a:gd name="T8" fmla="*/ 2147483646 w 931"/>
              <a:gd name="T9" fmla="*/ 2147483646 h 639"/>
              <a:gd name="T10" fmla="*/ 2147483646 w 931"/>
              <a:gd name="T11" fmla="*/ 2147483646 h 639"/>
              <a:gd name="T12" fmla="*/ 2147483646 w 931"/>
              <a:gd name="T13" fmla="*/ 2147483646 h 639"/>
              <a:gd name="T14" fmla="*/ 2147483646 w 931"/>
              <a:gd name="T15" fmla="*/ 2147483646 h 639"/>
              <a:gd name="T16" fmla="*/ 2147483646 w 931"/>
              <a:gd name="T17" fmla="*/ 2147483646 h 639"/>
              <a:gd name="T18" fmla="*/ 2147483646 w 931"/>
              <a:gd name="T19" fmla="*/ 2147483646 h 639"/>
              <a:gd name="T20" fmla="*/ 2147483646 w 931"/>
              <a:gd name="T21" fmla="*/ 2147483646 h 639"/>
              <a:gd name="T22" fmla="*/ 2147483646 w 931"/>
              <a:gd name="T23" fmla="*/ 0 h 639"/>
              <a:gd name="T24" fmla="*/ 2147483646 w 931"/>
              <a:gd name="T25" fmla="*/ 2147483646 h 639"/>
              <a:gd name="T26" fmla="*/ 2147483646 w 931"/>
              <a:gd name="T27" fmla="*/ 2147483646 h 639"/>
              <a:gd name="T28" fmla="*/ 2147483646 w 931"/>
              <a:gd name="T29" fmla="*/ 2147483646 h 639"/>
              <a:gd name="T30" fmla="*/ 2147483646 w 931"/>
              <a:gd name="T31" fmla="*/ 2147483646 h 639"/>
              <a:gd name="T32" fmla="*/ 2147483646 w 931"/>
              <a:gd name="T33" fmla="*/ 2147483646 h 639"/>
              <a:gd name="T34" fmla="*/ 2147483646 w 931"/>
              <a:gd name="T35" fmla="*/ 2147483646 h 639"/>
              <a:gd name="T36" fmla="*/ 2147483646 w 931"/>
              <a:gd name="T37" fmla="*/ 2147483646 h 639"/>
              <a:gd name="T38" fmla="*/ 2147483646 w 931"/>
              <a:gd name="T39" fmla="*/ 2147483646 h 639"/>
              <a:gd name="T40" fmla="*/ 2147483646 w 931"/>
              <a:gd name="T41" fmla="*/ 2147483646 h 639"/>
              <a:gd name="T42" fmla="*/ 2147483646 w 931"/>
              <a:gd name="T43" fmla="*/ 2147483646 h 639"/>
              <a:gd name="T44" fmla="*/ 2147483646 w 931"/>
              <a:gd name="T45" fmla="*/ 2147483646 h 639"/>
              <a:gd name="T46" fmla="*/ 2147483646 w 931"/>
              <a:gd name="T47" fmla="*/ 2147483646 h 639"/>
              <a:gd name="T48" fmla="*/ 2147483646 w 931"/>
              <a:gd name="T49" fmla="*/ 2147483646 h 639"/>
              <a:gd name="T50" fmla="*/ 2147483646 w 931"/>
              <a:gd name="T51" fmla="*/ 2147483646 h 639"/>
              <a:gd name="T52" fmla="*/ 2147483646 w 931"/>
              <a:gd name="T53" fmla="*/ 2147483646 h 639"/>
              <a:gd name="T54" fmla="*/ 2147483646 w 931"/>
              <a:gd name="T55" fmla="*/ 2147483646 h 639"/>
              <a:gd name="T56" fmla="*/ 2147483646 w 931"/>
              <a:gd name="T57" fmla="*/ 2147483646 h 639"/>
              <a:gd name="T58" fmla="*/ 2147483646 w 931"/>
              <a:gd name="T59" fmla="*/ 2147483646 h 639"/>
              <a:gd name="T60" fmla="*/ 2147483646 w 931"/>
              <a:gd name="T61" fmla="*/ 2147483646 h 639"/>
              <a:gd name="T62" fmla="*/ 2147483646 w 931"/>
              <a:gd name="T63" fmla="*/ 2147483646 h 639"/>
              <a:gd name="T64" fmla="*/ 2147483646 w 931"/>
              <a:gd name="T65" fmla="*/ 2147483646 h 639"/>
              <a:gd name="T66" fmla="*/ 2147483646 w 931"/>
              <a:gd name="T67" fmla="*/ 2147483646 h 639"/>
              <a:gd name="T68" fmla="*/ 2147483646 w 931"/>
              <a:gd name="T69" fmla="*/ 2147483646 h 639"/>
              <a:gd name="T70" fmla="*/ 2147483646 w 931"/>
              <a:gd name="T71" fmla="*/ 2147483646 h 639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w 931"/>
              <a:gd name="T109" fmla="*/ 0 h 639"/>
              <a:gd name="T110" fmla="*/ 931 w 931"/>
              <a:gd name="T111" fmla="*/ 639 h 639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T108" t="T109" r="T110" b="T111"/>
            <a:pathLst>
              <a:path w="931" h="639" extrusionOk="0">
                <a:moveTo>
                  <a:pt x="0" y="73"/>
                </a:moveTo>
                <a:cubicBezTo>
                  <a:pt x="22" y="109"/>
                  <a:pt x="31" y="139"/>
                  <a:pt x="34" y="182"/>
                </a:cubicBezTo>
                <a:cubicBezTo>
                  <a:pt x="38" y="245"/>
                  <a:pt x="36" y="307"/>
                  <a:pt x="37" y="370"/>
                </a:cubicBezTo>
                <a:cubicBezTo>
                  <a:pt x="38" y="431"/>
                  <a:pt x="41" y="488"/>
                  <a:pt x="57" y="547"/>
                </a:cubicBezTo>
                <a:cubicBezTo>
                  <a:pt x="64" y="570"/>
                  <a:pt x="67" y="578"/>
                  <a:pt x="77" y="591"/>
                </a:cubicBezTo>
              </a:path>
              <a:path w="931" h="639" extrusionOk="0">
                <a:moveTo>
                  <a:pt x="60" y="40"/>
                </a:moveTo>
                <a:cubicBezTo>
                  <a:pt x="83" y="44"/>
                  <a:pt x="105" y="46"/>
                  <a:pt x="129" y="47"/>
                </a:cubicBezTo>
                <a:cubicBezTo>
                  <a:pt x="199" y="50"/>
                  <a:pt x="269" y="43"/>
                  <a:pt x="339" y="39"/>
                </a:cubicBezTo>
                <a:cubicBezTo>
                  <a:pt x="411" y="35"/>
                  <a:pt x="483" y="33"/>
                  <a:pt x="555" y="30"/>
                </a:cubicBezTo>
                <a:cubicBezTo>
                  <a:pt x="639" y="27"/>
                  <a:pt x="723" y="24"/>
                  <a:pt x="807" y="21"/>
                </a:cubicBezTo>
                <a:cubicBezTo>
                  <a:pt x="848" y="19"/>
                  <a:pt x="897" y="11"/>
                  <a:pt x="930" y="36"/>
                </a:cubicBezTo>
              </a:path>
              <a:path w="931" h="639" extrusionOk="0">
                <a:moveTo>
                  <a:pt x="824" y="0"/>
                </a:moveTo>
                <a:cubicBezTo>
                  <a:pt x="838" y="10"/>
                  <a:pt x="846" y="5"/>
                  <a:pt x="849" y="28"/>
                </a:cubicBezTo>
                <a:cubicBezTo>
                  <a:pt x="854" y="61"/>
                  <a:pt x="847" y="101"/>
                  <a:pt x="843" y="134"/>
                </a:cubicBezTo>
                <a:cubicBezTo>
                  <a:pt x="835" y="199"/>
                  <a:pt x="830" y="264"/>
                  <a:pt x="837" y="330"/>
                </a:cubicBezTo>
                <a:cubicBezTo>
                  <a:pt x="841" y="373"/>
                  <a:pt x="851" y="416"/>
                  <a:pt x="860" y="459"/>
                </a:cubicBezTo>
                <a:cubicBezTo>
                  <a:pt x="867" y="491"/>
                  <a:pt x="868" y="521"/>
                  <a:pt x="868" y="553"/>
                </a:cubicBezTo>
                <a:cubicBezTo>
                  <a:pt x="869" y="573"/>
                  <a:pt x="870" y="579"/>
                  <a:pt x="863" y="590"/>
                </a:cubicBezTo>
              </a:path>
              <a:path w="931" h="639" extrusionOk="0">
                <a:moveTo>
                  <a:pt x="873" y="617"/>
                </a:moveTo>
                <a:cubicBezTo>
                  <a:pt x="850" y="619"/>
                  <a:pt x="827" y="620"/>
                  <a:pt x="804" y="620"/>
                </a:cubicBezTo>
                <a:cubicBezTo>
                  <a:pt x="748" y="620"/>
                  <a:pt x="693" y="622"/>
                  <a:pt x="637" y="624"/>
                </a:cubicBezTo>
                <a:cubicBezTo>
                  <a:pt x="554" y="626"/>
                  <a:pt x="471" y="627"/>
                  <a:pt x="388" y="630"/>
                </a:cubicBezTo>
                <a:cubicBezTo>
                  <a:pt x="310" y="633"/>
                  <a:pt x="231" y="634"/>
                  <a:pt x="153" y="636"/>
                </a:cubicBezTo>
                <a:cubicBezTo>
                  <a:pt x="133" y="636"/>
                  <a:pt x="64" y="648"/>
                  <a:pt x="46" y="636"/>
                </a:cubicBezTo>
                <a:cubicBezTo>
                  <a:pt x="51" y="634"/>
                  <a:pt x="55" y="631"/>
                  <a:pt x="60" y="629"/>
                </a:cubicBezTo>
              </a:path>
              <a:path w="931" h="639" extrusionOk="0">
                <a:moveTo>
                  <a:pt x="90" y="253"/>
                </a:moveTo>
                <a:cubicBezTo>
                  <a:pt x="112" y="254"/>
                  <a:pt x="135" y="253"/>
                  <a:pt x="159" y="252"/>
                </a:cubicBezTo>
                <a:cubicBezTo>
                  <a:pt x="215" y="249"/>
                  <a:pt x="272" y="243"/>
                  <a:pt x="328" y="238"/>
                </a:cubicBezTo>
                <a:cubicBezTo>
                  <a:pt x="404" y="231"/>
                  <a:pt x="481" y="230"/>
                  <a:pt x="558" y="225"/>
                </a:cubicBezTo>
                <a:cubicBezTo>
                  <a:pt x="647" y="220"/>
                  <a:pt x="737" y="213"/>
                  <a:pt x="826" y="213"/>
                </a:cubicBezTo>
                <a:cubicBezTo>
                  <a:pt x="862" y="215"/>
                  <a:pt x="870" y="217"/>
                  <a:pt x="892" y="210"/>
                </a:cubicBezTo>
              </a:path>
              <a:path w="931" h="639" extrusionOk="0">
                <a:moveTo>
                  <a:pt x="277" y="266"/>
                </a:moveTo>
                <a:cubicBezTo>
                  <a:pt x="282" y="280"/>
                  <a:pt x="286" y="294"/>
                  <a:pt x="286" y="309"/>
                </a:cubicBezTo>
                <a:cubicBezTo>
                  <a:pt x="285" y="338"/>
                  <a:pt x="285" y="368"/>
                  <a:pt x="285" y="397"/>
                </a:cubicBezTo>
                <a:cubicBezTo>
                  <a:pt x="285" y="431"/>
                  <a:pt x="288" y="463"/>
                  <a:pt x="295" y="496"/>
                </a:cubicBezTo>
                <a:cubicBezTo>
                  <a:pt x="299" y="513"/>
                  <a:pt x="306" y="526"/>
                  <a:pt x="315" y="541"/>
                </a:cubicBezTo>
              </a:path>
            </a:pathLst>
          </a:custGeom>
          <a:noFill/>
          <a:ln w="19050" cap="rnd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275" name="Text Box 168"/>
          <p:cNvSpPr txBox="1">
            <a:spLocks noChangeArrowheads="1"/>
          </p:cNvSpPr>
          <p:nvPr/>
        </p:nvSpPr>
        <p:spPr bwMode="auto">
          <a:xfrm>
            <a:off x="5715000" y="441325"/>
            <a:ext cx="118745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600">
                <a:latin typeface="Felt Tip Roman" panose="02000400000000000000" pitchFamily="2" charset="0"/>
              </a:rPr>
              <a:t>Bus. Critical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51">
            <p14:nvContentPartPr>
              <p14:cNvPr id="148651" name="Ink 171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533400" y="1143000"/>
              <a:ext cx="457200" cy="423863"/>
            </p14:xfrm>
          </p:contentPart>
        </mc:Choice>
        <mc:Fallback xmlns="">
          <p:pic>
            <p:nvPicPr>
              <p:cNvPr id="148651" name="Ink 171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52"/>
              <a:stretch>
                <a:fillRect/>
              </a:stretch>
            </p:blipFill>
            <p:spPr>
              <a:xfrm>
                <a:off x="524760" y="1133277"/>
                <a:ext cx="476640" cy="444030"/>
              </a:xfrm>
              <a:prstGeom prst="rect">
                <a:avLst/>
              </a:prstGeom>
            </p:spPr>
          </p:pic>
        </mc:Fallback>
      </mc:AlternateContent>
      <p:sp>
        <p:nvSpPr>
          <p:cNvPr id="10277" name="Text Box 172"/>
          <p:cNvSpPr txBox="1">
            <a:spLocks noChangeArrowheads="1"/>
          </p:cNvSpPr>
          <p:nvPr/>
        </p:nvSpPr>
        <p:spPr bwMode="auto">
          <a:xfrm>
            <a:off x="365125" y="1447800"/>
            <a:ext cx="6477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600">
                <a:solidFill>
                  <a:srgbClr val="FF0000"/>
                </a:solidFill>
                <a:latin typeface="Felt Tip Roman" panose="02000400000000000000" pitchFamily="2" charset="0"/>
              </a:rPr>
              <a:t>Cloud</a:t>
            </a:r>
          </a:p>
        </p:txBody>
      </p:sp>
      <p:sp>
        <p:nvSpPr>
          <p:cNvPr id="10278" name="Text Box 173"/>
          <p:cNvSpPr txBox="1">
            <a:spLocks noChangeArrowheads="1"/>
          </p:cNvSpPr>
          <p:nvPr/>
        </p:nvSpPr>
        <p:spPr bwMode="auto">
          <a:xfrm>
            <a:off x="541338" y="685800"/>
            <a:ext cx="88265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600">
                <a:latin typeface="Felt Tip Roman" panose="02000400000000000000" pitchFamily="2" charset="0"/>
              </a:rPr>
              <a:t>OLTP-DB</a:t>
            </a:r>
          </a:p>
        </p:txBody>
      </p:sp>
      <p:grpSp>
        <p:nvGrpSpPr>
          <p:cNvPr id="10279" name="Group 128"/>
          <p:cNvGrpSpPr>
            <a:grpSpLocks/>
          </p:cNvGrpSpPr>
          <p:nvPr/>
        </p:nvGrpSpPr>
        <p:grpSpPr bwMode="auto">
          <a:xfrm>
            <a:off x="1600200" y="1143000"/>
            <a:ext cx="457200" cy="303213"/>
            <a:chOff x="2039938" y="2736850"/>
            <a:chExt cx="849312" cy="760413"/>
          </a:xfrm>
        </p:grpSpPr>
        <p:grpSp>
          <p:nvGrpSpPr>
            <p:cNvPr id="10297" name="Group 351"/>
            <p:cNvGrpSpPr>
              <a:grpSpLocks/>
            </p:cNvGrpSpPr>
            <p:nvPr/>
          </p:nvGrpSpPr>
          <p:grpSpPr bwMode="auto">
            <a:xfrm>
              <a:off x="2039938" y="2736850"/>
              <a:ext cx="849312" cy="760413"/>
              <a:chOff x="2483114" y="3039793"/>
              <a:chExt cx="848719" cy="759629"/>
            </a:xfrm>
          </p:grpSpPr>
          <p:grpSp>
            <p:nvGrpSpPr>
              <p:cNvPr id="10299" name="Group 23"/>
              <p:cNvGrpSpPr>
                <a:grpSpLocks/>
              </p:cNvGrpSpPr>
              <p:nvPr/>
            </p:nvGrpSpPr>
            <p:grpSpPr bwMode="auto">
              <a:xfrm>
                <a:off x="2483100" y="3039791"/>
                <a:ext cx="848718" cy="759629"/>
                <a:chOff x="4764" y="3523"/>
                <a:chExt cx="338" cy="346"/>
              </a:xfrm>
            </p:grpSpPr>
            <p:sp>
              <p:nvSpPr>
                <p:cNvPr id="10303" name="Ink 24"/>
                <p:cNvSpPr>
                  <a:spLocks noRot="1" noChangeAspect="1" noEditPoints="1" noChangeArrowheads="1" noChangeShapeType="1" noTextEdit="1"/>
                </p:cNvSpPr>
                <p:nvPr/>
              </p:nvSpPr>
              <p:spPr bwMode="auto">
                <a:xfrm>
                  <a:off x="4764" y="3565"/>
                  <a:ext cx="18" cy="278"/>
                </a:xfrm>
                <a:custGeom>
                  <a:avLst/>
                  <a:gdLst>
                    <a:gd name="T0" fmla="*/ 0 w 81"/>
                    <a:gd name="T1" fmla="*/ 0 h 1226"/>
                    <a:gd name="T2" fmla="*/ 0 w 81"/>
                    <a:gd name="T3" fmla="*/ 0 h 1226"/>
                    <a:gd name="T4" fmla="*/ 0 w 81"/>
                    <a:gd name="T5" fmla="*/ 0 h 1226"/>
                    <a:gd name="T6" fmla="*/ 0 w 81"/>
                    <a:gd name="T7" fmla="*/ 0 h 1226"/>
                    <a:gd name="T8" fmla="*/ 0 w 81"/>
                    <a:gd name="T9" fmla="*/ 0 h 1226"/>
                    <a:gd name="T10" fmla="*/ 0 w 81"/>
                    <a:gd name="T11" fmla="*/ 0 h 1226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81"/>
                    <a:gd name="T19" fmla="*/ 0 h 1226"/>
                    <a:gd name="T20" fmla="*/ 81 w 81"/>
                    <a:gd name="T21" fmla="*/ 1226 h 1226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81" h="1226" extrusionOk="0">
                      <a:moveTo>
                        <a:pt x="0" y="0"/>
                      </a:moveTo>
                      <a:cubicBezTo>
                        <a:pt x="1" y="42"/>
                        <a:pt x="4" y="83"/>
                        <a:pt x="5" y="125"/>
                      </a:cubicBezTo>
                      <a:cubicBezTo>
                        <a:pt x="8" y="277"/>
                        <a:pt x="3" y="429"/>
                        <a:pt x="3" y="581"/>
                      </a:cubicBezTo>
                      <a:cubicBezTo>
                        <a:pt x="3" y="716"/>
                        <a:pt x="6" y="852"/>
                        <a:pt x="17" y="986"/>
                      </a:cubicBezTo>
                      <a:cubicBezTo>
                        <a:pt x="22" y="1047"/>
                        <a:pt x="24" y="1144"/>
                        <a:pt x="57" y="1199"/>
                      </a:cubicBezTo>
                      <a:cubicBezTo>
                        <a:pt x="65" y="1208"/>
                        <a:pt x="72" y="1216"/>
                        <a:pt x="80" y="1225"/>
                      </a:cubicBezTo>
                    </a:path>
                  </a:pathLst>
                </a:custGeom>
                <a:noFill/>
                <a:ln w="19050" cap="rnd">
                  <a:solidFill>
                    <a:srgbClr val="FF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0304" name="Ink 25"/>
                <p:cNvSpPr>
                  <a:spLocks noRot="1" noChangeAspect="1" noEditPoints="1" noChangeArrowheads="1" noChangeShapeType="1" noTextEdit="1"/>
                </p:cNvSpPr>
                <p:nvPr/>
              </p:nvSpPr>
              <p:spPr bwMode="auto">
                <a:xfrm>
                  <a:off x="4765" y="3524"/>
                  <a:ext cx="316" cy="28"/>
                </a:xfrm>
                <a:custGeom>
                  <a:avLst/>
                  <a:gdLst>
                    <a:gd name="T0" fmla="*/ 0 w 1393"/>
                    <a:gd name="T1" fmla="*/ 0 h 125"/>
                    <a:gd name="T2" fmla="*/ 0 w 1393"/>
                    <a:gd name="T3" fmla="*/ 0 h 125"/>
                    <a:gd name="T4" fmla="*/ 0 w 1393"/>
                    <a:gd name="T5" fmla="*/ 0 h 125"/>
                    <a:gd name="T6" fmla="*/ 0 w 1393"/>
                    <a:gd name="T7" fmla="*/ 0 h 125"/>
                    <a:gd name="T8" fmla="*/ 0 w 1393"/>
                    <a:gd name="T9" fmla="*/ 0 h 125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393"/>
                    <a:gd name="T16" fmla="*/ 0 h 125"/>
                    <a:gd name="T17" fmla="*/ 1393 w 1393"/>
                    <a:gd name="T18" fmla="*/ 125 h 125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393" h="125" extrusionOk="0">
                      <a:moveTo>
                        <a:pt x="0" y="121"/>
                      </a:moveTo>
                      <a:cubicBezTo>
                        <a:pt x="66" y="123"/>
                        <a:pt x="125" y="116"/>
                        <a:pt x="190" y="107"/>
                      </a:cubicBezTo>
                      <a:cubicBezTo>
                        <a:pt x="319" y="90"/>
                        <a:pt x="447" y="72"/>
                        <a:pt x="575" y="53"/>
                      </a:cubicBezTo>
                      <a:cubicBezTo>
                        <a:pt x="745" y="28"/>
                        <a:pt x="910" y="13"/>
                        <a:pt x="1081" y="6"/>
                      </a:cubicBezTo>
                      <a:cubicBezTo>
                        <a:pt x="1186" y="2"/>
                        <a:pt x="1287" y="9"/>
                        <a:pt x="1392" y="13"/>
                      </a:cubicBezTo>
                    </a:path>
                  </a:pathLst>
                </a:custGeom>
                <a:noFill/>
                <a:ln w="19050" cap="rnd">
                  <a:solidFill>
                    <a:srgbClr val="FF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0305" name="Ink 26"/>
                <p:cNvSpPr>
                  <a:spLocks noRot="1" noChangeAspect="1" noEditPoints="1" noChangeArrowheads="1" noChangeShapeType="1" noTextEdit="1"/>
                </p:cNvSpPr>
                <p:nvPr/>
              </p:nvSpPr>
              <p:spPr bwMode="auto">
                <a:xfrm>
                  <a:off x="5090" y="3523"/>
                  <a:ext cx="12" cy="283"/>
                </a:xfrm>
                <a:custGeom>
                  <a:avLst/>
                  <a:gdLst>
                    <a:gd name="T0" fmla="*/ 0 w 53"/>
                    <a:gd name="T1" fmla="*/ 0 h 1248"/>
                    <a:gd name="T2" fmla="*/ 0 w 53"/>
                    <a:gd name="T3" fmla="*/ 0 h 1248"/>
                    <a:gd name="T4" fmla="*/ 0 w 53"/>
                    <a:gd name="T5" fmla="*/ 0 h 1248"/>
                    <a:gd name="T6" fmla="*/ 0 w 53"/>
                    <a:gd name="T7" fmla="*/ 0 h 1248"/>
                    <a:gd name="T8" fmla="*/ 0 w 53"/>
                    <a:gd name="T9" fmla="*/ 0 h 1248"/>
                    <a:gd name="T10" fmla="*/ 0 w 53"/>
                    <a:gd name="T11" fmla="*/ 0 h 1248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53"/>
                    <a:gd name="T19" fmla="*/ 0 h 1248"/>
                    <a:gd name="T20" fmla="*/ 53 w 53"/>
                    <a:gd name="T21" fmla="*/ 1248 h 1248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53" h="1248" extrusionOk="0">
                      <a:moveTo>
                        <a:pt x="38" y="0"/>
                      </a:moveTo>
                      <a:cubicBezTo>
                        <a:pt x="28" y="37"/>
                        <a:pt x="18" y="75"/>
                        <a:pt x="14" y="114"/>
                      </a:cubicBezTo>
                      <a:cubicBezTo>
                        <a:pt x="5" y="217"/>
                        <a:pt x="1" y="321"/>
                        <a:pt x="0" y="425"/>
                      </a:cubicBezTo>
                      <a:cubicBezTo>
                        <a:pt x="-1" y="563"/>
                        <a:pt x="10" y="700"/>
                        <a:pt x="17" y="838"/>
                      </a:cubicBezTo>
                      <a:cubicBezTo>
                        <a:pt x="22" y="941"/>
                        <a:pt x="26" y="1046"/>
                        <a:pt x="41" y="1148"/>
                      </a:cubicBezTo>
                      <a:cubicBezTo>
                        <a:pt x="51" y="1201"/>
                        <a:pt x="55" y="1214"/>
                        <a:pt x="46" y="1247"/>
                      </a:cubicBezTo>
                    </a:path>
                  </a:pathLst>
                </a:custGeom>
                <a:noFill/>
                <a:ln w="19050" cap="rnd">
                  <a:solidFill>
                    <a:srgbClr val="FF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0306" name="Ink 27"/>
                <p:cNvSpPr>
                  <a:spLocks noRot="1" noChangeAspect="1" noEditPoints="1" noChangeArrowheads="1" noChangeShapeType="1" noTextEdit="1"/>
                </p:cNvSpPr>
                <p:nvPr/>
              </p:nvSpPr>
              <p:spPr bwMode="auto">
                <a:xfrm>
                  <a:off x="4812" y="3825"/>
                  <a:ext cx="268" cy="44"/>
                </a:xfrm>
                <a:custGeom>
                  <a:avLst/>
                  <a:gdLst>
                    <a:gd name="T0" fmla="*/ 0 w 1182"/>
                    <a:gd name="T1" fmla="*/ 0 h 194"/>
                    <a:gd name="T2" fmla="*/ 0 w 1182"/>
                    <a:gd name="T3" fmla="*/ 0 h 194"/>
                    <a:gd name="T4" fmla="*/ 0 w 1182"/>
                    <a:gd name="T5" fmla="*/ 0 h 194"/>
                    <a:gd name="T6" fmla="*/ 0 w 1182"/>
                    <a:gd name="T7" fmla="*/ 0 h 194"/>
                    <a:gd name="T8" fmla="*/ 0 w 1182"/>
                    <a:gd name="T9" fmla="*/ 0 h 194"/>
                    <a:gd name="T10" fmla="*/ 0 w 1182"/>
                    <a:gd name="T11" fmla="*/ 0 h 194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1182"/>
                    <a:gd name="T19" fmla="*/ 0 h 194"/>
                    <a:gd name="T20" fmla="*/ 1182 w 1182"/>
                    <a:gd name="T21" fmla="*/ 194 h 194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1182" h="194" extrusionOk="0">
                      <a:moveTo>
                        <a:pt x="27" y="193"/>
                      </a:moveTo>
                      <a:cubicBezTo>
                        <a:pt x="14" y="187"/>
                        <a:pt x="10" y="185"/>
                        <a:pt x="0" y="190"/>
                      </a:cubicBezTo>
                      <a:cubicBezTo>
                        <a:pt x="30" y="180"/>
                        <a:pt x="60" y="171"/>
                        <a:pt x="90" y="162"/>
                      </a:cubicBezTo>
                      <a:cubicBezTo>
                        <a:pt x="175" y="136"/>
                        <a:pt x="258" y="107"/>
                        <a:pt x="345" y="89"/>
                      </a:cubicBezTo>
                      <a:cubicBezTo>
                        <a:pt x="488" y="59"/>
                        <a:pt x="631" y="40"/>
                        <a:pt x="776" y="24"/>
                      </a:cubicBezTo>
                      <a:cubicBezTo>
                        <a:pt x="911" y="9"/>
                        <a:pt x="1046" y="5"/>
                        <a:pt x="1181" y="0"/>
                      </a:cubicBezTo>
                    </a:path>
                  </a:pathLst>
                </a:custGeom>
                <a:noFill/>
                <a:ln w="19050" cap="rnd">
                  <a:solidFill>
                    <a:srgbClr val="FF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0307" name="Ink 28"/>
                <p:cNvSpPr>
                  <a:spLocks noRot="1" noChangeAspect="1" noEditPoints="1" noChangeArrowheads="1" noChangeShapeType="1" noTextEdit="1"/>
                </p:cNvSpPr>
                <p:nvPr/>
              </p:nvSpPr>
              <p:spPr bwMode="auto">
                <a:xfrm>
                  <a:off x="4833" y="3552"/>
                  <a:ext cx="24" cy="283"/>
                </a:xfrm>
                <a:custGeom>
                  <a:avLst/>
                  <a:gdLst>
                    <a:gd name="T0" fmla="*/ 0 w 107"/>
                    <a:gd name="T1" fmla="*/ 0 h 1250"/>
                    <a:gd name="T2" fmla="*/ 0 w 107"/>
                    <a:gd name="T3" fmla="*/ 0 h 1250"/>
                    <a:gd name="T4" fmla="*/ 0 w 107"/>
                    <a:gd name="T5" fmla="*/ 0 h 1250"/>
                    <a:gd name="T6" fmla="*/ 0 w 107"/>
                    <a:gd name="T7" fmla="*/ 0 h 1250"/>
                    <a:gd name="T8" fmla="*/ 0 w 107"/>
                    <a:gd name="T9" fmla="*/ 0 h 1250"/>
                    <a:gd name="T10" fmla="*/ 0 w 107"/>
                    <a:gd name="T11" fmla="*/ 0 h 1250"/>
                    <a:gd name="T12" fmla="*/ 0 w 107"/>
                    <a:gd name="T13" fmla="*/ 0 h 1250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w 107"/>
                    <a:gd name="T22" fmla="*/ 0 h 1250"/>
                    <a:gd name="T23" fmla="*/ 107 w 107"/>
                    <a:gd name="T24" fmla="*/ 1250 h 1250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T21" t="T22" r="T23" b="T24"/>
                  <a:pathLst>
                    <a:path w="107" h="1250" extrusionOk="0">
                      <a:moveTo>
                        <a:pt x="0" y="31"/>
                      </a:moveTo>
                      <a:cubicBezTo>
                        <a:pt x="6" y="16"/>
                        <a:pt x="9" y="11"/>
                        <a:pt x="11" y="0"/>
                      </a:cubicBezTo>
                      <a:cubicBezTo>
                        <a:pt x="9" y="33"/>
                        <a:pt x="5" y="65"/>
                        <a:pt x="6" y="98"/>
                      </a:cubicBezTo>
                      <a:cubicBezTo>
                        <a:pt x="8" y="201"/>
                        <a:pt x="12" y="304"/>
                        <a:pt x="18" y="407"/>
                      </a:cubicBezTo>
                      <a:cubicBezTo>
                        <a:pt x="26" y="550"/>
                        <a:pt x="35" y="693"/>
                        <a:pt x="47" y="836"/>
                      </a:cubicBezTo>
                      <a:cubicBezTo>
                        <a:pt x="56" y="936"/>
                        <a:pt x="64" y="1038"/>
                        <a:pt x="78" y="1138"/>
                      </a:cubicBezTo>
                      <a:cubicBezTo>
                        <a:pt x="84" y="1179"/>
                        <a:pt x="92" y="1213"/>
                        <a:pt x="106" y="1249"/>
                      </a:cubicBezTo>
                    </a:path>
                  </a:pathLst>
                </a:custGeom>
                <a:noFill/>
                <a:ln w="19050" cap="rnd">
                  <a:solidFill>
                    <a:srgbClr val="FF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0308" name="Ink 29"/>
                <p:cNvSpPr>
                  <a:spLocks noRot="1" noChangeAspect="1" noEditPoints="1" noChangeArrowheads="1" noChangeShapeType="1" noTextEdit="1"/>
                </p:cNvSpPr>
                <p:nvPr/>
              </p:nvSpPr>
              <p:spPr bwMode="auto">
                <a:xfrm>
                  <a:off x="4885" y="3534"/>
                  <a:ext cx="42" cy="250"/>
                </a:xfrm>
                <a:custGeom>
                  <a:avLst/>
                  <a:gdLst>
                    <a:gd name="T0" fmla="*/ 0 w 185"/>
                    <a:gd name="T1" fmla="*/ 0 h 1104"/>
                    <a:gd name="T2" fmla="*/ 0 w 185"/>
                    <a:gd name="T3" fmla="*/ 0 h 1104"/>
                    <a:gd name="T4" fmla="*/ 0 w 185"/>
                    <a:gd name="T5" fmla="*/ 0 h 1104"/>
                    <a:gd name="T6" fmla="*/ 0 w 185"/>
                    <a:gd name="T7" fmla="*/ 0 h 1104"/>
                    <a:gd name="T8" fmla="*/ 0 w 185"/>
                    <a:gd name="T9" fmla="*/ 0 h 1104"/>
                    <a:gd name="T10" fmla="*/ 0 w 185"/>
                    <a:gd name="T11" fmla="*/ 0 h 1104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185"/>
                    <a:gd name="T19" fmla="*/ 0 h 1104"/>
                    <a:gd name="T20" fmla="*/ 185 w 185"/>
                    <a:gd name="T21" fmla="*/ 1104 h 1104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185" h="1104" extrusionOk="0">
                      <a:moveTo>
                        <a:pt x="0" y="0"/>
                      </a:moveTo>
                      <a:cubicBezTo>
                        <a:pt x="18" y="47"/>
                        <a:pt x="25" y="94"/>
                        <a:pt x="31" y="144"/>
                      </a:cubicBezTo>
                      <a:cubicBezTo>
                        <a:pt x="42" y="245"/>
                        <a:pt x="51" y="347"/>
                        <a:pt x="61" y="448"/>
                      </a:cubicBezTo>
                      <a:cubicBezTo>
                        <a:pt x="72" y="556"/>
                        <a:pt x="89" y="663"/>
                        <a:pt x="103" y="770"/>
                      </a:cubicBezTo>
                      <a:cubicBezTo>
                        <a:pt x="114" y="850"/>
                        <a:pt x="129" y="928"/>
                        <a:pt x="149" y="1006"/>
                      </a:cubicBezTo>
                      <a:cubicBezTo>
                        <a:pt x="160" y="1048"/>
                        <a:pt x="163" y="1069"/>
                        <a:pt x="184" y="1103"/>
                      </a:cubicBezTo>
                    </a:path>
                  </a:pathLst>
                </a:custGeom>
                <a:noFill/>
                <a:ln w="19050" cap="rnd">
                  <a:solidFill>
                    <a:srgbClr val="FF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0309" name="Ink 30"/>
                <p:cNvSpPr>
                  <a:spLocks noRot="1" noChangeAspect="1" noEditPoints="1" noChangeArrowheads="1" noChangeShapeType="1" noTextEdit="1"/>
                </p:cNvSpPr>
                <p:nvPr/>
              </p:nvSpPr>
              <p:spPr bwMode="auto">
                <a:xfrm>
                  <a:off x="4974" y="3542"/>
                  <a:ext cx="46" cy="268"/>
                </a:xfrm>
                <a:custGeom>
                  <a:avLst/>
                  <a:gdLst>
                    <a:gd name="T0" fmla="*/ 0 w 204"/>
                    <a:gd name="T1" fmla="*/ 0 h 1181"/>
                    <a:gd name="T2" fmla="*/ 0 w 204"/>
                    <a:gd name="T3" fmla="*/ 0 h 1181"/>
                    <a:gd name="T4" fmla="*/ 0 w 204"/>
                    <a:gd name="T5" fmla="*/ 0 h 1181"/>
                    <a:gd name="T6" fmla="*/ 0 w 204"/>
                    <a:gd name="T7" fmla="*/ 0 h 1181"/>
                    <a:gd name="T8" fmla="*/ 0 w 204"/>
                    <a:gd name="T9" fmla="*/ 0 h 1181"/>
                    <a:gd name="T10" fmla="*/ 0 w 204"/>
                    <a:gd name="T11" fmla="*/ 0 h 1181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204"/>
                    <a:gd name="T19" fmla="*/ 0 h 1181"/>
                    <a:gd name="T20" fmla="*/ 204 w 204"/>
                    <a:gd name="T21" fmla="*/ 1181 h 1181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204" h="1181" extrusionOk="0">
                      <a:moveTo>
                        <a:pt x="26" y="0"/>
                      </a:moveTo>
                      <a:cubicBezTo>
                        <a:pt x="17" y="62"/>
                        <a:pt x="5" y="122"/>
                        <a:pt x="2" y="189"/>
                      </a:cubicBezTo>
                      <a:cubicBezTo>
                        <a:pt x="-4" y="307"/>
                        <a:pt x="2" y="422"/>
                        <a:pt x="12" y="540"/>
                      </a:cubicBezTo>
                      <a:cubicBezTo>
                        <a:pt x="22" y="661"/>
                        <a:pt x="41" y="780"/>
                        <a:pt x="65" y="899"/>
                      </a:cubicBezTo>
                      <a:cubicBezTo>
                        <a:pt x="81" y="976"/>
                        <a:pt x="97" y="1056"/>
                        <a:pt x="129" y="1128"/>
                      </a:cubicBezTo>
                      <a:cubicBezTo>
                        <a:pt x="156" y="1188"/>
                        <a:pt x="175" y="1190"/>
                        <a:pt x="203" y="1137"/>
                      </a:cubicBezTo>
                    </a:path>
                  </a:pathLst>
                </a:custGeom>
                <a:noFill/>
                <a:ln w="19050" cap="rnd">
                  <a:solidFill>
                    <a:srgbClr val="FF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0310" name="Ink 31"/>
                <p:cNvSpPr>
                  <a:spLocks noRot="1" noChangeAspect="1" noEditPoints="1" noChangeArrowheads="1" noChangeShapeType="1" noTextEdit="1"/>
                </p:cNvSpPr>
                <p:nvPr/>
              </p:nvSpPr>
              <p:spPr bwMode="auto">
                <a:xfrm>
                  <a:off x="5059" y="3531"/>
                  <a:ext cx="21" cy="248"/>
                </a:xfrm>
                <a:custGeom>
                  <a:avLst/>
                  <a:gdLst>
                    <a:gd name="T0" fmla="*/ 0 w 93"/>
                    <a:gd name="T1" fmla="*/ 0 h 1093"/>
                    <a:gd name="T2" fmla="*/ 0 w 93"/>
                    <a:gd name="T3" fmla="*/ 0 h 1093"/>
                    <a:gd name="T4" fmla="*/ 0 w 93"/>
                    <a:gd name="T5" fmla="*/ 0 h 1093"/>
                    <a:gd name="T6" fmla="*/ 0 w 93"/>
                    <a:gd name="T7" fmla="*/ 0 h 1093"/>
                    <a:gd name="T8" fmla="*/ 0 w 93"/>
                    <a:gd name="T9" fmla="*/ 0 h 1093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93"/>
                    <a:gd name="T16" fmla="*/ 0 h 1093"/>
                    <a:gd name="T17" fmla="*/ 93 w 93"/>
                    <a:gd name="T18" fmla="*/ 1093 h 1093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93" h="1093" extrusionOk="0">
                      <a:moveTo>
                        <a:pt x="14" y="0"/>
                      </a:moveTo>
                      <a:cubicBezTo>
                        <a:pt x="19" y="66"/>
                        <a:pt x="7" y="131"/>
                        <a:pt x="4" y="198"/>
                      </a:cubicBezTo>
                      <a:cubicBezTo>
                        <a:pt x="-2" y="324"/>
                        <a:pt x="-1" y="451"/>
                        <a:pt x="3" y="577"/>
                      </a:cubicBezTo>
                      <a:cubicBezTo>
                        <a:pt x="7" y="695"/>
                        <a:pt x="15" y="814"/>
                        <a:pt x="35" y="930"/>
                      </a:cubicBezTo>
                      <a:cubicBezTo>
                        <a:pt x="45" y="988"/>
                        <a:pt x="61" y="1043"/>
                        <a:pt x="92" y="1092"/>
                      </a:cubicBezTo>
                    </a:path>
                  </a:pathLst>
                </a:custGeom>
                <a:noFill/>
                <a:ln w="19050" cap="rnd">
                  <a:solidFill>
                    <a:srgbClr val="FF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0311" name="Ink 32"/>
                <p:cNvSpPr>
                  <a:spLocks noRot="1" noChangeAspect="1" noEditPoints="1" noChangeArrowheads="1" noChangeShapeType="1" noTextEdit="1"/>
                </p:cNvSpPr>
                <p:nvPr/>
              </p:nvSpPr>
              <p:spPr bwMode="auto">
                <a:xfrm>
                  <a:off x="4768" y="3588"/>
                  <a:ext cx="317" cy="71"/>
                </a:xfrm>
                <a:custGeom>
                  <a:avLst/>
                  <a:gdLst>
                    <a:gd name="T0" fmla="*/ 0 w 1398"/>
                    <a:gd name="T1" fmla="*/ 0 h 314"/>
                    <a:gd name="T2" fmla="*/ 0 w 1398"/>
                    <a:gd name="T3" fmla="*/ 0 h 314"/>
                    <a:gd name="T4" fmla="*/ 0 w 1398"/>
                    <a:gd name="T5" fmla="*/ 0 h 314"/>
                    <a:gd name="T6" fmla="*/ 0 w 1398"/>
                    <a:gd name="T7" fmla="*/ 0 h 314"/>
                    <a:gd name="T8" fmla="*/ 0 w 1398"/>
                    <a:gd name="T9" fmla="*/ 0 h 31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398"/>
                    <a:gd name="T16" fmla="*/ 0 h 314"/>
                    <a:gd name="T17" fmla="*/ 1398 w 1398"/>
                    <a:gd name="T18" fmla="*/ 314 h 31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398" h="314" extrusionOk="0">
                      <a:moveTo>
                        <a:pt x="0" y="313"/>
                      </a:moveTo>
                      <a:cubicBezTo>
                        <a:pt x="56" y="278"/>
                        <a:pt x="121" y="257"/>
                        <a:pt x="183" y="234"/>
                      </a:cubicBezTo>
                      <a:cubicBezTo>
                        <a:pt x="320" y="183"/>
                        <a:pt x="464" y="142"/>
                        <a:pt x="607" y="110"/>
                      </a:cubicBezTo>
                      <a:cubicBezTo>
                        <a:pt x="771" y="73"/>
                        <a:pt x="941" y="38"/>
                        <a:pt x="1109" y="23"/>
                      </a:cubicBezTo>
                      <a:cubicBezTo>
                        <a:pt x="1207" y="14"/>
                        <a:pt x="1299" y="5"/>
                        <a:pt x="1397" y="4"/>
                      </a:cubicBezTo>
                    </a:path>
                  </a:pathLst>
                </a:custGeom>
                <a:noFill/>
                <a:ln w="19050" cap="rnd">
                  <a:solidFill>
                    <a:srgbClr val="FF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0312" name="Ink 33"/>
                <p:cNvSpPr>
                  <a:spLocks noRot="1" noChangeAspect="1" noEditPoints="1" noChangeArrowheads="1" noChangeShapeType="1" noTextEdit="1"/>
                </p:cNvSpPr>
                <p:nvPr/>
              </p:nvSpPr>
              <p:spPr bwMode="auto">
                <a:xfrm>
                  <a:off x="4782" y="3649"/>
                  <a:ext cx="306" cy="83"/>
                </a:xfrm>
                <a:custGeom>
                  <a:avLst/>
                  <a:gdLst>
                    <a:gd name="T0" fmla="*/ 0 w 1349"/>
                    <a:gd name="T1" fmla="*/ 0 h 369"/>
                    <a:gd name="T2" fmla="*/ 0 w 1349"/>
                    <a:gd name="T3" fmla="*/ 0 h 369"/>
                    <a:gd name="T4" fmla="*/ 0 w 1349"/>
                    <a:gd name="T5" fmla="*/ 0 h 369"/>
                    <a:gd name="T6" fmla="*/ 0 w 1349"/>
                    <a:gd name="T7" fmla="*/ 0 h 369"/>
                    <a:gd name="T8" fmla="*/ 0 w 1349"/>
                    <a:gd name="T9" fmla="*/ 0 h 369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349"/>
                    <a:gd name="T16" fmla="*/ 0 h 369"/>
                    <a:gd name="T17" fmla="*/ 1349 w 1349"/>
                    <a:gd name="T18" fmla="*/ 369 h 369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349" h="369" extrusionOk="0">
                      <a:moveTo>
                        <a:pt x="0" y="368"/>
                      </a:moveTo>
                      <a:cubicBezTo>
                        <a:pt x="36" y="346"/>
                        <a:pt x="68" y="328"/>
                        <a:pt x="106" y="310"/>
                      </a:cubicBezTo>
                      <a:cubicBezTo>
                        <a:pt x="180" y="276"/>
                        <a:pt x="255" y="255"/>
                        <a:pt x="333" y="233"/>
                      </a:cubicBezTo>
                      <a:cubicBezTo>
                        <a:pt x="507" y="185"/>
                        <a:pt x="685" y="145"/>
                        <a:pt x="862" y="110"/>
                      </a:cubicBezTo>
                      <a:cubicBezTo>
                        <a:pt x="1025" y="78"/>
                        <a:pt x="1186" y="39"/>
                        <a:pt x="1348" y="0"/>
                      </a:cubicBezTo>
                    </a:path>
                  </a:pathLst>
                </a:custGeom>
                <a:noFill/>
                <a:ln w="19050" cap="rnd">
                  <a:solidFill>
                    <a:srgbClr val="FF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0313" name="Ink 34"/>
                <p:cNvSpPr>
                  <a:spLocks noRot="1" noChangeAspect="1" noEditPoints="1" noChangeArrowheads="1" noChangeShapeType="1" noTextEdit="1"/>
                </p:cNvSpPr>
                <p:nvPr/>
              </p:nvSpPr>
              <p:spPr bwMode="auto">
                <a:xfrm>
                  <a:off x="4803" y="3732"/>
                  <a:ext cx="292" cy="92"/>
                </a:xfrm>
                <a:custGeom>
                  <a:avLst/>
                  <a:gdLst>
                    <a:gd name="T0" fmla="*/ 0 w 1289"/>
                    <a:gd name="T1" fmla="*/ 0 h 406"/>
                    <a:gd name="T2" fmla="*/ 0 w 1289"/>
                    <a:gd name="T3" fmla="*/ 0 h 406"/>
                    <a:gd name="T4" fmla="*/ 0 w 1289"/>
                    <a:gd name="T5" fmla="*/ 0 h 406"/>
                    <a:gd name="T6" fmla="*/ 0 w 1289"/>
                    <a:gd name="T7" fmla="*/ 0 h 406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1289"/>
                    <a:gd name="T13" fmla="*/ 0 h 406"/>
                    <a:gd name="T14" fmla="*/ 1289 w 1289"/>
                    <a:gd name="T15" fmla="*/ 406 h 40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1289" h="406" extrusionOk="0">
                      <a:moveTo>
                        <a:pt x="0" y="405"/>
                      </a:moveTo>
                      <a:cubicBezTo>
                        <a:pt x="104" y="400"/>
                        <a:pt x="196" y="350"/>
                        <a:pt x="291" y="310"/>
                      </a:cubicBezTo>
                      <a:cubicBezTo>
                        <a:pt x="544" y="203"/>
                        <a:pt x="801" y="112"/>
                        <a:pt x="1066" y="43"/>
                      </a:cubicBezTo>
                      <a:cubicBezTo>
                        <a:pt x="1177" y="13"/>
                        <a:pt x="1212" y="3"/>
                        <a:pt x="1288" y="0"/>
                      </a:cubicBezTo>
                    </a:path>
                  </a:pathLst>
                </a:custGeom>
                <a:noFill/>
                <a:ln w="19050" cap="rnd">
                  <a:solidFill>
                    <a:srgbClr val="FF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10300" name="Ink 21"/>
              <p:cNvSpPr>
                <a:spLocks noRot="1" noChangeAspect="1" noEditPoints="1" noChangeArrowheads="1" noChangeShapeType="1" noTextEdit="1"/>
              </p:cNvSpPr>
              <p:nvPr/>
            </p:nvSpPr>
            <p:spPr bwMode="auto">
              <a:xfrm>
                <a:off x="2555905" y="3457156"/>
                <a:ext cx="224433" cy="202094"/>
              </a:xfrm>
              <a:custGeom>
                <a:avLst/>
                <a:gdLst>
                  <a:gd name="T0" fmla="*/ 2147483646 w 15552"/>
                  <a:gd name="T1" fmla="*/ 2147483646 h 13396"/>
                  <a:gd name="T2" fmla="*/ 2147483646 w 15552"/>
                  <a:gd name="T3" fmla="*/ 2147483646 h 13396"/>
                  <a:gd name="T4" fmla="*/ 2147483646 w 15552"/>
                  <a:gd name="T5" fmla="*/ 2147483646 h 13396"/>
                  <a:gd name="T6" fmla="*/ 2147483646 w 15552"/>
                  <a:gd name="T7" fmla="*/ 2147483646 h 13396"/>
                  <a:gd name="T8" fmla="*/ 2147483646 w 15552"/>
                  <a:gd name="T9" fmla="*/ 2147483646 h 13396"/>
                  <a:gd name="T10" fmla="*/ 2147483646 w 15552"/>
                  <a:gd name="T11" fmla="*/ 2147483646 h 13396"/>
                  <a:gd name="T12" fmla="*/ 2147483646 w 15552"/>
                  <a:gd name="T13" fmla="*/ 2147483646 h 13396"/>
                  <a:gd name="T14" fmla="*/ 2147483646 w 15552"/>
                  <a:gd name="T15" fmla="*/ 2147483646 h 13396"/>
                  <a:gd name="T16" fmla="*/ 2147483646 w 15552"/>
                  <a:gd name="T17" fmla="*/ 2147483646 h 13396"/>
                  <a:gd name="T18" fmla="*/ 2147483646 w 15552"/>
                  <a:gd name="T19" fmla="*/ 2147483646 h 13396"/>
                  <a:gd name="T20" fmla="*/ 2147483646 w 15552"/>
                  <a:gd name="T21" fmla="*/ 2147483646 h 13396"/>
                  <a:gd name="T22" fmla="*/ 2147483646 w 15552"/>
                  <a:gd name="T23" fmla="*/ 2147483646 h 13396"/>
                  <a:gd name="T24" fmla="*/ 2147483646 w 15552"/>
                  <a:gd name="T25" fmla="*/ 2147483646 h 1339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15552"/>
                  <a:gd name="T40" fmla="*/ 0 h 13396"/>
                  <a:gd name="T41" fmla="*/ 15552 w 15552"/>
                  <a:gd name="T42" fmla="*/ 13396 h 1339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15552" h="13396" extrusionOk="0">
                    <a:moveTo>
                      <a:pt x="6683" y="53"/>
                    </a:moveTo>
                    <a:cubicBezTo>
                      <a:pt x="6639" y="57"/>
                      <a:pt x="6483" y="31"/>
                      <a:pt x="6397" y="42"/>
                    </a:cubicBezTo>
                    <a:cubicBezTo>
                      <a:pt x="5204" y="191"/>
                      <a:pt x="3994" y="914"/>
                      <a:pt x="3069" y="1643"/>
                    </a:cubicBezTo>
                    <a:cubicBezTo>
                      <a:pt x="2030" y="2462"/>
                      <a:pt x="1185" y="3392"/>
                      <a:pt x="612" y="4593"/>
                    </a:cubicBezTo>
                    <a:cubicBezTo>
                      <a:pt x="-223" y="6343"/>
                      <a:pt x="-306" y="8678"/>
                      <a:pt x="964" y="10251"/>
                    </a:cubicBezTo>
                    <a:cubicBezTo>
                      <a:pt x="1786" y="11268"/>
                      <a:pt x="2955" y="11979"/>
                      <a:pt x="4104" y="12565"/>
                    </a:cubicBezTo>
                    <a:cubicBezTo>
                      <a:pt x="5277" y="13164"/>
                      <a:pt x="6666" y="13394"/>
                      <a:pt x="7977" y="13395"/>
                    </a:cubicBezTo>
                    <a:cubicBezTo>
                      <a:pt x="9818" y="13397"/>
                      <a:pt x="11863" y="12993"/>
                      <a:pt x="13371" y="11880"/>
                    </a:cubicBezTo>
                    <a:cubicBezTo>
                      <a:pt x="14285" y="11205"/>
                      <a:pt x="14980" y="10072"/>
                      <a:pt x="15276" y="8984"/>
                    </a:cubicBezTo>
                    <a:cubicBezTo>
                      <a:pt x="15611" y="7755"/>
                      <a:pt x="15624" y="6486"/>
                      <a:pt x="15264" y="5268"/>
                    </a:cubicBezTo>
                    <a:cubicBezTo>
                      <a:pt x="14847" y="3859"/>
                      <a:pt x="13855" y="2889"/>
                      <a:pt x="12825" y="1898"/>
                    </a:cubicBezTo>
                    <a:cubicBezTo>
                      <a:pt x="11923" y="1030"/>
                      <a:pt x="10685" y="398"/>
                      <a:pt x="9457" y="131"/>
                    </a:cubicBezTo>
                    <a:cubicBezTo>
                      <a:pt x="8155" y="-153"/>
                      <a:pt x="6993" y="33"/>
                      <a:pt x="5810" y="593"/>
                    </a:cubicBezTo>
                  </a:path>
                </a:pathLst>
              </a:custGeom>
              <a:noFill/>
              <a:ln w="19050" cap="rnd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301" name="Ink 21"/>
              <p:cNvSpPr>
                <a:spLocks noRot="1" noChangeAspect="1" noEditPoints="1" noChangeArrowheads="1" noChangeShapeType="1" noTextEdit="1"/>
              </p:cNvSpPr>
              <p:nvPr/>
            </p:nvSpPr>
            <p:spPr bwMode="auto">
              <a:xfrm>
                <a:off x="2865286" y="3483900"/>
                <a:ext cx="110437" cy="99445"/>
              </a:xfrm>
              <a:custGeom>
                <a:avLst/>
                <a:gdLst>
                  <a:gd name="T0" fmla="*/ 2147483646 w 15552"/>
                  <a:gd name="T1" fmla="*/ 2147483646 h 13396"/>
                  <a:gd name="T2" fmla="*/ 2147483646 w 15552"/>
                  <a:gd name="T3" fmla="*/ 2147483646 h 13396"/>
                  <a:gd name="T4" fmla="*/ 2147483646 w 15552"/>
                  <a:gd name="T5" fmla="*/ 2147483646 h 13396"/>
                  <a:gd name="T6" fmla="*/ 2147483646 w 15552"/>
                  <a:gd name="T7" fmla="*/ 2147483646 h 13396"/>
                  <a:gd name="T8" fmla="*/ 2147483646 w 15552"/>
                  <a:gd name="T9" fmla="*/ 2147483646 h 13396"/>
                  <a:gd name="T10" fmla="*/ 2147483646 w 15552"/>
                  <a:gd name="T11" fmla="*/ 2147483646 h 13396"/>
                  <a:gd name="T12" fmla="*/ 2147483646 w 15552"/>
                  <a:gd name="T13" fmla="*/ 2147483646 h 13396"/>
                  <a:gd name="T14" fmla="*/ 2147483646 w 15552"/>
                  <a:gd name="T15" fmla="*/ 2147483646 h 13396"/>
                  <a:gd name="T16" fmla="*/ 2147483646 w 15552"/>
                  <a:gd name="T17" fmla="*/ 2147483646 h 13396"/>
                  <a:gd name="T18" fmla="*/ 2147483646 w 15552"/>
                  <a:gd name="T19" fmla="*/ 2147483646 h 13396"/>
                  <a:gd name="T20" fmla="*/ 2147483646 w 15552"/>
                  <a:gd name="T21" fmla="*/ 2147483646 h 13396"/>
                  <a:gd name="T22" fmla="*/ 2147483646 w 15552"/>
                  <a:gd name="T23" fmla="*/ 2147483646 h 13396"/>
                  <a:gd name="T24" fmla="*/ 2147483646 w 15552"/>
                  <a:gd name="T25" fmla="*/ 2147483646 h 1339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15552"/>
                  <a:gd name="T40" fmla="*/ 0 h 13396"/>
                  <a:gd name="T41" fmla="*/ 15552 w 15552"/>
                  <a:gd name="T42" fmla="*/ 13396 h 1339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15552" h="13396" extrusionOk="0">
                    <a:moveTo>
                      <a:pt x="6683" y="53"/>
                    </a:moveTo>
                    <a:cubicBezTo>
                      <a:pt x="6639" y="57"/>
                      <a:pt x="6483" y="31"/>
                      <a:pt x="6397" y="42"/>
                    </a:cubicBezTo>
                    <a:cubicBezTo>
                      <a:pt x="5204" y="191"/>
                      <a:pt x="3994" y="914"/>
                      <a:pt x="3069" y="1643"/>
                    </a:cubicBezTo>
                    <a:cubicBezTo>
                      <a:pt x="2030" y="2462"/>
                      <a:pt x="1185" y="3392"/>
                      <a:pt x="612" y="4593"/>
                    </a:cubicBezTo>
                    <a:cubicBezTo>
                      <a:pt x="-223" y="6343"/>
                      <a:pt x="-306" y="8678"/>
                      <a:pt x="964" y="10251"/>
                    </a:cubicBezTo>
                    <a:cubicBezTo>
                      <a:pt x="1786" y="11268"/>
                      <a:pt x="2955" y="11979"/>
                      <a:pt x="4104" y="12565"/>
                    </a:cubicBezTo>
                    <a:cubicBezTo>
                      <a:pt x="5277" y="13164"/>
                      <a:pt x="6666" y="13394"/>
                      <a:pt x="7977" y="13395"/>
                    </a:cubicBezTo>
                    <a:cubicBezTo>
                      <a:pt x="9818" y="13397"/>
                      <a:pt x="11863" y="12993"/>
                      <a:pt x="13371" y="11880"/>
                    </a:cubicBezTo>
                    <a:cubicBezTo>
                      <a:pt x="14285" y="11205"/>
                      <a:pt x="14980" y="10072"/>
                      <a:pt x="15276" y="8984"/>
                    </a:cubicBezTo>
                    <a:cubicBezTo>
                      <a:pt x="15611" y="7755"/>
                      <a:pt x="15624" y="6486"/>
                      <a:pt x="15264" y="5268"/>
                    </a:cubicBezTo>
                    <a:cubicBezTo>
                      <a:pt x="14847" y="3859"/>
                      <a:pt x="13855" y="2889"/>
                      <a:pt x="12825" y="1898"/>
                    </a:cubicBezTo>
                    <a:cubicBezTo>
                      <a:pt x="11923" y="1030"/>
                      <a:pt x="10685" y="398"/>
                      <a:pt x="9457" y="131"/>
                    </a:cubicBezTo>
                    <a:cubicBezTo>
                      <a:pt x="8155" y="-153"/>
                      <a:pt x="6993" y="33"/>
                      <a:pt x="5810" y="593"/>
                    </a:cubicBezTo>
                  </a:path>
                </a:pathLst>
              </a:custGeom>
              <a:noFill/>
              <a:ln w="19050" cap="rnd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302" name="Ink 21"/>
              <p:cNvSpPr>
                <a:spLocks noRot="1" noChangeAspect="1" noEditPoints="1" noChangeArrowheads="1" noChangeShapeType="1" noTextEdit="1"/>
              </p:cNvSpPr>
              <p:nvPr/>
            </p:nvSpPr>
            <p:spPr bwMode="auto">
              <a:xfrm>
                <a:off x="2787992" y="3091313"/>
                <a:ext cx="368501" cy="331822"/>
              </a:xfrm>
              <a:custGeom>
                <a:avLst/>
                <a:gdLst>
                  <a:gd name="T0" fmla="*/ 2147483646 w 15552"/>
                  <a:gd name="T1" fmla="*/ 2147483646 h 13396"/>
                  <a:gd name="T2" fmla="*/ 2147483646 w 15552"/>
                  <a:gd name="T3" fmla="*/ 2147483646 h 13396"/>
                  <a:gd name="T4" fmla="*/ 2147483646 w 15552"/>
                  <a:gd name="T5" fmla="*/ 2147483646 h 13396"/>
                  <a:gd name="T6" fmla="*/ 2147483646 w 15552"/>
                  <a:gd name="T7" fmla="*/ 2147483646 h 13396"/>
                  <a:gd name="T8" fmla="*/ 2147483646 w 15552"/>
                  <a:gd name="T9" fmla="*/ 2147483646 h 13396"/>
                  <a:gd name="T10" fmla="*/ 2147483646 w 15552"/>
                  <a:gd name="T11" fmla="*/ 2147483646 h 13396"/>
                  <a:gd name="T12" fmla="*/ 2147483646 w 15552"/>
                  <a:gd name="T13" fmla="*/ 2147483646 h 13396"/>
                  <a:gd name="T14" fmla="*/ 2147483646 w 15552"/>
                  <a:gd name="T15" fmla="*/ 2147483646 h 13396"/>
                  <a:gd name="T16" fmla="*/ 2147483646 w 15552"/>
                  <a:gd name="T17" fmla="*/ 2147483646 h 13396"/>
                  <a:gd name="T18" fmla="*/ 2147483646 w 15552"/>
                  <a:gd name="T19" fmla="*/ 2147483646 h 13396"/>
                  <a:gd name="T20" fmla="*/ 2147483646 w 15552"/>
                  <a:gd name="T21" fmla="*/ 2147483646 h 13396"/>
                  <a:gd name="T22" fmla="*/ 2147483646 w 15552"/>
                  <a:gd name="T23" fmla="*/ 2147483646 h 13396"/>
                  <a:gd name="T24" fmla="*/ 2147483646 w 15552"/>
                  <a:gd name="T25" fmla="*/ 2147483646 h 1339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15552"/>
                  <a:gd name="T40" fmla="*/ 0 h 13396"/>
                  <a:gd name="T41" fmla="*/ 15552 w 15552"/>
                  <a:gd name="T42" fmla="*/ 13396 h 1339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15552" h="13396" extrusionOk="0">
                    <a:moveTo>
                      <a:pt x="6683" y="53"/>
                    </a:moveTo>
                    <a:cubicBezTo>
                      <a:pt x="6639" y="57"/>
                      <a:pt x="6483" y="31"/>
                      <a:pt x="6397" y="42"/>
                    </a:cubicBezTo>
                    <a:cubicBezTo>
                      <a:pt x="5204" y="191"/>
                      <a:pt x="3994" y="914"/>
                      <a:pt x="3069" y="1643"/>
                    </a:cubicBezTo>
                    <a:cubicBezTo>
                      <a:pt x="2030" y="2462"/>
                      <a:pt x="1185" y="3392"/>
                      <a:pt x="612" y="4593"/>
                    </a:cubicBezTo>
                    <a:cubicBezTo>
                      <a:pt x="-223" y="6343"/>
                      <a:pt x="-306" y="8678"/>
                      <a:pt x="964" y="10251"/>
                    </a:cubicBezTo>
                    <a:cubicBezTo>
                      <a:pt x="1786" y="11268"/>
                      <a:pt x="2955" y="11979"/>
                      <a:pt x="4104" y="12565"/>
                    </a:cubicBezTo>
                    <a:cubicBezTo>
                      <a:pt x="5277" y="13164"/>
                      <a:pt x="6666" y="13394"/>
                      <a:pt x="7977" y="13395"/>
                    </a:cubicBezTo>
                    <a:cubicBezTo>
                      <a:pt x="9818" y="13397"/>
                      <a:pt x="11863" y="12993"/>
                      <a:pt x="13371" y="11880"/>
                    </a:cubicBezTo>
                    <a:cubicBezTo>
                      <a:pt x="14285" y="11205"/>
                      <a:pt x="14980" y="10072"/>
                      <a:pt x="15276" y="8984"/>
                    </a:cubicBezTo>
                    <a:cubicBezTo>
                      <a:pt x="15611" y="7755"/>
                      <a:pt x="15624" y="6486"/>
                      <a:pt x="15264" y="5268"/>
                    </a:cubicBezTo>
                    <a:cubicBezTo>
                      <a:pt x="14847" y="3859"/>
                      <a:pt x="13855" y="2889"/>
                      <a:pt x="12825" y="1898"/>
                    </a:cubicBezTo>
                    <a:cubicBezTo>
                      <a:pt x="11923" y="1030"/>
                      <a:pt x="10685" y="398"/>
                      <a:pt x="9457" y="131"/>
                    </a:cubicBezTo>
                    <a:cubicBezTo>
                      <a:pt x="8155" y="-153"/>
                      <a:pt x="6993" y="33"/>
                      <a:pt x="5810" y="593"/>
                    </a:cubicBezTo>
                  </a:path>
                </a:pathLst>
              </a:custGeom>
              <a:noFill/>
              <a:ln w="19050" cap="rnd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10298" name="Comment 106"/>
            <p:cNvSpPr>
              <a:spLocks noRot="1" noChangeAspect="1" noEditPoints="1" noChangeArrowheads="1" noChangeShapeType="1" noTextEdit="1"/>
            </p:cNvSpPr>
            <p:nvPr/>
          </p:nvSpPr>
          <p:spPr bwMode="auto">
            <a:xfrm>
              <a:off x="2663825" y="3213100"/>
              <a:ext cx="157163" cy="166688"/>
            </a:xfrm>
            <a:custGeom>
              <a:avLst/>
              <a:gdLst>
                <a:gd name="T0" fmla="*/ 0 w 593"/>
                <a:gd name="T1" fmla="*/ 0 h 620"/>
                <a:gd name="T2" fmla="*/ 0 w 593"/>
                <a:gd name="T3" fmla="*/ 0 h 620"/>
                <a:gd name="T4" fmla="*/ 0 w 593"/>
                <a:gd name="T5" fmla="*/ 0 h 620"/>
                <a:gd name="T6" fmla="*/ 0 w 593"/>
                <a:gd name="T7" fmla="*/ 0 h 620"/>
                <a:gd name="T8" fmla="*/ 0 w 593"/>
                <a:gd name="T9" fmla="*/ 0 h 620"/>
                <a:gd name="T10" fmla="*/ 0 w 593"/>
                <a:gd name="T11" fmla="*/ 0 h 620"/>
                <a:gd name="T12" fmla="*/ 0 w 593"/>
                <a:gd name="T13" fmla="*/ 0 h 620"/>
                <a:gd name="T14" fmla="*/ 0 w 593"/>
                <a:gd name="T15" fmla="*/ 0 h 620"/>
                <a:gd name="T16" fmla="*/ 0 w 593"/>
                <a:gd name="T17" fmla="*/ 0 h 620"/>
                <a:gd name="T18" fmla="*/ 0 w 593"/>
                <a:gd name="T19" fmla="*/ 0 h 620"/>
                <a:gd name="T20" fmla="*/ 0 w 593"/>
                <a:gd name="T21" fmla="*/ 0 h 620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593"/>
                <a:gd name="T34" fmla="*/ 0 h 620"/>
                <a:gd name="T35" fmla="*/ 593 w 593"/>
                <a:gd name="T36" fmla="*/ 620 h 620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593" h="620" extrusionOk="0">
                  <a:moveTo>
                    <a:pt x="375" y="94"/>
                  </a:moveTo>
                  <a:cubicBezTo>
                    <a:pt x="363" y="63"/>
                    <a:pt x="358" y="52"/>
                    <a:pt x="321" y="45"/>
                  </a:cubicBezTo>
                  <a:cubicBezTo>
                    <a:pt x="290" y="39"/>
                    <a:pt x="260" y="48"/>
                    <a:pt x="232" y="57"/>
                  </a:cubicBezTo>
                  <a:cubicBezTo>
                    <a:pt x="186" y="72"/>
                    <a:pt x="140" y="94"/>
                    <a:pt x="102" y="125"/>
                  </a:cubicBezTo>
                  <a:cubicBezTo>
                    <a:pt x="4" y="204"/>
                    <a:pt x="-29" y="339"/>
                    <a:pt x="28" y="453"/>
                  </a:cubicBezTo>
                  <a:cubicBezTo>
                    <a:pt x="75" y="548"/>
                    <a:pt x="173" y="607"/>
                    <a:pt x="276" y="618"/>
                  </a:cubicBezTo>
                  <a:cubicBezTo>
                    <a:pt x="344" y="625"/>
                    <a:pt x="413" y="597"/>
                    <a:pt x="467" y="558"/>
                  </a:cubicBezTo>
                  <a:cubicBezTo>
                    <a:pt x="566" y="486"/>
                    <a:pt x="616" y="363"/>
                    <a:pt x="583" y="244"/>
                  </a:cubicBezTo>
                  <a:cubicBezTo>
                    <a:pt x="566" y="180"/>
                    <a:pt x="523" y="117"/>
                    <a:pt x="474" y="73"/>
                  </a:cubicBezTo>
                  <a:cubicBezTo>
                    <a:pt x="437" y="40"/>
                    <a:pt x="382" y="11"/>
                    <a:pt x="333" y="0"/>
                  </a:cubicBezTo>
                  <a:cubicBezTo>
                    <a:pt x="314" y="0"/>
                    <a:pt x="308" y="0"/>
                    <a:pt x="295" y="0"/>
                  </a:cubicBezTo>
                </a:path>
              </a:pathLst>
            </a:custGeom>
            <a:noFill/>
            <a:ln w="19050" cap="rnd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0280" name="Text Box 192"/>
          <p:cNvSpPr txBox="1">
            <a:spLocks noChangeArrowheads="1"/>
          </p:cNvSpPr>
          <p:nvPr/>
        </p:nvSpPr>
        <p:spPr bwMode="auto">
          <a:xfrm>
            <a:off x="1436688" y="914400"/>
            <a:ext cx="938212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600">
                <a:solidFill>
                  <a:srgbClr val="FF0000"/>
                </a:solidFill>
                <a:latin typeface="Felt Tip Roman" panose="02000400000000000000" pitchFamily="2" charset="0"/>
              </a:rPr>
              <a:t>Analytics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53">
            <p14:nvContentPartPr>
              <p14:cNvPr id="148673" name="Ink 193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3276600" y="685800"/>
              <a:ext cx="495300" cy="735013"/>
            </p14:xfrm>
          </p:contentPart>
        </mc:Choice>
        <mc:Fallback xmlns="">
          <p:pic>
            <p:nvPicPr>
              <p:cNvPr id="148673" name="Ink 193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46"/>
              <a:stretch>
                <a:fillRect/>
              </a:stretch>
            </p:blipFill>
            <p:spPr>
              <a:xfrm>
                <a:off x="3270481" y="678241"/>
                <a:ext cx="504299" cy="744732"/>
              </a:xfrm>
              <a:prstGeom prst="rect">
                <a:avLst/>
              </a:prstGeom>
            </p:spPr>
          </p:pic>
        </mc:Fallback>
      </mc:AlternateContent>
      <p:sp>
        <p:nvSpPr>
          <p:cNvPr id="10282" name="Text Box 194"/>
          <p:cNvSpPr txBox="1">
            <a:spLocks noChangeArrowheads="1"/>
          </p:cNvSpPr>
          <p:nvPr/>
        </p:nvSpPr>
        <p:spPr bwMode="auto">
          <a:xfrm>
            <a:off x="644525" y="228600"/>
            <a:ext cx="8382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600">
                <a:latin typeface="Felt Tip Roman" panose="02000400000000000000" pitchFamily="2" charset="0"/>
              </a:rPr>
              <a:t>Bus Apps</a:t>
            </a:r>
          </a:p>
        </p:txBody>
      </p:sp>
      <p:sp>
        <p:nvSpPr>
          <p:cNvPr id="10283" name="Text Box 195"/>
          <p:cNvSpPr txBox="1">
            <a:spLocks noChangeArrowheads="1"/>
          </p:cNvSpPr>
          <p:nvPr/>
        </p:nvSpPr>
        <p:spPr bwMode="auto">
          <a:xfrm>
            <a:off x="803275" y="1752600"/>
            <a:ext cx="99377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600">
                <a:solidFill>
                  <a:srgbClr val="FF0000"/>
                </a:solidFill>
                <a:latin typeface="Felt Tip Roman" panose="02000400000000000000" pitchFamily="2" charset="0"/>
              </a:rPr>
              <a:t>Inf/Collab</a:t>
            </a:r>
          </a:p>
        </p:txBody>
      </p:sp>
      <p:grpSp>
        <p:nvGrpSpPr>
          <p:cNvPr id="10284" name="Group 196"/>
          <p:cNvGrpSpPr>
            <a:grpSpLocks/>
          </p:cNvGrpSpPr>
          <p:nvPr/>
        </p:nvGrpSpPr>
        <p:grpSpPr bwMode="auto">
          <a:xfrm>
            <a:off x="1066800" y="1524000"/>
            <a:ext cx="457200" cy="339725"/>
            <a:chOff x="2140" y="3134"/>
            <a:chExt cx="475" cy="406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54">
              <p14:nvContentPartPr>
                <p14:cNvPr id="148677" name="Ink 197"/>
                <p14:cNvContentPartPr>
                  <a14:cpLocks xmlns:a14="http://schemas.microsoft.com/office/drawing/2010/main" noRot="1" noChangeAspect="1" noEditPoints="1" noChangeArrowheads="1" noChangeShapeType="1"/>
                </p14:cNvContentPartPr>
                <p14:nvPr/>
              </p14:nvContentPartPr>
              <p14:xfrm>
                <a:off x="2140" y="3134"/>
                <a:ext cx="475" cy="406"/>
              </p14:xfrm>
            </p:contentPart>
          </mc:Choice>
          <mc:Fallback xmlns="">
            <p:pic>
              <p:nvPicPr>
                <p:cNvPr id="148677" name="Ink 197"/>
                <p:cNvPicPr>
                  <a:picLocks noRot="1" noChangeAspect="1" noEditPoints="1" noChangeArrowheads="1" noChangeShapeType="1"/>
                </p:cNvPicPr>
                <p:nvPr/>
              </p:nvPicPr>
              <p:blipFill>
                <a:blip r:embed="rId55"/>
                <a:stretch>
                  <a:fillRect/>
                </a:stretch>
              </p:blipFill>
              <p:spPr>
                <a:xfrm>
                  <a:off x="2130" y="3123"/>
                  <a:ext cx="494" cy="428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6">
              <p14:nvContentPartPr>
                <p14:cNvPr id="148678" name="Ink 198"/>
                <p14:cNvContentPartPr>
                  <a14:cpLocks xmlns:a14="http://schemas.microsoft.com/office/drawing/2010/main" noRot="1" noChangeAspect="1" noEditPoints="1" noChangeArrowheads="1" noChangeShapeType="1"/>
                </p14:cNvContentPartPr>
                <p14:nvPr/>
              </p14:nvContentPartPr>
              <p14:xfrm>
                <a:off x="2147483647" y="2147483647"/>
                <a:ext cx="0" cy="0"/>
              </p14:xfrm>
            </p:contentPart>
          </mc:Choice>
          <mc:Fallback xmlns="">
            <p:pic>
              <p:nvPicPr>
                <p:cNvPr id="148678" name="Ink 198"/>
                <p:cNvPicPr>
                  <a:picLocks noRot="1" noChangeAspect="1" noEditPoints="1" noChangeArrowheads="1" noChangeShapeType="1"/>
                </p:cNvPicPr>
                <p:nvPr/>
              </p:nvPicPr>
              <p:blipFill>
                <a:blip r:embed="rId57"/>
                <a:stretch>
                  <a:fillRect/>
                </a:stretch>
              </p:blipFill>
              <p:spPr>
                <a:xfrm>
                  <a:off x="2147483647" y="2147483647"/>
                  <a:ext cx="0" cy="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8">
              <p14:nvContentPartPr>
                <p14:cNvPr id="148679" name="Ink 199"/>
                <p14:cNvContentPartPr>
                  <a14:cpLocks xmlns:a14="http://schemas.microsoft.com/office/drawing/2010/main" noRot="1" noChangeAspect="1" noEditPoints="1" noChangeArrowheads="1" noChangeShapeType="1"/>
                </p14:cNvContentPartPr>
                <p14:nvPr/>
              </p14:nvContentPartPr>
              <p14:xfrm>
                <a:off x="2215" y="3253"/>
                <a:ext cx="212" cy="153"/>
              </p14:xfrm>
            </p:contentPart>
          </mc:Choice>
          <mc:Fallback xmlns="">
            <p:pic>
              <p:nvPicPr>
                <p:cNvPr id="148679" name="Ink 199"/>
                <p:cNvPicPr>
                  <a:picLocks noRot="1" noChangeAspect="1" noEditPoints="1" noChangeArrowheads="1" noChangeShapeType="1"/>
                </p:cNvPicPr>
                <p:nvPr/>
              </p:nvPicPr>
              <p:blipFill>
                <a:blip r:embed="rId59"/>
                <a:stretch>
                  <a:fillRect/>
                </a:stretch>
              </p:blipFill>
              <p:spPr>
                <a:xfrm>
                  <a:off x="2205" y="3242"/>
                  <a:ext cx="231" cy="175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 xmlns:p14="http://schemas.microsoft.com/office/powerpoint/2010/main">
        <mc:Choice Requires="p14">
          <p:contentPart p14:bwMode="auto" r:id="rId60">
            <p14:nvContentPartPr>
              <p14:cNvPr id="148680" name="Ink 200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1625600" y="1473200"/>
              <a:ext cx="304800" cy="177800"/>
            </p14:xfrm>
          </p:contentPart>
        </mc:Choice>
        <mc:Fallback xmlns="">
          <p:pic>
            <p:nvPicPr>
              <p:cNvPr id="148680" name="Ink 200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61"/>
              <a:stretch>
                <a:fillRect/>
              </a:stretch>
            </p:blipFill>
            <p:spPr>
              <a:xfrm>
                <a:off x="1616244" y="1463842"/>
                <a:ext cx="323513" cy="196516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2">
            <p14:nvContentPartPr>
              <p14:cNvPr id="148681" name="Ink 201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939800" y="749300"/>
              <a:ext cx="723900" cy="787400"/>
            </p14:xfrm>
          </p:contentPart>
        </mc:Choice>
        <mc:Fallback xmlns="">
          <p:pic>
            <p:nvPicPr>
              <p:cNvPr id="148681" name="Ink 201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63"/>
              <a:stretch>
                <a:fillRect/>
              </a:stretch>
            </p:blipFill>
            <p:spPr>
              <a:xfrm>
                <a:off x="930441" y="739939"/>
                <a:ext cx="742618" cy="806122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4">
            <p14:nvContentPartPr>
              <p14:cNvPr id="148682" name="Ink 202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685800" y="977900"/>
              <a:ext cx="38100" cy="139700"/>
            </p14:xfrm>
          </p:contentPart>
        </mc:Choice>
        <mc:Fallback xmlns="">
          <p:pic>
            <p:nvPicPr>
              <p:cNvPr id="148682" name="Ink 202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65"/>
              <a:stretch>
                <a:fillRect/>
              </a:stretch>
            </p:blipFill>
            <p:spPr>
              <a:xfrm>
                <a:off x="676455" y="968539"/>
                <a:ext cx="56791" cy="158423"/>
              </a:xfrm>
              <a:prstGeom prst="rect">
                <a:avLst/>
              </a:prstGeom>
            </p:spPr>
          </p:pic>
        </mc:Fallback>
      </mc:AlternateContent>
      <p:sp>
        <p:nvSpPr>
          <p:cNvPr id="10288" name="Ink 11"/>
          <p:cNvSpPr>
            <a:spLocks noRot="1" noChangeAspect="1" noEditPoints="1" noChangeArrowheads="1" noChangeShapeType="1" noTextEdit="1"/>
          </p:cNvSpPr>
          <p:nvPr/>
        </p:nvSpPr>
        <p:spPr bwMode="auto">
          <a:xfrm>
            <a:off x="6610350" y="762000"/>
            <a:ext cx="336550" cy="579438"/>
          </a:xfrm>
          <a:custGeom>
            <a:avLst/>
            <a:gdLst>
              <a:gd name="T0" fmla="*/ 2147483646 w 936"/>
              <a:gd name="T1" fmla="*/ 2147483646 h 1612"/>
              <a:gd name="T2" fmla="*/ 2147483646 w 936"/>
              <a:gd name="T3" fmla="*/ 2147483646 h 1612"/>
              <a:gd name="T4" fmla="*/ 2147483646 w 936"/>
              <a:gd name="T5" fmla="*/ 2147483646 h 1612"/>
              <a:gd name="T6" fmla="*/ 2147483646 w 936"/>
              <a:gd name="T7" fmla="*/ 2147483646 h 1612"/>
              <a:gd name="T8" fmla="*/ 2147483646 w 936"/>
              <a:gd name="T9" fmla="*/ 2147483646 h 1612"/>
              <a:gd name="T10" fmla="*/ 0 w 936"/>
              <a:gd name="T11" fmla="*/ 2147483646 h 1612"/>
              <a:gd name="T12" fmla="*/ 2147483646 w 936"/>
              <a:gd name="T13" fmla="*/ 2147483646 h 1612"/>
              <a:gd name="T14" fmla="*/ 2147483646 w 936"/>
              <a:gd name="T15" fmla="*/ 2147483646 h 1612"/>
              <a:gd name="T16" fmla="*/ 2147483646 w 936"/>
              <a:gd name="T17" fmla="*/ 2147483646 h 1612"/>
              <a:gd name="T18" fmla="*/ 2147483646 w 936"/>
              <a:gd name="T19" fmla="*/ 2147483646 h 1612"/>
              <a:gd name="T20" fmla="*/ 2147483646 w 936"/>
              <a:gd name="T21" fmla="*/ 2147483646 h 1612"/>
              <a:gd name="T22" fmla="*/ 2147483646 w 936"/>
              <a:gd name="T23" fmla="*/ 2147483646 h 1612"/>
              <a:gd name="T24" fmla="*/ 2147483646 w 936"/>
              <a:gd name="T25" fmla="*/ 2147483646 h 1612"/>
              <a:gd name="T26" fmla="*/ 2147483646 w 936"/>
              <a:gd name="T27" fmla="*/ 2147483646 h 1612"/>
              <a:gd name="T28" fmla="*/ 2147483646 w 936"/>
              <a:gd name="T29" fmla="*/ 2147483646 h 1612"/>
              <a:gd name="T30" fmla="*/ 2147483646 w 936"/>
              <a:gd name="T31" fmla="*/ 2147483646 h 1612"/>
              <a:gd name="T32" fmla="*/ 2147483646 w 936"/>
              <a:gd name="T33" fmla="*/ 2147483646 h 1612"/>
              <a:gd name="T34" fmla="*/ 2147483646 w 936"/>
              <a:gd name="T35" fmla="*/ 2147483646 h 1612"/>
              <a:gd name="T36" fmla="*/ 2147483646 w 936"/>
              <a:gd name="T37" fmla="*/ 2147483646 h 1612"/>
              <a:gd name="T38" fmla="*/ 2147483646 w 936"/>
              <a:gd name="T39" fmla="*/ 2147483646 h 1612"/>
              <a:gd name="T40" fmla="*/ 2147483646 w 936"/>
              <a:gd name="T41" fmla="*/ 2147483646 h 1612"/>
              <a:gd name="T42" fmla="*/ 2147483646 w 936"/>
              <a:gd name="T43" fmla="*/ 2147483646 h 1612"/>
              <a:gd name="T44" fmla="*/ 2147483646 w 936"/>
              <a:gd name="T45" fmla="*/ 2147483646 h 1612"/>
              <a:gd name="T46" fmla="*/ 2147483646 w 936"/>
              <a:gd name="T47" fmla="*/ 2147483646 h 1612"/>
              <a:gd name="T48" fmla="*/ 2147483646 w 936"/>
              <a:gd name="T49" fmla="*/ 2147483646 h 1612"/>
              <a:gd name="T50" fmla="*/ 2147483646 w 936"/>
              <a:gd name="T51" fmla="*/ 2147483646 h 1612"/>
              <a:gd name="T52" fmla="*/ 2147483646 w 936"/>
              <a:gd name="T53" fmla="*/ 0 h 1612"/>
              <a:gd name="T54" fmla="*/ 2147483646 w 936"/>
              <a:gd name="T55" fmla="*/ 2147483646 h 1612"/>
              <a:gd name="T56" fmla="*/ 2147483646 w 936"/>
              <a:gd name="T57" fmla="*/ 2147483646 h 1612"/>
              <a:gd name="T58" fmla="*/ 2147483646 w 936"/>
              <a:gd name="T59" fmla="*/ 2147483646 h 1612"/>
              <a:gd name="T60" fmla="*/ 2147483646 w 936"/>
              <a:gd name="T61" fmla="*/ 2147483646 h 1612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w 936"/>
              <a:gd name="T94" fmla="*/ 0 h 1612"/>
              <a:gd name="T95" fmla="*/ 936 w 936"/>
              <a:gd name="T96" fmla="*/ 1612 h 1612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T93" t="T94" r="T95" b="T96"/>
            <a:pathLst>
              <a:path w="936" h="1612" extrusionOk="0">
                <a:moveTo>
                  <a:pt x="4" y="874"/>
                </a:moveTo>
                <a:cubicBezTo>
                  <a:pt x="21" y="903"/>
                  <a:pt x="35" y="933"/>
                  <a:pt x="52" y="962"/>
                </a:cubicBezTo>
                <a:cubicBezTo>
                  <a:pt x="93" y="1031"/>
                  <a:pt x="134" y="1098"/>
                  <a:pt x="181" y="1163"/>
                </a:cubicBezTo>
                <a:cubicBezTo>
                  <a:pt x="266" y="1282"/>
                  <a:pt x="351" y="1402"/>
                  <a:pt x="450" y="1510"/>
                </a:cubicBezTo>
                <a:cubicBezTo>
                  <a:pt x="486" y="1549"/>
                  <a:pt x="514" y="1584"/>
                  <a:pt x="559" y="1611"/>
                </a:cubicBezTo>
              </a:path>
              <a:path w="936" h="1612" extrusionOk="0">
                <a:moveTo>
                  <a:pt x="0" y="899"/>
                </a:moveTo>
                <a:cubicBezTo>
                  <a:pt x="2" y="922"/>
                  <a:pt x="1" y="945"/>
                  <a:pt x="4" y="968"/>
                </a:cubicBezTo>
                <a:cubicBezTo>
                  <a:pt x="8" y="996"/>
                  <a:pt x="12" y="1025"/>
                  <a:pt x="18" y="1053"/>
                </a:cubicBezTo>
                <a:cubicBezTo>
                  <a:pt x="26" y="1024"/>
                  <a:pt x="24" y="997"/>
                  <a:pt x="24" y="966"/>
                </a:cubicBezTo>
                <a:cubicBezTo>
                  <a:pt x="24" y="928"/>
                  <a:pt x="20" y="888"/>
                  <a:pt x="37" y="853"/>
                </a:cubicBezTo>
                <a:cubicBezTo>
                  <a:pt x="63" y="863"/>
                  <a:pt x="78" y="879"/>
                  <a:pt x="96" y="901"/>
                </a:cubicBezTo>
                <a:cubicBezTo>
                  <a:pt x="118" y="929"/>
                  <a:pt x="133" y="962"/>
                  <a:pt x="150" y="993"/>
                </a:cubicBezTo>
                <a:cubicBezTo>
                  <a:pt x="169" y="1026"/>
                  <a:pt x="190" y="1066"/>
                  <a:pt x="218" y="1093"/>
                </a:cubicBezTo>
                <a:cubicBezTo>
                  <a:pt x="239" y="1114"/>
                  <a:pt x="258" y="1121"/>
                  <a:pt x="285" y="1131"/>
                </a:cubicBezTo>
              </a:path>
              <a:path w="936" h="1612" extrusionOk="0">
                <a:moveTo>
                  <a:pt x="122" y="67"/>
                </a:moveTo>
                <a:cubicBezTo>
                  <a:pt x="137" y="109"/>
                  <a:pt x="154" y="148"/>
                  <a:pt x="172" y="189"/>
                </a:cubicBezTo>
                <a:cubicBezTo>
                  <a:pt x="229" y="317"/>
                  <a:pt x="302" y="440"/>
                  <a:pt x="370" y="562"/>
                </a:cubicBezTo>
                <a:cubicBezTo>
                  <a:pt x="463" y="730"/>
                  <a:pt x="556" y="898"/>
                  <a:pt x="645" y="1068"/>
                </a:cubicBezTo>
                <a:cubicBezTo>
                  <a:pt x="722" y="1215"/>
                  <a:pt x="796" y="1395"/>
                  <a:pt x="913" y="1517"/>
                </a:cubicBezTo>
                <a:cubicBezTo>
                  <a:pt x="920" y="1523"/>
                  <a:pt x="928" y="1530"/>
                  <a:pt x="935" y="1536"/>
                </a:cubicBezTo>
              </a:path>
              <a:path w="936" h="1612" extrusionOk="0">
                <a:moveTo>
                  <a:pt x="97" y="46"/>
                </a:moveTo>
                <a:cubicBezTo>
                  <a:pt x="95" y="68"/>
                  <a:pt x="92" y="89"/>
                  <a:pt x="79" y="108"/>
                </a:cubicBezTo>
                <a:cubicBezTo>
                  <a:pt x="63" y="132"/>
                  <a:pt x="56" y="153"/>
                  <a:pt x="54" y="183"/>
                </a:cubicBezTo>
                <a:cubicBezTo>
                  <a:pt x="54" y="189"/>
                  <a:pt x="54" y="194"/>
                  <a:pt x="54" y="200"/>
                </a:cubicBezTo>
                <a:cubicBezTo>
                  <a:pt x="70" y="174"/>
                  <a:pt x="78" y="146"/>
                  <a:pt x="88" y="117"/>
                </a:cubicBezTo>
                <a:cubicBezTo>
                  <a:pt x="99" y="86"/>
                  <a:pt x="106" y="49"/>
                  <a:pt x="124" y="21"/>
                </a:cubicBezTo>
                <a:cubicBezTo>
                  <a:pt x="130" y="14"/>
                  <a:pt x="135" y="7"/>
                  <a:pt x="141" y="0"/>
                </a:cubicBezTo>
                <a:cubicBezTo>
                  <a:pt x="166" y="15"/>
                  <a:pt x="167" y="39"/>
                  <a:pt x="179" y="67"/>
                </a:cubicBezTo>
                <a:cubicBezTo>
                  <a:pt x="190" y="92"/>
                  <a:pt x="205" y="115"/>
                  <a:pt x="221" y="137"/>
                </a:cubicBezTo>
                <a:cubicBezTo>
                  <a:pt x="240" y="164"/>
                  <a:pt x="265" y="187"/>
                  <a:pt x="287" y="211"/>
                </a:cubicBezTo>
                <a:cubicBezTo>
                  <a:pt x="309" y="234"/>
                  <a:pt x="334" y="255"/>
                  <a:pt x="357" y="277"/>
                </a:cubicBezTo>
              </a:path>
            </a:pathLst>
          </a:custGeom>
          <a:noFill/>
          <a:ln w="19050" cap="rnd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66">
            <p14:nvContentPartPr>
              <p14:cNvPr id="148684" name="Ink 204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2689225" y="5937250"/>
              <a:ext cx="1588" cy="9525"/>
            </p14:xfrm>
          </p:contentPart>
        </mc:Choice>
        <mc:Fallback xmlns="">
          <p:pic>
            <p:nvPicPr>
              <p:cNvPr id="148684" name="Ink 204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48"/>
              <a:stretch>
                <a:fillRect/>
              </a:stretch>
            </p:blipFill>
            <p:spPr>
              <a:xfrm>
                <a:off x="0" y="0"/>
                <a:ext cx="0" cy="0"/>
              </a:xfrm>
              <a:prstGeom prst="rect">
                <a:avLst/>
              </a:prstGeom>
            </p:spPr>
          </p:pic>
        </mc:Fallback>
      </mc:AlternateContent>
      <p:sp>
        <p:nvSpPr>
          <p:cNvPr id="10290" name="Text Box 218"/>
          <p:cNvSpPr txBox="1">
            <a:spLocks noChangeArrowheads="1"/>
          </p:cNvSpPr>
          <p:nvPr/>
        </p:nvSpPr>
        <p:spPr bwMode="auto">
          <a:xfrm>
            <a:off x="8077200" y="762000"/>
            <a:ext cx="3238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 b="1">
                <a:solidFill>
                  <a:srgbClr val="FF0000"/>
                </a:solidFill>
                <a:latin typeface="Felt Tip Roman" panose="02000400000000000000" pitchFamily="2" charset="0"/>
              </a:rPr>
              <a:t>$</a:t>
            </a:r>
          </a:p>
        </p:txBody>
      </p:sp>
      <p:sp>
        <p:nvSpPr>
          <p:cNvPr id="10291" name="Ink 5"/>
          <p:cNvSpPr>
            <a:spLocks noRot="1" noChangeAspect="1" noEditPoints="1" noChangeArrowheads="1" noChangeShapeType="1" noTextEdit="1"/>
          </p:cNvSpPr>
          <p:nvPr/>
        </p:nvSpPr>
        <p:spPr bwMode="auto">
          <a:xfrm>
            <a:off x="8077200" y="1143000"/>
            <a:ext cx="255588" cy="331788"/>
          </a:xfrm>
          <a:custGeom>
            <a:avLst/>
            <a:gdLst>
              <a:gd name="T0" fmla="*/ 2147483646 w 1086"/>
              <a:gd name="T1" fmla="*/ 2147483646 h 1418"/>
              <a:gd name="T2" fmla="*/ 2147483646 w 1086"/>
              <a:gd name="T3" fmla="*/ 2147483646 h 1418"/>
              <a:gd name="T4" fmla="*/ 2147483646 w 1086"/>
              <a:gd name="T5" fmla="*/ 2147483646 h 1418"/>
              <a:gd name="T6" fmla="*/ 2147483646 w 1086"/>
              <a:gd name="T7" fmla="*/ 2147483646 h 1418"/>
              <a:gd name="T8" fmla="*/ 2147483646 w 1086"/>
              <a:gd name="T9" fmla="*/ 2147483646 h 1418"/>
              <a:gd name="T10" fmla="*/ 2147483646 w 1086"/>
              <a:gd name="T11" fmla="*/ 2147483646 h 1418"/>
              <a:gd name="T12" fmla="*/ 2147483646 w 1086"/>
              <a:gd name="T13" fmla="*/ 2147483646 h 1418"/>
              <a:gd name="T14" fmla="*/ 2147483646 w 1086"/>
              <a:gd name="T15" fmla="*/ 2147483646 h 1418"/>
              <a:gd name="T16" fmla="*/ 2147483646 w 1086"/>
              <a:gd name="T17" fmla="*/ 2147483646 h 1418"/>
              <a:gd name="T18" fmla="*/ 2147483646 w 1086"/>
              <a:gd name="T19" fmla="*/ 2147483646 h 1418"/>
              <a:gd name="T20" fmla="*/ 2147483646 w 1086"/>
              <a:gd name="T21" fmla="*/ 2147483646 h 1418"/>
              <a:gd name="T22" fmla="*/ 2147483646 w 1086"/>
              <a:gd name="T23" fmla="*/ 2147483646 h 1418"/>
              <a:gd name="T24" fmla="*/ 2147483646 w 1086"/>
              <a:gd name="T25" fmla="*/ 2147483646 h 1418"/>
              <a:gd name="T26" fmla="*/ 2147483646 w 1086"/>
              <a:gd name="T27" fmla="*/ 2147483646 h 1418"/>
              <a:gd name="T28" fmla="*/ 2147483646 w 1086"/>
              <a:gd name="T29" fmla="*/ 2147483646 h 1418"/>
              <a:gd name="T30" fmla="*/ 2147483646 w 1086"/>
              <a:gd name="T31" fmla="*/ 2147483646 h 1418"/>
              <a:gd name="T32" fmla="*/ 2147483646 w 1086"/>
              <a:gd name="T33" fmla="*/ 2147483646 h 1418"/>
              <a:gd name="T34" fmla="*/ 2147483646 w 1086"/>
              <a:gd name="T35" fmla="*/ 2147483646 h 1418"/>
              <a:gd name="T36" fmla="*/ 2147483646 w 1086"/>
              <a:gd name="T37" fmla="*/ 2147483646 h 1418"/>
              <a:gd name="T38" fmla="*/ 2147483646 w 1086"/>
              <a:gd name="T39" fmla="*/ 2147483646 h 1418"/>
              <a:gd name="T40" fmla="*/ 2147483646 w 1086"/>
              <a:gd name="T41" fmla="*/ 2147483646 h 1418"/>
              <a:gd name="T42" fmla="*/ 2147483646 w 1086"/>
              <a:gd name="T43" fmla="*/ 2147483646 h 1418"/>
              <a:gd name="T44" fmla="*/ 2147483646 w 1086"/>
              <a:gd name="T45" fmla="*/ 2147483646 h 1418"/>
              <a:gd name="T46" fmla="*/ 2147483646 w 1086"/>
              <a:gd name="T47" fmla="*/ 2147483646 h 1418"/>
              <a:gd name="T48" fmla="*/ 2147483646 w 1086"/>
              <a:gd name="T49" fmla="*/ 2147483646 h 1418"/>
              <a:gd name="T50" fmla="*/ 2147483646 w 1086"/>
              <a:gd name="T51" fmla="*/ 2147483646 h 1418"/>
              <a:gd name="T52" fmla="*/ 2147483646 w 1086"/>
              <a:gd name="T53" fmla="*/ 2147483646 h 1418"/>
              <a:gd name="T54" fmla="*/ 2147483646 w 1086"/>
              <a:gd name="T55" fmla="*/ 2147483646 h 1418"/>
              <a:gd name="T56" fmla="*/ 2147483646 w 1086"/>
              <a:gd name="T57" fmla="*/ 2147483646 h 1418"/>
              <a:gd name="T58" fmla="*/ 2147483646 w 1086"/>
              <a:gd name="T59" fmla="*/ 2147483646 h 1418"/>
              <a:gd name="T60" fmla="*/ 2147483646 w 1086"/>
              <a:gd name="T61" fmla="*/ 2147483646 h 1418"/>
              <a:gd name="T62" fmla="*/ 2147483646 w 1086"/>
              <a:gd name="T63" fmla="*/ 2147483646 h 1418"/>
              <a:gd name="T64" fmla="*/ 2147483646 w 1086"/>
              <a:gd name="T65" fmla="*/ 2147483646 h 1418"/>
              <a:gd name="T66" fmla="*/ 2147483646 w 1086"/>
              <a:gd name="T67" fmla="*/ 2147483646 h 1418"/>
              <a:gd name="T68" fmla="*/ 2147483646 w 1086"/>
              <a:gd name="T69" fmla="*/ 2147483646 h 1418"/>
              <a:gd name="T70" fmla="*/ 2147483646 w 1086"/>
              <a:gd name="T71" fmla="*/ 2147483646 h 1418"/>
              <a:gd name="T72" fmla="*/ 2147483646 w 1086"/>
              <a:gd name="T73" fmla="*/ 2147483646 h 1418"/>
              <a:gd name="T74" fmla="*/ 2147483646 w 1086"/>
              <a:gd name="T75" fmla="*/ 2147483646 h 1418"/>
              <a:gd name="T76" fmla="*/ 2147483646 w 1086"/>
              <a:gd name="T77" fmla="*/ 2147483646 h 1418"/>
              <a:gd name="T78" fmla="*/ 2147483646 w 1086"/>
              <a:gd name="T79" fmla="*/ 2147483646 h 1418"/>
              <a:gd name="T80" fmla="*/ 2147483646 w 1086"/>
              <a:gd name="T81" fmla="*/ 2147483646 h 1418"/>
              <a:gd name="T82" fmla="*/ 2147483646 w 1086"/>
              <a:gd name="T83" fmla="*/ 2147483646 h 1418"/>
              <a:gd name="T84" fmla="*/ 2147483646 w 1086"/>
              <a:gd name="T85" fmla="*/ 2147483646 h 1418"/>
              <a:gd name="T86" fmla="*/ 2147483646 w 1086"/>
              <a:gd name="T87" fmla="*/ 2147483646 h 1418"/>
              <a:gd name="T88" fmla="*/ 2147483646 w 1086"/>
              <a:gd name="T89" fmla="*/ 2147483646 h 1418"/>
              <a:gd name="T90" fmla="*/ 2147483646 w 1086"/>
              <a:gd name="T91" fmla="*/ 2147483646 h 1418"/>
              <a:gd name="T92" fmla="*/ 2147483646 w 1086"/>
              <a:gd name="T93" fmla="*/ 2147483646 h 1418"/>
              <a:gd name="T94" fmla="*/ 2147483646 w 1086"/>
              <a:gd name="T95" fmla="*/ 2147483646 h 1418"/>
              <a:gd name="T96" fmla="*/ 2147483646 w 1086"/>
              <a:gd name="T97" fmla="*/ 2147483646 h 1418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w 1086"/>
              <a:gd name="T148" fmla="*/ 0 h 1418"/>
              <a:gd name="T149" fmla="*/ 1086 w 1086"/>
              <a:gd name="T150" fmla="*/ 1418 h 1418"/>
            </a:gdLst>
            <a:ahLst/>
            <a:cxnLst>
              <a:cxn ang="T98">
                <a:pos x="T0" y="T1"/>
              </a:cxn>
              <a:cxn ang="T99">
                <a:pos x="T2" y="T3"/>
              </a:cxn>
              <a:cxn ang="T100">
                <a:pos x="T4" y="T5"/>
              </a:cxn>
              <a:cxn ang="T101">
                <a:pos x="T6" y="T7"/>
              </a:cxn>
              <a:cxn ang="T102">
                <a:pos x="T8" y="T9"/>
              </a:cxn>
              <a:cxn ang="T103">
                <a:pos x="T10" y="T11"/>
              </a:cxn>
              <a:cxn ang="T104">
                <a:pos x="T12" y="T13"/>
              </a:cxn>
              <a:cxn ang="T105">
                <a:pos x="T14" y="T15"/>
              </a:cxn>
              <a:cxn ang="T106">
                <a:pos x="T16" y="T17"/>
              </a:cxn>
              <a:cxn ang="T107">
                <a:pos x="T18" y="T19"/>
              </a:cxn>
              <a:cxn ang="T108">
                <a:pos x="T20" y="T21"/>
              </a:cxn>
              <a:cxn ang="T109">
                <a:pos x="T22" y="T23"/>
              </a:cxn>
              <a:cxn ang="T110">
                <a:pos x="T24" y="T25"/>
              </a:cxn>
              <a:cxn ang="T111">
                <a:pos x="T26" y="T27"/>
              </a:cxn>
              <a:cxn ang="T112">
                <a:pos x="T28" y="T29"/>
              </a:cxn>
              <a:cxn ang="T113">
                <a:pos x="T30" y="T31"/>
              </a:cxn>
              <a:cxn ang="T114">
                <a:pos x="T32" y="T33"/>
              </a:cxn>
              <a:cxn ang="T115">
                <a:pos x="T34" y="T35"/>
              </a:cxn>
              <a:cxn ang="T116">
                <a:pos x="T36" y="T37"/>
              </a:cxn>
              <a:cxn ang="T117">
                <a:pos x="T38" y="T39"/>
              </a:cxn>
              <a:cxn ang="T118">
                <a:pos x="T40" y="T41"/>
              </a:cxn>
              <a:cxn ang="T119">
                <a:pos x="T42" y="T43"/>
              </a:cxn>
              <a:cxn ang="T120">
                <a:pos x="T44" y="T45"/>
              </a:cxn>
              <a:cxn ang="T121">
                <a:pos x="T46" y="T47"/>
              </a:cxn>
              <a:cxn ang="T122">
                <a:pos x="T48" y="T49"/>
              </a:cxn>
              <a:cxn ang="T123">
                <a:pos x="T50" y="T51"/>
              </a:cxn>
              <a:cxn ang="T124">
                <a:pos x="T52" y="T53"/>
              </a:cxn>
              <a:cxn ang="T125">
                <a:pos x="T54" y="T55"/>
              </a:cxn>
              <a:cxn ang="T126">
                <a:pos x="T56" y="T57"/>
              </a:cxn>
              <a:cxn ang="T127">
                <a:pos x="T58" y="T59"/>
              </a:cxn>
              <a:cxn ang="T128">
                <a:pos x="T60" y="T61"/>
              </a:cxn>
              <a:cxn ang="T129">
                <a:pos x="T62" y="T63"/>
              </a:cxn>
              <a:cxn ang="T130">
                <a:pos x="T64" y="T65"/>
              </a:cxn>
              <a:cxn ang="T131">
                <a:pos x="T66" y="T67"/>
              </a:cxn>
              <a:cxn ang="T132">
                <a:pos x="T68" y="T69"/>
              </a:cxn>
              <a:cxn ang="T133">
                <a:pos x="T70" y="T71"/>
              </a:cxn>
              <a:cxn ang="T134">
                <a:pos x="T72" y="T73"/>
              </a:cxn>
              <a:cxn ang="T135">
                <a:pos x="T74" y="T75"/>
              </a:cxn>
              <a:cxn ang="T136">
                <a:pos x="T76" y="T77"/>
              </a:cxn>
              <a:cxn ang="T137">
                <a:pos x="T78" y="T79"/>
              </a:cxn>
              <a:cxn ang="T138">
                <a:pos x="T80" y="T81"/>
              </a:cxn>
              <a:cxn ang="T139">
                <a:pos x="T82" y="T83"/>
              </a:cxn>
              <a:cxn ang="T140">
                <a:pos x="T84" y="T85"/>
              </a:cxn>
              <a:cxn ang="T141">
                <a:pos x="T86" y="T87"/>
              </a:cxn>
              <a:cxn ang="T142">
                <a:pos x="T88" y="T89"/>
              </a:cxn>
              <a:cxn ang="T143">
                <a:pos x="T90" y="T91"/>
              </a:cxn>
              <a:cxn ang="T144">
                <a:pos x="T92" y="T93"/>
              </a:cxn>
              <a:cxn ang="T145">
                <a:pos x="T94" y="T95"/>
              </a:cxn>
              <a:cxn ang="T146">
                <a:pos x="T96" y="T97"/>
              </a:cxn>
            </a:cxnLst>
            <a:rect l="T147" t="T148" r="T149" b="T150"/>
            <a:pathLst>
              <a:path w="1086" h="1418" extrusionOk="0">
                <a:moveTo>
                  <a:pt x="167" y="154"/>
                </a:moveTo>
                <a:cubicBezTo>
                  <a:pt x="198" y="154"/>
                  <a:pt x="230" y="148"/>
                  <a:pt x="261" y="145"/>
                </a:cubicBezTo>
                <a:cubicBezTo>
                  <a:pt x="319" y="140"/>
                  <a:pt x="377" y="139"/>
                  <a:pt x="436" y="136"/>
                </a:cubicBezTo>
                <a:cubicBezTo>
                  <a:pt x="538" y="131"/>
                  <a:pt x="640" y="115"/>
                  <a:pt x="741" y="110"/>
                </a:cubicBezTo>
                <a:cubicBezTo>
                  <a:pt x="831" y="110"/>
                  <a:pt x="858" y="111"/>
                  <a:pt x="914" y="92"/>
                </a:cubicBezTo>
              </a:path>
              <a:path w="1086" h="1418" extrusionOk="0">
                <a:moveTo>
                  <a:pt x="120" y="198"/>
                </a:moveTo>
                <a:cubicBezTo>
                  <a:pt x="120" y="262"/>
                  <a:pt x="111" y="333"/>
                  <a:pt x="128" y="395"/>
                </a:cubicBezTo>
                <a:cubicBezTo>
                  <a:pt x="137" y="428"/>
                  <a:pt x="149" y="449"/>
                  <a:pt x="172" y="474"/>
                </a:cubicBezTo>
                <a:cubicBezTo>
                  <a:pt x="197" y="501"/>
                  <a:pt x="228" y="519"/>
                  <a:pt x="257" y="541"/>
                </a:cubicBezTo>
                <a:cubicBezTo>
                  <a:pt x="292" y="568"/>
                  <a:pt x="329" y="593"/>
                  <a:pt x="363" y="620"/>
                </a:cubicBezTo>
                <a:cubicBezTo>
                  <a:pt x="388" y="641"/>
                  <a:pt x="413" y="655"/>
                  <a:pt x="444" y="667"/>
                </a:cubicBezTo>
                <a:cubicBezTo>
                  <a:pt x="476" y="680"/>
                  <a:pt x="511" y="689"/>
                  <a:pt x="545" y="689"/>
                </a:cubicBezTo>
                <a:cubicBezTo>
                  <a:pt x="595" y="689"/>
                  <a:pt x="647" y="687"/>
                  <a:pt x="694" y="671"/>
                </a:cubicBezTo>
                <a:cubicBezTo>
                  <a:pt x="735" y="657"/>
                  <a:pt x="767" y="627"/>
                  <a:pt x="795" y="595"/>
                </a:cubicBezTo>
                <a:cubicBezTo>
                  <a:pt x="832" y="553"/>
                  <a:pt x="860" y="507"/>
                  <a:pt x="888" y="460"/>
                </a:cubicBezTo>
                <a:cubicBezTo>
                  <a:pt x="902" y="436"/>
                  <a:pt x="919" y="412"/>
                  <a:pt x="929" y="386"/>
                </a:cubicBezTo>
                <a:cubicBezTo>
                  <a:pt x="940" y="358"/>
                  <a:pt x="944" y="329"/>
                  <a:pt x="948" y="300"/>
                </a:cubicBezTo>
                <a:cubicBezTo>
                  <a:pt x="954" y="251"/>
                  <a:pt x="951" y="194"/>
                  <a:pt x="936" y="147"/>
                </a:cubicBezTo>
                <a:cubicBezTo>
                  <a:pt x="931" y="136"/>
                  <a:pt x="926" y="125"/>
                  <a:pt x="921" y="114"/>
                </a:cubicBezTo>
              </a:path>
              <a:path w="1086" h="1418" extrusionOk="0">
                <a:moveTo>
                  <a:pt x="188" y="1158"/>
                </a:moveTo>
                <a:cubicBezTo>
                  <a:pt x="196" y="1133"/>
                  <a:pt x="198" y="1109"/>
                  <a:pt x="204" y="1084"/>
                </a:cubicBezTo>
                <a:cubicBezTo>
                  <a:pt x="215" y="1043"/>
                  <a:pt x="224" y="1000"/>
                  <a:pt x="242" y="961"/>
                </a:cubicBezTo>
                <a:cubicBezTo>
                  <a:pt x="258" y="926"/>
                  <a:pt x="277" y="898"/>
                  <a:pt x="304" y="870"/>
                </a:cubicBezTo>
                <a:cubicBezTo>
                  <a:pt x="336" y="837"/>
                  <a:pt x="376" y="800"/>
                  <a:pt x="416" y="777"/>
                </a:cubicBezTo>
                <a:cubicBezTo>
                  <a:pt x="451" y="757"/>
                  <a:pt x="488" y="739"/>
                  <a:pt x="527" y="729"/>
                </a:cubicBezTo>
                <a:cubicBezTo>
                  <a:pt x="552" y="722"/>
                  <a:pt x="575" y="719"/>
                  <a:pt x="601" y="724"/>
                </a:cubicBezTo>
                <a:cubicBezTo>
                  <a:pt x="642" y="732"/>
                  <a:pt x="679" y="754"/>
                  <a:pt x="711" y="780"/>
                </a:cubicBezTo>
                <a:cubicBezTo>
                  <a:pt x="750" y="812"/>
                  <a:pt x="782" y="852"/>
                  <a:pt x="807" y="895"/>
                </a:cubicBezTo>
                <a:cubicBezTo>
                  <a:pt x="828" y="932"/>
                  <a:pt x="838" y="969"/>
                  <a:pt x="852" y="1007"/>
                </a:cubicBezTo>
                <a:cubicBezTo>
                  <a:pt x="862" y="1033"/>
                  <a:pt x="867" y="1051"/>
                  <a:pt x="867" y="1080"/>
                </a:cubicBezTo>
                <a:cubicBezTo>
                  <a:pt x="867" y="1101"/>
                  <a:pt x="868" y="1121"/>
                  <a:pt x="870" y="1142"/>
                </a:cubicBezTo>
              </a:path>
              <a:path w="1086" h="1418" extrusionOk="0">
                <a:moveTo>
                  <a:pt x="125" y="1251"/>
                </a:moveTo>
                <a:cubicBezTo>
                  <a:pt x="118" y="1253"/>
                  <a:pt x="110" y="1256"/>
                  <a:pt x="103" y="1258"/>
                </a:cubicBezTo>
                <a:cubicBezTo>
                  <a:pt x="132" y="1251"/>
                  <a:pt x="159" y="1242"/>
                  <a:pt x="188" y="1237"/>
                </a:cubicBezTo>
                <a:cubicBezTo>
                  <a:pt x="237" y="1229"/>
                  <a:pt x="287" y="1229"/>
                  <a:pt x="336" y="1231"/>
                </a:cubicBezTo>
                <a:cubicBezTo>
                  <a:pt x="447" y="1234"/>
                  <a:pt x="556" y="1255"/>
                  <a:pt x="667" y="1261"/>
                </a:cubicBezTo>
                <a:cubicBezTo>
                  <a:pt x="724" y="1264"/>
                  <a:pt x="770" y="1258"/>
                  <a:pt x="824" y="1242"/>
                </a:cubicBezTo>
                <a:cubicBezTo>
                  <a:pt x="856" y="1233"/>
                  <a:pt x="896" y="1213"/>
                  <a:pt x="930" y="1227"/>
                </a:cubicBezTo>
                <a:cubicBezTo>
                  <a:pt x="947" y="1227"/>
                  <a:pt x="955" y="1230"/>
                  <a:pt x="961" y="1246"/>
                </a:cubicBezTo>
              </a:path>
              <a:path w="1086" h="1418" extrusionOk="0">
                <a:moveTo>
                  <a:pt x="103" y="3"/>
                </a:moveTo>
                <a:cubicBezTo>
                  <a:pt x="84" y="49"/>
                  <a:pt x="80" y="88"/>
                  <a:pt x="73" y="138"/>
                </a:cubicBezTo>
                <a:cubicBezTo>
                  <a:pt x="58" y="247"/>
                  <a:pt x="45" y="357"/>
                  <a:pt x="36" y="467"/>
                </a:cubicBezTo>
                <a:cubicBezTo>
                  <a:pt x="15" y="720"/>
                  <a:pt x="-18" y="985"/>
                  <a:pt x="6" y="1239"/>
                </a:cubicBezTo>
                <a:cubicBezTo>
                  <a:pt x="7" y="1252"/>
                  <a:pt x="13" y="1335"/>
                  <a:pt x="45" y="1330"/>
                </a:cubicBezTo>
                <a:cubicBezTo>
                  <a:pt x="47" y="1324"/>
                  <a:pt x="49" y="1317"/>
                  <a:pt x="51" y="1311"/>
                </a:cubicBezTo>
              </a:path>
              <a:path w="1086" h="1418" extrusionOk="0">
                <a:moveTo>
                  <a:pt x="1071" y="64"/>
                </a:moveTo>
                <a:cubicBezTo>
                  <a:pt x="1067" y="65"/>
                  <a:pt x="1062" y="65"/>
                  <a:pt x="1058" y="66"/>
                </a:cubicBezTo>
              </a:path>
              <a:path w="1086" h="1418" extrusionOk="0">
                <a:moveTo>
                  <a:pt x="1085" y="29"/>
                </a:moveTo>
                <a:cubicBezTo>
                  <a:pt x="1071" y="15"/>
                  <a:pt x="1067" y="11"/>
                  <a:pt x="1060" y="0"/>
                </a:cubicBezTo>
                <a:cubicBezTo>
                  <a:pt x="1070" y="26"/>
                  <a:pt x="1081" y="52"/>
                  <a:pt x="1082" y="88"/>
                </a:cubicBezTo>
                <a:cubicBezTo>
                  <a:pt x="1084" y="162"/>
                  <a:pt x="1078" y="240"/>
                  <a:pt x="1073" y="314"/>
                </a:cubicBezTo>
                <a:cubicBezTo>
                  <a:pt x="1063" y="445"/>
                  <a:pt x="1057" y="577"/>
                  <a:pt x="1045" y="708"/>
                </a:cubicBezTo>
                <a:cubicBezTo>
                  <a:pt x="1027" y="903"/>
                  <a:pt x="1014" y="1102"/>
                  <a:pt x="980" y="1295"/>
                </a:cubicBezTo>
                <a:cubicBezTo>
                  <a:pt x="976" y="1318"/>
                  <a:pt x="974" y="1382"/>
                  <a:pt x="955" y="1400"/>
                </a:cubicBezTo>
                <a:cubicBezTo>
                  <a:pt x="945" y="1419"/>
                  <a:pt x="942" y="1422"/>
                  <a:pt x="943" y="1392"/>
                </a:cubicBezTo>
              </a:path>
              <a:path w="1086" h="1418" extrusionOk="0">
                <a:moveTo>
                  <a:pt x="451" y="604"/>
                </a:moveTo>
                <a:cubicBezTo>
                  <a:pt x="427" y="604"/>
                  <a:pt x="420" y="604"/>
                  <a:pt x="405" y="607"/>
                </a:cubicBezTo>
              </a:path>
              <a:path w="1086" h="1418" extrusionOk="0">
                <a:moveTo>
                  <a:pt x="544" y="527"/>
                </a:moveTo>
                <a:cubicBezTo>
                  <a:pt x="501" y="535"/>
                  <a:pt x="459" y="546"/>
                  <a:pt x="417" y="555"/>
                </a:cubicBezTo>
                <a:cubicBezTo>
                  <a:pt x="388" y="562"/>
                  <a:pt x="358" y="568"/>
                  <a:pt x="329" y="574"/>
                </a:cubicBezTo>
              </a:path>
              <a:path w="1086" h="1418" extrusionOk="0">
                <a:moveTo>
                  <a:pt x="598" y="457"/>
                </a:moveTo>
                <a:cubicBezTo>
                  <a:pt x="551" y="460"/>
                  <a:pt x="507" y="467"/>
                  <a:pt x="461" y="474"/>
                </a:cubicBezTo>
                <a:cubicBezTo>
                  <a:pt x="438" y="477"/>
                  <a:pt x="415" y="482"/>
                  <a:pt x="392" y="489"/>
                </a:cubicBezTo>
                <a:cubicBezTo>
                  <a:pt x="372" y="495"/>
                  <a:pt x="371" y="497"/>
                  <a:pt x="405" y="494"/>
                </a:cubicBezTo>
              </a:path>
              <a:path w="1086" h="1418" extrusionOk="0">
                <a:moveTo>
                  <a:pt x="713" y="419"/>
                </a:moveTo>
                <a:cubicBezTo>
                  <a:pt x="677" y="416"/>
                  <a:pt x="656" y="421"/>
                  <a:pt x="621" y="430"/>
                </a:cubicBezTo>
                <a:cubicBezTo>
                  <a:pt x="592" y="438"/>
                  <a:pt x="563" y="447"/>
                  <a:pt x="536" y="461"/>
                </a:cubicBezTo>
                <a:cubicBezTo>
                  <a:pt x="511" y="474"/>
                  <a:pt x="502" y="487"/>
                  <a:pt x="533" y="489"/>
                </a:cubicBezTo>
              </a:path>
              <a:path w="1086" h="1418" extrusionOk="0">
                <a:moveTo>
                  <a:pt x="589" y="564"/>
                </a:moveTo>
                <a:cubicBezTo>
                  <a:pt x="548" y="567"/>
                  <a:pt x="512" y="571"/>
                  <a:pt x="472" y="576"/>
                </a:cubicBezTo>
                <a:cubicBezTo>
                  <a:pt x="497" y="608"/>
                  <a:pt x="531" y="601"/>
                  <a:pt x="573" y="607"/>
                </a:cubicBezTo>
                <a:cubicBezTo>
                  <a:pt x="612" y="612"/>
                  <a:pt x="650" y="616"/>
                  <a:pt x="689" y="617"/>
                </a:cubicBezTo>
                <a:cubicBezTo>
                  <a:pt x="718" y="618"/>
                  <a:pt x="730" y="606"/>
                  <a:pt x="755" y="595"/>
                </a:cubicBezTo>
                <a:cubicBezTo>
                  <a:pt x="759" y="594"/>
                  <a:pt x="764" y="592"/>
                  <a:pt x="768" y="591"/>
                </a:cubicBezTo>
                <a:cubicBezTo>
                  <a:pt x="718" y="606"/>
                  <a:pt x="666" y="616"/>
                  <a:pt x="614" y="626"/>
                </a:cubicBezTo>
                <a:cubicBezTo>
                  <a:pt x="576" y="633"/>
                  <a:pt x="536" y="642"/>
                  <a:pt x="498" y="646"/>
                </a:cubicBezTo>
                <a:cubicBezTo>
                  <a:pt x="549" y="646"/>
                  <a:pt x="598" y="640"/>
                  <a:pt x="649" y="633"/>
                </a:cubicBezTo>
                <a:cubicBezTo>
                  <a:pt x="702" y="626"/>
                  <a:pt x="755" y="624"/>
                  <a:pt x="808" y="618"/>
                </a:cubicBezTo>
                <a:cubicBezTo>
                  <a:pt x="763" y="607"/>
                  <a:pt x="717" y="599"/>
                  <a:pt x="671" y="592"/>
                </a:cubicBezTo>
                <a:cubicBezTo>
                  <a:pt x="638" y="587"/>
                  <a:pt x="612" y="582"/>
                  <a:pt x="582" y="568"/>
                </a:cubicBezTo>
              </a:path>
              <a:path w="1086" h="1418" extrusionOk="0">
                <a:moveTo>
                  <a:pt x="623" y="524"/>
                </a:moveTo>
                <a:cubicBezTo>
                  <a:pt x="565" y="536"/>
                  <a:pt x="509" y="543"/>
                  <a:pt x="450" y="551"/>
                </a:cubicBezTo>
                <a:cubicBezTo>
                  <a:pt x="513" y="529"/>
                  <a:pt x="575" y="513"/>
                  <a:pt x="638" y="492"/>
                </a:cubicBezTo>
              </a:path>
              <a:path w="1086" h="1418" extrusionOk="0">
                <a:moveTo>
                  <a:pt x="741" y="454"/>
                </a:moveTo>
                <a:cubicBezTo>
                  <a:pt x="662" y="469"/>
                  <a:pt x="582" y="477"/>
                  <a:pt x="502" y="489"/>
                </a:cubicBezTo>
                <a:cubicBezTo>
                  <a:pt x="478" y="493"/>
                  <a:pt x="284" y="523"/>
                  <a:pt x="354" y="530"/>
                </a:cubicBezTo>
                <a:cubicBezTo>
                  <a:pt x="411" y="536"/>
                  <a:pt x="473" y="528"/>
                  <a:pt x="529" y="523"/>
                </a:cubicBezTo>
                <a:cubicBezTo>
                  <a:pt x="615" y="516"/>
                  <a:pt x="702" y="512"/>
                  <a:pt x="788" y="505"/>
                </a:cubicBezTo>
                <a:cubicBezTo>
                  <a:pt x="799" y="504"/>
                  <a:pt x="923" y="499"/>
                  <a:pt x="892" y="499"/>
                </a:cubicBezTo>
                <a:cubicBezTo>
                  <a:pt x="806" y="500"/>
                  <a:pt x="719" y="508"/>
                  <a:pt x="633" y="514"/>
                </a:cubicBezTo>
                <a:cubicBezTo>
                  <a:pt x="528" y="521"/>
                  <a:pt x="422" y="528"/>
                  <a:pt x="317" y="535"/>
                </a:cubicBezTo>
                <a:cubicBezTo>
                  <a:pt x="302" y="537"/>
                  <a:pt x="288" y="539"/>
                  <a:pt x="273" y="541"/>
                </a:cubicBezTo>
                <a:cubicBezTo>
                  <a:pt x="196" y="537"/>
                  <a:pt x="393" y="527"/>
                  <a:pt x="410" y="526"/>
                </a:cubicBezTo>
                <a:cubicBezTo>
                  <a:pt x="510" y="519"/>
                  <a:pt x="611" y="513"/>
                  <a:pt x="711" y="505"/>
                </a:cubicBezTo>
                <a:cubicBezTo>
                  <a:pt x="736" y="503"/>
                  <a:pt x="855" y="510"/>
                  <a:pt x="876" y="492"/>
                </a:cubicBezTo>
                <a:cubicBezTo>
                  <a:pt x="895" y="476"/>
                  <a:pt x="825" y="486"/>
                  <a:pt x="804" y="499"/>
                </a:cubicBezTo>
                <a:cubicBezTo>
                  <a:pt x="776" y="516"/>
                  <a:pt x="757" y="520"/>
                  <a:pt x="724" y="527"/>
                </a:cubicBezTo>
                <a:cubicBezTo>
                  <a:pt x="683" y="536"/>
                  <a:pt x="641" y="537"/>
                  <a:pt x="599" y="538"/>
                </a:cubicBezTo>
                <a:cubicBezTo>
                  <a:pt x="581" y="538"/>
                  <a:pt x="572" y="538"/>
                  <a:pt x="594" y="535"/>
                </a:cubicBezTo>
                <a:cubicBezTo>
                  <a:pt x="643" y="525"/>
                  <a:pt x="692" y="524"/>
                  <a:pt x="742" y="520"/>
                </a:cubicBezTo>
                <a:cubicBezTo>
                  <a:pt x="748" y="520"/>
                  <a:pt x="860" y="510"/>
                  <a:pt x="808" y="505"/>
                </a:cubicBezTo>
                <a:cubicBezTo>
                  <a:pt x="737" y="498"/>
                  <a:pt x="662" y="500"/>
                  <a:pt x="591" y="501"/>
                </a:cubicBezTo>
                <a:cubicBezTo>
                  <a:pt x="495" y="502"/>
                  <a:pt x="393" y="501"/>
                  <a:pt x="298" y="520"/>
                </a:cubicBezTo>
                <a:cubicBezTo>
                  <a:pt x="292" y="522"/>
                  <a:pt x="286" y="525"/>
                  <a:pt x="280" y="527"/>
                </a:cubicBezTo>
                <a:cubicBezTo>
                  <a:pt x="341" y="542"/>
                  <a:pt x="394" y="537"/>
                  <a:pt x="458" y="533"/>
                </a:cubicBezTo>
                <a:cubicBezTo>
                  <a:pt x="548" y="528"/>
                  <a:pt x="637" y="520"/>
                  <a:pt x="726" y="507"/>
                </a:cubicBezTo>
                <a:cubicBezTo>
                  <a:pt x="735" y="506"/>
                  <a:pt x="899" y="476"/>
                  <a:pt x="898" y="473"/>
                </a:cubicBezTo>
                <a:cubicBezTo>
                  <a:pt x="889" y="445"/>
                  <a:pt x="754" y="459"/>
                  <a:pt x="735" y="460"/>
                </a:cubicBezTo>
                <a:cubicBezTo>
                  <a:pt x="654" y="462"/>
                  <a:pt x="572" y="468"/>
                  <a:pt x="491" y="476"/>
                </a:cubicBezTo>
                <a:cubicBezTo>
                  <a:pt x="473" y="478"/>
                  <a:pt x="454" y="480"/>
                  <a:pt x="436" y="482"/>
                </a:cubicBezTo>
                <a:cubicBezTo>
                  <a:pt x="391" y="488"/>
                  <a:pt x="256" y="495"/>
                  <a:pt x="301" y="502"/>
                </a:cubicBezTo>
                <a:cubicBezTo>
                  <a:pt x="352" y="510"/>
                  <a:pt x="420" y="489"/>
                  <a:pt x="470" y="482"/>
                </a:cubicBezTo>
                <a:cubicBezTo>
                  <a:pt x="554" y="470"/>
                  <a:pt x="639" y="461"/>
                  <a:pt x="723" y="452"/>
                </a:cubicBezTo>
                <a:cubicBezTo>
                  <a:pt x="737" y="451"/>
                  <a:pt x="752" y="449"/>
                  <a:pt x="766" y="448"/>
                </a:cubicBezTo>
                <a:cubicBezTo>
                  <a:pt x="830" y="451"/>
                  <a:pt x="664" y="463"/>
                  <a:pt x="654" y="464"/>
                </a:cubicBezTo>
                <a:cubicBezTo>
                  <a:pt x="565" y="472"/>
                  <a:pt x="472" y="492"/>
                  <a:pt x="383" y="496"/>
                </a:cubicBezTo>
                <a:cubicBezTo>
                  <a:pt x="363" y="495"/>
                  <a:pt x="342" y="493"/>
                  <a:pt x="322" y="492"/>
                </a:cubicBezTo>
              </a:path>
              <a:path w="1086" h="1418" extrusionOk="0">
                <a:moveTo>
                  <a:pt x="544" y="726"/>
                </a:moveTo>
                <a:cubicBezTo>
                  <a:pt x="569" y="755"/>
                  <a:pt x="555" y="749"/>
                  <a:pt x="539" y="776"/>
                </a:cubicBezTo>
                <a:cubicBezTo>
                  <a:pt x="529" y="793"/>
                  <a:pt x="545" y="821"/>
                  <a:pt x="544" y="840"/>
                </a:cubicBezTo>
                <a:cubicBezTo>
                  <a:pt x="543" y="861"/>
                  <a:pt x="530" y="886"/>
                  <a:pt x="523" y="905"/>
                </a:cubicBezTo>
                <a:cubicBezTo>
                  <a:pt x="514" y="928"/>
                  <a:pt x="506" y="953"/>
                  <a:pt x="504" y="977"/>
                </a:cubicBezTo>
                <a:cubicBezTo>
                  <a:pt x="502" y="994"/>
                  <a:pt x="505" y="1009"/>
                  <a:pt x="508" y="1026"/>
                </a:cubicBezTo>
              </a:path>
              <a:path w="1086" h="1418" extrusionOk="0">
                <a:moveTo>
                  <a:pt x="554" y="874"/>
                </a:moveTo>
                <a:cubicBezTo>
                  <a:pt x="551" y="904"/>
                  <a:pt x="547" y="933"/>
                  <a:pt x="545" y="962"/>
                </a:cubicBezTo>
                <a:cubicBezTo>
                  <a:pt x="544" y="991"/>
                  <a:pt x="540" y="1015"/>
                  <a:pt x="535" y="1043"/>
                </a:cubicBezTo>
                <a:cubicBezTo>
                  <a:pt x="530" y="1071"/>
                  <a:pt x="527" y="1098"/>
                  <a:pt x="522" y="1126"/>
                </a:cubicBezTo>
                <a:cubicBezTo>
                  <a:pt x="520" y="1140"/>
                  <a:pt x="501" y="1190"/>
                  <a:pt x="522" y="1158"/>
                </a:cubicBezTo>
              </a:path>
              <a:path w="1086" h="1418" extrusionOk="0">
                <a:moveTo>
                  <a:pt x="680" y="1218"/>
                </a:moveTo>
                <a:cubicBezTo>
                  <a:pt x="706" y="1213"/>
                  <a:pt x="733" y="1208"/>
                  <a:pt x="758" y="1198"/>
                </a:cubicBezTo>
                <a:cubicBezTo>
                  <a:pt x="778" y="1190"/>
                  <a:pt x="797" y="1188"/>
                  <a:pt x="818" y="1184"/>
                </a:cubicBezTo>
                <a:cubicBezTo>
                  <a:pt x="775" y="1179"/>
                  <a:pt x="732" y="1180"/>
                  <a:pt x="689" y="1177"/>
                </a:cubicBezTo>
                <a:cubicBezTo>
                  <a:pt x="607" y="1172"/>
                  <a:pt x="527" y="1177"/>
                  <a:pt x="445" y="1180"/>
                </a:cubicBezTo>
                <a:cubicBezTo>
                  <a:pt x="382" y="1182"/>
                  <a:pt x="324" y="1188"/>
                  <a:pt x="263" y="1203"/>
                </a:cubicBezTo>
                <a:cubicBezTo>
                  <a:pt x="256" y="1205"/>
                  <a:pt x="248" y="1207"/>
                  <a:pt x="241" y="1209"/>
                </a:cubicBezTo>
                <a:cubicBezTo>
                  <a:pt x="295" y="1218"/>
                  <a:pt x="347" y="1206"/>
                  <a:pt x="402" y="1199"/>
                </a:cubicBezTo>
                <a:cubicBezTo>
                  <a:pt x="485" y="1189"/>
                  <a:pt x="566" y="1173"/>
                  <a:pt x="649" y="1168"/>
                </a:cubicBezTo>
                <a:cubicBezTo>
                  <a:pt x="684" y="1166"/>
                  <a:pt x="715" y="1165"/>
                  <a:pt x="749" y="1159"/>
                </a:cubicBezTo>
                <a:cubicBezTo>
                  <a:pt x="698" y="1153"/>
                  <a:pt x="648" y="1148"/>
                  <a:pt x="597" y="1146"/>
                </a:cubicBezTo>
                <a:cubicBezTo>
                  <a:pt x="534" y="1144"/>
                  <a:pt x="473" y="1140"/>
                  <a:pt x="410" y="1140"/>
                </a:cubicBezTo>
                <a:cubicBezTo>
                  <a:pt x="371" y="1140"/>
                  <a:pt x="338" y="1141"/>
                  <a:pt x="301" y="1152"/>
                </a:cubicBezTo>
                <a:cubicBezTo>
                  <a:pt x="366" y="1161"/>
                  <a:pt x="433" y="1161"/>
                  <a:pt x="499" y="1159"/>
                </a:cubicBezTo>
                <a:cubicBezTo>
                  <a:pt x="582" y="1156"/>
                  <a:pt x="665" y="1155"/>
                  <a:pt x="748" y="1149"/>
                </a:cubicBezTo>
                <a:cubicBezTo>
                  <a:pt x="779" y="1146"/>
                  <a:pt x="786" y="1145"/>
                  <a:pt x="805" y="1143"/>
                </a:cubicBezTo>
                <a:cubicBezTo>
                  <a:pt x="764" y="1124"/>
                  <a:pt x="712" y="1123"/>
                  <a:pt x="667" y="1121"/>
                </a:cubicBezTo>
                <a:cubicBezTo>
                  <a:pt x="580" y="1117"/>
                  <a:pt x="492" y="1115"/>
                  <a:pt x="405" y="1114"/>
                </a:cubicBezTo>
                <a:cubicBezTo>
                  <a:pt x="347" y="1114"/>
                  <a:pt x="179" y="1085"/>
                  <a:pt x="230" y="1114"/>
                </a:cubicBezTo>
                <a:cubicBezTo>
                  <a:pt x="259" y="1117"/>
                  <a:pt x="269" y="1118"/>
                  <a:pt x="288" y="1109"/>
                </a:cubicBezTo>
              </a:path>
            </a:pathLst>
          </a:custGeom>
          <a:noFill/>
          <a:ln w="19050" cap="rnd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292" name="Text Box 220"/>
          <p:cNvSpPr txBox="1">
            <a:spLocks noChangeArrowheads="1"/>
          </p:cNvSpPr>
          <p:nvPr/>
        </p:nvSpPr>
        <p:spPr bwMode="auto">
          <a:xfrm>
            <a:off x="7391400" y="914400"/>
            <a:ext cx="2825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 b="1">
                <a:solidFill>
                  <a:srgbClr val="FF0000"/>
                </a:solidFill>
                <a:latin typeface="Felt Tip Roman" panose="02000400000000000000" pitchFamily="2" charset="0"/>
              </a:rPr>
              <a:t>?</a:t>
            </a:r>
          </a:p>
        </p:txBody>
      </p:sp>
      <p:sp>
        <p:nvSpPr>
          <p:cNvPr id="10293" name="Ink 98"/>
          <p:cNvSpPr>
            <a:spLocks noRot="1" noChangeAspect="1" noEditPoints="1" noChangeArrowheads="1" noChangeShapeType="1" noTextEdit="1"/>
          </p:cNvSpPr>
          <p:nvPr/>
        </p:nvSpPr>
        <p:spPr bwMode="auto">
          <a:xfrm>
            <a:off x="7715250" y="1066800"/>
            <a:ext cx="304800" cy="74613"/>
          </a:xfrm>
          <a:custGeom>
            <a:avLst/>
            <a:gdLst>
              <a:gd name="T0" fmla="*/ 2147483646 w 909"/>
              <a:gd name="T1" fmla="*/ 2147483646 h 219"/>
              <a:gd name="T2" fmla="*/ 2147483646 w 909"/>
              <a:gd name="T3" fmla="*/ 2147483646 h 219"/>
              <a:gd name="T4" fmla="*/ 2147483646 w 909"/>
              <a:gd name="T5" fmla="*/ 2147483646 h 219"/>
              <a:gd name="T6" fmla="*/ 2147483646 w 909"/>
              <a:gd name="T7" fmla="*/ 2147483646 h 219"/>
              <a:gd name="T8" fmla="*/ 2147483646 w 909"/>
              <a:gd name="T9" fmla="*/ 2147483646 h 219"/>
              <a:gd name="T10" fmla="*/ 2147483646 w 909"/>
              <a:gd name="T11" fmla="*/ 2147483646 h 219"/>
              <a:gd name="T12" fmla="*/ 2147483646 w 909"/>
              <a:gd name="T13" fmla="*/ 2147483646 h 219"/>
              <a:gd name="T14" fmla="*/ 2147483646 w 909"/>
              <a:gd name="T15" fmla="*/ 0 h 219"/>
              <a:gd name="T16" fmla="*/ 2147483646 w 909"/>
              <a:gd name="T17" fmla="*/ 2147483646 h 219"/>
              <a:gd name="T18" fmla="*/ 2147483646 w 909"/>
              <a:gd name="T19" fmla="*/ 2147483646 h 219"/>
              <a:gd name="T20" fmla="*/ 2147483646 w 909"/>
              <a:gd name="T21" fmla="*/ 2147483646 h 219"/>
              <a:gd name="T22" fmla="*/ 2147483646 w 909"/>
              <a:gd name="T23" fmla="*/ 2147483646 h 219"/>
              <a:gd name="T24" fmla="*/ 0 w 909"/>
              <a:gd name="T25" fmla="*/ 2147483646 h 219"/>
              <a:gd name="T26" fmla="*/ 2147483646 w 909"/>
              <a:gd name="T27" fmla="*/ 2147483646 h 219"/>
              <a:gd name="T28" fmla="*/ 2147483646 w 909"/>
              <a:gd name="T29" fmla="*/ 2147483646 h 219"/>
              <a:gd name="T30" fmla="*/ 2147483646 w 909"/>
              <a:gd name="T31" fmla="*/ 2147483646 h 219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w 909"/>
              <a:gd name="T49" fmla="*/ 0 h 219"/>
              <a:gd name="T50" fmla="*/ 909 w 909"/>
              <a:gd name="T51" fmla="*/ 219 h 219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T48" t="T49" r="T50" b="T51"/>
            <a:pathLst>
              <a:path w="909" h="219" extrusionOk="0">
                <a:moveTo>
                  <a:pt x="908" y="134"/>
                </a:moveTo>
                <a:cubicBezTo>
                  <a:pt x="885" y="131"/>
                  <a:pt x="868" y="121"/>
                  <a:pt x="847" y="118"/>
                </a:cubicBezTo>
                <a:cubicBezTo>
                  <a:pt x="817" y="114"/>
                  <a:pt x="787" y="114"/>
                  <a:pt x="757" y="111"/>
                </a:cubicBezTo>
                <a:cubicBezTo>
                  <a:pt x="704" y="106"/>
                  <a:pt x="651" y="103"/>
                  <a:pt x="598" y="99"/>
                </a:cubicBezTo>
                <a:cubicBezTo>
                  <a:pt x="527" y="94"/>
                  <a:pt x="457" y="94"/>
                  <a:pt x="386" y="93"/>
                </a:cubicBezTo>
                <a:cubicBezTo>
                  <a:pt x="301" y="92"/>
                  <a:pt x="216" y="92"/>
                  <a:pt x="131" y="97"/>
                </a:cubicBezTo>
                <a:cubicBezTo>
                  <a:pt x="84" y="100"/>
                  <a:pt x="96" y="87"/>
                  <a:pt x="139" y="84"/>
                </a:cubicBezTo>
              </a:path>
              <a:path w="909" h="219" extrusionOk="0">
                <a:moveTo>
                  <a:pt x="228" y="0"/>
                </a:moveTo>
                <a:cubicBezTo>
                  <a:pt x="225" y="5"/>
                  <a:pt x="223" y="9"/>
                  <a:pt x="220" y="14"/>
                </a:cubicBezTo>
                <a:cubicBezTo>
                  <a:pt x="256" y="-12"/>
                  <a:pt x="187" y="30"/>
                  <a:pt x="181" y="33"/>
                </a:cubicBezTo>
                <a:cubicBezTo>
                  <a:pt x="161" y="44"/>
                  <a:pt x="142" y="55"/>
                  <a:pt x="122" y="67"/>
                </a:cubicBezTo>
                <a:cubicBezTo>
                  <a:pt x="94" y="83"/>
                  <a:pt x="63" y="98"/>
                  <a:pt x="34" y="112"/>
                </a:cubicBezTo>
                <a:cubicBezTo>
                  <a:pt x="18" y="119"/>
                  <a:pt x="11" y="122"/>
                  <a:pt x="0" y="127"/>
                </a:cubicBezTo>
                <a:cubicBezTo>
                  <a:pt x="19" y="146"/>
                  <a:pt x="30" y="143"/>
                  <a:pt x="56" y="152"/>
                </a:cubicBezTo>
                <a:cubicBezTo>
                  <a:pt x="78" y="160"/>
                  <a:pt x="101" y="167"/>
                  <a:pt x="122" y="177"/>
                </a:cubicBezTo>
                <a:cubicBezTo>
                  <a:pt x="153" y="192"/>
                  <a:pt x="182" y="208"/>
                  <a:pt x="214" y="218"/>
                </a:cubicBezTo>
              </a:path>
            </a:pathLst>
          </a:custGeom>
          <a:noFill/>
          <a:ln w="28575" cap="rnd" cmpd="sng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grpSp>
        <p:nvGrpSpPr>
          <p:cNvPr id="126" name="Group 125"/>
          <p:cNvGrpSpPr>
            <a:grpSpLocks/>
          </p:cNvGrpSpPr>
          <p:nvPr/>
        </p:nvGrpSpPr>
        <p:grpSpPr bwMode="auto">
          <a:xfrm>
            <a:off x="3613808" y="3049588"/>
            <a:ext cx="805792" cy="552330"/>
            <a:chOff x="3632200" y="3022600"/>
            <a:chExt cx="571500" cy="48260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67">
              <p14:nvContentPartPr>
                <p14:cNvPr id="127" name="Ink 112"/>
                <p14:cNvContentPartPr>
                  <a14:cpLocks xmlns:a14="http://schemas.microsoft.com/office/drawing/2010/main" noRot="1" noChangeAspect="1" noEditPoints="1" noChangeArrowheads="1" noChangeShapeType="1"/>
                </p14:cNvContentPartPr>
                <p14:nvPr/>
              </p14:nvContentPartPr>
              <p14:xfrm>
                <a:off x="4064000" y="3022600"/>
                <a:ext cx="139700" cy="76200"/>
              </p14:xfrm>
            </p:contentPart>
          </mc:Choice>
          <mc:Fallback xmlns="">
            <p:pic>
              <p:nvPicPr>
                <p:cNvPr id="127" name="Ink 112"/>
                <p:cNvPicPr>
                  <a:picLocks noRot="1" noChangeAspect="1" noEditPoints="1" noChangeArrowheads="1" noChangeShapeType="1"/>
                </p:cNvPicPr>
                <p:nvPr/>
              </p:nvPicPr>
              <p:blipFill>
                <a:blip r:embed="rId68"/>
                <a:stretch>
                  <a:fillRect/>
                </a:stretch>
              </p:blipFill>
              <p:spPr>
                <a:xfrm>
                  <a:off x="4057372" y="3014413"/>
                  <a:ext cx="152956" cy="92574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9">
              <p14:nvContentPartPr>
                <p14:cNvPr id="128" name="Ink 113"/>
                <p14:cNvContentPartPr>
                  <a14:cpLocks xmlns:a14="http://schemas.microsoft.com/office/drawing/2010/main" noRot="1" noChangeAspect="1" noEditPoints="1" noChangeArrowheads="1" noChangeShapeType="1"/>
                </p14:cNvContentPartPr>
                <p14:nvPr/>
              </p14:nvContentPartPr>
              <p14:xfrm>
                <a:off x="3937000" y="3149600"/>
                <a:ext cx="50800" cy="25400"/>
              </p14:xfrm>
            </p:contentPart>
          </mc:Choice>
          <mc:Fallback xmlns="">
            <p:pic>
              <p:nvPicPr>
                <p:cNvPr id="128" name="Ink 113"/>
                <p:cNvPicPr>
                  <a:picLocks noRot="1" noChangeAspect="1" noEditPoints="1" noChangeArrowheads="1" noChangeShapeType="1"/>
                </p:cNvPicPr>
                <p:nvPr/>
              </p:nvPicPr>
              <p:blipFill>
                <a:blip r:embed="rId70"/>
                <a:stretch>
                  <a:fillRect/>
                </a:stretch>
              </p:blipFill>
              <p:spPr>
                <a:xfrm>
                  <a:off x="3930363" y="3141447"/>
                  <a:ext cx="64074" cy="41706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1">
              <p14:nvContentPartPr>
                <p14:cNvPr id="129" name="Ink 114"/>
                <p14:cNvContentPartPr>
                  <a14:cpLocks xmlns:a14="http://schemas.microsoft.com/office/drawing/2010/main" noRot="1" noChangeAspect="1" noEditPoints="1" noChangeArrowheads="1" noChangeShapeType="1"/>
                </p14:cNvContentPartPr>
                <p14:nvPr/>
              </p14:nvContentPartPr>
              <p14:xfrm>
                <a:off x="3848100" y="3238500"/>
                <a:ext cx="25400" cy="38100"/>
              </p14:xfrm>
            </p:contentPart>
          </mc:Choice>
          <mc:Fallback xmlns="">
            <p:pic>
              <p:nvPicPr>
                <p:cNvPr id="129" name="Ink 114"/>
                <p:cNvPicPr>
                  <a:picLocks noRot="1" noChangeAspect="1" noEditPoints="1" noChangeArrowheads="1" noChangeShapeType="1"/>
                </p:cNvPicPr>
                <p:nvPr/>
              </p:nvPicPr>
              <p:blipFill>
                <a:blip r:embed="rId72"/>
                <a:stretch>
                  <a:fillRect/>
                </a:stretch>
              </p:blipFill>
              <p:spPr>
                <a:xfrm>
                  <a:off x="3841429" y="3230380"/>
                  <a:ext cx="38741" cy="54339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3">
              <p14:nvContentPartPr>
                <p14:cNvPr id="130" name="Ink 115"/>
                <p14:cNvContentPartPr>
                  <a14:cpLocks xmlns:a14="http://schemas.microsoft.com/office/drawing/2010/main" noRot="1" noChangeAspect="1" noEditPoints="1" noChangeArrowheads="1" noChangeShapeType="1"/>
                </p14:cNvContentPartPr>
                <p14:nvPr/>
              </p14:nvContentPartPr>
              <p14:xfrm>
                <a:off x="3759200" y="3340100"/>
                <a:ext cx="25400" cy="25400"/>
              </p14:xfrm>
            </p:contentPart>
          </mc:Choice>
          <mc:Fallback xmlns="">
            <p:pic>
              <p:nvPicPr>
                <p:cNvPr id="130" name="Ink 115"/>
                <p:cNvPicPr>
                  <a:picLocks noRot="1" noChangeAspect="1" noEditPoints="1" noChangeArrowheads="1" noChangeShapeType="1"/>
                </p:cNvPicPr>
                <p:nvPr/>
              </p:nvPicPr>
              <p:blipFill>
                <a:blip r:embed="rId74"/>
                <a:stretch>
                  <a:fillRect/>
                </a:stretch>
              </p:blipFill>
              <p:spPr>
                <a:xfrm>
                  <a:off x="3752529" y="3331947"/>
                  <a:ext cx="38741" cy="41706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5">
              <p14:nvContentPartPr>
                <p14:cNvPr id="131" name="Ink 116"/>
                <p14:cNvContentPartPr>
                  <a14:cpLocks xmlns:a14="http://schemas.microsoft.com/office/drawing/2010/main" noRot="1" noChangeAspect="1" noEditPoints="1" noChangeArrowheads="1" noChangeShapeType="1"/>
                </p14:cNvContentPartPr>
                <p14:nvPr/>
              </p14:nvContentPartPr>
              <p14:xfrm>
                <a:off x="3632200" y="3467100"/>
                <a:ext cx="38100" cy="38100"/>
              </p14:xfrm>
            </p:contentPart>
          </mc:Choice>
          <mc:Fallback xmlns="">
            <p:pic>
              <p:nvPicPr>
                <p:cNvPr id="131" name="Ink 116"/>
                <p:cNvPicPr>
                  <a:picLocks noRot="1" noChangeAspect="1" noEditPoints="1" noChangeArrowheads="1" noChangeShapeType="1"/>
                </p:cNvPicPr>
                <p:nvPr/>
              </p:nvPicPr>
              <p:blipFill>
                <a:blip r:embed="rId76"/>
                <a:stretch>
                  <a:fillRect/>
                </a:stretch>
              </p:blipFill>
              <p:spPr>
                <a:xfrm>
                  <a:off x="3625552" y="3458980"/>
                  <a:ext cx="51397" cy="54339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132" name="Group 131"/>
          <p:cNvGrpSpPr>
            <a:grpSpLocks/>
          </p:cNvGrpSpPr>
          <p:nvPr/>
        </p:nvGrpSpPr>
        <p:grpSpPr bwMode="auto">
          <a:xfrm>
            <a:off x="4651326" y="3027715"/>
            <a:ext cx="788355" cy="530598"/>
            <a:chOff x="4724400" y="2984500"/>
            <a:chExt cx="711200" cy="54610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77">
              <p14:nvContentPartPr>
                <p14:cNvPr id="133" name="Ink 118"/>
                <p14:cNvContentPartPr>
                  <a14:cpLocks xmlns:a14="http://schemas.microsoft.com/office/drawing/2010/main" noRot="1" noChangeAspect="1" noEditPoints="1" noChangeArrowheads="1" noChangeShapeType="1"/>
                </p14:cNvContentPartPr>
                <p14:nvPr/>
              </p14:nvContentPartPr>
              <p14:xfrm>
                <a:off x="4724400" y="2984500"/>
                <a:ext cx="25400" cy="12700"/>
              </p14:xfrm>
            </p:contentPart>
          </mc:Choice>
          <mc:Fallback xmlns="">
            <p:pic>
              <p:nvPicPr>
                <p:cNvPr id="133" name="Ink 118"/>
                <p:cNvPicPr>
                  <a:picLocks noRot="1" noChangeAspect="1" noEditPoints="1" noChangeArrowheads="1" noChangeShapeType="1"/>
                </p:cNvPicPr>
                <p:nvPr/>
              </p:nvPicPr>
              <p:blipFill>
                <a:blip r:embed="rId78"/>
                <a:stretch>
                  <a:fillRect/>
                </a:stretch>
              </p:blipFill>
              <p:spPr>
                <a:xfrm>
                  <a:off x="4716041" y="2975066"/>
                  <a:ext cx="42119" cy="31569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9">
              <p14:nvContentPartPr>
                <p14:cNvPr id="134" name="Ink 119"/>
                <p14:cNvContentPartPr>
                  <a14:cpLocks xmlns:a14="http://schemas.microsoft.com/office/drawing/2010/main" noRot="1" noChangeAspect="1" noEditPoints="1" noChangeArrowheads="1" noChangeShapeType="1"/>
                </p14:cNvContentPartPr>
                <p14:nvPr/>
              </p14:nvContentPartPr>
              <p14:xfrm>
                <a:off x="4876800" y="3098800"/>
                <a:ext cx="38100" cy="25400"/>
              </p14:xfrm>
            </p:contentPart>
          </mc:Choice>
          <mc:Fallback xmlns="">
            <p:pic>
              <p:nvPicPr>
                <p:cNvPr id="134" name="Ink 119"/>
                <p:cNvPicPr>
                  <a:picLocks noRot="1" noChangeAspect="1" noEditPoints="1" noChangeArrowheads="1" noChangeShapeType="1"/>
                </p:cNvPicPr>
                <p:nvPr/>
              </p:nvPicPr>
              <p:blipFill>
                <a:blip r:embed="rId80"/>
                <a:stretch>
                  <a:fillRect/>
                </a:stretch>
              </p:blipFill>
              <p:spPr>
                <a:xfrm>
                  <a:off x="4868333" y="3089088"/>
                  <a:ext cx="55033" cy="44824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1">
              <p14:nvContentPartPr>
                <p14:cNvPr id="135" name="Ink 120"/>
                <p14:cNvContentPartPr>
                  <a14:cpLocks xmlns:a14="http://schemas.microsoft.com/office/drawing/2010/main" noRot="1" noChangeAspect="1" noEditPoints="1" noChangeArrowheads="1" noChangeShapeType="1"/>
                </p14:cNvContentPartPr>
                <p14:nvPr/>
              </p14:nvContentPartPr>
              <p14:xfrm>
                <a:off x="4978400" y="3187700"/>
                <a:ext cx="63500" cy="25400"/>
              </p14:xfrm>
            </p:contentPart>
          </mc:Choice>
          <mc:Fallback xmlns="">
            <p:pic>
              <p:nvPicPr>
                <p:cNvPr id="135" name="Ink 120"/>
                <p:cNvPicPr>
                  <a:picLocks noRot="1" noChangeAspect="1" noEditPoints="1" noChangeArrowheads="1" noChangeShapeType="1"/>
                </p:cNvPicPr>
                <p:nvPr/>
              </p:nvPicPr>
              <p:blipFill>
                <a:blip r:embed="rId82"/>
                <a:stretch>
                  <a:fillRect/>
                </a:stretch>
              </p:blipFill>
              <p:spPr>
                <a:xfrm>
                  <a:off x="4969977" y="3178129"/>
                  <a:ext cx="80347" cy="44542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3">
              <p14:nvContentPartPr>
                <p14:cNvPr id="136" name="Ink 121"/>
                <p14:cNvContentPartPr>
                  <a14:cpLocks xmlns:a14="http://schemas.microsoft.com/office/drawing/2010/main" noRot="1" noChangeAspect="1" noEditPoints="1" noChangeArrowheads="1" noChangeShapeType="1"/>
                </p14:cNvContentPartPr>
                <p14:nvPr/>
              </p14:nvContentPartPr>
              <p14:xfrm>
                <a:off x="5118100" y="3276600"/>
                <a:ext cx="317500" cy="254000"/>
              </p14:xfrm>
            </p:contentPart>
          </mc:Choice>
          <mc:Fallback xmlns="">
            <p:pic>
              <p:nvPicPr>
                <p:cNvPr id="136" name="Ink 121"/>
                <p:cNvPicPr>
                  <a:picLocks noRot="1" noChangeAspect="1" noEditPoints="1" noChangeArrowheads="1" noChangeShapeType="1"/>
                </p:cNvPicPr>
                <p:nvPr/>
              </p:nvPicPr>
              <p:blipFill>
                <a:blip r:embed="rId84"/>
                <a:stretch>
                  <a:fillRect/>
                </a:stretch>
              </p:blipFill>
              <p:spPr>
                <a:xfrm>
                  <a:off x="5109651" y="3266959"/>
                  <a:ext cx="334399" cy="273282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137" name="Group 136"/>
          <p:cNvGrpSpPr>
            <a:grpSpLocks/>
          </p:cNvGrpSpPr>
          <p:nvPr/>
        </p:nvGrpSpPr>
        <p:grpSpPr bwMode="auto">
          <a:xfrm>
            <a:off x="4745380" y="4003675"/>
            <a:ext cx="874273" cy="892295"/>
            <a:chOff x="4787900" y="4114800"/>
            <a:chExt cx="850900" cy="69850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85">
              <p14:nvContentPartPr>
                <p14:cNvPr id="138" name="Ink 122"/>
                <p14:cNvContentPartPr>
                  <a14:cpLocks xmlns:a14="http://schemas.microsoft.com/office/drawing/2010/main" noRot="1" noChangeAspect="1" noEditPoints="1" noChangeArrowheads="1" noChangeShapeType="1"/>
                </p14:cNvContentPartPr>
                <p14:nvPr/>
              </p14:nvContentPartPr>
              <p14:xfrm>
                <a:off x="5384800" y="4114800"/>
                <a:ext cx="254000" cy="190500"/>
              </p14:xfrm>
            </p:contentPart>
          </mc:Choice>
          <mc:Fallback xmlns="">
            <p:pic>
              <p:nvPicPr>
                <p:cNvPr id="138" name="Ink 122"/>
                <p:cNvPicPr>
                  <a:picLocks noRot="1" noChangeAspect="1" noEditPoints="1" noChangeArrowheads="1" noChangeShapeType="1"/>
                </p:cNvPicPr>
                <p:nvPr/>
              </p:nvPicPr>
              <p:blipFill>
                <a:blip r:embed="rId86"/>
                <a:stretch>
                  <a:fillRect/>
                </a:stretch>
              </p:blipFill>
              <p:spPr>
                <a:xfrm>
                  <a:off x="5375691" y="4107473"/>
                  <a:ext cx="272218" cy="205154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7">
              <p14:nvContentPartPr>
                <p14:cNvPr id="139" name="Ink 123"/>
                <p14:cNvContentPartPr>
                  <a14:cpLocks xmlns:a14="http://schemas.microsoft.com/office/drawing/2010/main" noRot="1" noChangeAspect="1" noEditPoints="1" noChangeArrowheads="1" noChangeShapeType="1"/>
                </p14:cNvContentPartPr>
                <p14:nvPr/>
              </p14:nvContentPartPr>
              <p14:xfrm>
                <a:off x="5080000" y="4406900"/>
                <a:ext cx="228600" cy="190500"/>
              </p14:xfrm>
            </p:contentPart>
          </mc:Choice>
          <mc:Fallback xmlns="">
            <p:pic>
              <p:nvPicPr>
                <p:cNvPr id="139" name="Ink 123"/>
                <p:cNvPicPr>
                  <a:picLocks noRot="1" noChangeAspect="1" noEditPoints="1" noChangeArrowheads="1" noChangeShapeType="1"/>
                </p:cNvPicPr>
                <p:nvPr/>
              </p:nvPicPr>
              <p:blipFill>
                <a:blip r:embed="rId88"/>
                <a:stretch>
                  <a:fillRect/>
                </a:stretch>
              </p:blipFill>
              <p:spPr>
                <a:xfrm>
                  <a:off x="5070884" y="4399573"/>
                  <a:ext cx="246832" cy="205154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9">
              <p14:nvContentPartPr>
                <p14:cNvPr id="140" name="Ink 124"/>
                <p14:cNvContentPartPr>
                  <a14:cpLocks xmlns:a14="http://schemas.microsoft.com/office/drawing/2010/main" noRot="1" noChangeAspect="1" noEditPoints="1" noChangeArrowheads="1" noChangeShapeType="1"/>
                </p14:cNvContentPartPr>
                <p14:nvPr/>
              </p14:nvContentPartPr>
              <p14:xfrm>
                <a:off x="4787900" y="4635500"/>
                <a:ext cx="215900" cy="177800"/>
              </p14:xfrm>
            </p:contentPart>
          </mc:Choice>
          <mc:Fallback xmlns="">
            <p:pic>
              <p:nvPicPr>
                <p:cNvPr id="140" name="Ink 124"/>
                <p:cNvPicPr>
                  <a:picLocks noRot="1" noChangeAspect="1" noEditPoints="1" noChangeArrowheads="1" noChangeShapeType="1"/>
                </p:cNvPicPr>
                <p:nvPr/>
              </p:nvPicPr>
              <p:blipFill>
                <a:blip r:embed="rId90"/>
                <a:stretch>
                  <a:fillRect/>
                </a:stretch>
              </p:blipFill>
              <p:spPr>
                <a:xfrm>
                  <a:off x="4778802" y="4628162"/>
                  <a:ext cx="234096" cy="192476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141" name="Group 140"/>
          <p:cNvGrpSpPr>
            <a:grpSpLocks/>
          </p:cNvGrpSpPr>
          <p:nvPr/>
        </p:nvGrpSpPr>
        <p:grpSpPr bwMode="auto">
          <a:xfrm>
            <a:off x="3464030" y="4226772"/>
            <a:ext cx="812349" cy="669198"/>
            <a:chOff x="3530600" y="4229100"/>
            <a:chExt cx="685800" cy="58420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91">
              <p14:nvContentPartPr>
                <p14:cNvPr id="142" name="Ink 125"/>
                <p14:cNvContentPartPr>
                  <a14:cpLocks xmlns:a14="http://schemas.microsoft.com/office/drawing/2010/main" noRot="1" noChangeAspect="1" noEditPoints="1" noChangeArrowheads="1" noChangeShapeType="1"/>
                </p14:cNvContentPartPr>
                <p14:nvPr/>
              </p14:nvContentPartPr>
              <p14:xfrm>
                <a:off x="3530600" y="4229100"/>
                <a:ext cx="114300" cy="127000"/>
              </p14:xfrm>
            </p:contentPart>
          </mc:Choice>
          <mc:Fallback xmlns="">
            <p:pic>
              <p:nvPicPr>
                <p:cNvPr id="142" name="Ink 125"/>
                <p:cNvPicPr>
                  <a:picLocks noRot="1" noChangeAspect="1" noEditPoints="1" noChangeArrowheads="1" noChangeShapeType="1"/>
                </p:cNvPicPr>
                <p:nvPr/>
              </p:nvPicPr>
              <p:blipFill>
                <a:blip r:embed="rId92"/>
                <a:stretch>
                  <a:fillRect/>
                </a:stretch>
              </p:blipFill>
              <p:spPr>
                <a:xfrm>
                  <a:off x="3522696" y="4220927"/>
                  <a:ext cx="130107" cy="143347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93">
              <p14:nvContentPartPr>
                <p14:cNvPr id="143" name="Ink 126"/>
                <p14:cNvContentPartPr>
                  <a14:cpLocks xmlns:a14="http://schemas.microsoft.com/office/drawing/2010/main" noRot="1" noChangeAspect="1" noEditPoints="1" noChangeArrowheads="1" noChangeShapeType="1"/>
                </p14:cNvContentPartPr>
                <p14:nvPr/>
              </p14:nvContentPartPr>
              <p14:xfrm>
                <a:off x="3708400" y="4432300"/>
                <a:ext cx="165100" cy="139700"/>
              </p14:xfrm>
            </p:contentPart>
          </mc:Choice>
          <mc:Fallback xmlns="">
            <p:pic>
              <p:nvPicPr>
                <p:cNvPr id="143" name="Ink 126"/>
                <p:cNvPicPr>
                  <a:picLocks noRot="1" noChangeAspect="1" noEditPoints="1" noChangeArrowheads="1" noChangeShapeType="1"/>
                </p:cNvPicPr>
                <p:nvPr/>
              </p:nvPicPr>
              <p:blipFill>
                <a:blip r:embed="rId94"/>
                <a:stretch>
                  <a:fillRect/>
                </a:stretch>
              </p:blipFill>
              <p:spPr>
                <a:xfrm>
                  <a:off x="3700495" y="4424138"/>
                  <a:ext cx="180911" cy="156024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95">
              <p14:nvContentPartPr>
                <p14:cNvPr id="144" name="Ink 127"/>
                <p14:cNvContentPartPr>
                  <a14:cpLocks xmlns:a14="http://schemas.microsoft.com/office/drawing/2010/main" noRot="1" noChangeAspect="1" noEditPoints="1" noChangeArrowheads="1" noChangeShapeType="1"/>
                </p14:cNvContentPartPr>
                <p14:nvPr/>
              </p14:nvContentPartPr>
              <p14:xfrm>
                <a:off x="3937000" y="4635500"/>
                <a:ext cx="38100" cy="25400"/>
              </p14:xfrm>
            </p:contentPart>
          </mc:Choice>
          <mc:Fallback xmlns="">
            <p:pic>
              <p:nvPicPr>
                <p:cNvPr id="144" name="Ink 127"/>
                <p:cNvPicPr>
                  <a:picLocks noRot="1" noChangeAspect="1" noEditPoints="1" noChangeArrowheads="1" noChangeShapeType="1"/>
                </p:cNvPicPr>
                <p:nvPr/>
              </p:nvPicPr>
              <p:blipFill>
                <a:blip r:embed="rId96"/>
                <a:stretch>
                  <a:fillRect/>
                </a:stretch>
              </p:blipFill>
              <p:spPr>
                <a:xfrm>
                  <a:off x="3929075" y="4627347"/>
                  <a:ext cx="53950" cy="41706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97">
              <p14:nvContentPartPr>
                <p14:cNvPr id="145" name="Ink 128"/>
                <p14:cNvContentPartPr>
                  <a14:cpLocks xmlns:a14="http://schemas.microsoft.com/office/drawing/2010/main" noRot="1" noChangeAspect="1" noEditPoints="1" noChangeArrowheads="1" noChangeShapeType="1"/>
                </p14:cNvContentPartPr>
                <p14:nvPr/>
              </p14:nvContentPartPr>
              <p14:xfrm>
                <a:off x="4038600" y="4711700"/>
                <a:ext cx="50800" cy="25400"/>
              </p14:xfrm>
            </p:contentPart>
          </mc:Choice>
          <mc:Fallback xmlns="">
            <p:pic>
              <p:nvPicPr>
                <p:cNvPr id="145" name="Ink 128"/>
                <p:cNvPicPr>
                  <a:picLocks noRot="1" noChangeAspect="1" noEditPoints="1" noChangeArrowheads="1" noChangeShapeType="1"/>
                </p:cNvPicPr>
                <p:nvPr/>
              </p:nvPicPr>
              <p:blipFill>
                <a:blip r:embed="rId98"/>
                <a:stretch>
                  <a:fillRect/>
                </a:stretch>
              </p:blipFill>
              <p:spPr>
                <a:xfrm>
                  <a:off x="4030738" y="4703445"/>
                  <a:ext cx="66524" cy="4191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99">
              <p14:nvContentPartPr>
                <p14:cNvPr id="146" name="Ink 129"/>
                <p14:cNvContentPartPr>
                  <a14:cpLocks xmlns:a14="http://schemas.microsoft.com/office/drawing/2010/main" noRot="1" noChangeAspect="1" noEditPoints="1" noChangeArrowheads="1" noChangeShapeType="1"/>
                </p14:cNvContentPartPr>
                <p14:nvPr/>
              </p14:nvContentPartPr>
              <p14:xfrm>
                <a:off x="4165600" y="4787900"/>
                <a:ext cx="50800" cy="25400"/>
              </p14:xfrm>
            </p:contentPart>
          </mc:Choice>
          <mc:Fallback xmlns="">
            <p:pic>
              <p:nvPicPr>
                <p:cNvPr id="146" name="Ink 129"/>
                <p:cNvPicPr>
                  <a:picLocks noRot="1" noChangeAspect="1" noEditPoints="1" noChangeArrowheads="1" noChangeShapeType="1"/>
                </p:cNvPicPr>
                <p:nvPr/>
              </p:nvPicPr>
              <p:blipFill>
                <a:blip r:embed="rId100"/>
                <a:stretch>
                  <a:fillRect/>
                </a:stretch>
              </p:blipFill>
              <p:spPr>
                <a:xfrm>
                  <a:off x="4157691" y="4779747"/>
                  <a:ext cx="66618" cy="41706"/>
                </a:xfrm>
                <a:prstGeom prst="rect">
                  <a:avLst/>
                </a:prstGeom>
              </p:spPr>
            </p:pic>
          </mc:Fallback>
        </mc:AlternateContent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5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85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5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485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withGroup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5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485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485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withGroup">
                            <p:stCondLst>
                              <p:cond delay="5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5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485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5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1485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withGroup">
                            <p:stCondLst>
                              <p:cond delay="500"/>
                            </p:stCondLst>
                            <p:childTnLst>
                              <p:par>
                                <p:cTn id="3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5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485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5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485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withGroup">
                            <p:stCondLst>
                              <p:cond delay="5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5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1485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5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1485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"/>
                            </p:stCondLst>
                            <p:childTnLst>
                              <p:par>
                                <p:cTn id="5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5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000"/>
                            </p:stCondLst>
                            <p:childTnLst>
                              <p:par>
                                <p:cTn id="5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1" dur="5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1500"/>
                            </p:stCondLst>
                            <p:childTnLst>
                              <p:par>
                                <p:cTn id="6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5" dur="5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8563" grpId="0"/>
      <p:bldP spid="148564" grpId="0" animBg="1"/>
      <p:bldP spid="148565" grpId="0" animBg="1"/>
      <p:bldP spid="148576" grpId="0"/>
      <p:bldP spid="148577" grpId="0"/>
      <p:bldP spid="148578" grpId="0"/>
      <p:bldP spid="14858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440113" y="5791200"/>
            <a:ext cx="2579687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Felt Tip Roman" panose="02000400000000000000" pitchFamily="2" charset="0"/>
              <a:buChar char="–"/>
            </a:pPr>
            <a:r>
              <a:rPr lang="en-US" sz="1400" dirty="0" smtClean="0">
                <a:solidFill>
                  <a:srgbClr val="008000"/>
                </a:solidFill>
                <a:latin typeface="Felt Tip Roman" panose="02000400000000000000" pitchFamily="2" charset="0"/>
              </a:rPr>
              <a:t>Affordable to start</a:t>
            </a:r>
          </a:p>
          <a:p>
            <a:pPr marL="171450" indent="-171450">
              <a:buFont typeface="Felt Tip Roman" panose="02000400000000000000" pitchFamily="2" charset="0"/>
              <a:buChar char="–"/>
            </a:pPr>
            <a:r>
              <a:rPr lang="en-US" sz="1400" dirty="0" smtClean="0">
                <a:solidFill>
                  <a:srgbClr val="008000"/>
                </a:solidFill>
                <a:latin typeface="Felt Tip Roman" panose="02000400000000000000" pitchFamily="2" charset="0"/>
              </a:rPr>
              <a:t>TCO vs x86 Cloud – 32-60%</a:t>
            </a:r>
          </a:p>
          <a:p>
            <a:pPr marL="171450" indent="-171450">
              <a:buFont typeface="Felt Tip Roman" panose="02000400000000000000" pitchFamily="2" charset="0"/>
              <a:buChar char="–"/>
            </a:pPr>
            <a:r>
              <a:rPr lang="en-US" sz="1400" dirty="0" smtClean="0">
                <a:solidFill>
                  <a:srgbClr val="008000"/>
                </a:solidFill>
                <a:latin typeface="Felt Tip Roman" panose="02000400000000000000" pitchFamily="2" charset="0"/>
              </a:rPr>
              <a:t>D/C Simplicity</a:t>
            </a:r>
          </a:p>
        </p:txBody>
      </p:sp>
      <p:sp>
        <p:nvSpPr>
          <p:cNvPr id="12360" name="Ink 7"/>
          <p:cNvSpPr>
            <a:spLocks noRot="1" noChangeAspect="1" noEditPoints="1" noChangeArrowheads="1" noChangeShapeType="1" noTextEdit="1"/>
          </p:cNvSpPr>
          <p:nvPr/>
        </p:nvSpPr>
        <p:spPr bwMode="auto">
          <a:xfrm>
            <a:off x="4764531" y="6313782"/>
            <a:ext cx="36069" cy="239418"/>
          </a:xfrm>
          <a:custGeom>
            <a:avLst/>
            <a:gdLst>
              <a:gd name="T0" fmla="*/ 2147483646 w 290"/>
              <a:gd name="T1" fmla="*/ 2147483646 h 878"/>
              <a:gd name="T2" fmla="*/ 2147483646 w 290"/>
              <a:gd name="T3" fmla="*/ 2147483646 h 878"/>
              <a:gd name="T4" fmla="*/ 2147483646 w 290"/>
              <a:gd name="T5" fmla="*/ 2147483646 h 878"/>
              <a:gd name="T6" fmla="*/ 2147483646 w 290"/>
              <a:gd name="T7" fmla="*/ 2147483646 h 878"/>
              <a:gd name="T8" fmla="*/ 2147483646 w 290"/>
              <a:gd name="T9" fmla="*/ 2147483646 h 878"/>
              <a:gd name="T10" fmla="*/ 2147483646 w 290"/>
              <a:gd name="T11" fmla="*/ 2147483646 h 878"/>
              <a:gd name="T12" fmla="*/ 2147483646 w 290"/>
              <a:gd name="T13" fmla="*/ 2147483646 h 878"/>
              <a:gd name="T14" fmla="*/ 2147483646 w 290"/>
              <a:gd name="T15" fmla="*/ 2147483646 h 878"/>
              <a:gd name="T16" fmla="*/ 2147483646 w 290"/>
              <a:gd name="T17" fmla="*/ 2147483646 h 878"/>
              <a:gd name="T18" fmla="*/ 2147483646 w 290"/>
              <a:gd name="T19" fmla="*/ 2147483646 h 878"/>
              <a:gd name="T20" fmla="*/ 0 w 290"/>
              <a:gd name="T21" fmla="*/ 2147483646 h 878"/>
              <a:gd name="T22" fmla="*/ 2147483646 w 290"/>
              <a:gd name="T23" fmla="*/ 2147483646 h 878"/>
              <a:gd name="T24" fmla="*/ 2147483646 w 290"/>
              <a:gd name="T25" fmla="*/ 0 h 878"/>
              <a:gd name="T26" fmla="*/ 2147483646 w 290"/>
              <a:gd name="T27" fmla="*/ 2147483646 h 878"/>
              <a:gd name="T28" fmla="*/ 2147483646 w 290"/>
              <a:gd name="T29" fmla="*/ 2147483646 h 878"/>
              <a:gd name="T30" fmla="*/ 2147483646 w 290"/>
              <a:gd name="T31" fmla="*/ 2147483646 h 878"/>
              <a:gd name="T32" fmla="*/ 2147483646 w 290"/>
              <a:gd name="T33" fmla="*/ 2147483646 h 878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w 290"/>
              <a:gd name="T52" fmla="*/ 0 h 878"/>
              <a:gd name="T53" fmla="*/ 290 w 290"/>
              <a:gd name="T54" fmla="*/ 878 h 878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T51" t="T52" r="T53" b="T54"/>
            <a:pathLst>
              <a:path w="290" h="878" extrusionOk="0">
                <a:moveTo>
                  <a:pt x="155" y="119"/>
                </a:moveTo>
                <a:cubicBezTo>
                  <a:pt x="148" y="96"/>
                  <a:pt x="148" y="91"/>
                  <a:pt x="135" y="72"/>
                </a:cubicBezTo>
                <a:cubicBezTo>
                  <a:pt x="131" y="107"/>
                  <a:pt x="134" y="142"/>
                  <a:pt x="135" y="178"/>
                </a:cubicBezTo>
                <a:cubicBezTo>
                  <a:pt x="138" y="266"/>
                  <a:pt x="137" y="353"/>
                  <a:pt x="137" y="441"/>
                </a:cubicBezTo>
                <a:cubicBezTo>
                  <a:pt x="137" y="538"/>
                  <a:pt x="138" y="636"/>
                  <a:pt x="138" y="733"/>
                </a:cubicBezTo>
                <a:cubicBezTo>
                  <a:pt x="138" y="781"/>
                  <a:pt x="111" y="919"/>
                  <a:pt x="135" y="877"/>
                </a:cubicBezTo>
                <a:cubicBezTo>
                  <a:pt x="139" y="867"/>
                  <a:pt x="142" y="857"/>
                  <a:pt x="146" y="847"/>
                </a:cubicBezTo>
              </a:path>
              <a:path w="290" h="878" extrusionOk="0">
                <a:moveTo>
                  <a:pt x="123" y="52"/>
                </a:moveTo>
                <a:cubicBezTo>
                  <a:pt x="108" y="75"/>
                  <a:pt x="95" y="100"/>
                  <a:pt x="79" y="122"/>
                </a:cubicBezTo>
                <a:cubicBezTo>
                  <a:pt x="56" y="155"/>
                  <a:pt x="33" y="188"/>
                  <a:pt x="15" y="224"/>
                </a:cubicBezTo>
                <a:cubicBezTo>
                  <a:pt x="7" y="239"/>
                  <a:pt x="5" y="244"/>
                  <a:pt x="0" y="254"/>
                </a:cubicBezTo>
                <a:cubicBezTo>
                  <a:pt x="34" y="229"/>
                  <a:pt x="57" y="197"/>
                  <a:pt x="81" y="161"/>
                </a:cubicBezTo>
                <a:cubicBezTo>
                  <a:pt x="115" y="110"/>
                  <a:pt x="145" y="57"/>
                  <a:pt x="168" y="0"/>
                </a:cubicBezTo>
                <a:cubicBezTo>
                  <a:pt x="155" y="37"/>
                  <a:pt x="149" y="69"/>
                  <a:pt x="157" y="109"/>
                </a:cubicBezTo>
                <a:cubicBezTo>
                  <a:pt x="165" y="152"/>
                  <a:pt x="186" y="190"/>
                  <a:pt x="210" y="226"/>
                </a:cubicBezTo>
                <a:cubicBezTo>
                  <a:pt x="224" y="247"/>
                  <a:pt x="255" y="283"/>
                  <a:pt x="272" y="296"/>
                </a:cubicBezTo>
                <a:cubicBezTo>
                  <a:pt x="288" y="301"/>
                  <a:pt x="294" y="301"/>
                  <a:pt x="288" y="315"/>
                </a:cubicBezTo>
              </a:path>
            </a:pathLst>
          </a:custGeom>
          <a:noFill/>
          <a:ln w="19050" cap="rnd">
            <a:solidFill>
              <a:srgbClr val="008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290" name="Ink 49"/>
          <p:cNvSpPr>
            <a:spLocks noRot="1" noChangeAspect="1" noEditPoints="1" noChangeArrowheads="1" noChangeShapeType="1" noTextEdit="1"/>
          </p:cNvSpPr>
          <p:nvPr/>
        </p:nvSpPr>
        <p:spPr bwMode="auto">
          <a:xfrm>
            <a:off x="304800" y="2057400"/>
            <a:ext cx="8382000" cy="128588"/>
          </a:xfrm>
          <a:custGeom>
            <a:avLst/>
            <a:gdLst>
              <a:gd name="T0" fmla="*/ 0 w 18204"/>
              <a:gd name="T1" fmla="*/ 2147483646 h 276"/>
              <a:gd name="T2" fmla="*/ 2147483646 w 18204"/>
              <a:gd name="T3" fmla="*/ 2147483646 h 276"/>
              <a:gd name="T4" fmla="*/ 2147483646 w 18204"/>
              <a:gd name="T5" fmla="*/ 2147483646 h 276"/>
              <a:gd name="T6" fmla="*/ 2147483646 w 18204"/>
              <a:gd name="T7" fmla="*/ 2147483646 h 276"/>
              <a:gd name="T8" fmla="*/ 2147483646 w 18204"/>
              <a:gd name="T9" fmla="*/ 2147483646 h 276"/>
              <a:gd name="T10" fmla="*/ 2147483646 w 18204"/>
              <a:gd name="T11" fmla="*/ 2147483646 h 276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8204"/>
              <a:gd name="T19" fmla="*/ 0 h 276"/>
              <a:gd name="T20" fmla="*/ 18204 w 18204"/>
              <a:gd name="T21" fmla="*/ 276 h 27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8204" h="276" extrusionOk="0">
                <a:moveTo>
                  <a:pt x="0" y="262"/>
                </a:moveTo>
                <a:cubicBezTo>
                  <a:pt x="227" y="259"/>
                  <a:pt x="457" y="252"/>
                  <a:pt x="687" y="238"/>
                </a:cubicBezTo>
                <a:cubicBezTo>
                  <a:pt x="2611" y="121"/>
                  <a:pt x="4524" y="37"/>
                  <a:pt x="6453" y="29"/>
                </a:cubicBezTo>
                <a:cubicBezTo>
                  <a:pt x="8214" y="22"/>
                  <a:pt x="9975" y="48"/>
                  <a:pt x="11736" y="26"/>
                </a:cubicBezTo>
                <a:cubicBezTo>
                  <a:pt x="13413" y="5"/>
                  <a:pt x="15089" y="14"/>
                  <a:pt x="16766" y="5"/>
                </a:cubicBezTo>
                <a:cubicBezTo>
                  <a:pt x="17245" y="3"/>
                  <a:pt x="17726" y="9"/>
                  <a:pt x="18203" y="5"/>
                </a:cubicBezTo>
              </a:path>
            </a:pathLst>
          </a:custGeom>
          <a:noFill/>
          <a:ln w="19050" cap="rnd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291" name="Text Box 20"/>
          <p:cNvSpPr txBox="1">
            <a:spLocks noChangeArrowheads="1"/>
          </p:cNvSpPr>
          <p:nvPr/>
        </p:nvSpPr>
        <p:spPr bwMode="auto">
          <a:xfrm>
            <a:off x="3962400" y="1736725"/>
            <a:ext cx="5969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600">
                <a:latin typeface="Felt Tip Roman" panose="02000400000000000000" pitchFamily="2" charset="0"/>
              </a:rPr>
              <a:t>Time</a:t>
            </a:r>
          </a:p>
        </p:txBody>
      </p:sp>
      <p:sp>
        <p:nvSpPr>
          <p:cNvPr id="12292" name="Text Box 72"/>
          <p:cNvSpPr txBox="1">
            <a:spLocks noChangeArrowheads="1"/>
          </p:cNvSpPr>
          <p:nvPr/>
        </p:nvSpPr>
        <p:spPr bwMode="auto">
          <a:xfrm>
            <a:off x="803275" y="1752600"/>
            <a:ext cx="99377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600">
                <a:solidFill>
                  <a:srgbClr val="FF0000"/>
                </a:solidFill>
                <a:latin typeface="Felt Tip Roman" panose="02000400000000000000" pitchFamily="2" charset="0"/>
              </a:rPr>
              <a:t>Inf/Collab</a:t>
            </a:r>
          </a:p>
        </p:txBody>
      </p:sp>
      <p:sp>
        <p:nvSpPr>
          <p:cNvPr id="12412" name="Ink 131"/>
          <p:cNvSpPr>
            <a:spLocks noRot="1" noChangeAspect="1" noEditPoints="1" noChangeArrowheads="1" noChangeShapeType="1" noTextEdit="1"/>
          </p:cNvSpPr>
          <p:nvPr/>
        </p:nvSpPr>
        <p:spPr bwMode="auto">
          <a:xfrm>
            <a:off x="1752600" y="2209800"/>
            <a:ext cx="186610" cy="3495090"/>
          </a:xfrm>
          <a:custGeom>
            <a:avLst/>
            <a:gdLst>
              <a:gd name="T0" fmla="*/ 2147483646 w 123"/>
              <a:gd name="T1" fmla="*/ 0 h 8809"/>
              <a:gd name="T2" fmla="*/ 2147483646 w 123"/>
              <a:gd name="T3" fmla="*/ 2147483646 h 8809"/>
              <a:gd name="T4" fmla="*/ 2147483646 w 123"/>
              <a:gd name="T5" fmla="*/ 2147483646 h 8809"/>
              <a:gd name="T6" fmla="*/ 2147483646 w 123"/>
              <a:gd name="T7" fmla="*/ 2147483646 h 8809"/>
              <a:gd name="T8" fmla="*/ 2147483646 w 123"/>
              <a:gd name="T9" fmla="*/ 2147483646 h 8809"/>
              <a:gd name="T10" fmla="*/ 2147483646 w 123"/>
              <a:gd name="T11" fmla="*/ 2147483646 h 8809"/>
              <a:gd name="T12" fmla="*/ 2147483646 w 123"/>
              <a:gd name="T13" fmla="*/ 2147483646 h 8809"/>
              <a:gd name="T14" fmla="*/ 0 w 123"/>
              <a:gd name="T15" fmla="*/ 2147483646 h 8809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123"/>
              <a:gd name="T25" fmla="*/ 0 h 8809"/>
              <a:gd name="T26" fmla="*/ 123 w 123"/>
              <a:gd name="T27" fmla="*/ 8809 h 8809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123" h="8809" extrusionOk="0">
                <a:moveTo>
                  <a:pt x="122" y="0"/>
                </a:moveTo>
                <a:cubicBezTo>
                  <a:pt x="51" y="468"/>
                  <a:pt x="43" y="938"/>
                  <a:pt x="42" y="1411"/>
                </a:cubicBezTo>
                <a:cubicBezTo>
                  <a:pt x="40" y="2128"/>
                  <a:pt x="29" y="2835"/>
                  <a:pt x="58" y="3551"/>
                </a:cubicBezTo>
                <a:cubicBezTo>
                  <a:pt x="78" y="4047"/>
                  <a:pt x="63" y="4548"/>
                  <a:pt x="58" y="5045"/>
                </a:cubicBezTo>
                <a:cubicBezTo>
                  <a:pt x="53" y="5535"/>
                  <a:pt x="48" y="6015"/>
                  <a:pt x="68" y="6504"/>
                </a:cubicBezTo>
                <a:cubicBezTo>
                  <a:pt x="82" y="6853"/>
                  <a:pt x="65" y="7212"/>
                  <a:pt x="52" y="7561"/>
                </a:cubicBezTo>
                <a:cubicBezTo>
                  <a:pt x="38" y="7928"/>
                  <a:pt x="47" y="8295"/>
                  <a:pt x="27" y="8661"/>
                </a:cubicBezTo>
                <a:cubicBezTo>
                  <a:pt x="24" y="8710"/>
                  <a:pt x="5" y="8780"/>
                  <a:pt x="0" y="8808"/>
                </a:cubicBezTo>
              </a:path>
            </a:pathLst>
          </a:custGeom>
          <a:noFill/>
          <a:ln w="28575" cap="rnd" cmpd="sng">
            <a:solidFill>
              <a:srgbClr val="008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413" name="Ink 131"/>
          <p:cNvSpPr>
            <a:spLocks noRot="1" noChangeAspect="1" noEditPoints="1" noChangeArrowheads="1" noChangeShapeType="1" noTextEdit="1"/>
          </p:cNvSpPr>
          <p:nvPr/>
        </p:nvSpPr>
        <p:spPr bwMode="auto">
          <a:xfrm>
            <a:off x="7204790" y="2209800"/>
            <a:ext cx="186610" cy="3495090"/>
          </a:xfrm>
          <a:custGeom>
            <a:avLst/>
            <a:gdLst>
              <a:gd name="T0" fmla="*/ 2147483646 w 123"/>
              <a:gd name="T1" fmla="*/ 0 h 8809"/>
              <a:gd name="T2" fmla="*/ 2147483646 w 123"/>
              <a:gd name="T3" fmla="*/ 2147483646 h 8809"/>
              <a:gd name="T4" fmla="*/ 2147483646 w 123"/>
              <a:gd name="T5" fmla="*/ 2147483646 h 8809"/>
              <a:gd name="T6" fmla="*/ 2147483646 w 123"/>
              <a:gd name="T7" fmla="*/ 2147483646 h 8809"/>
              <a:gd name="T8" fmla="*/ 2147483646 w 123"/>
              <a:gd name="T9" fmla="*/ 2147483646 h 8809"/>
              <a:gd name="T10" fmla="*/ 2147483646 w 123"/>
              <a:gd name="T11" fmla="*/ 2147483646 h 8809"/>
              <a:gd name="T12" fmla="*/ 2147483646 w 123"/>
              <a:gd name="T13" fmla="*/ 2147483646 h 8809"/>
              <a:gd name="T14" fmla="*/ 0 w 123"/>
              <a:gd name="T15" fmla="*/ 2147483646 h 8809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123"/>
              <a:gd name="T25" fmla="*/ 0 h 8809"/>
              <a:gd name="T26" fmla="*/ 123 w 123"/>
              <a:gd name="T27" fmla="*/ 8809 h 8809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123" h="8809" extrusionOk="0">
                <a:moveTo>
                  <a:pt x="122" y="0"/>
                </a:moveTo>
                <a:cubicBezTo>
                  <a:pt x="51" y="468"/>
                  <a:pt x="43" y="938"/>
                  <a:pt x="42" y="1411"/>
                </a:cubicBezTo>
                <a:cubicBezTo>
                  <a:pt x="40" y="2128"/>
                  <a:pt x="29" y="2835"/>
                  <a:pt x="58" y="3551"/>
                </a:cubicBezTo>
                <a:cubicBezTo>
                  <a:pt x="78" y="4047"/>
                  <a:pt x="63" y="4548"/>
                  <a:pt x="58" y="5045"/>
                </a:cubicBezTo>
                <a:cubicBezTo>
                  <a:pt x="53" y="5535"/>
                  <a:pt x="48" y="6015"/>
                  <a:pt x="68" y="6504"/>
                </a:cubicBezTo>
                <a:cubicBezTo>
                  <a:pt x="82" y="6853"/>
                  <a:pt x="65" y="7212"/>
                  <a:pt x="52" y="7561"/>
                </a:cubicBezTo>
                <a:cubicBezTo>
                  <a:pt x="38" y="7928"/>
                  <a:pt x="47" y="8295"/>
                  <a:pt x="27" y="8661"/>
                </a:cubicBezTo>
                <a:cubicBezTo>
                  <a:pt x="24" y="8710"/>
                  <a:pt x="5" y="8780"/>
                  <a:pt x="0" y="8808"/>
                </a:cubicBezTo>
              </a:path>
            </a:pathLst>
          </a:custGeom>
          <a:noFill/>
          <a:ln w="28575" cap="rnd" cmpd="sng">
            <a:solidFill>
              <a:srgbClr val="008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410" name="Comment 157"/>
          <p:cNvSpPr>
            <a:spLocks noRot="1" noChangeAspect="1" noEditPoints="1" noChangeArrowheads="1" noChangeShapeType="1" noTextEdit="1"/>
          </p:cNvSpPr>
          <p:nvPr/>
        </p:nvSpPr>
        <p:spPr bwMode="auto">
          <a:xfrm>
            <a:off x="2142042" y="2133600"/>
            <a:ext cx="5168224" cy="47255"/>
          </a:xfrm>
          <a:custGeom>
            <a:avLst/>
            <a:gdLst>
              <a:gd name="T0" fmla="*/ 2147483646 w 2808"/>
              <a:gd name="T1" fmla="*/ 2147483646 h 119"/>
              <a:gd name="T2" fmla="*/ 2147483646 w 2808"/>
              <a:gd name="T3" fmla="*/ 2147483646 h 119"/>
              <a:gd name="T4" fmla="*/ 2147483646 w 2808"/>
              <a:gd name="T5" fmla="*/ 2147483646 h 119"/>
              <a:gd name="T6" fmla="*/ 2147483646 w 2808"/>
              <a:gd name="T7" fmla="*/ 2147483646 h 119"/>
              <a:gd name="T8" fmla="*/ 2147483646 w 2808"/>
              <a:gd name="T9" fmla="*/ 2147483646 h 119"/>
              <a:gd name="T10" fmla="*/ 0 w 2808"/>
              <a:gd name="T11" fmla="*/ 2147483646 h 119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2808"/>
              <a:gd name="T19" fmla="*/ 0 h 119"/>
              <a:gd name="T20" fmla="*/ 2808 w 2808"/>
              <a:gd name="T21" fmla="*/ 119 h 119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808" h="119" extrusionOk="0">
                <a:moveTo>
                  <a:pt x="2641" y="36"/>
                </a:moveTo>
                <a:cubicBezTo>
                  <a:pt x="2681" y="30"/>
                  <a:pt x="2717" y="24"/>
                  <a:pt x="2756" y="19"/>
                </a:cubicBezTo>
                <a:cubicBezTo>
                  <a:pt x="2773" y="17"/>
                  <a:pt x="2790" y="15"/>
                  <a:pt x="2807" y="13"/>
                </a:cubicBezTo>
                <a:cubicBezTo>
                  <a:pt x="2741" y="5"/>
                  <a:pt x="2679" y="1"/>
                  <a:pt x="2609" y="4"/>
                </a:cubicBezTo>
                <a:cubicBezTo>
                  <a:pt x="1919" y="35"/>
                  <a:pt x="1229" y="109"/>
                  <a:pt x="538" y="118"/>
                </a:cubicBezTo>
                <a:cubicBezTo>
                  <a:pt x="358" y="120"/>
                  <a:pt x="179" y="118"/>
                  <a:pt x="0" y="108"/>
                </a:cubicBezTo>
              </a:path>
            </a:pathLst>
          </a:custGeom>
          <a:noFill/>
          <a:ln w="28575" cap="rnd" cmpd="sng">
            <a:solidFill>
              <a:srgbClr val="008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411" name="Comment 159"/>
          <p:cNvSpPr>
            <a:spLocks noRot="1" noChangeAspect="1" noEditPoints="1" noChangeArrowheads="1" noChangeShapeType="1" noTextEdit="1"/>
          </p:cNvSpPr>
          <p:nvPr/>
        </p:nvSpPr>
        <p:spPr bwMode="auto">
          <a:xfrm>
            <a:off x="1752600" y="5814343"/>
            <a:ext cx="5452190" cy="53057"/>
          </a:xfrm>
          <a:custGeom>
            <a:avLst/>
            <a:gdLst>
              <a:gd name="T0" fmla="*/ 2147483646 w 2002"/>
              <a:gd name="T1" fmla="*/ 2147483646 h 77"/>
              <a:gd name="T2" fmla="*/ 2147483646 w 2002"/>
              <a:gd name="T3" fmla="*/ 2147483646 h 77"/>
              <a:gd name="T4" fmla="*/ 2147483646 w 2002"/>
              <a:gd name="T5" fmla="*/ 2147483646 h 77"/>
              <a:gd name="T6" fmla="*/ 2147483646 w 2002"/>
              <a:gd name="T7" fmla="*/ 2147483646 h 77"/>
              <a:gd name="T8" fmla="*/ 2147483646 w 2002"/>
              <a:gd name="T9" fmla="*/ 2147483646 h 77"/>
              <a:gd name="T10" fmla="*/ 2147483646 w 2002"/>
              <a:gd name="T11" fmla="*/ 2147483646 h 77"/>
              <a:gd name="T12" fmla="*/ 0 w 2002"/>
              <a:gd name="T13" fmla="*/ 2147483646 h 77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2002"/>
              <a:gd name="T22" fmla="*/ 0 h 77"/>
              <a:gd name="T23" fmla="*/ 2002 w 2002"/>
              <a:gd name="T24" fmla="*/ 77 h 77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2002" h="77" extrusionOk="0">
                <a:moveTo>
                  <a:pt x="1989" y="6"/>
                </a:moveTo>
                <a:cubicBezTo>
                  <a:pt x="1970" y="2"/>
                  <a:pt x="1975" y="0"/>
                  <a:pt x="1956" y="0"/>
                </a:cubicBezTo>
                <a:cubicBezTo>
                  <a:pt x="1897" y="-1"/>
                  <a:pt x="1835" y="0"/>
                  <a:pt x="1777" y="5"/>
                </a:cubicBezTo>
                <a:cubicBezTo>
                  <a:pt x="1656" y="16"/>
                  <a:pt x="1533" y="22"/>
                  <a:pt x="1411" y="27"/>
                </a:cubicBezTo>
                <a:cubicBezTo>
                  <a:pt x="1244" y="34"/>
                  <a:pt x="1076" y="34"/>
                  <a:pt x="909" y="38"/>
                </a:cubicBezTo>
                <a:cubicBezTo>
                  <a:pt x="742" y="42"/>
                  <a:pt x="574" y="52"/>
                  <a:pt x="407" y="55"/>
                </a:cubicBezTo>
                <a:cubicBezTo>
                  <a:pt x="272" y="57"/>
                  <a:pt x="134" y="60"/>
                  <a:pt x="0" y="76"/>
                </a:cubicBezTo>
              </a:path>
            </a:pathLst>
          </a:custGeom>
          <a:noFill/>
          <a:ln w="28575" cap="rnd" cmpd="sng">
            <a:solidFill>
              <a:srgbClr val="008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324" name="Ink 49"/>
          <p:cNvSpPr>
            <a:spLocks noRot="1" noChangeAspect="1" noEditPoints="1" noChangeArrowheads="1" noChangeShapeType="1" noTextEdit="1"/>
          </p:cNvSpPr>
          <p:nvPr/>
        </p:nvSpPr>
        <p:spPr bwMode="auto">
          <a:xfrm>
            <a:off x="304800" y="2057400"/>
            <a:ext cx="8382000" cy="128588"/>
          </a:xfrm>
          <a:custGeom>
            <a:avLst/>
            <a:gdLst>
              <a:gd name="T0" fmla="*/ 0 w 18204"/>
              <a:gd name="T1" fmla="*/ 2147483646 h 276"/>
              <a:gd name="T2" fmla="*/ 2147483646 w 18204"/>
              <a:gd name="T3" fmla="*/ 2147483646 h 276"/>
              <a:gd name="T4" fmla="*/ 2147483646 w 18204"/>
              <a:gd name="T5" fmla="*/ 2147483646 h 276"/>
              <a:gd name="T6" fmla="*/ 2147483646 w 18204"/>
              <a:gd name="T7" fmla="*/ 2147483646 h 276"/>
              <a:gd name="T8" fmla="*/ 2147483646 w 18204"/>
              <a:gd name="T9" fmla="*/ 2147483646 h 276"/>
              <a:gd name="T10" fmla="*/ 2147483646 w 18204"/>
              <a:gd name="T11" fmla="*/ 2147483646 h 276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8204"/>
              <a:gd name="T19" fmla="*/ 0 h 276"/>
              <a:gd name="T20" fmla="*/ 18204 w 18204"/>
              <a:gd name="T21" fmla="*/ 276 h 27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8204" h="276" extrusionOk="0">
                <a:moveTo>
                  <a:pt x="0" y="262"/>
                </a:moveTo>
                <a:cubicBezTo>
                  <a:pt x="227" y="259"/>
                  <a:pt x="457" y="252"/>
                  <a:pt x="687" y="238"/>
                </a:cubicBezTo>
                <a:cubicBezTo>
                  <a:pt x="2611" y="121"/>
                  <a:pt x="4524" y="37"/>
                  <a:pt x="6453" y="29"/>
                </a:cubicBezTo>
                <a:cubicBezTo>
                  <a:pt x="8214" y="22"/>
                  <a:pt x="9975" y="48"/>
                  <a:pt x="11736" y="26"/>
                </a:cubicBezTo>
                <a:cubicBezTo>
                  <a:pt x="13413" y="5"/>
                  <a:pt x="15089" y="14"/>
                  <a:pt x="16766" y="5"/>
                </a:cubicBezTo>
                <a:cubicBezTo>
                  <a:pt x="17245" y="3"/>
                  <a:pt x="17726" y="9"/>
                  <a:pt x="18203" y="5"/>
                </a:cubicBezTo>
              </a:path>
            </a:pathLst>
          </a:custGeom>
          <a:noFill/>
          <a:ln w="19050" cap="rnd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152720" name="Ink 29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6958013" y="1295400"/>
              <a:ext cx="360362" cy="373063"/>
            </p14:xfrm>
          </p:contentPart>
        </mc:Choice>
        <mc:Fallback xmlns="">
          <p:pic>
            <p:nvPicPr>
              <p:cNvPr id="152720" name="Ink 29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949373" y="1289999"/>
                <a:ext cx="371522" cy="387827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152721" name="Ink 29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7410450" y="1447800"/>
              <a:ext cx="212725" cy="220663"/>
            </p14:xfrm>
          </p:contentPart>
        </mc:Choice>
        <mc:Fallback xmlns="">
          <p:pic>
            <p:nvPicPr>
              <p:cNvPr id="152721" name="Ink 29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7401451" y="1442040"/>
                <a:ext cx="226763" cy="235782"/>
              </a:xfrm>
              <a:prstGeom prst="rect">
                <a:avLst/>
              </a:prstGeom>
            </p:spPr>
          </p:pic>
        </mc:Fallback>
      </mc:AlternateContent>
      <p:grpSp>
        <p:nvGrpSpPr>
          <p:cNvPr id="12327" name="Group 146"/>
          <p:cNvGrpSpPr>
            <a:grpSpLocks/>
          </p:cNvGrpSpPr>
          <p:nvPr/>
        </p:nvGrpSpPr>
        <p:grpSpPr bwMode="auto">
          <a:xfrm>
            <a:off x="7742238" y="1411288"/>
            <a:ext cx="212725" cy="192087"/>
            <a:chOff x="1920" y="816"/>
            <a:chExt cx="2736" cy="1104"/>
          </a:xfrm>
        </p:grpSpPr>
        <p:sp>
          <p:nvSpPr>
            <p:cNvPr id="12402" name="Freeform 162"/>
            <p:cNvSpPr>
              <a:spLocks/>
            </p:cNvSpPr>
            <p:nvPr/>
          </p:nvSpPr>
          <p:spPr bwMode="auto">
            <a:xfrm rot="-5400000">
              <a:off x="3168" y="384"/>
              <a:ext cx="1056" cy="1920"/>
            </a:xfrm>
            <a:custGeom>
              <a:avLst/>
              <a:gdLst>
                <a:gd name="T0" fmla="*/ 0 w 1288"/>
                <a:gd name="T1" fmla="*/ 2147483646 h 1064"/>
                <a:gd name="T2" fmla="*/ 1443530537 w 1288"/>
                <a:gd name="T3" fmla="*/ 2147483646 h 1064"/>
                <a:gd name="T4" fmla="*/ 1443530537 w 1288"/>
                <a:gd name="T5" fmla="*/ 2147483646 h 1064"/>
                <a:gd name="T6" fmla="*/ 1443530537 w 1288"/>
                <a:gd name="T7" fmla="*/ 2147483646 h 1064"/>
                <a:gd name="T8" fmla="*/ 1443530537 w 1288"/>
                <a:gd name="T9" fmla="*/ 2147483646 h 1064"/>
                <a:gd name="T10" fmla="*/ 1443530537 w 1288"/>
                <a:gd name="T11" fmla="*/ 2147483646 h 1064"/>
                <a:gd name="T12" fmla="*/ 1443530537 w 1288"/>
                <a:gd name="T13" fmla="*/ 2147483646 h 1064"/>
                <a:gd name="T14" fmla="*/ 1443530537 w 1288"/>
                <a:gd name="T15" fmla="*/ 2147483646 h 1064"/>
                <a:gd name="T16" fmla="*/ 1443530537 w 1288"/>
                <a:gd name="T17" fmla="*/ 2147483646 h 1064"/>
                <a:gd name="T18" fmla="*/ 1443530537 w 1288"/>
                <a:gd name="T19" fmla="*/ 2147483646 h 1064"/>
                <a:gd name="T20" fmla="*/ 1443530537 w 1288"/>
                <a:gd name="T21" fmla="*/ 2147483646 h 1064"/>
                <a:gd name="T22" fmla="*/ 1443530537 w 1288"/>
                <a:gd name="T23" fmla="*/ 0 h 1064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1288"/>
                <a:gd name="T37" fmla="*/ 0 h 1064"/>
                <a:gd name="T38" fmla="*/ 1288 w 1288"/>
                <a:gd name="T39" fmla="*/ 1064 h 1064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1288" h="1064">
                  <a:moveTo>
                    <a:pt x="0" y="88"/>
                  </a:moveTo>
                  <a:cubicBezTo>
                    <a:pt x="65" y="186"/>
                    <a:pt x="56" y="309"/>
                    <a:pt x="64" y="424"/>
                  </a:cubicBezTo>
                  <a:cubicBezTo>
                    <a:pt x="44" y="485"/>
                    <a:pt x="57" y="434"/>
                    <a:pt x="64" y="560"/>
                  </a:cubicBezTo>
                  <a:cubicBezTo>
                    <a:pt x="75" y="774"/>
                    <a:pt x="56" y="688"/>
                    <a:pt x="80" y="784"/>
                  </a:cubicBezTo>
                  <a:cubicBezTo>
                    <a:pt x="77" y="829"/>
                    <a:pt x="72" y="875"/>
                    <a:pt x="72" y="920"/>
                  </a:cubicBezTo>
                  <a:cubicBezTo>
                    <a:pt x="72" y="969"/>
                    <a:pt x="88" y="1016"/>
                    <a:pt x="88" y="1064"/>
                  </a:cubicBezTo>
                  <a:cubicBezTo>
                    <a:pt x="461" y="1061"/>
                    <a:pt x="835" y="1061"/>
                    <a:pt x="1208" y="1056"/>
                  </a:cubicBezTo>
                  <a:cubicBezTo>
                    <a:pt x="1266" y="1055"/>
                    <a:pt x="1272" y="1047"/>
                    <a:pt x="1288" y="1000"/>
                  </a:cubicBezTo>
                  <a:cubicBezTo>
                    <a:pt x="1265" y="931"/>
                    <a:pt x="1258" y="855"/>
                    <a:pt x="1240" y="784"/>
                  </a:cubicBezTo>
                  <a:cubicBezTo>
                    <a:pt x="1237" y="669"/>
                    <a:pt x="1232" y="555"/>
                    <a:pt x="1232" y="440"/>
                  </a:cubicBezTo>
                  <a:cubicBezTo>
                    <a:pt x="1232" y="376"/>
                    <a:pt x="1253" y="456"/>
                    <a:pt x="1232" y="392"/>
                  </a:cubicBezTo>
                  <a:cubicBezTo>
                    <a:pt x="1226" y="258"/>
                    <a:pt x="1224" y="132"/>
                    <a:pt x="1224" y="0"/>
                  </a:cubicBezTo>
                </a:path>
              </a:pathLst>
            </a:custGeom>
            <a:noFill/>
            <a:ln w="19050" cap="flat" cmpd="sng">
              <a:solidFill>
                <a:srgbClr val="FF0000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403" name="Freeform 163"/>
            <p:cNvSpPr>
              <a:spLocks/>
            </p:cNvSpPr>
            <p:nvPr/>
          </p:nvSpPr>
          <p:spPr bwMode="auto">
            <a:xfrm rot="5400000">
              <a:off x="1872" y="912"/>
              <a:ext cx="1056" cy="960"/>
            </a:xfrm>
            <a:custGeom>
              <a:avLst/>
              <a:gdLst>
                <a:gd name="T0" fmla="*/ 0 w 1288"/>
                <a:gd name="T1" fmla="*/ 1748191786 h 1064"/>
                <a:gd name="T2" fmla="*/ 1443530537 w 1288"/>
                <a:gd name="T3" fmla="*/ 1748191786 h 1064"/>
                <a:gd name="T4" fmla="*/ 1443530537 w 1288"/>
                <a:gd name="T5" fmla="*/ 1748191786 h 1064"/>
                <a:gd name="T6" fmla="*/ 1443530537 w 1288"/>
                <a:gd name="T7" fmla="*/ 1748191786 h 1064"/>
                <a:gd name="T8" fmla="*/ 1443530537 w 1288"/>
                <a:gd name="T9" fmla="*/ 1748191786 h 1064"/>
                <a:gd name="T10" fmla="*/ 1443530537 w 1288"/>
                <a:gd name="T11" fmla="*/ 1748191786 h 1064"/>
                <a:gd name="T12" fmla="*/ 1443530537 w 1288"/>
                <a:gd name="T13" fmla="*/ 1748191786 h 1064"/>
                <a:gd name="T14" fmla="*/ 1443530537 w 1288"/>
                <a:gd name="T15" fmla="*/ 1748191786 h 1064"/>
                <a:gd name="T16" fmla="*/ 1443530537 w 1288"/>
                <a:gd name="T17" fmla="*/ 1748191786 h 1064"/>
                <a:gd name="T18" fmla="*/ 1443530537 w 1288"/>
                <a:gd name="T19" fmla="*/ 1748191786 h 1064"/>
                <a:gd name="T20" fmla="*/ 1443530537 w 1288"/>
                <a:gd name="T21" fmla="*/ 1748191786 h 1064"/>
                <a:gd name="T22" fmla="*/ 1443530537 w 1288"/>
                <a:gd name="T23" fmla="*/ 0 h 1064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1288"/>
                <a:gd name="T37" fmla="*/ 0 h 1064"/>
                <a:gd name="T38" fmla="*/ 1288 w 1288"/>
                <a:gd name="T39" fmla="*/ 1064 h 1064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1288" h="1064">
                  <a:moveTo>
                    <a:pt x="0" y="88"/>
                  </a:moveTo>
                  <a:cubicBezTo>
                    <a:pt x="65" y="186"/>
                    <a:pt x="56" y="309"/>
                    <a:pt x="64" y="424"/>
                  </a:cubicBezTo>
                  <a:cubicBezTo>
                    <a:pt x="44" y="485"/>
                    <a:pt x="57" y="434"/>
                    <a:pt x="64" y="560"/>
                  </a:cubicBezTo>
                  <a:cubicBezTo>
                    <a:pt x="75" y="774"/>
                    <a:pt x="56" y="688"/>
                    <a:pt x="80" y="784"/>
                  </a:cubicBezTo>
                  <a:cubicBezTo>
                    <a:pt x="77" y="829"/>
                    <a:pt x="72" y="875"/>
                    <a:pt x="72" y="920"/>
                  </a:cubicBezTo>
                  <a:cubicBezTo>
                    <a:pt x="72" y="969"/>
                    <a:pt x="88" y="1016"/>
                    <a:pt x="88" y="1064"/>
                  </a:cubicBezTo>
                  <a:cubicBezTo>
                    <a:pt x="461" y="1061"/>
                    <a:pt x="835" y="1061"/>
                    <a:pt x="1208" y="1056"/>
                  </a:cubicBezTo>
                  <a:cubicBezTo>
                    <a:pt x="1266" y="1055"/>
                    <a:pt x="1272" y="1047"/>
                    <a:pt x="1288" y="1000"/>
                  </a:cubicBezTo>
                  <a:cubicBezTo>
                    <a:pt x="1265" y="931"/>
                    <a:pt x="1258" y="855"/>
                    <a:pt x="1240" y="784"/>
                  </a:cubicBezTo>
                  <a:cubicBezTo>
                    <a:pt x="1237" y="669"/>
                    <a:pt x="1232" y="555"/>
                    <a:pt x="1232" y="440"/>
                  </a:cubicBezTo>
                  <a:cubicBezTo>
                    <a:pt x="1232" y="376"/>
                    <a:pt x="1253" y="456"/>
                    <a:pt x="1232" y="392"/>
                  </a:cubicBezTo>
                  <a:cubicBezTo>
                    <a:pt x="1226" y="258"/>
                    <a:pt x="1224" y="132"/>
                    <a:pt x="1224" y="0"/>
                  </a:cubicBezTo>
                </a:path>
              </a:pathLst>
            </a:custGeom>
            <a:noFill/>
            <a:ln w="19050" cap="flat" cmpd="sng">
              <a:solidFill>
                <a:srgbClr val="FF0000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2328" name="Group 149"/>
          <p:cNvGrpSpPr>
            <a:grpSpLocks/>
          </p:cNvGrpSpPr>
          <p:nvPr/>
        </p:nvGrpSpPr>
        <p:grpSpPr bwMode="auto">
          <a:xfrm>
            <a:off x="7600950" y="1752600"/>
            <a:ext cx="212725" cy="190500"/>
            <a:chOff x="1920" y="816"/>
            <a:chExt cx="2736" cy="1104"/>
          </a:xfrm>
        </p:grpSpPr>
        <p:sp>
          <p:nvSpPr>
            <p:cNvPr id="12400" name="Freeform 162"/>
            <p:cNvSpPr>
              <a:spLocks/>
            </p:cNvSpPr>
            <p:nvPr/>
          </p:nvSpPr>
          <p:spPr bwMode="auto">
            <a:xfrm rot="-5400000">
              <a:off x="3168" y="384"/>
              <a:ext cx="1056" cy="1920"/>
            </a:xfrm>
            <a:custGeom>
              <a:avLst/>
              <a:gdLst>
                <a:gd name="T0" fmla="*/ 0 w 1288"/>
                <a:gd name="T1" fmla="*/ 2147483646 h 1064"/>
                <a:gd name="T2" fmla="*/ 1443530537 w 1288"/>
                <a:gd name="T3" fmla="*/ 2147483646 h 1064"/>
                <a:gd name="T4" fmla="*/ 1443530537 w 1288"/>
                <a:gd name="T5" fmla="*/ 2147483646 h 1064"/>
                <a:gd name="T6" fmla="*/ 1443530537 w 1288"/>
                <a:gd name="T7" fmla="*/ 2147483646 h 1064"/>
                <a:gd name="T8" fmla="*/ 1443530537 w 1288"/>
                <a:gd name="T9" fmla="*/ 2147483646 h 1064"/>
                <a:gd name="T10" fmla="*/ 1443530537 w 1288"/>
                <a:gd name="T11" fmla="*/ 2147483646 h 1064"/>
                <a:gd name="T12" fmla="*/ 1443530537 w 1288"/>
                <a:gd name="T13" fmla="*/ 2147483646 h 1064"/>
                <a:gd name="T14" fmla="*/ 1443530537 w 1288"/>
                <a:gd name="T15" fmla="*/ 2147483646 h 1064"/>
                <a:gd name="T16" fmla="*/ 1443530537 w 1288"/>
                <a:gd name="T17" fmla="*/ 2147483646 h 1064"/>
                <a:gd name="T18" fmla="*/ 1443530537 w 1288"/>
                <a:gd name="T19" fmla="*/ 2147483646 h 1064"/>
                <a:gd name="T20" fmla="*/ 1443530537 w 1288"/>
                <a:gd name="T21" fmla="*/ 2147483646 h 1064"/>
                <a:gd name="T22" fmla="*/ 1443530537 w 1288"/>
                <a:gd name="T23" fmla="*/ 0 h 1064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1288"/>
                <a:gd name="T37" fmla="*/ 0 h 1064"/>
                <a:gd name="T38" fmla="*/ 1288 w 1288"/>
                <a:gd name="T39" fmla="*/ 1064 h 1064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1288" h="1064">
                  <a:moveTo>
                    <a:pt x="0" y="88"/>
                  </a:moveTo>
                  <a:cubicBezTo>
                    <a:pt x="65" y="186"/>
                    <a:pt x="56" y="309"/>
                    <a:pt x="64" y="424"/>
                  </a:cubicBezTo>
                  <a:cubicBezTo>
                    <a:pt x="44" y="485"/>
                    <a:pt x="57" y="434"/>
                    <a:pt x="64" y="560"/>
                  </a:cubicBezTo>
                  <a:cubicBezTo>
                    <a:pt x="75" y="774"/>
                    <a:pt x="56" y="688"/>
                    <a:pt x="80" y="784"/>
                  </a:cubicBezTo>
                  <a:cubicBezTo>
                    <a:pt x="77" y="829"/>
                    <a:pt x="72" y="875"/>
                    <a:pt x="72" y="920"/>
                  </a:cubicBezTo>
                  <a:cubicBezTo>
                    <a:pt x="72" y="969"/>
                    <a:pt x="88" y="1016"/>
                    <a:pt x="88" y="1064"/>
                  </a:cubicBezTo>
                  <a:cubicBezTo>
                    <a:pt x="461" y="1061"/>
                    <a:pt x="835" y="1061"/>
                    <a:pt x="1208" y="1056"/>
                  </a:cubicBezTo>
                  <a:cubicBezTo>
                    <a:pt x="1266" y="1055"/>
                    <a:pt x="1272" y="1047"/>
                    <a:pt x="1288" y="1000"/>
                  </a:cubicBezTo>
                  <a:cubicBezTo>
                    <a:pt x="1265" y="931"/>
                    <a:pt x="1258" y="855"/>
                    <a:pt x="1240" y="784"/>
                  </a:cubicBezTo>
                  <a:cubicBezTo>
                    <a:pt x="1237" y="669"/>
                    <a:pt x="1232" y="555"/>
                    <a:pt x="1232" y="440"/>
                  </a:cubicBezTo>
                  <a:cubicBezTo>
                    <a:pt x="1232" y="376"/>
                    <a:pt x="1253" y="456"/>
                    <a:pt x="1232" y="392"/>
                  </a:cubicBezTo>
                  <a:cubicBezTo>
                    <a:pt x="1226" y="258"/>
                    <a:pt x="1224" y="132"/>
                    <a:pt x="1224" y="0"/>
                  </a:cubicBezTo>
                </a:path>
              </a:pathLst>
            </a:custGeom>
            <a:noFill/>
            <a:ln w="19050" cap="flat" cmpd="sng">
              <a:solidFill>
                <a:srgbClr val="FF0000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401" name="Freeform 163"/>
            <p:cNvSpPr>
              <a:spLocks/>
            </p:cNvSpPr>
            <p:nvPr/>
          </p:nvSpPr>
          <p:spPr bwMode="auto">
            <a:xfrm rot="5400000">
              <a:off x="1872" y="912"/>
              <a:ext cx="1056" cy="960"/>
            </a:xfrm>
            <a:custGeom>
              <a:avLst/>
              <a:gdLst>
                <a:gd name="T0" fmla="*/ 0 w 1288"/>
                <a:gd name="T1" fmla="*/ 1748191786 h 1064"/>
                <a:gd name="T2" fmla="*/ 1443530537 w 1288"/>
                <a:gd name="T3" fmla="*/ 1748191786 h 1064"/>
                <a:gd name="T4" fmla="*/ 1443530537 w 1288"/>
                <a:gd name="T5" fmla="*/ 1748191786 h 1064"/>
                <a:gd name="T6" fmla="*/ 1443530537 w 1288"/>
                <a:gd name="T7" fmla="*/ 1748191786 h 1064"/>
                <a:gd name="T8" fmla="*/ 1443530537 w 1288"/>
                <a:gd name="T9" fmla="*/ 1748191786 h 1064"/>
                <a:gd name="T10" fmla="*/ 1443530537 w 1288"/>
                <a:gd name="T11" fmla="*/ 1748191786 h 1064"/>
                <a:gd name="T12" fmla="*/ 1443530537 w 1288"/>
                <a:gd name="T13" fmla="*/ 1748191786 h 1064"/>
                <a:gd name="T14" fmla="*/ 1443530537 w 1288"/>
                <a:gd name="T15" fmla="*/ 1748191786 h 1064"/>
                <a:gd name="T16" fmla="*/ 1443530537 w 1288"/>
                <a:gd name="T17" fmla="*/ 1748191786 h 1064"/>
                <a:gd name="T18" fmla="*/ 1443530537 w 1288"/>
                <a:gd name="T19" fmla="*/ 1748191786 h 1064"/>
                <a:gd name="T20" fmla="*/ 1443530537 w 1288"/>
                <a:gd name="T21" fmla="*/ 1748191786 h 1064"/>
                <a:gd name="T22" fmla="*/ 1443530537 w 1288"/>
                <a:gd name="T23" fmla="*/ 0 h 1064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1288"/>
                <a:gd name="T37" fmla="*/ 0 h 1064"/>
                <a:gd name="T38" fmla="*/ 1288 w 1288"/>
                <a:gd name="T39" fmla="*/ 1064 h 1064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1288" h="1064">
                  <a:moveTo>
                    <a:pt x="0" y="88"/>
                  </a:moveTo>
                  <a:cubicBezTo>
                    <a:pt x="65" y="186"/>
                    <a:pt x="56" y="309"/>
                    <a:pt x="64" y="424"/>
                  </a:cubicBezTo>
                  <a:cubicBezTo>
                    <a:pt x="44" y="485"/>
                    <a:pt x="57" y="434"/>
                    <a:pt x="64" y="560"/>
                  </a:cubicBezTo>
                  <a:cubicBezTo>
                    <a:pt x="75" y="774"/>
                    <a:pt x="56" y="688"/>
                    <a:pt x="80" y="784"/>
                  </a:cubicBezTo>
                  <a:cubicBezTo>
                    <a:pt x="77" y="829"/>
                    <a:pt x="72" y="875"/>
                    <a:pt x="72" y="920"/>
                  </a:cubicBezTo>
                  <a:cubicBezTo>
                    <a:pt x="72" y="969"/>
                    <a:pt x="88" y="1016"/>
                    <a:pt x="88" y="1064"/>
                  </a:cubicBezTo>
                  <a:cubicBezTo>
                    <a:pt x="461" y="1061"/>
                    <a:pt x="835" y="1061"/>
                    <a:pt x="1208" y="1056"/>
                  </a:cubicBezTo>
                  <a:cubicBezTo>
                    <a:pt x="1266" y="1055"/>
                    <a:pt x="1272" y="1047"/>
                    <a:pt x="1288" y="1000"/>
                  </a:cubicBezTo>
                  <a:cubicBezTo>
                    <a:pt x="1265" y="931"/>
                    <a:pt x="1258" y="855"/>
                    <a:pt x="1240" y="784"/>
                  </a:cubicBezTo>
                  <a:cubicBezTo>
                    <a:pt x="1237" y="669"/>
                    <a:pt x="1232" y="555"/>
                    <a:pt x="1232" y="440"/>
                  </a:cubicBezTo>
                  <a:cubicBezTo>
                    <a:pt x="1232" y="376"/>
                    <a:pt x="1253" y="456"/>
                    <a:pt x="1232" y="392"/>
                  </a:cubicBezTo>
                  <a:cubicBezTo>
                    <a:pt x="1226" y="258"/>
                    <a:pt x="1224" y="132"/>
                    <a:pt x="1224" y="0"/>
                  </a:cubicBezTo>
                </a:path>
              </a:pathLst>
            </a:custGeom>
            <a:noFill/>
            <a:ln w="19050" cap="flat" cmpd="sng">
              <a:solidFill>
                <a:srgbClr val="FF0000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2329" name="Group 152"/>
          <p:cNvGrpSpPr>
            <a:grpSpLocks/>
          </p:cNvGrpSpPr>
          <p:nvPr/>
        </p:nvGrpSpPr>
        <p:grpSpPr bwMode="auto">
          <a:xfrm>
            <a:off x="7219950" y="304800"/>
            <a:ext cx="381000" cy="533400"/>
            <a:chOff x="1872" y="624"/>
            <a:chExt cx="226" cy="384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7">
              <p14:nvContentPartPr>
                <p14:cNvPr id="152729" name="Ink 5"/>
                <p14:cNvContentPartPr>
                  <a14:cpLocks xmlns:a14="http://schemas.microsoft.com/office/drawing/2010/main" noRot="1" noChangeAspect="1" noEditPoints="1" noChangeArrowheads="1" noChangeShapeType="1"/>
                </p14:cNvContentPartPr>
                <p14:nvPr/>
              </p14:nvContentPartPr>
              <p14:xfrm>
                <a:off x="1872" y="624"/>
                <a:ext cx="226" cy="384"/>
              </p14:xfrm>
            </p:contentPart>
          </mc:Choice>
          <mc:Fallback xmlns="">
            <p:pic>
              <p:nvPicPr>
                <p:cNvPr id="152729" name="Ink 5"/>
                <p:cNvPicPr>
                  <a:picLocks noRot="1" noChangeAspect="1" noEditPoints="1" noChangeArrowheads="1" noChangeShapeType="1"/>
                </p:cNvPicPr>
                <p:nvPr/>
              </p:nvPicPr>
              <p:blipFill>
                <a:blip r:embed="rId8"/>
                <a:stretch>
                  <a:fillRect/>
                </a:stretch>
              </p:blipFill>
              <p:spPr>
                <a:xfrm>
                  <a:off x="1867" y="621"/>
                  <a:ext cx="232" cy="394"/>
                </a:xfrm>
                <a:prstGeom prst="rect">
                  <a:avLst/>
                </a:prstGeom>
              </p:spPr>
            </p:pic>
          </mc:Fallback>
        </mc:AlternateContent>
        <p:sp>
          <p:nvSpPr>
            <p:cNvPr id="12396" name="Rectangle 154"/>
            <p:cNvSpPr>
              <a:spLocks noChangeArrowheads="1"/>
            </p:cNvSpPr>
            <p:nvPr/>
          </p:nvSpPr>
          <p:spPr bwMode="auto">
            <a:xfrm>
              <a:off x="1920" y="672"/>
              <a:ext cx="144" cy="14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>
                <a:latin typeface="Felt Tip Roman" panose="02000400000000000000" pitchFamily="2" charset="0"/>
              </a:endParaRPr>
            </a:p>
          </p:txBody>
        </p:sp>
        <p:grpSp>
          <p:nvGrpSpPr>
            <p:cNvPr id="12397" name="Group 155"/>
            <p:cNvGrpSpPr>
              <a:grpSpLocks/>
            </p:cNvGrpSpPr>
            <p:nvPr/>
          </p:nvGrpSpPr>
          <p:grpSpPr bwMode="auto">
            <a:xfrm>
              <a:off x="1920" y="672"/>
              <a:ext cx="144" cy="144"/>
              <a:chOff x="1920" y="816"/>
              <a:chExt cx="2736" cy="1104"/>
            </a:xfrm>
          </p:grpSpPr>
          <p:sp>
            <p:nvSpPr>
              <p:cNvPr id="12398" name="Freeform 162"/>
              <p:cNvSpPr>
                <a:spLocks/>
              </p:cNvSpPr>
              <p:nvPr/>
            </p:nvSpPr>
            <p:spPr bwMode="auto">
              <a:xfrm rot="-5400000">
                <a:off x="3168" y="384"/>
                <a:ext cx="1056" cy="1920"/>
              </a:xfrm>
              <a:custGeom>
                <a:avLst/>
                <a:gdLst>
                  <a:gd name="T0" fmla="*/ 0 w 1288"/>
                  <a:gd name="T1" fmla="*/ 2147483646 h 1064"/>
                  <a:gd name="T2" fmla="*/ 1443530537 w 1288"/>
                  <a:gd name="T3" fmla="*/ 2147483646 h 1064"/>
                  <a:gd name="T4" fmla="*/ 1443530537 w 1288"/>
                  <a:gd name="T5" fmla="*/ 2147483646 h 1064"/>
                  <a:gd name="T6" fmla="*/ 1443530537 w 1288"/>
                  <a:gd name="T7" fmla="*/ 2147483646 h 1064"/>
                  <a:gd name="T8" fmla="*/ 1443530537 w 1288"/>
                  <a:gd name="T9" fmla="*/ 2147483646 h 1064"/>
                  <a:gd name="T10" fmla="*/ 1443530537 w 1288"/>
                  <a:gd name="T11" fmla="*/ 2147483646 h 1064"/>
                  <a:gd name="T12" fmla="*/ 1443530537 w 1288"/>
                  <a:gd name="T13" fmla="*/ 2147483646 h 1064"/>
                  <a:gd name="T14" fmla="*/ 1443530537 w 1288"/>
                  <a:gd name="T15" fmla="*/ 2147483646 h 1064"/>
                  <a:gd name="T16" fmla="*/ 1443530537 w 1288"/>
                  <a:gd name="T17" fmla="*/ 2147483646 h 1064"/>
                  <a:gd name="T18" fmla="*/ 1443530537 w 1288"/>
                  <a:gd name="T19" fmla="*/ 2147483646 h 1064"/>
                  <a:gd name="T20" fmla="*/ 1443530537 w 1288"/>
                  <a:gd name="T21" fmla="*/ 2147483646 h 1064"/>
                  <a:gd name="T22" fmla="*/ 1443530537 w 1288"/>
                  <a:gd name="T23" fmla="*/ 0 h 1064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1288"/>
                  <a:gd name="T37" fmla="*/ 0 h 1064"/>
                  <a:gd name="T38" fmla="*/ 1288 w 1288"/>
                  <a:gd name="T39" fmla="*/ 1064 h 1064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1288" h="1064">
                    <a:moveTo>
                      <a:pt x="0" y="88"/>
                    </a:moveTo>
                    <a:cubicBezTo>
                      <a:pt x="65" y="186"/>
                      <a:pt x="56" y="309"/>
                      <a:pt x="64" y="424"/>
                    </a:cubicBezTo>
                    <a:cubicBezTo>
                      <a:pt x="44" y="485"/>
                      <a:pt x="57" y="434"/>
                      <a:pt x="64" y="560"/>
                    </a:cubicBezTo>
                    <a:cubicBezTo>
                      <a:pt x="75" y="774"/>
                      <a:pt x="56" y="688"/>
                      <a:pt x="80" y="784"/>
                    </a:cubicBezTo>
                    <a:cubicBezTo>
                      <a:pt x="77" y="829"/>
                      <a:pt x="72" y="875"/>
                      <a:pt x="72" y="920"/>
                    </a:cubicBezTo>
                    <a:cubicBezTo>
                      <a:pt x="72" y="969"/>
                      <a:pt x="88" y="1016"/>
                      <a:pt x="88" y="1064"/>
                    </a:cubicBezTo>
                    <a:cubicBezTo>
                      <a:pt x="461" y="1061"/>
                      <a:pt x="835" y="1061"/>
                      <a:pt x="1208" y="1056"/>
                    </a:cubicBezTo>
                    <a:cubicBezTo>
                      <a:pt x="1266" y="1055"/>
                      <a:pt x="1272" y="1047"/>
                      <a:pt x="1288" y="1000"/>
                    </a:cubicBezTo>
                    <a:cubicBezTo>
                      <a:pt x="1265" y="931"/>
                      <a:pt x="1258" y="855"/>
                      <a:pt x="1240" y="784"/>
                    </a:cubicBezTo>
                    <a:cubicBezTo>
                      <a:pt x="1237" y="669"/>
                      <a:pt x="1232" y="555"/>
                      <a:pt x="1232" y="440"/>
                    </a:cubicBezTo>
                    <a:cubicBezTo>
                      <a:pt x="1232" y="376"/>
                      <a:pt x="1253" y="456"/>
                      <a:pt x="1232" y="392"/>
                    </a:cubicBezTo>
                    <a:cubicBezTo>
                      <a:pt x="1226" y="258"/>
                      <a:pt x="1224" y="132"/>
                      <a:pt x="1224" y="0"/>
                    </a:cubicBezTo>
                  </a:path>
                </a:pathLst>
              </a:custGeom>
              <a:noFill/>
              <a:ln w="19050" cap="flat" cmpd="sng">
                <a:solidFill>
                  <a:schemeClr val="tx1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399" name="Freeform 163"/>
              <p:cNvSpPr>
                <a:spLocks/>
              </p:cNvSpPr>
              <p:nvPr/>
            </p:nvSpPr>
            <p:spPr bwMode="auto">
              <a:xfrm rot="5400000">
                <a:off x="1872" y="912"/>
                <a:ext cx="1056" cy="960"/>
              </a:xfrm>
              <a:custGeom>
                <a:avLst/>
                <a:gdLst>
                  <a:gd name="T0" fmla="*/ 0 w 1288"/>
                  <a:gd name="T1" fmla="*/ 1748191786 h 1064"/>
                  <a:gd name="T2" fmla="*/ 1443530537 w 1288"/>
                  <a:gd name="T3" fmla="*/ 1748191786 h 1064"/>
                  <a:gd name="T4" fmla="*/ 1443530537 w 1288"/>
                  <a:gd name="T5" fmla="*/ 1748191786 h 1064"/>
                  <a:gd name="T6" fmla="*/ 1443530537 w 1288"/>
                  <a:gd name="T7" fmla="*/ 1748191786 h 1064"/>
                  <a:gd name="T8" fmla="*/ 1443530537 w 1288"/>
                  <a:gd name="T9" fmla="*/ 1748191786 h 1064"/>
                  <a:gd name="T10" fmla="*/ 1443530537 w 1288"/>
                  <a:gd name="T11" fmla="*/ 1748191786 h 1064"/>
                  <a:gd name="T12" fmla="*/ 1443530537 w 1288"/>
                  <a:gd name="T13" fmla="*/ 1748191786 h 1064"/>
                  <a:gd name="T14" fmla="*/ 1443530537 w 1288"/>
                  <a:gd name="T15" fmla="*/ 1748191786 h 1064"/>
                  <a:gd name="T16" fmla="*/ 1443530537 w 1288"/>
                  <a:gd name="T17" fmla="*/ 1748191786 h 1064"/>
                  <a:gd name="T18" fmla="*/ 1443530537 w 1288"/>
                  <a:gd name="T19" fmla="*/ 1748191786 h 1064"/>
                  <a:gd name="T20" fmla="*/ 1443530537 w 1288"/>
                  <a:gd name="T21" fmla="*/ 1748191786 h 1064"/>
                  <a:gd name="T22" fmla="*/ 1443530537 w 1288"/>
                  <a:gd name="T23" fmla="*/ 0 h 1064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1288"/>
                  <a:gd name="T37" fmla="*/ 0 h 1064"/>
                  <a:gd name="T38" fmla="*/ 1288 w 1288"/>
                  <a:gd name="T39" fmla="*/ 1064 h 1064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1288" h="1064">
                    <a:moveTo>
                      <a:pt x="0" y="88"/>
                    </a:moveTo>
                    <a:cubicBezTo>
                      <a:pt x="65" y="186"/>
                      <a:pt x="56" y="309"/>
                      <a:pt x="64" y="424"/>
                    </a:cubicBezTo>
                    <a:cubicBezTo>
                      <a:pt x="44" y="485"/>
                      <a:pt x="57" y="434"/>
                      <a:pt x="64" y="560"/>
                    </a:cubicBezTo>
                    <a:cubicBezTo>
                      <a:pt x="75" y="774"/>
                      <a:pt x="56" y="688"/>
                      <a:pt x="80" y="784"/>
                    </a:cubicBezTo>
                    <a:cubicBezTo>
                      <a:pt x="77" y="829"/>
                      <a:pt x="72" y="875"/>
                      <a:pt x="72" y="920"/>
                    </a:cubicBezTo>
                    <a:cubicBezTo>
                      <a:pt x="72" y="969"/>
                      <a:pt x="88" y="1016"/>
                      <a:pt x="88" y="1064"/>
                    </a:cubicBezTo>
                    <a:cubicBezTo>
                      <a:pt x="461" y="1061"/>
                      <a:pt x="835" y="1061"/>
                      <a:pt x="1208" y="1056"/>
                    </a:cubicBezTo>
                    <a:cubicBezTo>
                      <a:pt x="1266" y="1055"/>
                      <a:pt x="1272" y="1047"/>
                      <a:pt x="1288" y="1000"/>
                    </a:cubicBezTo>
                    <a:cubicBezTo>
                      <a:pt x="1265" y="931"/>
                      <a:pt x="1258" y="855"/>
                      <a:pt x="1240" y="784"/>
                    </a:cubicBezTo>
                    <a:cubicBezTo>
                      <a:pt x="1237" y="669"/>
                      <a:pt x="1232" y="555"/>
                      <a:pt x="1232" y="440"/>
                    </a:cubicBezTo>
                    <a:cubicBezTo>
                      <a:pt x="1232" y="376"/>
                      <a:pt x="1253" y="456"/>
                      <a:pt x="1232" y="392"/>
                    </a:cubicBezTo>
                    <a:cubicBezTo>
                      <a:pt x="1226" y="258"/>
                      <a:pt x="1224" y="132"/>
                      <a:pt x="1224" y="0"/>
                    </a:cubicBezTo>
                  </a:path>
                </a:pathLst>
              </a:custGeom>
              <a:noFill/>
              <a:ln w="19050" cap="flat" cmpd="sng">
                <a:solidFill>
                  <a:schemeClr val="tx1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</p:grpSp>
      <p:grpSp>
        <p:nvGrpSpPr>
          <p:cNvPr id="12330" name="Group 158"/>
          <p:cNvGrpSpPr>
            <a:grpSpLocks/>
          </p:cNvGrpSpPr>
          <p:nvPr/>
        </p:nvGrpSpPr>
        <p:grpSpPr bwMode="auto">
          <a:xfrm>
            <a:off x="3048000" y="533400"/>
            <a:ext cx="2332038" cy="1193800"/>
            <a:chOff x="1824" y="308"/>
            <a:chExt cx="1469" cy="752"/>
          </a:xfrm>
        </p:grpSpPr>
        <p:sp>
          <p:nvSpPr>
            <p:cNvPr id="12393" name="Comment 40"/>
            <p:cNvSpPr>
              <a:spLocks noRot="1" noChangeAspect="1" noEditPoints="1" noChangeArrowheads="1" noChangeShapeType="1" noTextEdit="1"/>
            </p:cNvSpPr>
            <p:nvPr/>
          </p:nvSpPr>
          <p:spPr bwMode="auto">
            <a:xfrm>
              <a:off x="1824" y="308"/>
              <a:ext cx="29" cy="748"/>
            </a:xfrm>
            <a:custGeom>
              <a:avLst/>
              <a:gdLst>
                <a:gd name="T0" fmla="*/ 111974316 w 127"/>
                <a:gd name="T1" fmla="*/ 110466796 h 3298"/>
                <a:gd name="T2" fmla="*/ 0 w 127"/>
                <a:gd name="T3" fmla="*/ 110466796 h 3298"/>
                <a:gd name="T4" fmla="*/ 111974316 w 127"/>
                <a:gd name="T5" fmla="*/ 110466796 h 3298"/>
                <a:gd name="T6" fmla="*/ 111974316 w 127"/>
                <a:gd name="T7" fmla="*/ 110466796 h 3298"/>
                <a:gd name="T8" fmla="*/ 111974316 w 127"/>
                <a:gd name="T9" fmla="*/ 110466796 h 3298"/>
                <a:gd name="T10" fmla="*/ 111974316 w 127"/>
                <a:gd name="T11" fmla="*/ 110466796 h 3298"/>
                <a:gd name="T12" fmla="*/ 111974316 w 127"/>
                <a:gd name="T13" fmla="*/ 110466796 h 3298"/>
                <a:gd name="T14" fmla="*/ 111974316 w 127"/>
                <a:gd name="T15" fmla="*/ 110466796 h 3298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27"/>
                <a:gd name="T25" fmla="*/ 0 h 3298"/>
                <a:gd name="T26" fmla="*/ 127 w 127"/>
                <a:gd name="T27" fmla="*/ 3298 h 3298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27" h="3298" extrusionOk="0">
                  <a:moveTo>
                    <a:pt x="7" y="16"/>
                  </a:moveTo>
                  <a:cubicBezTo>
                    <a:pt x="4" y="48"/>
                    <a:pt x="-1" y="48"/>
                    <a:pt x="0" y="80"/>
                  </a:cubicBezTo>
                  <a:cubicBezTo>
                    <a:pt x="4" y="209"/>
                    <a:pt x="18" y="339"/>
                    <a:pt x="26" y="468"/>
                  </a:cubicBezTo>
                  <a:cubicBezTo>
                    <a:pt x="42" y="732"/>
                    <a:pt x="63" y="995"/>
                    <a:pt x="78" y="1259"/>
                  </a:cubicBezTo>
                  <a:cubicBezTo>
                    <a:pt x="94" y="1552"/>
                    <a:pt x="110" y="1846"/>
                    <a:pt x="114" y="2140"/>
                  </a:cubicBezTo>
                  <a:cubicBezTo>
                    <a:pt x="117" y="2360"/>
                    <a:pt x="120" y="2579"/>
                    <a:pt x="120" y="2799"/>
                  </a:cubicBezTo>
                  <a:cubicBezTo>
                    <a:pt x="120" y="2917"/>
                    <a:pt x="123" y="3036"/>
                    <a:pt x="125" y="3154"/>
                  </a:cubicBezTo>
                  <a:cubicBezTo>
                    <a:pt x="126" y="3205"/>
                    <a:pt x="126" y="3235"/>
                    <a:pt x="126" y="3286"/>
                  </a:cubicBezTo>
                </a:path>
              </a:pathLst>
            </a:custGeom>
            <a:noFill/>
            <a:ln w="19050" cap="rnd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394" name="Ink 199"/>
            <p:cNvSpPr>
              <a:spLocks noRot="1" noChangeAspect="1" noEditPoints="1" noChangeArrowheads="1" noChangeShapeType="1" noTextEdit="1"/>
            </p:cNvSpPr>
            <p:nvPr/>
          </p:nvSpPr>
          <p:spPr bwMode="auto">
            <a:xfrm>
              <a:off x="1872" y="1008"/>
              <a:ext cx="1421" cy="52"/>
            </a:xfrm>
            <a:custGeom>
              <a:avLst/>
              <a:gdLst>
                <a:gd name="T0" fmla="*/ 81483079 w 7295"/>
                <a:gd name="T1" fmla="*/ 80847569 h 268"/>
                <a:gd name="T2" fmla="*/ 0 w 7295"/>
                <a:gd name="T3" fmla="*/ 80847569 h 268"/>
                <a:gd name="T4" fmla="*/ 81483079 w 7295"/>
                <a:gd name="T5" fmla="*/ 80847569 h 268"/>
                <a:gd name="T6" fmla="*/ 81483079 w 7295"/>
                <a:gd name="T7" fmla="*/ 80847569 h 268"/>
                <a:gd name="T8" fmla="*/ 81483079 w 7295"/>
                <a:gd name="T9" fmla="*/ 80847569 h 268"/>
                <a:gd name="T10" fmla="*/ 81483079 w 7295"/>
                <a:gd name="T11" fmla="*/ 80847569 h 268"/>
                <a:gd name="T12" fmla="*/ 81483079 w 7295"/>
                <a:gd name="T13" fmla="*/ 80847569 h 268"/>
                <a:gd name="T14" fmla="*/ 81483079 w 7295"/>
                <a:gd name="T15" fmla="*/ 80847569 h 268"/>
                <a:gd name="T16" fmla="*/ 81483079 w 7295"/>
                <a:gd name="T17" fmla="*/ 80847569 h 268"/>
                <a:gd name="T18" fmla="*/ 81483079 w 7295"/>
                <a:gd name="T19" fmla="*/ 0 h 26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7295"/>
                <a:gd name="T31" fmla="*/ 0 h 268"/>
                <a:gd name="T32" fmla="*/ 7295 w 7295"/>
                <a:gd name="T33" fmla="*/ 268 h 268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7295" h="268" extrusionOk="0">
                  <a:moveTo>
                    <a:pt x="81" y="257"/>
                  </a:moveTo>
                  <a:cubicBezTo>
                    <a:pt x="54" y="258"/>
                    <a:pt x="27" y="260"/>
                    <a:pt x="0" y="261"/>
                  </a:cubicBezTo>
                  <a:cubicBezTo>
                    <a:pt x="55" y="259"/>
                    <a:pt x="115" y="256"/>
                    <a:pt x="172" y="252"/>
                  </a:cubicBezTo>
                  <a:cubicBezTo>
                    <a:pt x="785" y="215"/>
                    <a:pt x="1395" y="216"/>
                    <a:pt x="2009" y="215"/>
                  </a:cubicBezTo>
                  <a:cubicBezTo>
                    <a:pt x="2867" y="213"/>
                    <a:pt x="3754" y="191"/>
                    <a:pt x="4608" y="106"/>
                  </a:cubicBezTo>
                  <a:cubicBezTo>
                    <a:pt x="4869" y="80"/>
                    <a:pt x="5116" y="57"/>
                    <a:pt x="5379" y="68"/>
                  </a:cubicBezTo>
                  <a:cubicBezTo>
                    <a:pt x="5664" y="80"/>
                    <a:pt x="5918" y="72"/>
                    <a:pt x="6199" y="34"/>
                  </a:cubicBezTo>
                  <a:cubicBezTo>
                    <a:pt x="6405" y="6"/>
                    <a:pt x="6621" y="1"/>
                    <a:pt x="6829" y="4"/>
                  </a:cubicBezTo>
                  <a:cubicBezTo>
                    <a:pt x="6973" y="6"/>
                    <a:pt x="7180" y="37"/>
                    <a:pt x="7289" y="12"/>
                  </a:cubicBezTo>
                  <a:cubicBezTo>
                    <a:pt x="7283" y="8"/>
                    <a:pt x="7277" y="4"/>
                    <a:pt x="7271" y="0"/>
                  </a:cubicBezTo>
                </a:path>
              </a:pathLst>
            </a:custGeom>
            <a:noFill/>
            <a:ln w="19050" cap="rnd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2331" name="Text Box 161"/>
          <p:cNvSpPr txBox="1">
            <a:spLocks noChangeArrowheads="1"/>
          </p:cNvSpPr>
          <p:nvPr/>
        </p:nvSpPr>
        <p:spPr bwMode="auto">
          <a:xfrm>
            <a:off x="3962400" y="1736725"/>
            <a:ext cx="5969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600">
                <a:latin typeface="Felt Tip Roman" panose="02000400000000000000" pitchFamily="2" charset="0"/>
              </a:rPr>
              <a:t>Time</a:t>
            </a:r>
          </a:p>
        </p:txBody>
      </p:sp>
      <p:grpSp>
        <p:nvGrpSpPr>
          <p:cNvPr id="12332" name="Group 36"/>
          <p:cNvGrpSpPr>
            <a:grpSpLocks/>
          </p:cNvGrpSpPr>
          <p:nvPr/>
        </p:nvGrpSpPr>
        <p:grpSpPr bwMode="auto">
          <a:xfrm>
            <a:off x="3124200" y="1371600"/>
            <a:ext cx="2209800" cy="152400"/>
            <a:chOff x="2133600" y="4267200"/>
            <a:chExt cx="1374775" cy="149225"/>
          </a:xfrm>
        </p:grpSpPr>
        <p:grpSp>
          <p:nvGrpSpPr>
            <p:cNvPr id="12386" name="Group 174"/>
            <p:cNvGrpSpPr>
              <a:grpSpLocks/>
            </p:cNvGrpSpPr>
            <p:nvPr/>
          </p:nvGrpSpPr>
          <p:grpSpPr bwMode="auto">
            <a:xfrm>
              <a:off x="2133600" y="4343400"/>
              <a:ext cx="1295400" cy="19050"/>
              <a:chOff x="4343400" y="2743200"/>
              <a:chExt cx="1295400" cy="19050"/>
            </a:xfrm>
          </p:grpSpPr>
          <p:sp>
            <p:nvSpPr>
              <p:cNvPr id="12388" name="Ink 78"/>
              <p:cNvSpPr>
                <a:spLocks noRot="1" noChangeAspect="1" noEditPoints="1" noChangeArrowheads="1" noChangeShapeType="1" noTextEdit="1"/>
              </p:cNvSpPr>
              <p:nvPr/>
            </p:nvSpPr>
            <p:spPr bwMode="auto">
              <a:xfrm>
                <a:off x="4876800" y="2743200"/>
                <a:ext cx="130175" cy="9525"/>
              </a:xfrm>
              <a:custGeom>
                <a:avLst/>
                <a:gdLst>
                  <a:gd name="T0" fmla="*/ 2147483646 w 2457"/>
                  <a:gd name="T1" fmla="*/ 2147483646 h 49"/>
                  <a:gd name="T2" fmla="*/ 2147483646 w 2457"/>
                  <a:gd name="T3" fmla="*/ 2147483646 h 49"/>
                  <a:gd name="T4" fmla="*/ 2147483646 w 2457"/>
                  <a:gd name="T5" fmla="*/ 2147483646 h 49"/>
                  <a:gd name="T6" fmla="*/ 2147483646 w 2457"/>
                  <a:gd name="T7" fmla="*/ 2147483646 h 49"/>
                  <a:gd name="T8" fmla="*/ 2147483646 w 2457"/>
                  <a:gd name="T9" fmla="*/ 2147483646 h 49"/>
                  <a:gd name="T10" fmla="*/ 2147483646 w 2457"/>
                  <a:gd name="T11" fmla="*/ 2147483646 h 49"/>
                  <a:gd name="T12" fmla="*/ 2147483646 w 2457"/>
                  <a:gd name="T13" fmla="*/ 2147483646 h 49"/>
                  <a:gd name="T14" fmla="*/ 2147483646 w 2457"/>
                  <a:gd name="T15" fmla="*/ 2147483646 h 49"/>
                  <a:gd name="T16" fmla="*/ 2147483646 w 2457"/>
                  <a:gd name="T17" fmla="*/ 2147483646 h 49"/>
                  <a:gd name="T18" fmla="*/ 2147483646 w 2457"/>
                  <a:gd name="T19" fmla="*/ 2147483646 h 49"/>
                  <a:gd name="T20" fmla="*/ 2147483646 w 2457"/>
                  <a:gd name="T21" fmla="*/ 2147483646 h 49"/>
                  <a:gd name="T22" fmla="*/ 2147483646 w 2457"/>
                  <a:gd name="T23" fmla="*/ 2147483646 h 49"/>
                  <a:gd name="T24" fmla="*/ 2147483646 w 2457"/>
                  <a:gd name="T25" fmla="*/ 2147483646 h 49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2457"/>
                  <a:gd name="T40" fmla="*/ 0 h 49"/>
                  <a:gd name="T41" fmla="*/ 2457 w 2457"/>
                  <a:gd name="T42" fmla="*/ 49 h 49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2457" h="49" extrusionOk="0">
                    <a:moveTo>
                      <a:pt x="12" y="36"/>
                    </a:moveTo>
                    <a:cubicBezTo>
                      <a:pt x="32" y="40"/>
                      <a:pt x="28" y="42"/>
                      <a:pt x="48" y="44"/>
                    </a:cubicBezTo>
                    <a:cubicBezTo>
                      <a:pt x="70" y="46"/>
                      <a:pt x="91" y="45"/>
                      <a:pt x="113" y="45"/>
                    </a:cubicBezTo>
                    <a:cubicBezTo>
                      <a:pt x="151" y="46"/>
                      <a:pt x="188" y="42"/>
                      <a:pt x="226" y="40"/>
                    </a:cubicBezTo>
                    <a:cubicBezTo>
                      <a:pt x="288" y="37"/>
                      <a:pt x="351" y="31"/>
                      <a:pt x="413" y="28"/>
                    </a:cubicBezTo>
                    <a:cubicBezTo>
                      <a:pt x="482" y="25"/>
                      <a:pt x="552" y="25"/>
                      <a:pt x="621" y="24"/>
                    </a:cubicBezTo>
                    <a:cubicBezTo>
                      <a:pt x="737" y="23"/>
                      <a:pt x="852" y="31"/>
                      <a:pt x="968" y="26"/>
                    </a:cubicBezTo>
                    <a:cubicBezTo>
                      <a:pt x="1058" y="22"/>
                      <a:pt x="1148" y="16"/>
                      <a:pt x="1238" y="15"/>
                    </a:cubicBezTo>
                    <a:cubicBezTo>
                      <a:pt x="1403" y="12"/>
                      <a:pt x="1567" y="-2"/>
                      <a:pt x="1732" y="1"/>
                    </a:cubicBezTo>
                    <a:cubicBezTo>
                      <a:pt x="1892" y="4"/>
                      <a:pt x="2051" y="5"/>
                      <a:pt x="2211" y="5"/>
                    </a:cubicBezTo>
                    <a:cubicBezTo>
                      <a:pt x="2269" y="5"/>
                      <a:pt x="2328" y="7"/>
                      <a:pt x="2386" y="10"/>
                    </a:cubicBezTo>
                    <a:cubicBezTo>
                      <a:pt x="2414" y="11"/>
                      <a:pt x="2421" y="27"/>
                      <a:pt x="2442" y="8"/>
                    </a:cubicBezTo>
                    <a:cubicBezTo>
                      <a:pt x="2438" y="7"/>
                      <a:pt x="2434" y="7"/>
                      <a:pt x="2430" y="6"/>
                    </a:cubicBezTo>
                  </a:path>
                </a:pathLst>
              </a:custGeom>
              <a:noFill/>
              <a:ln w="19050" cap="rnd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389" name="Ink 31"/>
              <p:cNvSpPr>
                <a:spLocks noRot="1" noChangeAspect="1" noEditPoints="1" noChangeArrowheads="1" noChangeShapeType="1" noTextEdit="1"/>
              </p:cNvSpPr>
              <p:nvPr/>
            </p:nvSpPr>
            <p:spPr bwMode="auto">
              <a:xfrm>
                <a:off x="4648200" y="2743200"/>
                <a:ext cx="133350" cy="19050"/>
              </a:xfrm>
              <a:custGeom>
                <a:avLst/>
                <a:gdLst>
                  <a:gd name="T0" fmla="*/ 2147483646 w 2515"/>
                  <a:gd name="T1" fmla="*/ 2147483646 h 94"/>
                  <a:gd name="T2" fmla="*/ 0 w 2515"/>
                  <a:gd name="T3" fmla="*/ 2147483646 h 94"/>
                  <a:gd name="T4" fmla="*/ 2147483646 w 2515"/>
                  <a:gd name="T5" fmla="*/ 2147483646 h 94"/>
                  <a:gd name="T6" fmla="*/ 2147483646 w 2515"/>
                  <a:gd name="T7" fmla="*/ 2147483646 h 94"/>
                  <a:gd name="T8" fmla="*/ 2147483646 w 2515"/>
                  <a:gd name="T9" fmla="*/ 2147483646 h 94"/>
                  <a:gd name="T10" fmla="*/ 2147483646 w 2515"/>
                  <a:gd name="T11" fmla="*/ 2147483646 h 94"/>
                  <a:gd name="T12" fmla="*/ 2147483646 w 2515"/>
                  <a:gd name="T13" fmla="*/ 2147483646 h 94"/>
                  <a:gd name="T14" fmla="*/ 2147483646 w 2515"/>
                  <a:gd name="T15" fmla="*/ 2147483646 h 94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2515"/>
                  <a:gd name="T25" fmla="*/ 0 h 94"/>
                  <a:gd name="T26" fmla="*/ 2515 w 2515"/>
                  <a:gd name="T27" fmla="*/ 94 h 94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2515" h="94" extrusionOk="0">
                    <a:moveTo>
                      <a:pt x="61" y="90"/>
                    </a:moveTo>
                    <a:cubicBezTo>
                      <a:pt x="41" y="91"/>
                      <a:pt x="20" y="92"/>
                      <a:pt x="0" y="93"/>
                    </a:cubicBezTo>
                    <a:cubicBezTo>
                      <a:pt x="90" y="86"/>
                      <a:pt x="181" y="81"/>
                      <a:pt x="271" y="76"/>
                    </a:cubicBezTo>
                    <a:cubicBezTo>
                      <a:pt x="424" y="67"/>
                      <a:pt x="576" y="65"/>
                      <a:pt x="729" y="62"/>
                    </a:cubicBezTo>
                    <a:cubicBezTo>
                      <a:pt x="1033" y="57"/>
                      <a:pt x="1337" y="61"/>
                      <a:pt x="1641" y="54"/>
                    </a:cubicBezTo>
                    <a:cubicBezTo>
                      <a:pt x="1787" y="51"/>
                      <a:pt x="1933" y="42"/>
                      <a:pt x="2078" y="29"/>
                    </a:cubicBezTo>
                    <a:cubicBezTo>
                      <a:pt x="2174" y="21"/>
                      <a:pt x="2395" y="-47"/>
                      <a:pt x="2481" y="19"/>
                    </a:cubicBezTo>
                    <a:cubicBezTo>
                      <a:pt x="2498" y="41"/>
                      <a:pt x="2504" y="50"/>
                      <a:pt x="2514" y="66"/>
                    </a:cubicBezTo>
                  </a:path>
                </a:pathLst>
              </a:custGeom>
              <a:noFill/>
              <a:ln w="19050" cap="rnd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390" name="Ink 29"/>
              <p:cNvSpPr>
                <a:spLocks noRot="1" noChangeAspect="1" noEditPoints="1" noChangeArrowheads="1" noChangeShapeType="1" noTextEdit="1"/>
              </p:cNvSpPr>
              <p:nvPr/>
            </p:nvSpPr>
            <p:spPr bwMode="auto">
              <a:xfrm>
                <a:off x="5105400" y="2743200"/>
                <a:ext cx="205068" cy="14288"/>
              </a:xfrm>
              <a:custGeom>
                <a:avLst/>
                <a:gdLst>
                  <a:gd name="T0" fmla="*/ 0 w 1615"/>
                  <a:gd name="T1" fmla="*/ 0 h 39"/>
                  <a:gd name="T2" fmla="*/ 0 w 1615"/>
                  <a:gd name="T3" fmla="*/ 0 h 39"/>
                  <a:gd name="T4" fmla="*/ 0 w 1615"/>
                  <a:gd name="T5" fmla="*/ 0 h 39"/>
                  <a:gd name="T6" fmla="*/ 0 w 1615"/>
                  <a:gd name="T7" fmla="*/ 0 h 39"/>
                  <a:gd name="T8" fmla="*/ 2147483646 w 1615"/>
                  <a:gd name="T9" fmla="*/ 0 h 39"/>
                  <a:gd name="T10" fmla="*/ 2147483646 w 1615"/>
                  <a:gd name="T11" fmla="*/ 0 h 39"/>
                  <a:gd name="T12" fmla="*/ 2147483646 w 1615"/>
                  <a:gd name="T13" fmla="*/ 0 h 39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615"/>
                  <a:gd name="T22" fmla="*/ 0 h 39"/>
                  <a:gd name="T23" fmla="*/ 1615 w 1615"/>
                  <a:gd name="T24" fmla="*/ 39 h 39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615" h="39" extrusionOk="0">
                    <a:moveTo>
                      <a:pt x="0" y="5"/>
                    </a:moveTo>
                    <a:cubicBezTo>
                      <a:pt x="50" y="13"/>
                      <a:pt x="97" y="12"/>
                      <a:pt x="148" y="11"/>
                    </a:cubicBezTo>
                    <a:cubicBezTo>
                      <a:pt x="240" y="8"/>
                      <a:pt x="333" y="4"/>
                      <a:pt x="425" y="2"/>
                    </a:cubicBezTo>
                    <a:cubicBezTo>
                      <a:pt x="556" y="0"/>
                      <a:pt x="687" y="0"/>
                      <a:pt x="818" y="2"/>
                    </a:cubicBezTo>
                    <a:cubicBezTo>
                      <a:pt x="950" y="4"/>
                      <a:pt x="1083" y="11"/>
                      <a:pt x="1215" y="16"/>
                    </a:cubicBezTo>
                    <a:cubicBezTo>
                      <a:pt x="1318" y="20"/>
                      <a:pt x="1420" y="26"/>
                      <a:pt x="1523" y="31"/>
                    </a:cubicBezTo>
                    <a:cubicBezTo>
                      <a:pt x="1570" y="33"/>
                      <a:pt x="1584" y="33"/>
                      <a:pt x="1614" y="38"/>
                    </a:cubicBezTo>
                  </a:path>
                </a:pathLst>
              </a:custGeom>
              <a:noFill/>
              <a:ln w="19050" cap="rnd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391" name="Ink 34"/>
              <p:cNvSpPr>
                <a:spLocks noRot="1" noChangeAspect="1" noEditPoints="1" noChangeArrowheads="1" noChangeShapeType="1" noTextEdit="1"/>
              </p:cNvSpPr>
              <p:nvPr/>
            </p:nvSpPr>
            <p:spPr bwMode="auto">
              <a:xfrm>
                <a:off x="5410200" y="2743200"/>
                <a:ext cx="228600" cy="17463"/>
              </a:xfrm>
              <a:custGeom>
                <a:avLst/>
                <a:gdLst>
                  <a:gd name="T0" fmla="*/ 0 w 1802"/>
                  <a:gd name="T1" fmla="*/ 0 h 46"/>
                  <a:gd name="T2" fmla="*/ 0 w 1802"/>
                  <a:gd name="T3" fmla="*/ 0 h 46"/>
                  <a:gd name="T4" fmla="*/ 0 w 1802"/>
                  <a:gd name="T5" fmla="*/ 0 h 46"/>
                  <a:gd name="T6" fmla="*/ 2147483646 w 1802"/>
                  <a:gd name="T7" fmla="*/ 0 h 46"/>
                  <a:gd name="T8" fmla="*/ 2147483646 w 1802"/>
                  <a:gd name="T9" fmla="*/ 0 h 46"/>
                  <a:gd name="T10" fmla="*/ 2147483646 w 1802"/>
                  <a:gd name="T11" fmla="*/ 0 h 46"/>
                  <a:gd name="T12" fmla="*/ 2147483646 w 1802"/>
                  <a:gd name="T13" fmla="*/ 0 h 4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802"/>
                  <a:gd name="T22" fmla="*/ 0 h 46"/>
                  <a:gd name="T23" fmla="*/ 1802 w 1802"/>
                  <a:gd name="T24" fmla="*/ 46 h 4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802" h="46" extrusionOk="0">
                    <a:moveTo>
                      <a:pt x="0" y="8"/>
                    </a:moveTo>
                    <a:cubicBezTo>
                      <a:pt x="44" y="8"/>
                      <a:pt x="88" y="9"/>
                      <a:pt x="132" y="7"/>
                    </a:cubicBezTo>
                    <a:cubicBezTo>
                      <a:pt x="320" y="0"/>
                      <a:pt x="509" y="-1"/>
                      <a:pt x="698" y="1"/>
                    </a:cubicBezTo>
                    <a:cubicBezTo>
                      <a:pt x="901" y="4"/>
                      <a:pt x="1104" y="7"/>
                      <a:pt x="1307" y="8"/>
                    </a:cubicBezTo>
                    <a:cubicBezTo>
                      <a:pt x="1407" y="9"/>
                      <a:pt x="1506" y="12"/>
                      <a:pt x="1606" y="19"/>
                    </a:cubicBezTo>
                    <a:cubicBezTo>
                      <a:pt x="1660" y="23"/>
                      <a:pt x="1713" y="26"/>
                      <a:pt x="1766" y="36"/>
                    </a:cubicBezTo>
                    <a:cubicBezTo>
                      <a:pt x="1784" y="38"/>
                      <a:pt x="1790" y="38"/>
                      <a:pt x="1801" y="45"/>
                    </a:cubicBezTo>
                  </a:path>
                </a:pathLst>
              </a:custGeom>
              <a:noFill/>
              <a:ln w="19050" cap="rnd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392" name="Ink 34"/>
              <p:cNvSpPr>
                <a:spLocks noRot="1" noChangeAspect="1" noEditPoints="1" noChangeArrowheads="1" noChangeShapeType="1" noTextEdit="1"/>
              </p:cNvSpPr>
              <p:nvPr/>
            </p:nvSpPr>
            <p:spPr bwMode="auto">
              <a:xfrm>
                <a:off x="4343400" y="2743200"/>
                <a:ext cx="228600" cy="17463"/>
              </a:xfrm>
              <a:custGeom>
                <a:avLst/>
                <a:gdLst>
                  <a:gd name="T0" fmla="*/ 0 w 1802"/>
                  <a:gd name="T1" fmla="*/ 0 h 46"/>
                  <a:gd name="T2" fmla="*/ 0 w 1802"/>
                  <a:gd name="T3" fmla="*/ 0 h 46"/>
                  <a:gd name="T4" fmla="*/ 0 w 1802"/>
                  <a:gd name="T5" fmla="*/ 0 h 46"/>
                  <a:gd name="T6" fmla="*/ 2147483646 w 1802"/>
                  <a:gd name="T7" fmla="*/ 0 h 46"/>
                  <a:gd name="T8" fmla="*/ 2147483646 w 1802"/>
                  <a:gd name="T9" fmla="*/ 0 h 46"/>
                  <a:gd name="T10" fmla="*/ 2147483646 w 1802"/>
                  <a:gd name="T11" fmla="*/ 0 h 46"/>
                  <a:gd name="T12" fmla="*/ 2147483646 w 1802"/>
                  <a:gd name="T13" fmla="*/ 0 h 4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802"/>
                  <a:gd name="T22" fmla="*/ 0 h 46"/>
                  <a:gd name="T23" fmla="*/ 1802 w 1802"/>
                  <a:gd name="T24" fmla="*/ 46 h 4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802" h="46" extrusionOk="0">
                    <a:moveTo>
                      <a:pt x="0" y="8"/>
                    </a:moveTo>
                    <a:cubicBezTo>
                      <a:pt x="44" y="8"/>
                      <a:pt x="88" y="9"/>
                      <a:pt x="132" y="7"/>
                    </a:cubicBezTo>
                    <a:cubicBezTo>
                      <a:pt x="320" y="0"/>
                      <a:pt x="509" y="-1"/>
                      <a:pt x="698" y="1"/>
                    </a:cubicBezTo>
                    <a:cubicBezTo>
                      <a:pt x="901" y="4"/>
                      <a:pt x="1104" y="7"/>
                      <a:pt x="1307" y="8"/>
                    </a:cubicBezTo>
                    <a:cubicBezTo>
                      <a:pt x="1407" y="9"/>
                      <a:pt x="1506" y="12"/>
                      <a:pt x="1606" y="19"/>
                    </a:cubicBezTo>
                    <a:cubicBezTo>
                      <a:pt x="1660" y="23"/>
                      <a:pt x="1713" y="26"/>
                      <a:pt x="1766" y="36"/>
                    </a:cubicBezTo>
                    <a:cubicBezTo>
                      <a:pt x="1784" y="38"/>
                      <a:pt x="1790" y="38"/>
                      <a:pt x="1801" y="45"/>
                    </a:cubicBezTo>
                  </a:path>
                </a:pathLst>
              </a:custGeom>
              <a:noFill/>
              <a:ln w="19050" cap="rnd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12387" name="Ink 109"/>
            <p:cNvSpPr>
              <a:spLocks noRot="1" noChangeAspect="1" noEditPoints="1" noChangeArrowheads="1" noChangeShapeType="1" noTextEdit="1"/>
            </p:cNvSpPr>
            <p:nvPr/>
          </p:nvSpPr>
          <p:spPr bwMode="auto">
            <a:xfrm>
              <a:off x="3429000" y="4267200"/>
              <a:ext cx="79375" cy="149225"/>
            </a:xfrm>
            <a:custGeom>
              <a:avLst/>
              <a:gdLst>
                <a:gd name="T0" fmla="*/ 2147483646 w 220"/>
                <a:gd name="T1" fmla="*/ 0 h 416"/>
                <a:gd name="T2" fmla="*/ 0 w 220"/>
                <a:gd name="T3" fmla="*/ 2147483646 h 416"/>
                <a:gd name="T4" fmla="*/ 2147483646 w 220"/>
                <a:gd name="T5" fmla="*/ 2147483646 h 416"/>
                <a:gd name="T6" fmla="*/ 2147483646 w 220"/>
                <a:gd name="T7" fmla="*/ 2147483646 h 416"/>
                <a:gd name="T8" fmla="*/ 2147483646 w 220"/>
                <a:gd name="T9" fmla="*/ 2147483646 h 416"/>
                <a:gd name="T10" fmla="*/ 2147483646 w 220"/>
                <a:gd name="T11" fmla="*/ 2147483646 h 416"/>
                <a:gd name="T12" fmla="*/ 2147483646 w 220"/>
                <a:gd name="T13" fmla="*/ 2147483646 h 416"/>
                <a:gd name="T14" fmla="*/ 2147483646 w 220"/>
                <a:gd name="T15" fmla="*/ 2147483646 h 416"/>
                <a:gd name="T16" fmla="*/ 2147483646 w 220"/>
                <a:gd name="T17" fmla="*/ 2147483646 h 41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20"/>
                <a:gd name="T28" fmla="*/ 0 h 416"/>
                <a:gd name="T29" fmla="*/ 220 w 220"/>
                <a:gd name="T30" fmla="*/ 416 h 41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20" h="416" extrusionOk="0">
                  <a:moveTo>
                    <a:pt x="27" y="0"/>
                  </a:moveTo>
                  <a:cubicBezTo>
                    <a:pt x="17" y="23"/>
                    <a:pt x="22" y="21"/>
                    <a:pt x="0" y="27"/>
                  </a:cubicBezTo>
                  <a:cubicBezTo>
                    <a:pt x="12" y="51"/>
                    <a:pt x="36" y="64"/>
                    <a:pt x="60" y="80"/>
                  </a:cubicBezTo>
                  <a:cubicBezTo>
                    <a:pt x="82" y="94"/>
                    <a:pt x="103" y="108"/>
                    <a:pt x="125" y="121"/>
                  </a:cubicBezTo>
                  <a:cubicBezTo>
                    <a:pt x="156" y="139"/>
                    <a:pt x="193" y="145"/>
                    <a:pt x="211" y="181"/>
                  </a:cubicBezTo>
                  <a:cubicBezTo>
                    <a:pt x="223" y="205"/>
                    <a:pt x="224" y="227"/>
                    <a:pt x="205" y="240"/>
                  </a:cubicBezTo>
                  <a:cubicBezTo>
                    <a:pt x="180" y="258"/>
                    <a:pt x="153" y="273"/>
                    <a:pt x="130" y="293"/>
                  </a:cubicBezTo>
                  <a:cubicBezTo>
                    <a:pt x="100" y="318"/>
                    <a:pt x="74" y="346"/>
                    <a:pt x="48" y="374"/>
                  </a:cubicBezTo>
                  <a:cubicBezTo>
                    <a:pt x="31" y="391"/>
                    <a:pt x="25" y="397"/>
                    <a:pt x="23" y="415"/>
                  </a:cubicBezTo>
                </a:path>
              </a:pathLst>
            </a:custGeom>
            <a:noFill/>
            <a:ln w="19050" cap="rnd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2333" name="Text Box 170"/>
          <p:cNvSpPr txBox="1">
            <a:spLocks noChangeArrowheads="1"/>
          </p:cNvSpPr>
          <p:nvPr/>
        </p:nvSpPr>
        <p:spPr bwMode="auto">
          <a:xfrm>
            <a:off x="5257800" y="1279525"/>
            <a:ext cx="1360488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600">
                <a:solidFill>
                  <a:srgbClr val="FF0000"/>
                </a:solidFill>
                <a:latin typeface="Felt Tip Roman" panose="02000400000000000000" pitchFamily="2" charset="0"/>
              </a:rPr>
              <a:t>“Good enough”</a:t>
            </a:r>
          </a:p>
        </p:txBody>
      </p:sp>
      <p:grpSp>
        <p:nvGrpSpPr>
          <p:cNvPr id="12334" name="Group 61"/>
          <p:cNvGrpSpPr>
            <a:grpSpLocks/>
          </p:cNvGrpSpPr>
          <p:nvPr/>
        </p:nvGrpSpPr>
        <p:grpSpPr bwMode="auto">
          <a:xfrm>
            <a:off x="3124200" y="533400"/>
            <a:ext cx="2517775" cy="150813"/>
            <a:chOff x="3408" y="768"/>
            <a:chExt cx="1586" cy="95"/>
          </a:xfrm>
        </p:grpSpPr>
        <p:sp>
          <p:nvSpPr>
            <p:cNvPr id="12384" name="Ink 200"/>
            <p:cNvSpPr>
              <a:spLocks noRot="1" noChangeAspect="1" noEditPoints="1" noChangeArrowheads="1" noChangeShapeType="1" noTextEdit="1"/>
            </p:cNvSpPr>
            <p:nvPr/>
          </p:nvSpPr>
          <p:spPr bwMode="auto">
            <a:xfrm>
              <a:off x="3408" y="816"/>
              <a:ext cx="1549" cy="47"/>
            </a:xfrm>
            <a:custGeom>
              <a:avLst/>
              <a:gdLst>
                <a:gd name="T0" fmla="*/ 0 w 7025"/>
                <a:gd name="T1" fmla="*/ 0 h 209"/>
                <a:gd name="T2" fmla="*/ 0 w 7025"/>
                <a:gd name="T3" fmla="*/ 0 h 209"/>
                <a:gd name="T4" fmla="*/ 0 w 7025"/>
                <a:gd name="T5" fmla="*/ 0 h 209"/>
                <a:gd name="T6" fmla="*/ 0 w 7025"/>
                <a:gd name="T7" fmla="*/ 0 h 209"/>
                <a:gd name="T8" fmla="*/ 0 w 7025"/>
                <a:gd name="T9" fmla="*/ 0 h 209"/>
                <a:gd name="T10" fmla="*/ 0 w 7025"/>
                <a:gd name="T11" fmla="*/ 0 h 209"/>
                <a:gd name="T12" fmla="*/ 0 w 7025"/>
                <a:gd name="T13" fmla="*/ 0 h 209"/>
                <a:gd name="T14" fmla="*/ 0 w 7025"/>
                <a:gd name="T15" fmla="*/ 0 h 209"/>
                <a:gd name="T16" fmla="*/ 0 w 7025"/>
                <a:gd name="T17" fmla="*/ 0 h 209"/>
                <a:gd name="T18" fmla="*/ 0 w 7025"/>
                <a:gd name="T19" fmla="*/ 0 h 20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7025"/>
                <a:gd name="T31" fmla="*/ 0 h 209"/>
                <a:gd name="T32" fmla="*/ 7025 w 7025"/>
                <a:gd name="T33" fmla="*/ 209 h 20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7025" h="209" extrusionOk="0">
                  <a:moveTo>
                    <a:pt x="0" y="208"/>
                  </a:moveTo>
                  <a:cubicBezTo>
                    <a:pt x="32" y="206"/>
                    <a:pt x="69" y="204"/>
                    <a:pt x="103" y="202"/>
                  </a:cubicBezTo>
                  <a:cubicBezTo>
                    <a:pt x="648" y="176"/>
                    <a:pt x="1191" y="142"/>
                    <a:pt x="1737" y="131"/>
                  </a:cubicBezTo>
                  <a:cubicBezTo>
                    <a:pt x="2326" y="119"/>
                    <a:pt x="2912" y="157"/>
                    <a:pt x="3501" y="168"/>
                  </a:cubicBezTo>
                  <a:cubicBezTo>
                    <a:pt x="4003" y="177"/>
                    <a:pt x="4500" y="181"/>
                    <a:pt x="5001" y="143"/>
                  </a:cubicBezTo>
                  <a:cubicBezTo>
                    <a:pt x="5340" y="117"/>
                    <a:pt x="5675" y="118"/>
                    <a:pt x="6014" y="102"/>
                  </a:cubicBezTo>
                  <a:cubicBezTo>
                    <a:pt x="6253" y="90"/>
                    <a:pt x="6468" y="24"/>
                    <a:pt x="6708" y="32"/>
                  </a:cubicBezTo>
                  <a:cubicBezTo>
                    <a:pt x="6788" y="35"/>
                    <a:pt x="6885" y="42"/>
                    <a:pt x="6963" y="27"/>
                  </a:cubicBezTo>
                  <a:cubicBezTo>
                    <a:pt x="6985" y="23"/>
                    <a:pt x="7019" y="20"/>
                    <a:pt x="7024" y="18"/>
                  </a:cubicBezTo>
                  <a:cubicBezTo>
                    <a:pt x="7009" y="8"/>
                    <a:pt x="7004" y="5"/>
                    <a:pt x="7024" y="0"/>
                  </a:cubicBezTo>
                </a:path>
              </a:pathLst>
            </a:custGeom>
            <a:noFill/>
            <a:ln w="19050" cap="rnd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385" name="Ink 109"/>
            <p:cNvSpPr>
              <a:spLocks noRot="1" noChangeAspect="1" noEditPoints="1" noChangeArrowheads="1" noChangeShapeType="1" noTextEdit="1"/>
            </p:cNvSpPr>
            <p:nvPr/>
          </p:nvSpPr>
          <p:spPr bwMode="auto">
            <a:xfrm>
              <a:off x="4944" y="768"/>
              <a:ext cx="50" cy="94"/>
            </a:xfrm>
            <a:custGeom>
              <a:avLst/>
              <a:gdLst>
                <a:gd name="T0" fmla="*/ 0 w 220"/>
                <a:gd name="T1" fmla="*/ 0 h 416"/>
                <a:gd name="T2" fmla="*/ 0 w 220"/>
                <a:gd name="T3" fmla="*/ 0 h 416"/>
                <a:gd name="T4" fmla="*/ 0 w 220"/>
                <a:gd name="T5" fmla="*/ 0 h 416"/>
                <a:gd name="T6" fmla="*/ 0 w 220"/>
                <a:gd name="T7" fmla="*/ 0 h 416"/>
                <a:gd name="T8" fmla="*/ 0 w 220"/>
                <a:gd name="T9" fmla="*/ 0 h 416"/>
                <a:gd name="T10" fmla="*/ 0 w 220"/>
                <a:gd name="T11" fmla="*/ 0 h 416"/>
                <a:gd name="T12" fmla="*/ 0 w 220"/>
                <a:gd name="T13" fmla="*/ 0 h 416"/>
                <a:gd name="T14" fmla="*/ 0 w 220"/>
                <a:gd name="T15" fmla="*/ 0 h 416"/>
                <a:gd name="T16" fmla="*/ 0 w 220"/>
                <a:gd name="T17" fmla="*/ 0 h 41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20"/>
                <a:gd name="T28" fmla="*/ 0 h 416"/>
                <a:gd name="T29" fmla="*/ 220 w 220"/>
                <a:gd name="T30" fmla="*/ 416 h 41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20" h="416" extrusionOk="0">
                  <a:moveTo>
                    <a:pt x="27" y="0"/>
                  </a:moveTo>
                  <a:cubicBezTo>
                    <a:pt x="17" y="23"/>
                    <a:pt x="22" y="21"/>
                    <a:pt x="0" y="27"/>
                  </a:cubicBezTo>
                  <a:cubicBezTo>
                    <a:pt x="12" y="51"/>
                    <a:pt x="36" y="64"/>
                    <a:pt x="60" y="80"/>
                  </a:cubicBezTo>
                  <a:cubicBezTo>
                    <a:pt x="82" y="94"/>
                    <a:pt x="103" y="108"/>
                    <a:pt x="125" y="121"/>
                  </a:cubicBezTo>
                  <a:cubicBezTo>
                    <a:pt x="156" y="139"/>
                    <a:pt x="193" y="145"/>
                    <a:pt x="211" y="181"/>
                  </a:cubicBezTo>
                  <a:cubicBezTo>
                    <a:pt x="223" y="205"/>
                    <a:pt x="224" y="227"/>
                    <a:pt x="205" y="240"/>
                  </a:cubicBezTo>
                  <a:cubicBezTo>
                    <a:pt x="180" y="258"/>
                    <a:pt x="153" y="273"/>
                    <a:pt x="130" y="293"/>
                  </a:cubicBezTo>
                  <a:cubicBezTo>
                    <a:pt x="100" y="318"/>
                    <a:pt x="74" y="346"/>
                    <a:pt x="48" y="374"/>
                  </a:cubicBezTo>
                  <a:cubicBezTo>
                    <a:pt x="31" y="391"/>
                    <a:pt x="25" y="397"/>
                    <a:pt x="23" y="415"/>
                  </a:cubicBezTo>
                </a:path>
              </a:pathLst>
            </a:custGeom>
            <a:noFill/>
            <a:ln w="19050" cap="rnd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mc:AlternateContent xmlns:mc="http://schemas.openxmlformats.org/markup-compatibility/2006" xmlns:p14="http://schemas.microsoft.com/office/powerpoint/2010/main">
        <mc:Choice Requires="p14">
          <p:contentPart p14:bwMode="auto" r:id="rId9">
            <p14:nvContentPartPr>
              <p14:cNvPr id="152751" name="Ink 175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4586288" y="715963"/>
              <a:ext cx="495300" cy="735012"/>
            </p14:xfrm>
          </p:contentPart>
        </mc:Choice>
        <mc:Fallback xmlns="">
          <p:pic>
            <p:nvPicPr>
              <p:cNvPr id="152751" name="Ink 175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4580169" y="708404"/>
                <a:ext cx="504299" cy="744731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1">
            <p14:nvContentPartPr>
              <p14:cNvPr id="152752" name="Ink 176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2147483647" y="2147483647"/>
              <a:ext cx="0" cy="0"/>
            </p14:xfrm>
          </p:contentPart>
        </mc:Choice>
        <mc:Fallback xmlns="">
          <p:pic>
            <p:nvPicPr>
              <p:cNvPr id="152752" name="Ink 176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2147483647" y="2147483647"/>
                <a:ext cx="0" cy="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3">
            <p14:nvContentPartPr>
              <p14:cNvPr id="152753" name="Ink 177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3375025" y="696913"/>
              <a:ext cx="1335088" cy="754062"/>
            </p14:xfrm>
          </p:contentPart>
        </mc:Choice>
        <mc:Fallback xmlns="">
          <p:pic>
            <p:nvPicPr>
              <p:cNvPr id="152753" name="Ink 177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14"/>
              <a:stretch>
                <a:fillRect/>
              </a:stretch>
            </p:blipFill>
            <p:spPr>
              <a:xfrm>
                <a:off x="3368186" y="688994"/>
                <a:ext cx="1350206" cy="768819"/>
              </a:xfrm>
              <a:prstGeom prst="rect">
                <a:avLst/>
              </a:prstGeom>
            </p:spPr>
          </p:pic>
        </mc:Fallback>
      </mc:AlternateContent>
      <p:sp>
        <p:nvSpPr>
          <p:cNvPr id="12338" name="Text Box 178"/>
          <p:cNvSpPr txBox="1">
            <a:spLocks noChangeArrowheads="1"/>
          </p:cNvSpPr>
          <p:nvPr/>
        </p:nvSpPr>
        <p:spPr bwMode="auto">
          <a:xfrm>
            <a:off x="2300288" y="857250"/>
            <a:ext cx="8382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600">
                <a:latin typeface="Felt Tip Roman" panose="02000400000000000000" pitchFamily="2" charset="0"/>
              </a:rPr>
              <a:t>Reqm’ts</a:t>
            </a:r>
          </a:p>
        </p:txBody>
      </p:sp>
      <p:sp>
        <p:nvSpPr>
          <p:cNvPr id="12339" name="Ink 61"/>
          <p:cNvSpPr>
            <a:spLocks noRot="1" noChangeAspect="1" noEditPoints="1" noChangeArrowheads="1" noChangeShapeType="1" noTextEdit="1"/>
          </p:cNvSpPr>
          <p:nvPr/>
        </p:nvSpPr>
        <p:spPr bwMode="auto">
          <a:xfrm>
            <a:off x="685800" y="457200"/>
            <a:ext cx="609600" cy="320675"/>
          </a:xfrm>
          <a:custGeom>
            <a:avLst/>
            <a:gdLst>
              <a:gd name="T0" fmla="*/ 0 w 931"/>
              <a:gd name="T1" fmla="*/ 2147483646 h 639"/>
              <a:gd name="T2" fmla="*/ 2147483646 w 931"/>
              <a:gd name="T3" fmla="*/ 2147483646 h 639"/>
              <a:gd name="T4" fmla="*/ 2147483646 w 931"/>
              <a:gd name="T5" fmla="*/ 2147483646 h 639"/>
              <a:gd name="T6" fmla="*/ 2147483646 w 931"/>
              <a:gd name="T7" fmla="*/ 2147483646 h 639"/>
              <a:gd name="T8" fmla="*/ 2147483646 w 931"/>
              <a:gd name="T9" fmla="*/ 2147483646 h 639"/>
              <a:gd name="T10" fmla="*/ 2147483646 w 931"/>
              <a:gd name="T11" fmla="*/ 2147483646 h 639"/>
              <a:gd name="T12" fmla="*/ 2147483646 w 931"/>
              <a:gd name="T13" fmla="*/ 2147483646 h 639"/>
              <a:gd name="T14" fmla="*/ 2147483646 w 931"/>
              <a:gd name="T15" fmla="*/ 2147483646 h 639"/>
              <a:gd name="T16" fmla="*/ 2147483646 w 931"/>
              <a:gd name="T17" fmla="*/ 2147483646 h 639"/>
              <a:gd name="T18" fmla="*/ 2147483646 w 931"/>
              <a:gd name="T19" fmla="*/ 2147483646 h 639"/>
              <a:gd name="T20" fmla="*/ 2147483646 w 931"/>
              <a:gd name="T21" fmla="*/ 2147483646 h 639"/>
              <a:gd name="T22" fmla="*/ 2147483646 w 931"/>
              <a:gd name="T23" fmla="*/ 0 h 639"/>
              <a:gd name="T24" fmla="*/ 2147483646 w 931"/>
              <a:gd name="T25" fmla="*/ 2147483646 h 639"/>
              <a:gd name="T26" fmla="*/ 2147483646 w 931"/>
              <a:gd name="T27" fmla="*/ 2147483646 h 639"/>
              <a:gd name="T28" fmla="*/ 2147483646 w 931"/>
              <a:gd name="T29" fmla="*/ 2147483646 h 639"/>
              <a:gd name="T30" fmla="*/ 2147483646 w 931"/>
              <a:gd name="T31" fmla="*/ 2147483646 h 639"/>
              <a:gd name="T32" fmla="*/ 2147483646 w 931"/>
              <a:gd name="T33" fmla="*/ 2147483646 h 639"/>
              <a:gd name="T34" fmla="*/ 2147483646 w 931"/>
              <a:gd name="T35" fmla="*/ 2147483646 h 639"/>
              <a:gd name="T36" fmla="*/ 2147483646 w 931"/>
              <a:gd name="T37" fmla="*/ 2147483646 h 639"/>
              <a:gd name="T38" fmla="*/ 2147483646 w 931"/>
              <a:gd name="T39" fmla="*/ 2147483646 h 639"/>
              <a:gd name="T40" fmla="*/ 2147483646 w 931"/>
              <a:gd name="T41" fmla="*/ 2147483646 h 639"/>
              <a:gd name="T42" fmla="*/ 2147483646 w 931"/>
              <a:gd name="T43" fmla="*/ 2147483646 h 639"/>
              <a:gd name="T44" fmla="*/ 2147483646 w 931"/>
              <a:gd name="T45" fmla="*/ 2147483646 h 639"/>
              <a:gd name="T46" fmla="*/ 2147483646 w 931"/>
              <a:gd name="T47" fmla="*/ 2147483646 h 639"/>
              <a:gd name="T48" fmla="*/ 2147483646 w 931"/>
              <a:gd name="T49" fmla="*/ 2147483646 h 639"/>
              <a:gd name="T50" fmla="*/ 2147483646 w 931"/>
              <a:gd name="T51" fmla="*/ 2147483646 h 639"/>
              <a:gd name="T52" fmla="*/ 2147483646 w 931"/>
              <a:gd name="T53" fmla="*/ 2147483646 h 639"/>
              <a:gd name="T54" fmla="*/ 2147483646 w 931"/>
              <a:gd name="T55" fmla="*/ 2147483646 h 639"/>
              <a:gd name="T56" fmla="*/ 2147483646 w 931"/>
              <a:gd name="T57" fmla="*/ 2147483646 h 639"/>
              <a:gd name="T58" fmla="*/ 2147483646 w 931"/>
              <a:gd name="T59" fmla="*/ 2147483646 h 639"/>
              <a:gd name="T60" fmla="*/ 2147483646 w 931"/>
              <a:gd name="T61" fmla="*/ 2147483646 h 639"/>
              <a:gd name="T62" fmla="*/ 2147483646 w 931"/>
              <a:gd name="T63" fmla="*/ 2147483646 h 639"/>
              <a:gd name="T64" fmla="*/ 2147483646 w 931"/>
              <a:gd name="T65" fmla="*/ 2147483646 h 639"/>
              <a:gd name="T66" fmla="*/ 2147483646 w 931"/>
              <a:gd name="T67" fmla="*/ 2147483646 h 639"/>
              <a:gd name="T68" fmla="*/ 2147483646 w 931"/>
              <a:gd name="T69" fmla="*/ 2147483646 h 639"/>
              <a:gd name="T70" fmla="*/ 2147483646 w 931"/>
              <a:gd name="T71" fmla="*/ 2147483646 h 639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w 931"/>
              <a:gd name="T109" fmla="*/ 0 h 639"/>
              <a:gd name="T110" fmla="*/ 931 w 931"/>
              <a:gd name="T111" fmla="*/ 639 h 639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T108" t="T109" r="T110" b="T111"/>
            <a:pathLst>
              <a:path w="931" h="639" extrusionOk="0">
                <a:moveTo>
                  <a:pt x="0" y="73"/>
                </a:moveTo>
                <a:cubicBezTo>
                  <a:pt x="22" y="109"/>
                  <a:pt x="31" y="139"/>
                  <a:pt x="34" y="182"/>
                </a:cubicBezTo>
                <a:cubicBezTo>
                  <a:pt x="38" y="245"/>
                  <a:pt x="36" y="307"/>
                  <a:pt x="37" y="370"/>
                </a:cubicBezTo>
                <a:cubicBezTo>
                  <a:pt x="38" y="431"/>
                  <a:pt x="41" y="488"/>
                  <a:pt x="57" y="547"/>
                </a:cubicBezTo>
                <a:cubicBezTo>
                  <a:pt x="64" y="570"/>
                  <a:pt x="67" y="578"/>
                  <a:pt x="77" y="591"/>
                </a:cubicBezTo>
              </a:path>
              <a:path w="931" h="639" extrusionOk="0">
                <a:moveTo>
                  <a:pt x="60" y="40"/>
                </a:moveTo>
                <a:cubicBezTo>
                  <a:pt x="83" y="44"/>
                  <a:pt x="105" y="46"/>
                  <a:pt x="129" y="47"/>
                </a:cubicBezTo>
                <a:cubicBezTo>
                  <a:pt x="199" y="50"/>
                  <a:pt x="269" y="43"/>
                  <a:pt x="339" y="39"/>
                </a:cubicBezTo>
                <a:cubicBezTo>
                  <a:pt x="411" y="35"/>
                  <a:pt x="483" y="33"/>
                  <a:pt x="555" y="30"/>
                </a:cubicBezTo>
                <a:cubicBezTo>
                  <a:pt x="639" y="27"/>
                  <a:pt x="723" y="24"/>
                  <a:pt x="807" y="21"/>
                </a:cubicBezTo>
                <a:cubicBezTo>
                  <a:pt x="848" y="19"/>
                  <a:pt x="897" y="11"/>
                  <a:pt x="930" y="36"/>
                </a:cubicBezTo>
              </a:path>
              <a:path w="931" h="639" extrusionOk="0">
                <a:moveTo>
                  <a:pt x="824" y="0"/>
                </a:moveTo>
                <a:cubicBezTo>
                  <a:pt x="838" y="10"/>
                  <a:pt x="846" y="5"/>
                  <a:pt x="849" y="28"/>
                </a:cubicBezTo>
                <a:cubicBezTo>
                  <a:pt x="854" y="61"/>
                  <a:pt x="847" y="101"/>
                  <a:pt x="843" y="134"/>
                </a:cubicBezTo>
                <a:cubicBezTo>
                  <a:pt x="835" y="199"/>
                  <a:pt x="830" y="264"/>
                  <a:pt x="837" y="330"/>
                </a:cubicBezTo>
                <a:cubicBezTo>
                  <a:pt x="841" y="373"/>
                  <a:pt x="851" y="416"/>
                  <a:pt x="860" y="459"/>
                </a:cubicBezTo>
                <a:cubicBezTo>
                  <a:pt x="867" y="491"/>
                  <a:pt x="868" y="521"/>
                  <a:pt x="868" y="553"/>
                </a:cubicBezTo>
                <a:cubicBezTo>
                  <a:pt x="869" y="573"/>
                  <a:pt x="870" y="579"/>
                  <a:pt x="863" y="590"/>
                </a:cubicBezTo>
              </a:path>
              <a:path w="931" h="639" extrusionOk="0">
                <a:moveTo>
                  <a:pt x="873" y="617"/>
                </a:moveTo>
                <a:cubicBezTo>
                  <a:pt x="850" y="619"/>
                  <a:pt x="827" y="620"/>
                  <a:pt x="804" y="620"/>
                </a:cubicBezTo>
                <a:cubicBezTo>
                  <a:pt x="748" y="620"/>
                  <a:pt x="693" y="622"/>
                  <a:pt x="637" y="624"/>
                </a:cubicBezTo>
                <a:cubicBezTo>
                  <a:pt x="554" y="626"/>
                  <a:pt x="471" y="627"/>
                  <a:pt x="388" y="630"/>
                </a:cubicBezTo>
                <a:cubicBezTo>
                  <a:pt x="310" y="633"/>
                  <a:pt x="231" y="634"/>
                  <a:pt x="153" y="636"/>
                </a:cubicBezTo>
                <a:cubicBezTo>
                  <a:pt x="133" y="636"/>
                  <a:pt x="64" y="648"/>
                  <a:pt x="46" y="636"/>
                </a:cubicBezTo>
                <a:cubicBezTo>
                  <a:pt x="51" y="634"/>
                  <a:pt x="55" y="631"/>
                  <a:pt x="60" y="629"/>
                </a:cubicBezTo>
              </a:path>
              <a:path w="931" h="639" extrusionOk="0">
                <a:moveTo>
                  <a:pt x="90" y="253"/>
                </a:moveTo>
                <a:cubicBezTo>
                  <a:pt x="112" y="254"/>
                  <a:pt x="135" y="253"/>
                  <a:pt x="159" y="252"/>
                </a:cubicBezTo>
                <a:cubicBezTo>
                  <a:pt x="215" y="249"/>
                  <a:pt x="272" y="243"/>
                  <a:pt x="328" y="238"/>
                </a:cubicBezTo>
                <a:cubicBezTo>
                  <a:pt x="404" y="231"/>
                  <a:pt x="481" y="230"/>
                  <a:pt x="558" y="225"/>
                </a:cubicBezTo>
                <a:cubicBezTo>
                  <a:pt x="647" y="220"/>
                  <a:pt x="737" y="213"/>
                  <a:pt x="826" y="213"/>
                </a:cubicBezTo>
                <a:cubicBezTo>
                  <a:pt x="862" y="215"/>
                  <a:pt x="870" y="217"/>
                  <a:pt x="892" y="210"/>
                </a:cubicBezTo>
              </a:path>
              <a:path w="931" h="639" extrusionOk="0">
                <a:moveTo>
                  <a:pt x="277" y="266"/>
                </a:moveTo>
                <a:cubicBezTo>
                  <a:pt x="282" y="280"/>
                  <a:pt x="286" y="294"/>
                  <a:pt x="286" y="309"/>
                </a:cubicBezTo>
                <a:cubicBezTo>
                  <a:pt x="285" y="338"/>
                  <a:pt x="285" y="368"/>
                  <a:pt x="285" y="397"/>
                </a:cubicBezTo>
                <a:cubicBezTo>
                  <a:pt x="285" y="431"/>
                  <a:pt x="288" y="463"/>
                  <a:pt x="295" y="496"/>
                </a:cubicBezTo>
                <a:cubicBezTo>
                  <a:pt x="299" y="513"/>
                  <a:pt x="306" y="526"/>
                  <a:pt x="315" y="541"/>
                </a:cubicBezTo>
              </a:path>
            </a:pathLst>
          </a:custGeom>
          <a:noFill/>
          <a:ln w="19050" cap="rnd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340" name="Text Box 180"/>
          <p:cNvSpPr txBox="1">
            <a:spLocks noChangeArrowheads="1"/>
          </p:cNvSpPr>
          <p:nvPr/>
        </p:nvSpPr>
        <p:spPr bwMode="auto">
          <a:xfrm>
            <a:off x="5715000" y="441325"/>
            <a:ext cx="118745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600">
                <a:latin typeface="Felt Tip Roman" panose="02000400000000000000" pitchFamily="2" charset="0"/>
              </a:rPr>
              <a:t>Bus. Critical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15">
            <p14:nvContentPartPr>
              <p14:cNvPr id="152759" name="Ink 183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533400" y="1143000"/>
              <a:ext cx="457200" cy="423863"/>
            </p14:xfrm>
          </p:contentPart>
        </mc:Choice>
        <mc:Fallback xmlns="">
          <p:pic>
            <p:nvPicPr>
              <p:cNvPr id="152759" name="Ink 183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16"/>
              <a:stretch>
                <a:fillRect/>
              </a:stretch>
            </p:blipFill>
            <p:spPr>
              <a:xfrm>
                <a:off x="524760" y="1133277"/>
                <a:ext cx="476640" cy="444030"/>
              </a:xfrm>
              <a:prstGeom prst="rect">
                <a:avLst/>
              </a:prstGeom>
            </p:spPr>
          </p:pic>
        </mc:Fallback>
      </mc:AlternateContent>
      <p:sp>
        <p:nvSpPr>
          <p:cNvPr id="12342" name="Text Box 184"/>
          <p:cNvSpPr txBox="1">
            <a:spLocks noChangeArrowheads="1"/>
          </p:cNvSpPr>
          <p:nvPr/>
        </p:nvSpPr>
        <p:spPr bwMode="auto">
          <a:xfrm>
            <a:off x="365125" y="1447800"/>
            <a:ext cx="6477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600">
                <a:solidFill>
                  <a:srgbClr val="FF0000"/>
                </a:solidFill>
                <a:latin typeface="Felt Tip Roman" panose="02000400000000000000" pitchFamily="2" charset="0"/>
              </a:rPr>
              <a:t>Cloud</a:t>
            </a:r>
          </a:p>
        </p:txBody>
      </p:sp>
      <p:sp>
        <p:nvSpPr>
          <p:cNvPr id="12343" name="Text Box 185"/>
          <p:cNvSpPr txBox="1">
            <a:spLocks noChangeArrowheads="1"/>
          </p:cNvSpPr>
          <p:nvPr/>
        </p:nvSpPr>
        <p:spPr bwMode="auto">
          <a:xfrm>
            <a:off x="541338" y="685800"/>
            <a:ext cx="88265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600">
                <a:latin typeface="Felt Tip Roman" panose="02000400000000000000" pitchFamily="2" charset="0"/>
              </a:rPr>
              <a:t>OLTP-DB</a:t>
            </a:r>
          </a:p>
        </p:txBody>
      </p:sp>
      <p:grpSp>
        <p:nvGrpSpPr>
          <p:cNvPr id="12344" name="Group 128"/>
          <p:cNvGrpSpPr>
            <a:grpSpLocks/>
          </p:cNvGrpSpPr>
          <p:nvPr/>
        </p:nvGrpSpPr>
        <p:grpSpPr bwMode="auto">
          <a:xfrm>
            <a:off x="1600200" y="1143000"/>
            <a:ext cx="457200" cy="303213"/>
            <a:chOff x="2039938" y="2736850"/>
            <a:chExt cx="849312" cy="760413"/>
          </a:xfrm>
        </p:grpSpPr>
        <p:grpSp>
          <p:nvGrpSpPr>
            <p:cNvPr id="12367" name="Group 351"/>
            <p:cNvGrpSpPr>
              <a:grpSpLocks/>
            </p:cNvGrpSpPr>
            <p:nvPr/>
          </p:nvGrpSpPr>
          <p:grpSpPr bwMode="auto">
            <a:xfrm>
              <a:off x="2039938" y="2736850"/>
              <a:ext cx="849312" cy="760413"/>
              <a:chOff x="2483114" y="3039793"/>
              <a:chExt cx="848719" cy="759629"/>
            </a:xfrm>
          </p:grpSpPr>
          <p:grpSp>
            <p:nvGrpSpPr>
              <p:cNvPr id="12369" name="Group 23"/>
              <p:cNvGrpSpPr>
                <a:grpSpLocks/>
              </p:cNvGrpSpPr>
              <p:nvPr/>
            </p:nvGrpSpPr>
            <p:grpSpPr bwMode="auto">
              <a:xfrm>
                <a:off x="2483100" y="3039791"/>
                <a:ext cx="848718" cy="759629"/>
                <a:chOff x="4764" y="3523"/>
                <a:chExt cx="338" cy="346"/>
              </a:xfrm>
            </p:grpSpPr>
            <p:sp>
              <p:nvSpPr>
                <p:cNvPr id="12373" name="Ink 24"/>
                <p:cNvSpPr>
                  <a:spLocks noRot="1" noChangeAspect="1" noEditPoints="1" noChangeArrowheads="1" noChangeShapeType="1" noTextEdit="1"/>
                </p:cNvSpPr>
                <p:nvPr/>
              </p:nvSpPr>
              <p:spPr bwMode="auto">
                <a:xfrm>
                  <a:off x="4764" y="3565"/>
                  <a:ext cx="18" cy="278"/>
                </a:xfrm>
                <a:custGeom>
                  <a:avLst/>
                  <a:gdLst>
                    <a:gd name="T0" fmla="*/ 0 w 81"/>
                    <a:gd name="T1" fmla="*/ 0 h 1226"/>
                    <a:gd name="T2" fmla="*/ 0 w 81"/>
                    <a:gd name="T3" fmla="*/ 0 h 1226"/>
                    <a:gd name="T4" fmla="*/ 0 w 81"/>
                    <a:gd name="T5" fmla="*/ 0 h 1226"/>
                    <a:gd name="T6" fmla="*/ 0 w 81"/>
                    <a:gd name="T7" fmla="*/ 0 h 1226"/>
                    <a:gd name="T8" fmla="*/ 0 w 81"/>
                    <a:gd name="T9" fmla="*/ 0 h 1226"/>
                    <a:gd name="T10" fmla="*/ 0 w 81"/>
                    <a:gd name="T11" fmla="*/ 0 h 1226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81"/>
                    <a:gd name="T19" fmla="*/ 0 h 1226"/>
                    <a:gd name="T20" fmla="*/ 81 w 81"/>
                    <a:gd name="T21" fmla="*/ 1226 h 1226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81" h="1226" extrusionOk="0">
                      <a:moveTo>
                        <a:pt x="0" y="0"/>
                      </a:moveTo>
                      <a:cubicBezTo>
                        <a:pt x="1" y="42"/>
                        <a:pt x="4" y="83"/>
                        <a:pt x="5" y="125"/>
                      </a:cubicBezTo>
                      <a:cubicBezTo>
                        <a:pt x="8" y="277"/>
                        <a:pt x="3" y="429"/>
                        <a:pt x="3" y="581"/>
                      </a:cubicBezTo>
                      <a:cubicBezTo>
                        <a:pt x="3" y="716"/>
                        <a:pt x="6" y="852"/>
                        <a:pt x="17" y="986"/>
                      </a:cubicBezTo>
                      <a:cubicBezTo>
                        <a:pt x="22" y="1047"/>
                        <a:pt x="24" y="1144"/>
                        <a:pt x="57" y="1199"/>
                      </a:cubicBezTo>
                      <a:cubicBezTo>
                        <a:pt x="65" y="1208"/>
                        <a:pt x="72" y="1216"/>
                        <a:pt x="80" y="1225"/>
                      </a:cubicBezTo>
                    </a:path>
                  </a:pathLst>
                </a:custGeom>
                <a:noFill/>
                <a:ln w="19050" cap="rnd">
                  <a:solidFill>
                    <a:srgbClr val="FF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374" name="Ink 25"/>
                <p:cNvSpPr>
                  <a:spLocks noRot="1" noChangeAspect="1" noEditPoints="1" noChangeArrowheads="1" noChangeShapeType="1" noTextEdit="1"/>
                </p:cNvSpPr>
                <p:nvPr/>
              </p:nvSpPr>
              <p:spPr bwMode="auto">
                <a:xfrm>
                  <a:off x="4765" y="3524"/>
                  <a:ext cx="316" cy="28"/>
                </a:xfrm>
                <a:custGeom>
                  <a:avLst/>
                  <a:gdLst>
                    <a:gd name="T0" fmla="*/ 0 w 1393"/>
                    <a:gd name="T1" fmla="*/ 0 h 125"/>
                    <a:gd name="T2" fmla="*/ 0 w 1393"/>
                    <a:gd name="T3" fmla="*/ 0 h 125"/>
                    <a:gd name="T4" fmla="*/ 0 w 1393"/>
                    <a:gd name="T5" fmla="*/ 0 h 125"/>
                    <a:gd name="T6" fmla="*/ 0 w 1393"/>
                    <a:gd name="T7" fmla="*/ 0 h 125"/>
                    <a:gd name="T8" fmla="*/ 0 w 1393"/>
                    <a:gd name="T9" fmla="*/ 0 h 125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393"/>
                    <a:gd name="T16" fmla="*/ 0 h 125"/>
                    <a:gd name="T17" fmla="*/ 1393 w 1393"/>
                    <a:gd name="T18" fmla="*/ 125 h 125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393" h="125" extrusionOk="0">
                      <a:moveTo>
                        <a:pt x="0" y="121"/>
                      </a:moveTo>
                      <a:cubicBezTo>
                        <a:pt x="66" y="123"/>
                        <a:pt x="125" y="116"/>
                        <a:pt x="190" y="107"/>
                      </a:cubicBezTo>
                      <a:cubicBezTo>
                        <a:pt x="319" y="90"/>
                        <a:pt x="447" y="72"/>
                        <a:pt x="575" y="53"/>
                      </a:cubicBezTo>
                      <a:cubicBezTo>
                        <a:pt x="745" y="28"/>
                        <a:pt x="910" y="13"/>
                        <a:pt x="1081" y="6"/>
                      </a:cubicBezTo>
                      <a:cubicBezTo>
                        <a:pt x="1186" y="2"/>
                        <a:pt x="1287" y="9"/>
                        <a:pt x="1392" y="13"/>
                      </a:cubicBezTo>
                    </a:path>
                  </a:pathLst>
                </a:custGeom>
                <a:noFill/>
                <a:ln w="19050" cap="rnd">
                  <a:solidFill>
                    <a:srgbClr val="FF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375" name="Ink 26"/>
                <p:cNvSpPr>
                  <a:spLocks noRot="1" noChangeAspect="1" noEditPoints="1" noChangeArrowheads="1" noChangeShapeType="1" noTextEdit="1"/>
                </p:cNvSpPr>
                <p:nvPr/>
              </p:nvSpPr>
              <p:spPr bwMode="auto">
                <a:xfrm>
                  <a:off x="5090" y="3523"/>
                  <a:ext cx="12" cy="283"/>
                </a:xfrm>
                <a:custGeom>
                  <a:avLst/>
                  <a:gdLst>
                    <a:gd name="T0" fmla="*/ 0 w 53"/>
                    <a:gd name="T1" fmla="*/ 0 h 1248"/>
                    <a:gd name="T2" fmla="*/ 0 w 53"/>
                    <a:gd name="T3" fmla="*/ 0 h 1248"/>
                    <a:gd name="T4" fmla="*/ 0 w 53"/>
                    <a:gd name="T5" fmla="*/ 0 h 1248"/>
                    <a:gd name="T6" fmla="*/ 0 w 53"/>
                    <a:gd name="T7" fmla="*/ 0 h 1248"/>
                    <a:gd name="T8" fmla="*/ 0 w 53"/>
                    <a:gd name="T9" fmla="*/ 0 h 1248"/>
                    <a:gd name="T10" fmla="*/ 0 w 53"/>
                    <a:gd name="T11" fmla="*/ 0 h 1248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53"/>
                    <a:gd name="T19" fmla="*/ 0 h 1248"/>
                    <a:gd name="T20" fmla="*/ 53 w 53"/>
                    <a:gd name="T21" fmla="*/ 1248 h 1248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53" h="1248" extrusionOk="0">
                      <a:moveTo>
                        <a:pt x="38" y="0"/>
                      </a:moveTo>
                      <a:cubicBezTo>
                        <a:pt x="28" y="37"/>
                        <a:pt x="18" y="75"/>
                        <a:pt x="14" y="114"/>
                      </a:cubicBezTo>
                      <a:cubicBezTo>
                        <a:pt x="5" y="217"/>
                        <a:pt x="1" y="321"/>
                        <a:pt x="0" y="425"/>
                      </a:cubicBezTo>
                      <a:cubicBezTo>
                        <a:pt x="-1" y="563"/>
                        <a:pt x="10" y="700"/>
                        <a:pt x="17" y="838"/>
                      </a:cubicBezTo>
                      <a:cubicBezTo>
                        <a:pt x="22" y="941"/>
                        <a:pt x="26" y="1046"/>
                        <a:pt x="41" y="1148"/>
                      </a:cubicBezTo>
                      <a:cubicBezTo>
                        <a:pt x="51" y="1201"/>
                        <a:pt x="55" y="1214"/>
                        <a:pt x="46" y="1247"/>
                      </a:cubicBezTo>
                    </a:path>
                  </a:pathLst>
                </a:custGeom>
                <a:noFill/>
                <a:ln w="19050" cap="rnd">
                  <a:solidFill>
                    <a:srgbClr val="FF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376" name="Ink 27"/>
                <p:cNvSpPr>
                  <a:spLocks noRot="1" noChangeAspect="1" noEditPoints="1" noChangeArrowheads="1" noChangeShapeType="1" noTextEdit="1"/>
                </p:cNvSpPr>
                <p:nvPr/>
              </p:nvSpPr>
              <p:spPr bwMode="auto">
                <a:xfrm>
                  <a:off x="4812" y="3825"/>
                  <a:ext cx="268" cy="44"/>
                </a:xfrm>
                <a:custGeom>
                  <a:avLst/>
                  <a:gdLst>
                    <a:gd name="T0" fmla="*/ 0 w 1182"/>
                    <a:gd name="T1" fmla="*/ 0 h 194"/>
                    <a:gd name="T2" fmla="*/ 0 w 1182"/>
                    <a:gd name="T3" fmla="*/ 0 h 194"/>
                    <a:gd name="T4" fmla="*/ 0 w 1182"/>
                    <a:gd name="T5" fmla="*/ 0 h 194"/>
                    <a:gd name="T6" fmla="*/ 0 w 1182"/>
                    <a:gd name="T7" fmla="*/ 0 h 194"/>
                    <a:gd name="T8" fmla="*/ 0 w 1182"/>
                    <a:gd name="T9" fmla="*/ 0 h 194"/>
                    <a:gd name="T10" fmla="*/ 0 w 1182"/>
                    <a:gd name="T11" fmla="*/ 0 h 194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1182"/>
                    <a:gd name="T19" fmla="*/ 0 h 194"/>
                    <a:gd name="T20" fmla="*/ 1182 w 1182"/>
                    <a:gd name="T21" fmla="*/ 194 h 194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1182" h="194" extrusionOk="0">
                      <a:moveTo>
                        <a:pt x="27" y="193"/>
                      </a:moveTo>
                      <a:cubicBezTo>
                        <a:pt x="14" y="187"/>
                        <a:pt x="10" y="185"/>
                        <a:pt x="0" y="190"/>
                      </a:cubicBezTo>
                      <a:cubicBezTo>
                        <a:pt x="30" y="180"/>
                        <a:pt x="60" y="171"/>
                        <a:pt x="90" y="162"/>
                      </a:cubicBezTo>
                      <a:cubicBezTo>
                        <a:pt x="175" y="136"/>
                        <a:pt x="258" y="107"/>
                        <a:pt x="345" y="89"/>
                      </a:cubicBezTo>
                      <a:cubicBezTo>
                        <a:pt x="488" y="59"/>
                        <a:pt x="631" y="40"/>
                        <a:pt x="776" y="24"/>
                      </a:cubicBezTo>
                      <a:cubicBezTo>
                        <a:pt x="911" y="9"/>
                        <a:pt x="1046" y="5"/>
                        <a:pt x="1181" y="0"/>
                      </a:cubicBezTo>
                    </a:path>
                  </a:pathLst>
                </a:custGeom>
                <a:noFill/>
                <a:ln w="19050" cap="rnd">
                  <a:solidFill>
                    <a:srgbClr val="FF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377" name="Ink 28"/>
                <p:cNvSpPr>
                  <a:spLocks noRot="1" noChangeAspect="1" noEditPoints="1" noChangeArrowheads="1" noChangeShapeType="1" noTextEdit="1"/>
                </p:cNvSpPr>
                <p:nvPr/>
              </p:nvSpPr>
              <p:spPr bwMode="auto">
                <a:xfrm>
                  <a:off x="4833" y="3552"/>
                  <a:ext cx="24" cy="283"/>
                </a:xfrm>
                <a:custGeom>
                  <a:avLst/>
                  <a:gdLst>
                    <a:gd name="T0" fmla="*/ 0 w 107"/>
                    <a:gd name="T1" fmla="*/ 0 h 1250"/>
                    <a:gd name="T2" fmla="*/ 0 w 107"/>
                    <a:gd name="T3" fmla="*/ 0 h 1250"/>
                    <a:gd name="T4" fmla="*/ 0 w 107"/>
                    <a:gd name="T5" fmla="*/ 0 h 1250"/>
                    <a:gd name="T6" fmla="*/ 0 w 107"/>
                    <a:gd name="T7" fmla="*/ 0 h 1250"/>
                    <a:gd name="T8" fmla="*/ 0 w 107"/>
                    <a:gd name="T9" fmla="*/ 0 h 1250"/>
                    <a:gd name="T10" fmla="*/ 0 w 107"/>
                    <a:gd name="T11" fmla="*/ 0 h 1250"/>
                    <a:gd name="T12" fmla="*/ 0 w 107"/>
                    <a:gd name="T13" fmla="*/ 0 h 1250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w 107"/>
                    <a:gd name="T22" fmla="*/ 0 h 1250"/>
                    <a:gd name="T23" fmla="*/ 107 w 107"/>
                    <a:gd name="T24" fmla="*/ 1250 h 1250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T21" t="T22" r="T23" b="T24"/>
                  <a:pathLst>
                    <a:path w="107" h="1250" extrusionOk="0">
                      <a:moveTo>
                        <a:pt x="0" y="31"/>
                      </a:moveTo>
                      <a:cubicBezTo>
                        <a:pt x="6" y="16"/>
                        <a:pt x="9" y="11"/>
                        <a:pt x="11" y="0"/>
                      </a:cubicBezTo>
                      <a:cubicBezTo>
                        <a:pt x="9" y="33"/>
                        <a:pt x="5" y="65"/>
                        <a:pt x="6" y="98"/>
                      </a:cubicBezTo>
                      <a:cubicBezTo>
                        <a:pt x="8" y="201"/>
                        <a:pt x="12" y="304"/>
                        <a:pt x="18" y="407"/>
                      </a:cubicBezTo>
                      <a:cubicBezTo>
                        <a:pt x="26" y="550"/>
                        <a:pt x="35" y="693"/>
                        <a:pt x="47" y="836"/>
                      </a:cubicBezTo>
                      <a:cubicBezTo>
                        <a:pt x="56" y="936"/>
                        <a:pt x="64" y="1038"/>
                        <a:pt x="78" y="1138"/>
                      </a:cubicBezTo>
                      <a:cubicBezTo>
                        <a:pt x="84" y="1179"/>
                        <a:pt x="92" y="1213"/>
                        <a:pt x="106" y="1249"/>
                      </a:cubicBezTo>
                    </a:path>
                  </a:pathLst>
                </a:custGeom>
                <a:noFill/>
                <a:ln w="19050" cap="rnd">
                  <a:solidFill>
                    <a:srgbClr val="FF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378" name="Ink 29"/>
                <p:cNvSpPr>
                  <a:spLocks noRot="1" noChangeAspect="1" noEditPoints="1" noChangeArrowheads="1" noChangeShapeType="1" noTextEdit="1"/>
                </p:cNvSpPr>
                <p:nvPr/>
              </p:nvSpPr>
              <p:spPr bwMode="auto">
                <a:xfrm>
                  <a:off x="4885" y="3534"/>
                  <a:ext cx="42" cy="250"/>
                </a:xfrm>
                <a:custGeom>
                  <a:avLst/>
                  <a:gdLst>
                    <a:gd name="T0" fmla="*/ 0 w 185"/>
                    <a:gd name="T1" fmla="*/ 0 h 1104"/>
                    <a:gd name="T2" fmla="*/ 0 w 185"/>
                    <a:gd name="T3" fmla="*/ 0 h 1104"/>
                    <a:gd name="T4" fmla="*/ 0 w 185"/>
                    <a:gd name="T5" fmla="*/ 0 h 1104"/>
                    <a:gd name="T6" fmla="*/ 0 w 185"/>
                    <a:gd name="T7" fmla="*/ 0 h 1104"/>
                    <a:gd name="T8" fmla="*/ 0 w 185"/>
                    <a:gd name="T9" fmla="*/ 0 h 1104"/>
                    <a:gd name="T10" fmla="*/ 0 w 185"/>
                    <a:gd name="T11" fmla="*/ 0 h 1104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185"/>
                    <a:gd name="T19" fmla="*/ 0 h 1104"/>
                    <a:gd name="T20" fmla="*/ 185 w 185"/>
                    <a:gd name="T21" fmla="*/ 1104 h 1104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185" h="1104" extrusionOk="0">
                      <a:moveTo>
                        <a:pt x="0" y="0"/>
                      </a:moveTo>
                      <a:cubicBezTo>
                        <a:pt x="18" y="47"/>
                        <a:pt x="25" y="94"/>
                        <a:pt x="31" y="144"/>
                      </a:cubicBezTo>
                      <a:cubicBezTo>
                        <a:pt x="42" y="245"/>
                        <a:pt x="51" y="347"/>
                        <a:pt x="61" y="448"/>
                      </a:cubicBezTo>
                      <a:cubicBezTo>
                        <a:pt x="72" y="556"/>
                        <a:pt x="89" y="663"/>
                        <a:pt x="103" y="770"/>
                      </a:cubicBezTo>
                      <a:cubicBezTo>
                        <a:pt x="114" y="850"/>
                        <a:pt x="129" y="928"/>
                        <a:pt x="149" y="1006"/>
                      </a:cubicBezTo>
                      <a:cubicBezTo>
                        <a:pt x="160" y="1048"/>
                        <a:pt x="163" y="1069"/>
                        <a:pt x="184" y="1103"/>
                      </a:cubicBezTo>
                    </a:path>
                  </a:pathLst>
                </a:custGeom>
                <a:noFill/>
                <a:ln w="19050" cap="rnd">
                  <a:solidFill>
                    <a:srgbClr val="FF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379" name="Ink 30"/>
                <p:cNvSpPr>
                  <a:spLocks noRot="1" noChangeAspect="1" noEditPoints="1" noChangeArrowheads="1" noChangeShapeType="1" noTextEdit="1"/>
                </p:cNvSpPr>
                <p:nvPr/>
              </p:nvSpPr>
              <p:spPr bwMode="auto">
                <a:xfrm>
                  <a:off x="4974" y="3542"/>
                  <a:ext cx="46" cy="268"/>
                </a:xfrm>
                <a:custGeom>
                  <a:avLst/>
                  <a:gdLst>
                    <a:gd name="T0" fmla="*/ 0 w 204"/>
                    <a:gd name="T1" fmla="*/ 0 h 1181"/>
                    <a:gd name="T2" fmla="*/ 0 w 204"/>
                    <a:gd name="T3" fmla="*/ 0 h 1181"/>
                    <a:gd name="T4" fmla="*/ 0 w 204"/>
                    <a:gd name="T5" fmla="*/ 0 h 1181"/>
                    <a:gd name="T6" fmla="*/ 0 w 204"/>
                    <a:gd name="T7" fmla="*/ 0 h 1181"/>
                    <a:gd name="T8" fmla="*/ 0 w 204"/>
                    <a:gd name="T9" fmla="*/ 0 h 1181"/>
                    <a:gd name="T10" fmla="*/ 0 w 204"/>
                    <a:gd name="T11" fmla="*/ 0 h 1181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204"/>
                    <a:gd name="T19" fmla="*/ 0 h 1181"/>
                    <a:gd name="T20" fmla="*/ 204 w 204"/>
                    <a:gd name="T21" fmla="*/ 1181 h 1181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204" h="1181" extrusionOk="0">
                      <a:moveTo>
                        <a:pt x="26" y="0"/>
                      </a:moveTo>
                      <a:cubicBezTo>
                        <a:pt x="17" y="62"/>
                        <a:pt x="5" y="122"/>
                        <a:pt x="2" y="189"/>
                      </a:cubicBezTo>
                      <a:cubicBezTo>
                        <a:pt x="-4" y="307"/>
                        <a:pt x="2" y="422"/>
                        <a:pt x="12" y="540"/>
                      </a:cubicBezTo>
                      <a:cubicBezTo>
                        <a:pt x="22" y="661"/>
                        <a:pt x="41" y="780"/>
                        <a:pt x="65" y="899"/>
                      </a:cubicBezTo>
                      <a:cubicBezTo>
                        <a:pt x="81" y="976"/>
                        <a:pt x="97" y="1056"/>
                        <a:pt x="129" y="1128"/>
                      </a:cubicBezTo>
                      <a:cubicBezTo>
                        <a:pt x="156" y="1188"/>
                        <a:pt x="175" y="1190"/>
                        <a:pt x="203" y="1137"/>
                      </a:cubicBezTo>
                    </a:path>
                  </a:pathLst>
                </a:custGeom>
                <a:noFill/>
                <a:ln w="19050" cap="rnd">
                  <a:solidFill>
                    <a:srgbClr val="FF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380" name="Ink 31"/>
                <p:cNvSpPr>
                  <a:spLocks noRot="1" noChangeAspect="1" noEditPoints="1" noChangeArrowheads="1" noChangeShapeType="1" noTextEdit="1"/>
                </p:cNvSpPr>
                <p:nvPr/>
              </p:nvSpPr>
              <p:spPr bwMode="auto">
                <a:xfrm>
                  <a:off x="5059" y="3531"/>
                  <a:ext cx="21" cy="248"/>
                </a:xfrm>
                <a:custGeom>
                  <a:avLst/>
                  <a:gdLst>
                    <a:gd name="T0" fmla="*/ 0 w 93"/>
                    <a:gd name="T1" fmla="*/ 0 h 1093"/>
                    <a:gd name="T2" fmla="*/ 0 w 93"/>
                    <a:gd name="T3" fmla="*/ 0 h 1093"/>
                    <a:gd name="T4" fmla="*/ 0 w 93"/>
                    <a:gd name="T5" fmla="*/ 0 h 1093"/>
                    <a:gd name="T6" fmla="*/ 0 w 93"/>
                    <a:gd name="T7" fmla="*/ 0 h 1093"/>
                    <a:gd name="T8" fmla="*/ 0 w 93"/>
                    <a:gd name="T9" fmla="*/ 0 h 1093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93"/>
                    <a:gd name="T16" fmla="*/ 0 h 1093"/>
                    <a:gd name="T17" fmla="*/ 93 w 93"/>
                    <a:gd name="T18" fmla="*/ 1093 h 1093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93" h="1093" extrusionOk="0">
                      <a:moveTo>
                        <a:pt x="14" y="0"/>
                      </a:moveTo>
                      <a:cubicBezTo>
                        <a:pt x="19" y="66"/>
                        <a:pt x="7" y="131"/>
                        <a:pt x="4" y="198"/>
                      </a:cubicBezTo>
                      <a:cubicBezTo>
                        <a:pt x="-2" y="324"/>
                        <a:pt x="-1" y="451"/>
                        <a:pt x="3" y="577"/>
                      </a:cubicBezTo>
                      <a:cubicBezTo>
                        <a:pt x="7" y="695"/>
                        <a:pt x="15" y="814"/>
                        <a:pt x="35" y="930"/>
                      </a:cubicBezTo>
                      <a:cubicBezTo>
                        <a:pt x="45" y="988"/>
                        <a:pt x="61" y="1043"/>
                        <a:pt x="92" y="1092"/>
                      </a:cubicBezTo>
                    </a:path>
                  </a:pathLst>
                </a:custGeom>
                <a:noFill/>
                <a:ln w="19050" cap="rnd">
                  <a:solidFill>
                    <a:srgbClr val="FF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381" name="Ink 32"/>
                <p:cNvSpPr>
                  <a:spLocks noRot="1" noChangeAspect="1" noEditPoints="1" noChangeArrowheads="1" noChangeShapeType="1" noTextEdit="1"/>
                </p:cNvSpPr>
                <p:nvPr/>
              </p:nvSpPr>
              <p:spPr bwMode="auto">
                <a:xfrm>
                  <a:off x="4768" y="3588"/>
                  <a:ext cx="317" cy="71"/>
                </a:xfrm>
                <a:custGeom>
                  <a:avLst/>
                  <a:gdLst>
                    <a:gd name="T0" fmla="*/ 0 w 1398"/>
                    <a:gd name="T1" fmla="*/ 0 h 314"/>
                    <a:gd name="T2" fmla="*/ 0 w 1398"/>
                    <a:gd name="T3" fmla="*/ 0 h 314"/>
                    <a:gd name="T4" fmla="*/ 0 w 1398"/>
                    <a:gd name="T5" fmla="*/ 0 h 314"/>
                    <a:gd name="T6" fmla="*/ 0 w 1398"/>
                    <a:gd name="T7" fmla="*/ 0 h 314"/>
                    <a:gd name="T8" fmla="*/ 0 w 1398"/>
                    <a:gd name="T9" fmla="*/ 0 h 31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398"/>
                    <a:gd name="T16" fmla="*/ 0 h 314"/>
                    <a:gd name="T17" fmla="*/ 1398 w 1398"/>
                    <a:gd name="T18" fmla="*/ 314 h 31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398" h="314" extrusionOk="0">
                      <a:moveTo>
                        <a:pt x="0" y="313"/>
                      </a:moveTo>
                      <a:cubicBezTo>
                        <a:pt x="56" y="278"/>
                        <a:pt x="121" y="257"/>
                        <a:pt x="183" y="234"/>
                      </a:cubicBezTo>
                      <a:cubicBezTo>
                        <a:pt x="320" y="183"/>
                        <a:pt x="464" y="142"/>
                        <a:pt x="607" y="110"/>
                      </a:cubicBezTo>
                      <a:cubicBezTo>
                        <a:pt x="771" y="73"/>
                        <a:pt x="941" y="38"/>
                        <a:pt x="1109" y="23"/>
                      </a:cubicBezTo>
                      <a:cubicBezTo>
                        <a:pt x="1207" y="14"/>
                        <a:pt x="1299" y="5"/>
                        <a:pt x="1397" y="4"/>
                      </a:cubicBezTo>
                    </a:path>
                  </a:pathLst>
                </a:custGeom>
                <a:noFill/>
                <a:ln w="19050" cap="rnd">
                  <a:solidFill>
                    <a:srgbClr val="FF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382" name="Ink 33"/>
                <p:cNvSpPr>
                  <a:spLocks noRot="1" noChangeAspect="1" noEditPoints="1" noChangeArrowheads="1" noChangeShapeType="1" noTextEdit="1"/>
                </p:cNvSpPr>
                <p:nvPr/>
              </p:nvSpPr>
              <p:spPr bwMode="auto">
                <a:xfrm>
                  <a:off x="4782" y="3649"/>
                  <a:ext cx="306" cy="83"/>
                </a:xfrm>
                <a:custGeom>
                  <a:avLst/>
                  <a:gdLst>
                    <a:gd name="T0" fmla="*/ 0 w 1349"/>
                    <a:gd name="T1" fmla="*/ 0 h 369"/>
                    <a:gd name="T2" fmla="*/ 0 w 1349"/>
                    <a:gd name="T3" fmla="*/ 0 h 369"/>
                    <a:gd name="T4" fmla="*/ 0 w 1349"/>
                    <a:gd name="T5" fmla="*/ 0 h 369"/>
                    <a:gd name="T6" fmla="*/ 0 w 1349"/>
                    <a:gd name="T7" fmla="*/ 0 h 369"/>
                    <a:gd name="T8" fmla="*/ 0 w 1349"/>
                    <a:gd name="T9" fmla="*/ 0 h 369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349"/>
                    <a:gd name="T16" fmla="*/ 0 h 369"/>
                    <a:gd name="T17" fmla="*/ 1349 w 1349"/>
                    <a:gd name="T18" fmla="*/ 369 h 369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349" h="369" extrusionOk="0">
                      <a:moveTo>
                        <a:pt x="0" y="368"/>
                      </a:moveTo>
                      <a:cubicBezTo>
                        <a:pt x="36" y="346"/>
                        <a:pt x="68" y="328"/>
                        <a:pt x="106" y="310"/>
                      </a:cubicBezTo>
                      <a:cubicBezTo>
                        <a:pt x="180" y="276"/>
                        <a:pt x="255" y="255"/>
                        <a:pt x="333" y="233"/>
                      </a:cubicBezTo>
                      <a:cubicBezTo>
                        <a:pt x="507" y="185"/>
                        <a:pt x="685" y="145"/>
                        <a:pt x="862" y="110"/>
                      </a:cubicBezTo>
                      <a:cubicBezTo>
                        <a:pt x="1025" y="78"/>
                        <a:pt x="1186" y="39"/>
                        <a:pt x="1348" y="0"/>
                      </a:cubicBezTo>
                    </a:path>
                  </a:pathLst>
                </a:custGeom>
                <a:noFill/>
                <a:ln w="19050" cap="rnd">
                  <a:solidFill>
                    <a:srgbClr val="FF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383" name="Ink 34"/>
                <p:cNvSpPr>
                  <a:spLocks noRot="1" noChangeAspect="1" noEditPoints="1" noChangeArrowheads="1" noChangeShapeType="1" noTextEdit="1"/>
                </p:cNvSpPr>
                <p:nvPr/>
              </p:nvSpPr>
              <p:spPr bwMode="auto">
                <a:xfrm>
                  <a:off x="4803" y="3732"/>
                  <a:ext cx="292" cy="92"/>
                </a:xfrm>
                <a:custGeom>
                  <a:avLst/>
                  <a:gdLst>
                    <a:gd name="T0" fmla="*/ 0 w 1289"/>
                    <a:gd name="T1" fmla="*/ 0 h 406"/>
                    <a:gd name="T2" fmla="*/ 0 w 1289"/>
                    <a:gd name="T3" fmla="*/ 0 h 406"/>
                    <a:gd name="T4" fmla="*/ 0 w 1289"/>
                    <a:gd name="T5" fmla="*/ 0 h 406"/>
                    <a:gd name="T6" fmla="*/ 0 w 1289"/>
                    <a:gd name="T7" fmla="*/ 0 h 406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1289"/>
                    <a:gd name="T13" fmla="*/ 0 h 406"/>
                    <a:gd name="T14" fmla="*/ 1289 w 1289"/>
                    <a:gd name="T15" fmla="*/ 406 h 40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1289" h="406" extrusionOk="0">
                      <a:moveTo>
                        <a:pt x="0" y="405"/>
                      </a:moveTo>
                      <a:cubicBezTo>
                        <a:pt x="104" y="400"/>
                        <a:pt x="196" y="350"/>
                        <a:pt x="291" y="310"/>
                      </a:cubicBezTo>
                      <a:cubicBezTo>
                        <a:pt x="544" y="203"/>
                        <a:pt x="801" y="112"/>
                        <a:pt x="1066" y="43"/>
                      </a:cubicBezTo>
                      <a:cubicBezTo>
                        <a:pt x="1177" y="13"/>
                        <a:pt x="1212" y="3"/>
                        <a:pt x="1288" y="0"/>
                      </a:cubicBezTo>
                    </a:path>
                  </a:pathLst>
                </a:custGeom>
                <a:noFill/>
                <a:ln w="19050" cap="rnd">
                  <a:solidFill>
                    <a:srgbClr val="FF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12370" name="Ink 21"/>
              <p:cNvSpPr>
                <a:spLocks noRot="1" noChangeAspect="1" noEditPoints="1" noChangeArrowheads="1" noChangeShapeType="1" noTextEdit="1"/>
              </p:cNvSpPr>
              <p:nvPr/>
            </p:nvSpPr>
            <p:spPr bwMode="auto">
              <a:xfrm>
                <a:off x="2555905" y="3457156"/>
                <a:ext cx="224433" cy="202094"/>
              </a:xfrm>
              <a:custGeom>
                <a:avLst/>
                <a:gdLst>
                  <a:gd name="T0" fmla="*/ 2147483646 w 15552"/>
                  <a:gd name="T1" fmla="*/ 2147483646 h 13396"/>
                  <a:gd name="T2" fmla="*/ 2147483646 w 15552"/>
                  <a:gd name="T3" fmla="*/ 2147483646 h 13396"/>
                  <a:gd name="T4" fmla="*/ 2147483646 w 15552"/>
                  <a:gd name="T5" fmla="*/ 2147483646 h 13396"/>
                  <a:gd name="T6" fmla="*/ 2147483646 w 15552"/>
                  <a:gd name="T7" fmla="*/ 2147483646 h 13396"/>
                  <a:gd name="T8" fmla="*/ 2147483646 w 15552"/>
                  <a:gd name="T9" fmla="*/ 2147483646 h 13396"/>
                  <a:gd name="T10" fmla="*/ 2147483646 w 15552"/>
                  <a:gd name="T11" fmla="*/ 2147483646 h 13396"/>
                  <a:gd name="T12" fmla="*/ 2147483646 w 15552"/>
                  <a:gd name="T13" fmla="*/ 2147483646 h 13396"/>
                  <a:gd name="T14" fmla="*/ 2147483646 w 15552"/>
                  <a:gd name="T15" fmla="*/ 2147483646 h 13396"/>
                  <a:gd name="T16" fmla="*/ 2147483646 w 15552"/>
                  <a:gd name="T17" fmla="*/ 2147483646 h 13396"/>
                  <a:gd name="T18" fmla="*/ 2147483646 w 15552"/>
                  <a:gd name="T19" fmla="*/ 2147483646 h 13396"/>
                  <a:gd name="T20" fmla="*/ 2147483646 w 15552"/>
                  <a:gd name="T21" fmla="*/ 2147483646 h 13396"/>
                  <a:gd name="T22" fmla="*/ 2147483646 w 15552"/>
                  <a:gd name="T23" fmla="*/ 2147483646 h 13396"/>
                  <a:gd name="T24" fmla="*/ 2147483646 w 15552"/>
                  <a:gd name="T25" fmla="*/ 2147483646 h 1339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15552"/>
                  <a:gd name="T40" fmla="*/ 0 h 13396"/>
                  <a:gd name="T41" fmla="*/ 15552 w 15552"/>
                  <a:gd name="T42" fmla="*/ 13396 h 1339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15552" h="13396" extrusionOk="0">
                    <a:moveTo>
                      <a:pt x="6683" y="53"/>
                    </a:moveTo>
                    <a:cubicBezTo>
                      <a:pt x="6639" y="57"/>
                      <a:pt x="6483" y="31"/>
                      <a:pt x="6397" y="42"/>
                    </a:cubicBezTo>
                    <a:cubicBezTo>
                      <a:pt x="5204" y="191"/>
                      <a:pt x="3994" y="914"/>
                      <a:pt x="3069" y="1643"/>
                    </a:cubicBezTo>
                    <a:cubicBezTo>
                      <a:pt x="2030" y="2462"/>
                      <a:pt x="1185" y="3392"/>
                      <a:pt x="612" y="4593"/>
                    </a:cubicBezTo>
                    <a:cubicBezTo>
                      <a:pt x="-223" y="6343"/>
                      <a:pt x="-306" y="8678"/>
                      <a:pt x="964" y="10251"/>
                    </a:cubicBezTo>
                    <a:cubicBezTo>
                      <a:pt x="1786" y="11268"/>
                      <a:pt x="2955" y="11979"/>
                      <a:pt x="4104" y="12565"/>
                    </a:cubicBezTo>
                    <a:cubicBezTo>
                      <a:pt x="5277" y="13164"/>
                      <a:pt x="6666" y="13394"/>
                      <a:pt x="7977" y="13395"/>
                    </a:cubicBezTo>
                    <a:cubicBezTo>
                      <a:pt x="9818" y="13397"/>
                      <a:pt x="11863" y="12993"/>
                      <a:pt x="13371" y="11880"/>
                    </a:cubicBezTo>
                    <a:cubicBezTo>
                      <a:pt x="14285" y="11205"/>
                      <a:pt x="14980" y="10072"/>
                      <a:pt x="15276" y="8984"/>
                    </a:cubicBezTo>
                    <a:cubicBezTo>
                      <a:pt x="15611" y="7755"/>
                      <a:pt x="15624" y="6486"/>
                      <a:pt x="15264" y="5268"/>
                    </a:cubicBezTo>
                    <a:cubicBezTo>
                      <a:pt x="14847" y="3859"/>
                      <a:pt x="13855" y="2889"/>
                      <a:pt x="12825" y="1898"/>
                    </a:cubicBezTo>
                    <a:cubicBezTo>
                      <a:pt x="11923" y="1030"/>
                      <a:pt x="10685" y="398"/>
                      <a:pt x="9457" y="131"/>
                    </a:cubicBezTo>
                    <a:cubicBezTo>
                      <a:pt x="8155" y="-153"/>
                      <a:pt x="6993" y="33"/>
                      <a:pt x="5810" y="593"/>
                    </a:cubicBezTo>
                  </a:path>
                </a:pathLst>
              </a:custGeom>
              <a:noFill/>
              <a:ln w="19050" cap="rnd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371" name="Ink 21"/>
              <p:cNvSpPr>
                <a:spLocks noRot="1" noChangeAspect="1" noEditPoints="1" noChangeArrowheads="1" noChangeShapeType="1" noTextEdit="1"/>
              </p:cNvSpPr>
              <p:nvPr/>
            </p:nvSpPr>
            <p:spPr bwMode="auto">
              <a:xfrm>
                <a:off x="2865286" y="3483900"/>
                <a:ext cx="110437" cy="99445"/>
              </a:xfrm>
              <a:custGeom>
                <a:avLst/>
                <a:gdLst>
                  <a:gd name="T0" fmla="*/ 2147483646 w 15552"/>
                  <a:gd name="T1" fmla="*/ 2147483646 h 13396"/>
                  <a:gd name="T2" fmla="*/ 2147483646 w 15552"/>
                  <a:gd name="T3" fmla="*/ 2147483646 h 13396"/>
                  <a:gd name="T4" fmla="*/ 2147483646 w 15552"/>
                  <a:gd name="T5" fmla="*/ 2147483646 h 13396"/>
                  <a:gd name="T6" fmla="*/ 2147483646 w 15552"/>
                  <a:gd name="T7" fmla="*/ 2147483646 h 13396"/>
                  <a:gd name="T8" fmla="*/ 2147483646 w 15552"/>
                  <a:gd name="T9" fmla="*/ 2147483646 h 13396"/>
                  <a:gd name="T10" fmla="*/ 2147483646 w 15552"/>
                  <a:gd name="T11" fmla="*/ 2147483646 h 13396"/>
                  <a:gd name="T12" fmla="*/ 2147483646 w 15552"/>
                  <a:gd name="T13" fmla="*/ 2147483646 h 13396"/>
                  <a:gd name="T14" fmla="*/ 2147483646 w 15552"/>
                  <a:gd name="T15" fmla="*/ 2147483646 h 13396"/>
                  <a:gd name="T16" fmla="*/ 2147483646 w 15552"/>
                  <a:gd name="T17" fmla="*/ 2147483646 h 13396"/>
                  <a:gd name="T18" fmla="*/ 2147483646 w 15552"/>
                  <a:gd name="T19" fmla="*/ 2147483646 h 13396"/>
                  <a:gd name="T20" fmla="*/ 2147483646 w 15552"/>
                  <a:gd name="T21" fmla="*/ 2147483646 h 13396"/>
                  <a:gd name="T22" fmla="*/ 2147483646 w 15552"/>
                  <a:gd name="T23" fmla="*/ 2147483646 h 13396"/>
                  <a:gd name="T24" fmla="*/ 2147483646 w 15552"/>
                  <a:gd name="T25" fmla="*/ 2147483646 h 1339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15552"/>
                  <a:gd name="T40" fmla="*/ 0 h 13396"/>
                  <a:gd name="T41" fmla="*/ 15552 w 15552"/>
                  <a:gd name="T42" fmla="*/ 13396 h 1339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15552" h="13396" extrusionOk="0">
                    <a:moveTo>
                      <a:pt x="6683" y="53"/>
                    </a:moveTo>
                    <a:cubicBezTo>
                      <a:pt x="6639" y="57"/>
                      <a:pt x="6483" y="31"/>
                      <a:pt x="6397" y="42"/>
                    </a:cubicBezTo>
                    <a:cubicBezTo>
                      <a:pt x="5204" y="191"/>
                      <a:pt x="3994" y="914"/>
                      <a:pt x="3069" y="1643"/>
                    </a:cubicBezTo>
                    <a:cubicBezTo>
                      <a:pt x="2030" y="2462"/>
                      <a:pt x="1185" y="3392"/>
                      <a:pt x="612" y="4593"/>
                    </a:cubicBezTo>
                    <a:cubicBezTo>
                      <a:pt x="-223" y="6343"/>
                      <a:pt x="-306" y="8678"/>
                      <a:pt x="964" y="10251"/>
                    </a:cubicBezTo>
                    <a:cubicBezTo>
                      <a:pt x="1786" y="11268"/>
                      <a:pt x="2955" y="11979"/>
                      <a:pt x="4104" y="12565"/>
                    </a:cubicBezTo>
                    <a:cubicBezTo>
                      <a:pt x="5277" y="13164"/>
                      <a:pt x="6666" y="13394"/>
                      <a:pt x="7977" y="13395"/>
                    </a:cubicBezTo>
                    <a:cubicBezTo>
                      <a:pt x="9818" y="13397"/>
                      <a:pt x="11863" y="12993"/>
                      <a:pt x="13371" y="11880"/>
                    </a:cubicBezTo>
                    <a:cubicBezTo>
                      <a:pt x="14285" y="11205"/>
                      <a:pt x="14980" y="10072"/>
                      <a:pt x="15276" y="8984"/>
                    </a:cubicBezTo>
                    <a:cubicBezTo>
                      <a:pt x="15611" y="7755"/>
                      <a:pt x="15624" y="6486"/>
                      <a:pt x="15264" y="5268"/>
                    </a:cubicBezTo>
                    <a:cubicBezTo>
                      <a:pt x="14847" y="3859"/>
                      <a:pt x="13855" y="2889"/>
                      <a:pt x="12825" y="1898"/>
                    </a:cubicBezTo>
                    <a:cubicBezTo>
                      <a:pt x="11923" y="1030"/>
                      <a:pt x="10685" y="398"/>
                      <a:pt x="9457" y="131"/>
                    </a:cubicBezTo>
                    <a:cubicBezTo>
                      <a:pt x="8155" y="-153"/>
                      <a:pt x="6993" y="33"/>
                      <a:pt x="5810" y="593"/>
                    </a:cubicBezTo>
                  </a:path>
                </a:pathLst>
              </a:custGeom>
              <a:noFill/>
              <a:ln w="19050" cap="rnd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372" name="Ink 21"/>
              <p:cNvSpPr>
                <a:spLocks noRot="1" noChangeAspect="1" noEditPoints="1" noChangeArrowheads="1" noChangeShapeType="1" noTextEdit="1"/>
              </p:cNvSpPr>
              <p:nvPr/>
            </p:nvSpPr>
            <p:spPr bwMode="auto">
              <a:xfrm>
                <a:off x="2787992" y="3091313"/>
                <a:ext cx="368501" cy="331822"/>
              </a:xfrm>
              <a:custGeom>
                <a:avLst/>
                <a:gdLst>
                  <a:gd name="T0" fmla="*/ 2147483646 w 15552"/>
                  <a:gd name="T1" fmla="*/ 2147483646 h 13396"/>
                  <a:gd name="T2" fmla="*/ 2147483646 w 15552"/>
                  <a:gd name="T3" fmla="*/ 2147483646 h 13396"/>
                  <a:gd name="T4" fmla="*/ 2147483646 w 15552"/>
                  <a:gd name="T5" fmla="*/ 2147483646 h 13396"/>
                  <a:gd name="T6" fmla="*/ 2147483646 w 15552"/>
                  <a:gd name="T7" fmla="*/ 2147483646 h 13396"/>
                  <a:gd name="T8" fmla="*/ 2147483646 w 15552"/>
                  <a:gd name="T9" fmla="*/ 2147483646 h 13396"/>
                  <a:gd name="T10" fmla="*/ 2147483646 w 15552"/>
                  <a:gd name="T11" fmla="*/ 2147483646 h 13396"/>
                  <a:gd name="T12" fmla="*/ 2147483646 w 15552"/>
                  <a:gd name="T13" fmla="*/ 2147483646 h 13396"/>
                  <a:gd name="T14" fmla="*/ 2147483646 w 15552"/>
                  <a:gd name="T15" fmla="*/ 2147483646 h 13396"/>
                  <a:gd name="T16" fmla="*/ 2147483646 w 15552"/>
                  <a:gd name="T17" fmla="*/ 2147483646 h 13396"/>
                  <a:gd name="T18" fmla="*/ 2147483646 w 15552"/>
                  <a:gd name="T19" fmla="*/ 2147483646 h 13396"/>
                  <a:gd name="T20" fmla="*/ 2147483646 w 15552"/>
                  <a:gd name="T21" fmla="*/ 2147483646 h 13396"/>
                  <a:gd name="T22" fmla="*/ 2147483646 w 15552"/>
                  <a:gd name="T23" fmla="*/ 2147483646 h 13396"/>
                  <a:gd name="T24" fmla="*/ 2147483646 w 15552"/>
                  <a:gd name="T25" fmla="*/ 2147483646 h 1339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15552"/>
                  <a:gd name="T40" fmla="*/ 0 h 13396"/>
                  <a:gd name="T41" fmla="*/ 15552 w 15552"/>
                  <a:gd name="T42" fmla="*/ 13396 h 1339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15552" h="13396" extrusionOk="0">
                    <a:moveTo>
                      <a:pt x="6683" y="53"/>
                    </a:moveTo>
                    <a:cubicBezTo>
                      <a:pt x="6639" y="57"/>
                      <a:pt x="6483" y="31"/>
                      <a:pt x="6397" y="42"/>
                    </a:cubicBezTo>
                    <a:cubicBezTo>
                      <a:pt x="5204" y="191"/>
                      <a:pt x="3994" y="914"/>
                      <a:pt x="3069" y="1643"/>
                    </a:cubicBezTo>
                    <a:cubicBezTo>
                      <a:pt x="2030" y="2462"/>
                      <a:pt x="1185" y="3392"/>
                      <a:pt x="612" y="4593"/>
                    </a:cubicBezTo>
                    <a:cubicBezTo>
                      <a:pt x="-223" y="6343"/>
                      <a:pt x="-306" y="8678"/>
                      <a:pt x="964" y="10251"/>
                    </a:cubicBezTo>
                    <a:cubicBezTo>
                      <a:pt x="1786" y="11268"/>
                      <a:pt x="2955" y="11979"/>
                      <a:pt x="4104" y="12565"/>
                    </a:cubicBezTo>
                    <a:cubicBezTo>
                      <a:pt x="5277" y="13164"/>
                      <a:pt x="6666" y="13394"/>
                      <a:pt x="7977" y="13395"/>
                    </a:cubicBezTo>
                    <a:cubicBezTo>
                      <a:pt x="9818" y="13397"/>
                      <a:pt x="11863" y="12993"/>
                      <a:pt x="13371" y="11880"/>
                    </a:cubicBezTo>
                    <a:cubicBezTo>
                      <a:pt x="14285" y="11205"/>
                      <a:pt x="14980" y="10072"/>
                      <a:pt x="15276" y="8984"/>
                    </a:cubicBezTo>
                    <a:cubicBezTo>
                      <a:pt x="15611" y="7755"/>
                      <a:pt x="15624" y="6486"/>
                      <a:pt x="15264" y="5268"/>
                    </a:cubicBezTo>
                    <a:cubicBezTo>
                      <a:pt x="14847" y="3859"/>
                      <a:pt x="13855" y="2889"/>
                      <a:pt x="12825" y="1898"/>
                    </a:cubicBezTo>
                    <a:cubicBezTo>
                      <a:pt x="11923" y="1030"/>
                      <a:pt x="10685" y="398"/>
                      <a:pt x="9457" y="131"/>
                    </a:cubicBezTo>
                    <a:cubicBezTo>
                      <a:pt x="8155" y="-153"/>
                      <a:pt x="6993" y="33"/>
                      <a:pt x="5810" y="593"/>
                    </a:cubicBezTo>
                  </a:path>
                </a:pathLst>
              </a:custGeom>
              <a:noFill/>
              <a:ln w="19050" cap="rnd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12368" name="Comment 106"/>
            <p:cNvSpPr>
              <a:spLocks noRot="1" noChangeAspect="1" noEditPoints="1" noChangeArrowheads="1" noChangeShapeType="1" noTextEdit="1"/>
            </p:cNvSpPr>
            <p:nvPr/>
          </p:nvSpPr>
          <p:spPr bwMode="auto">
            <a:xfrm>
              <a:off x="2663825" y="3213100"/>
              <a:ext cx="157163" cy="166688"/>
            </a:xfrm>
            <a:custGeom>
              <a:avLst/>
              <a:gdLst>
                <a:gd name="T0" fmla="*/ 0 w 593"/>
                <a:gd name="T1" fmla="*/ 0 h 620"/>
                <a:gd name="T2" fmla="*/ 0 w 593"/>
                <a:gd name="T3" fmla="*/ 0 h 620"/>
                <a:gd name="T4" fmla="*/ 0 w 593"/>
                <a:gd name="T5" fmla="*/ 0 h 620"/>
                <a:gd name="T6" fmla="*/ 0 w 593"/>
                <a:gd name="T7" fmla="*/ 0 h 620"/>
                <a:gd name="T8" fmla="*/ 0 w 593"/>
                <a:gd name="T9" fmla="*/ 0 h 620"/>
                <a:gd name="T10" fmla="*/ 0 w 593"/>
                <a:gd name="T11" fmla="*/ 0 h 620"/>
                <a:gd name="T12" fmla="*/ 0 w 593"/>
                <a:gd name="T13" fmla="*/ 0 h 620"/>
                <a:gd name="T14" fmla="*/ 0 w 593"/>
                <a:gd name="T15" fmla="*/ 0 h 620"/>
                <a:gd name="T16" fmla="*/ 0 w 593"/>
                <a:gd name="T17" fmla="*/ 0 h 620"/>
                <a:gd name="T18" fmla="*/ 0 w 593"/>
                <a:gd name="T19" fmla="*/ 0 h 620"/>
                <a:gd name="T20" fmla="*/ 0 w 593"/>
                <a:gd name="T21" fmla="*/ 0 h 620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593"/>
                <a:gd name="T34" fmla="*/ 0 h 620"/>
                <a:gd name="T35" fmla="*/ 593 w 593"/>
                <a:gd name="T36" fmla="*/ 620 h 620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593" h="620" extrusionOk="0">
                  <a:moveTo>
                    <a:pt x="375" y="94"/>
                  </a:moveTo>
                  <a:cubicBezTo>
                    <a:pt x="363" y="63"/>
                    <a:pt x="358" y="52"/>
                    <a:pt x="321" y="45"/>
                  </a:cubicBezTo>
                  <a:cubicBezTo>
                    <a:pt x="290" y="39"/>
                    <a:pt x="260" y="48"/>
                    <a:pt x="232" y="57"/>
                  </a:cubicBezTo>
                  <a:cubicBezTo>
                    <a:pt x="186" y="72"/>
                    <a:pt x="140" y="94"/>
                    <a:pt x="102" y="125"/>
                  </a:cubicBezTo>
                  <a:cubicBezTo>
                    <a:pt x="4" y="204"/>
                    <a:pt x="-29" y="339"/>
                    <a:pt x="28" y="453"/>
                  </a:cubicBezTo>
                  <a:cubicBezTo>
                    <a:pt x="75" y="548"/>
                    <a:pt x="173" y="607"/>
                    <a:pt x="276" y="618"/>
                  </a:cubicBezTo>
                  <a:cubicBezTo>
                    <a:pt x="344" y="625"/>
                    <a:pt x="413" y="597"/>
                    <a:pt x="467" y="558"/>
                  </a:cubicBezTo>
                  <a:cubicBezTo>
                    <a:pt x="566" y="486"/>
                    <a:pt x="616" y="363"/>
                    <a:pt x="583" y="244"/>
                  </a:cubicBezTo>
                  <a:cubicBezTo>
                    <a:pt x="566" y="180"/>
                    <a:pt x="523" y="117"/>
                    <a:pt x="474" y="73"/>
                  </a:cubicBezTo>
                  <a:cubicBezTo>
                    <a:pt x="437" y="40"/>
                    <a:pt x="382" y="11"/>
                    <a:pt x="333" y="0"/>
                  </a:cubicBezTo>
                  <a:cubicBezTo>
                    <a:pt x="314" y="0"/>
                    <a:pt x="308" y="0"/>
                    <a:pt x="295" y="0"/>
                  </a:cubicBezTo>
                </a:path>
              </a:pathLst>
            </a:custGeom>
            <a:noFill/>
            <a:ln w="19050" cap="rnd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2345" name="Text Box 204"/>
          <p:cNvSpPr txBox="1">
            <a:spLocks noChangeArrowheads="1"/>
          </p:cNvSpPr>
          <p:nvPr/>
        </p:nvSpPr>
        <p:spPr bwMode="auto">
          <a:xfrm>
            <a:off x="1436688" y="914400"/>
            <a:ext cx="938212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600">
                <a:solidFill>
                  <a:srgbClr val="FF0000"/>
                </a:solidFill>
                <a:latin typeface="Felt Tip Roman" panose="02000400000000000000" pitchFamily="2" charset="0"/>
              </a:rPr>
              <a:t>Analytics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17">
            <p14:nvContentPartPr>
              <p14:cNvPr id="152781" name="Ink 205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3276600" y="685800"/>
              <a:ext cx="495300" cy="735013"/>
            </p14:xfrm>
          </p:contentPart>
        </mc:Choice>
        <mc:Fallback xmlns="">
          <p:pic>
            <p:nvPicPr>
              <p:cNvPr id="152781" name="Ink 205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3270481" y="678241"/>
                <a:ext cx="504299" cy="744732"/>
              </a:xfrm>
              <a:prstGeom prst="rect">
                <a:avLst/>
              </a:prstGeom>
            </p:spPr>
          </p:pic>
        </mc:Fallback>
      </mc:AlternateContent>
      <p:sp>
        <p:nvSpPr>
          <p:cNvPr id="12347" name="Text Box 206"/>
          <p:cNvSpPr txBox="1">
            <a:spLocks noChangeArrowheads="1"/>
          </p:cNvSpPr>
          <p:nvPr/>
        </p:nvSpPr>
        <p:spPr bwMode="auto">
          <a:xfrm>
            <a:off x="644525" y="228600"/>
            <a:ext cx="8382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600">
                <a:latin typeface="Felt Tip Roman" panose="02000400000000000000" pitchFamily="2" charset="0"/>
              </a:rPr>
              <a:t>Bus Apps</a:t>
            </a:r>
          </a:p>
        </p:txBody>
      </p:sp>
      <p:sp>
        <p:nvSpPr>
          <p:cNvPr id="12348" name="Text Box 207"/>
          <p:cNvSpPr txBox="1">
            <a:spLocks noChangeArrowheads="1"/>
          </p:cNvSpPr>
          <p:nvPr/>
        </p:nvSpPr>
        <p:spPr bwMode="auto">
          <a:xfrm>
            <a:off x="803275" y="1752600"/>
            <a:ext cx="99377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600">
                <a:solidFill>
                  <a:srgbClr val="FF0000"/>
                </a:solidFill>
                <a:latin typeface="Felt Tip Roman" panose="02000400000000000000" pitchFamily="2" charset="0"/>
              </a:rPr>
              <a:t>Inf/Collab</a:t>
            </a:r>
          </a:p>
        </p:txBody>
      </p:sp>
      <p:grpSp>
        <p:nvGrpSpPr>
          <p:cNvPr id="12349" name="Group 208"/>
          <p:cNvGrpSpPr>
            <a:grpSpLocks/>
          </p:cNvGrpSpPr>
          <p:nvPr/>
        </p:nvGrpSpPr>
        <p:grpSpPr bwMode="auto">
          <a:xfrm>
            <a:off x="1066800" y="1524000"/>
            <a:ext cx="457200" cy="339725"/>
            <a:chOff x="2140" y="3134"/>
            <a:chExt cx="475" cy="406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8">
              <p14:nvContentPartPr>
                <p14:cNvPr id="152785" name="Ink 209"/>
                <p14:cNvContentPartPr>
                  <a14:cpLocks xmlns:a14="http://schemas.microsoft.com/office/drawing/2010/main" noRot="1" noChangeAspect="1" noEditPoints="1" noChangeArrowheads="1" noChangeShapeType="1"/>
                </p14:cNvContentPartPr>
                <p14:nvPr/>
              </p14:nvContentPartPr>
              <p14:xfrm>
                <a:off x="2140" y="3134"/>
                <a:ext cx="475" cy="406"/>
              </p14:xfrm>
            </p:contentPart>
          </mc:Choice>
          <mc:Fallback xmlns="">
            <p:pic>
              <p:nvPicPr>
                <p:cNvPr id="152785" name="Ink 209"/>
                <p:cNvPicPr>
                  <a:picLocks noRot="1" noChangeAspect="1" noEditPoints="1" noChangeArrowheads="1" noChangeShapeType="1"/>
                </p:cNvPicPr>
                <p:nvPr/>
              </p:nvPicPr>
              <p:blipFill>
                <a:blip r:embed="rId19"/>
                <a:stretch>
                  <a:fillRect/>
                </a:stretch>
              </p:blipFill>
              <p:spPr>
                <a:xfrm>
                  <a:off x="2130" y="3123"/>
                  <a:ext cx="494" cy="428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0">
              <p14:nvContentPartPr>
                <p14:cNvPr id="152786" name="Ink 210"/>
                <p14:cNvContentPartPr>
                  <a14:cpLocks xmlns:a14="http://schemas.microsoft.com/office/drawing/2010/main" noRot="1" noChangeAspect="1" noEditPoints="1" noChangeArrowheads="1" noChangeShapeType="1"/>
                </p14:cNvContentPartPr>
                <p14:nvPr/>
              </p14:nvContentPartPr>
              <p14:xfrm>
                <a:off x="2147483647" y="2147483647"/>
                <a:ext cx="0" cy="0"/>
              </p14:xfrm>
            </p:contentPart>
          </mc:Choice>
          <mc:Fallback xmlns="">
            <p:pic>
              <p:nvPicPr>
                <p:cNvPr id="152786" name="Ink 210"/>
                <p:cNvPicPr>
                  <a:picLocks noRot="1" noChangeAspect="1" noEditPoints="1" noChangeArrowheads="1" noChangeShapeType="1"/>
                </p:cNvPicPr>
                <p:nvPr/>
              </p:nvPicPr>
              <p:blipFill>
                <a:blip r:embed="rId21"/>
                <a:stretch>
                  <a:fillRect/>
                </a:stretch>
              </p:blipFill>
              <p:spPr>
                <a:xfrm>
                  <a:off x="2147483647" y="2147483647"/>
                  <a:ext cx="0" cy="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2">
              <p14:nvContentPartPr>
                <p14:cNvPr id="152787" name="Ink 211"/>
                <p14:cNvContentPartPr>
                  <a14:cpLocks xmlns:a14="http://schemas.microsoft.com/office/drawing/2010/main" noRot="1" noChangeAspect="1" noEditPoints="1" noChangeArrowheads="1" noChangeShapeType="1"/>
                </p14:cNvContentPartPr>
                <p14:nvPr/>
              </p14:nvContentPartPr>
              <p14:xfrm>
                <a:off x="2215" y="3253"/>
                <a:ext cx="212" cy="153"/>
              </p14:xfrm>
            </p:contentPart>
          </mc:Choice>
          <mc:Fallback xmlns="">
            <p:pic>
              <p:nvPicPr>
                <p:cNvPr id="152787" name="Ink 211"/>
                <p:cNvPicPr>
                  <a:picLocks noRot="1" noChangeAspect="1" noEditPoints="1" noChangeArrowheads="1" noChangeShapeType="1"/>
                </p:cNvPicPr>
                <p:nvPr/>
              </p:nvPicPr>
              <p:blipFill>
                <a:blip r:embed="rId23"/>
                <a:stretch>
                  <a:fillRect/>
                </a:stretch>
              </p:blipFill>
              <p:spPr>
                <a:xfrm>
                  <a:off x="2205" y="3242"/>
                  <a:ext cx="231" cy="175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 xmlns:p14="http://schemas.microsoft.com/office/powerpoint/2010/main">
        <mc:Choice Requires="p14">
          <p:contentPart p14:bwMode="auto" r:id="rId24">
            <p14:nvContentPartPr>
              <p14:cNvPr id="152788" name="Ink 212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1625600" y="1473200"/>
              <a:ext cx="304800" cy="177800"/>
            </p14:xfrm>
          </p:contentPart>
        </mc:Choice>
        <mc:Fallback xmlns="">
          <p:pic>
            <p:nvPicPr>
              <p:cNvPr id="152788" name="Ink 212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25"/>
              <a:stretch>
                <a:fillRect/>
              </a:stretch>
            </p:blipFill>
            <p:spPr>
              <a:xfrm>
                <a:off x="1616244" y="1463842"/>
                <a:ext cx="323513" cy="196516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6">
            <p14:nvContentPartPr>
              <p14:cNvPr id="152789" name="Ink 213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939800" y="749300"/>
              <a:ext cx="723900" cy="787400"/>
            </p14:xfrm>
          </p:contentPart>
        </mc:Choice>
        <mc:Fallback xmlns="">
          <p:pic>
            <p:nvPicPr>
              <p:cNvPr id="152789" name="Ink 213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27"/>
              <a:stretch>
                <a:fillRect/>
              </a:stretch>
            </p:blipFill>
            <p:spPr>
              <a:xfrm>
                <a:off x="930441" y="739939"/>
                <a:ext cx="742618" cy="806122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8">
            <p14:nvContentPartPr>
              <p14:cNvPr id="152790" name="Ink 214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685800" y="977900"/>
              <a:ext cx="38100" cy="139700"/>
            </p14:xfrm>
          </p:contentPart>
        </mc:Choice>
        <mc:Fallback xmlns="">
          <p:pic>
            <p:nvPicPr>
              <p:cNvPr id="152790" name="Ink 214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29"/>
              <a:stretch>
                <a:fillRect/>
              </a:stretch>
            </p:blipFill>
            <p:spPr>
              <a:xfrm>
                <a:off x="676455" y="968539"/>
                <a:ext cx="56791" cy="158423"/>
              </a:xfrm>
              <a:prstGeom prst="rect">
                <a:avLst/>
              </a:prstGeom>
            </p:spPr>
          </p:pic>
        </mc:Fallback>
      </mc:AlternateContent>
      <p:sp>
        <p:nvSpPr>
          <p:cNvPr id="12353" name="Ink 11"/>
          <p:cNvSpPr>
            <a:spLocks noRot="1" noChangeAspect="1" noEditPoints="1" noChangeArrowheads="1" noChangeShapeType="1" noTextEdit="1"/>
          </p:cNvSpPr>
          <p:nvPr/>
        </p:nvSpPr>
        <p:spPr bwMode="auto">
          <a:xfrm>
            <a:off x="6610350" y="762000"/>
            <a:ext cx="336550" cy="579438"/>
          </a:xfrm>
          <a:custGeom>
            <a:avLst/>
            <a:gdLst>
              <a:gd name="T0" fmla="*/ 2147483646 w 936"/>
              <a:gd name="T1" fmla="*/ 2147483646 h 1612"/>
              <a:gd name="T2" fmla="*/ 2147483646 w 936"/>
              <a:gd name="T3" fmla="*/ 2147483646 h 1612"/>
              <a:gd name="T4" fmla="*/ 2147483646 w 936"/>
              <a:gd name="T5" fmla="*/ 2147483646 h 1612"/>
              <a:gd name="T6" fmla="*/ 2147483646 w 936"/>
              <a:gd name="T7" fmla="*/ 2147483646 h 1612"/>
              <a:gd name="T8" fmla="*/ 2147483646 w 936"/>
              <a:gd name="T9" fmla="*/ 2147483646 h 1612"/>
              <a:gd name="T10" fmla="*/ 0 w 936"/>
              <a:gd name="T11" fmla="*/ 2147483646 h 1612"/>
              <a:gd name="T12" fmla="*/ 2147483646 w 936"/>
              <a:gd name="T13" fmla="*/ 2147483646 h 1612"/>
              <a:gd name="T14" fmla="*/ 2147483646 w 936"/>
              <a:gd name="T15" fmla="*/ 2147483646 h 1612"/>
              <a:gd name="T16" fmla="*/ 2147483646 w 936"/>
              <a:gd name="T17" fmla="*/ 2147483646 h 1612"/>
              <a:gd name="T18" fmla="*/ 2147483646 w 936"/>
              <a:gd name="T19" fmla="*/ 2147483646 h 1612"/>
              <a:gd name="T20" fmla="*/ 2147483646 w 936"/>
              <a:gd name="T21" fmla="*/ 2147483646 h 1612"/>
              <a:gd name="T22" fmla="*/ 2147483646 w 936"/>
              <a:gd name="T23" fmla="*/ 2147483646 h 1612"/>
              <a:gd name="T24" fmla="*/ 2147483646 w 936"/>
              <a:gd name="T25" fmla="*/ 2147483646 h 1612"/>
              <a:gd name="T26" fmla="*/ 2147483646 w 936"/>
              <a:gd name="T27" fmla="*/ 2147483646 h 1612"/>
              <a:gd name="T28" fmla="*/ 2147483646 w 936"/>
              <a:gd name="T29" fmla="*/ 2147483646 h 1612"/>
              <a:gd name="T30" fmla="*/ 2147483646 w 936"/>
              <a:gd name="T31" fmla="*/ 2147483646 h 1612"/>
              <a:gd name="T32" fmla="*/ 2147483646 w 936"/>
              <a:gd name="T33" fmla="*/ 2147483646 h 1612"/>
              <a:gd name="T34" fmla="*/ 2147483646 w 936"/>
              <a:gd name="T35" fmla="*/ 2147483646 h 1612"/>
              <a:gd name="T36" fmla="*/ 2147483646 w 936"/>
              <a:gd name="T37" fmla="*/ 2147483646 h 1612"/>
              <a:gd name="T38" fmla="*/ 2147483646 w 936"/>
              <a:gd name="T39" fmla="*/ 2147483646 h 1612"/>
              <a:gd name="T40" fmla="*/ 2147483646 w 936"/>
              <a:gd name="T41" fmla="*/ 2147483646 h 1612"/>
              <a:gd name="T42" fmla="*/ 2147483646 w 936"/>
              <a:gd name="T43" fmla="*/ 2147483646 h 1612"/>
              <a:gd name="T44" fmla="*/ 2147483646 w 936"/>
              <a:gd name="T45" fmla="*/ 2147483646 h 1612"/>
              <a:gd name="T46" fmla="*/ 2147483646 w 936"/>
              <a:gd name="T47" fmla="*/ 2147483646 h 1612"/>
              <a:gd name="T48" fmla="*/ 2147483646 w 936"/>
              <a:gd name="T49" fmla="*/ 2147483646 h 1612"/>
              <a:gd name="T50" fmla="*/ 2147483646 w 936"/>
              <a:gd name="T51" fmla="*/ 2147483646 h 1612"/>
              <a:gd name="T52" fmla="*/ 2147483646 w 936"/>
              <a:gd name="T53" fmla="*/ 0 h 1612"/>
              <a:gd name="T54" fmla="*/ 2147483646 w 936"/>
              <a:gd name="T55" fmla="*/ 2147483646 h 1612"/>
              <a:gd name="T56" fmla="*/ 2147483646 w 936"/>
              <a:gd name="T57" fmla="*/ 2147483646 h 1612"/>
              <a:gd name="T58" fmla="*/ 2147483646 w 936"/>
              <a:gd name="T59" fmla="*/ 2147483646 h 1612"/>
              <a:gd name="T60" fmla="*/ 2147483646 w 936"/>
              <a:gd name="T61" fmla="*/ 2147483646 h 1612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w 936"/>
              <a:gd name="T94" fmla="*/ 0 h 1612"/>
              <a:gd name="T95" fmla="*/ 936 w 936"/>
              <a:gd name="T96" fmla="*/ 1612 h 1612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T93" t="T94" r="T95" b="T96"/>
            <a:pathLst>
              <a:path w="936" h="1612" extrusionOk="0">
                <a:moveTo>
                  <a:pt x="4" y="874"/>
                </a:moveTo>
                <a:cubicBezTo>
                  <a:pt x="21" y="903"/>
                  <a:pt x="35" y="933"/>
                  <a:pt x="52" y="962"/>
                </a:cubicBezTo>
                <a:cubicBezTo>
                  <a:pt x="93" y="1031"/>
                  <a:pt x="134" y="1098"/>
                  <a:pt x="181" y="1163"/>
                </a:cubicBezTo>
                <a:cubicBezTo>
                  <a:pt x="266" y="1282"/>
                  <a:pt x="351" y="1402"/>
                  <a:pt x="450" y="1510"/>
                </a:cubicBezTo>
                <a:cubicBezTo>
                  <a:pt x="486" y="1549"/>
                  <a:pt x="514" y="1584"/>
                  <a:pt x="559" y="1611"/>
                </a:cubicBezTo>
              </a:path>
              <a:path w="936" h="1612" extrusionOk="0">
                <a:moveTo>
                  <a:pt x="0" y="899"/>
                </a:moveTo>
                <a:cubicBezTo>
                  <a:pt x="2" y="922"/>
                  <a:pt x="1" y="945"/>
                  <a:pt x="4" y="968"/>
                </a:cubicBezTo>
                <a:cubicBezTo>
                  <a:pt x="8" y="996"/>
                  <a:pt x="12" y="1025"/>
                  <a:pt x="18" y="1053"/>
                </a:cubicBezTo>
                <a:cubicBezTo>
                  <a:pt x="26" y="1024"/>
                  <a:pt x="24" y="997"/>
                  <a:pt x="24" y="966"/>
                </a:cubicBezTo>
                <a:cubicBezTo>
                  <a:pt x="24" y="928"/>
                  <a:pt x="20" y="888"/>
                  <a:pt x="37" y="853"/>
                </a:cubicBezTo>
                <a:cubicBezTo>
                  <a:pt x="63" y="863"/>
                  <a:pt x="78" y="879"/>
                  <a:pt x="96" y="901"/>
                </a:cubicBezTo>
                <a:cubicBezTo>
                  <a:pt x="118" y="929"/>
                  <a:pt x="133" y="962"/>
                  <a:pt x="150" y="993"/>
                </a:cubicBezTo>
                <a:cubicBezTo>
                  <a:pt x="169" y="1026"/>
                  <a:pt x="190" y="1066"/>
                  <a:pt x="218" y="1093"/>
                </a:cubicBezTo>
                <a:cubicBezTo>
                  <a:pt x="239" y="1114"/>
                  <a:pt x="258" y="1121"/>
                  <a:pt x="285" y="1131"/>
                </a:cubicBezTo>
              </a:path>
              <a:path w="936" h="1612" extrusionOk="0">
                <a:moveTo>
                  <a:pt x="122" y="67"/>
                </a:moveTo>
                <a:cubicBezTo>
                  <a:pt x="137" y="109"/>
                  <a:pt x="154" y="148"/>
                  <a:pt x="172" y="189"/>
                </a:cubicBezTo>
                <a:cubicBezTo>
                  <a:pt x="229" y="317"/>
                  <a:pt x="302" y="440"/>
                  <a:pt x="370" y="562"/>
                </a:cubicBezTo>
                <a:cubicBezTo>
                  <a:pt x="463" y="730"/>
                  <a:pt x="556" y="898"/>
                  <a:pt x="645" y="1068"/>
                </a:cubicBezTo>
                <a:cubicBezTo>
                  <a:pt x="722" y="1215"/>
                  <a:pt x="796" y="1395"/>
                  <a:pt x="913" y="1517"/>
                </a:cubicBezTo>
                <a:cubicBezTo>
                  <a:pt x="920" y="1523"/>
                  <a:pt x="928" y="1530"/>
                  <a:pt x="935" y="1536"/>
                </a:cubicBezTo>
              </a:path>
              <a:path w="936" h="1612" extrusionOk="0">
                <a:moveTo>
                  <a:pt x="97" y="46"/>
                </a:moveTo>
                <a:cubicBezTo>
                  <a:pt x="95" y="68"/>
                  <a:pt x="92" y="89"/>
                  <a:pt x="79" y="108"/>
                </a:cubicBezTo>
                <a:cubicBezTo>
                  <a:pt x="63" y="132"/>
                  <a:pt x="56" y="153"/>
                  <a:pt x="54" y="183"/>
                </a:cubicBezTo>
                <a:cubicBezTo>
                  <a:pt x="54" y="189"/>
                  <a:pt x="54" y="194"/>
                  <a:pt x="54" y="200"/>
                </a:cubicBezTo>
                <a:cubicBezTo>
                  <a:pt x="70" y="174"/>
                  <a:pt x="78" y="146"/>
                  <a:pt x="88" y="117"/>
                </a:cubicBezTo>
                <a:cubicBezTo>
                  <a:pt x="99" y="86"/>
                  <a:pt x="106" y="49"/>
                  <a:pt x="124" y="21"/>
                </a:cubicBezTo>
                <a:cubicBezTo>
                  <a:pt x="130" y="14"/>
                  <a:pt x="135" y="7"/>
                  <a:pt x="141" y="0"/>
                </a:cubicBezTo>
                <a:cubicBezTo>
                  <a:pt x="166" y="15"/>
                  <a:pt x="167" y="39"/>
                  <a:pt x="179" y="67"/>
                </a:cubicBezTo>
                <a:cubicBezTo>
                  <a:pt x="190" y="92"/>
                  <a:pt x="205" y="115"/>
                  <a:pt x="221" y="137"/>
                </a:cubicBezTo>
                <a:cubicBezTo>
                  <a:pt x="240" y="164"/>
                  <a:pt x="265" y="187"/>
                  <a:pt x="287" y="211"/>
                </a:cubicBezTo>
                <a:cubicBezTo>
                  <a:pt x="309" y="234"/>
                  <a:pt x="334" y="255"/>
                  <a:pt x="357" y="277"/>
                </a:cubicBezTo>
              </a:path>
            </a:pathLst>
          </a:custGeom>
          <a:noFill/>
          <a:ln w="19050" cap="rnd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354" name="Text Box 229"/>
          <p:cNvSpPr txBox="1">
            <a:spLocks noChangeArrowheads="1"/>
          </p:cNvSpPr>
          <p:nvPr/>
        </p:nvSpPr>
        <p:spPr bwMode="auto">
          <a:xfrm>
            <a:off x="8077200" y="762000"/>
            <a:ext cx="3238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 b="1">
                <a:solidFill>
                  <a:srgbClr val="FF0000"/>
                </a:solidFill>
                <a:latin typeface="Felt Tip Roman" panose="02000400000000000000" pitchFamily="2" charset="0"/>
              </a:rPr>
              <a:t>$</a:t>
            </a:r>
          </a:p>
        </p:txBody>
      </p:sp>
      <p:sp>
        <p:nvSpPr>
          <p:cNvPr id="12355" name="Ink 5"/>
          <p:cNvSpPr>
            <a:spLocks noRot="1" noChangeAspect="1" noEditPoints="1" noChangeArrowheads="1" noChangeShapeType="1" noTextEdit="1"/>
          </p:cNvSpPr>
          <p:nvPr/>
        </p:nvSpPr>
        <p:spPr bwMode="auto">
          <a:xfrm>
            <a:off x="8077200" y="1143000"/>
            <a:ext cx="255588" cy="331788"/>
          </a:xfrm>
          <a:custGeom>
            <a:avLst/>
            <a:gdLst>
              <a:gd name="T0" fmla="*/ 2147483646 w 1086"/>
              <a:gd name="T1" fmla="*/ 2147483646 h 1418"/>
              <a:gd name="T2" fmla="*/ 2147483646 w 1086"/>
              <a:gd name="T3" fmla="*/ 2147483646 h 1418"/>
              <a:gd name="T4" fmla="*/ 2147483646 w 1086"/>
              <a:gd name="T5" fmla="*/ 2147483646 h 1418"/>
              <a:gd name="T6" fmla="*/ 2147483646 w 1086"/>
              <a:gd name="T7" fmla="*/ 2147483646 h 1418"/>
              <a:gd name="T8" fmla="*/ 2147483646 w 1086"/>
              <a:gd name="T9" fmla="*/ 2147483646 h 1418"/>
              <a:gd name="T10" fmla="*/ 2147483646 w 1086"/>
              <a:gd name="T11" fmla="*/ 2147483646 h 1418"/>
              <a:gd name="T12" fmla="*/ 2147483646 w 1086"/>
              <a:gd name="T13" fmla="*/ 2147483646 h 1418"/>
              <a:gd name="T14" fmla="*/ 2147483646 w 1086"/>
              <a:gd name="T15" fmla="*/ 2147483646 h 1418"/>
              <a:gd name="T16" fmla="*/ 2147483646 w 1086"/>
              <a:gd name="T17" fmla="*/ 2147483646 h 1418"/>
              <a:gd name="T18" fmla="*/ 2147483646 w 1086"/>
              <a:gd name="T19" fmla="*/ 2147483646 h 1418"/>
              <a:gd name="T20" fmla="*/ 2147483646 w 1086"/>
              <a:gd name="T21" fmla="*/ 2147483646 h 1418"/>
              <a:gd name="T22" fmla="*/ 2147483646 w 1086"/>
              <a:gd name="T23" fmla="*/ 2147483646 h 1418"/>
              <a:gd name="T24" fmla="*/ 2147483646 w 1086"/>
              <a:gd name="T25" fmla="*/ 2147483646 h 1418"/>
              <a:gd name="T26" fmla="*/ 2147483646 w 1086"/>
              <a:gd name="T27" fmla="*/ 2147483646 h 1418"/>
              <a:gd name="T28" fmla="*/ 2147483646 w 1086"/>
              <a:gd name="T29" fmla="*/ 2147483646 h 1418"/>
              <a:gd name="T30" fmla="*/ 2147483646 w 1086"/>
              <a:gd name="T31" fmla="*/ 2147483646 h 1418"/>
              <a:gd name="T32" fmla="*/ 2147483646 w 1086"/>
              <a:gd name="T33" fmla="*/ 2147483646 h 1418"/>
              <a:gd name="T34" fmla="*/ 2147483646 w 1086"/>
              <a:gd name="T35" fmla="*/ 2147483646 h 1418"/>
              <a:gd name="T36" fmla="*/ 2147483646 w 1086"/>
              <a:gd name="T37" fmla="*/ 2147483646 h 1418"/>
              <a:gd name="T38" fmla="*/ 2147483646 w 1086"/>
              <a:gd name="T39" fmla="*/ 2147483646 h 1418"/>
              <a:gd name="T40" fmla="*/ 2147483646 w 1086"/>
              <a:gd name="T41" fmla="*/ 2147483646 h 1418"/>
              <a:gd name="T42" fmla="*/ 2147483646 w 1086"/>
              <a:gd name="T43" fmla="*/ 2147483646 h 1418"/>
              <a:gd name="T44" fmla="*/ 2147483646 w 1086"/>
              <a:gd name="T45" fmla="*/ 2147483646 h 1418"/>
              <a:gd name="T46" fmla="*/ 2147483646 w 1086"/>
              <a:gd name="T47" fmla="*/ 2147483646 h 1418"/>
              <a:gd name="T48" fmla="*/ 2147483646 w 1086"/>
              <a:gd name="T49" fmla="*/ 2147483646 h 1418"/>
              <a:gd name="T50" fmla="*/ 2147483646 w 1086"/>
              <a:gd name="T51" fmla="*/ 2147483646 h 1418"/>
              <a:gd name="T52" fmla="*/ 2147483646 w 1086"/>
              <a:gd name="T53" fmla="*/ 2147483646 h 1418"/>
              <a:gd name="T54" fmla="*/ 2147483646 w 1086"/>
              <a:gd name="T55" fmla="*/ 2147483646 h 1418"/>
              <a:gd name="T56" fmla="*/ 2147483646 w 1086"/>
              <a:gd name="T57" fmla="*/ 2147483646 h 1418"/>
              <a:gd name="T58" fmla="*/ 2147483646 w 1086"/>
              <a:gd name="T59" fmla="*/ 2147483646 h 1418"/>
              <a:gd name="T60" fmla="*/ 2147483646 w 1086"/>
              <a:gd name="T61" fmla="*/ 2147483646 h 1418"/>
              <a:gd name="T62" fmla="*/ 2147483646 w 1086"/>
              <a:gd name="T63" fmla="*/ 2147483646 h 1418"/>
              <a:gd name="T64" fmla="*/ 2147483646 w 1086"/>
              <a:gd name="T65" fmla="*/ 2147483646 h 1418"/>
              <a:gd name="T66" fmla="*/ 2147483646 w 1086"/>
              <a:gd name="T67" fmla="*/ 2147483646 h 1418"/>
              <a:gd name="T68" fmla="*/ 2147483646 w 1086"/>
              <a:gd name="T69" fmla="*/ 2147483646 h 1418"/>
              <a:gd name="T70" fmla="*/ 2147483646 w 1086"/>
              <a:gd name="T71" fmla="*/ 2147483646 h 1418"/>
              <a:gd name="T72" fmla="*/ 2147483646 w 1086"/>
              <a:gd name="T73" fmla="*/ 2147483646 h 1418"/>
              <a:gd name="T74" fmla="*/ 2147483646 w 1086"/>
              <a:gd name="T75" fmla="*/ 2147483646 h 1418"/>
              <a:gd name="T76" fmla="*/ 2147483646 w 1086"/>
              <a:gd name="T77" fmla="*/ 2147483646 h 1418"/>
              <a:gd name="T78" fmla="*/ 2147483646 w 1086"/>
              <a:gd name="T79" fmla="*/ 2147483646 h 1418"/>
              <a:gd name="T80" fmla="*/ 2147483646 w 1086"/>
              <a:gd name="T81" fmla="*/ 2147483646 h 1418"/>
              <a:gd name="T82" fmla="*/ 2147483646 w 1086"/>
              <a:gd name="T83" fmla="*/ 2147483646 h 1418"/>
              <a:gd name="T84" fmla="*/ 2147483646 w 1086"/>
              <a:gd name="T85" fmla="*/ 2147483646 h 1418"/>
              <a:gd name="T86" fmla="*/ 2147483646 w 1086"/>
              <a:gd name="T87" fmla="*/ 2147483646 h 1418"/>
              <a:gd name="T88" fmla="*/ 2147483646 w 1086"/>
              <a:gd name="T89" fmla="*/ 2147483646 h 1418"/>
              <a:gd name="T90" fmla="*/ 2147483646 w 1086"/>
              <a:gd name="T91" fmla="*/ 2147483646 h 1418"/>
              <a:gd name="T92" fmla="*/ 2147483646 w 1086"/>
              <a:gd name="T93" fmla="*/ 2147483646 h 1418"/>
              <a:gd name="T94" fmla="*/ 2147483646 w 1086"/>
              <a:gd name="T95" fmla="*/ 2147483646 h 1418"/>
              <a:gd name="T96" fmla="*/ 2147483646 w 1086"/>
              <a:gd name="T97" fmla="*/ 2147483646 h 1418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w 1086"/>
              <a:gd name="T148" fmla="*/ 0 h 1418"/>
              <a:gd name="T149" fmla="*/ 1086 w 1086"/>
              <a:gd name="T150" fmla="*/ 1418 h 1418"/>
            </a:gdLst>
            <a:ahLst/>
            <a:cxnLst>
              <a:cxn ang="T98">
                <a:pos x="T0" y="T1"/>
              </a:cxn>
              <a:cxn ang="T99">
                <a:pos x="T2" y="T3"/>
              </a:cxn>
              <a:cxn ang="T100">
                <a:pos x="T4" y="T5"/>
              </a:cxn>
              <a:cxn ang="T101">
                <a:pos x="T6" y="T7"/>
              </a:cxn>
              <a:cxn ang="T102">
                <a:pos x="T8" y="T9"/>
              </a:cxn>
              <a:cxn ang="T103">
                <a:pos x="T10" y="T11"/>
              </a:cxn>
              <a:cxn ang="T104">
                <a:pos x="T12" y="T13"/>
              </a:cxn>
              <a:cxn ang="T105">
                <a:pos x="T14" y="T15"/>
              </a:cxn>
              <a:cxn ang="T106">
                <a:pos x="T16" y="T17"/>
              </a:cxn>
              <a:cxn ang="T107">
                <a:pos x="T18" y="T19"/>
              </a:cxn>
              <a:cxn ang="T108">
                <a:pos x="T20" y="T21"/>
              </a:cxn>
              <a:cxn ang="T109">
                <a:pos x="T22" y="T23"/>
              </a:cxn>
              <a:cxn ang="T110">
                <a:pos x="T24" y="T25"/>
              </a:cxn>
              <a:cxn ang="T111">
                <a:pos x="T26" y="T27"/>
              </a:cxn>
              <a:cxn ang="T112">
                <a:pos x="T28" y="T29"/>
              </a:cxn>
              <a:cxn ang="T113">
                <a:pos x="T30" y="T31"/>
              </a:cxn>
              <a:cxn ang="T114">
                <a:pos x="T32" y="T33"/>
              </a:cxn>
              <a:cxn ang="T115">
                <a:pos x="T34" y="T35"/>
              </a:cxn>
              <a:cxn ang="T116">
                <a:pos x="T36" y="T37"/>
              </a:cxn>
              <a:cxn ang="T117">
                <a:pos x="T38" y="T39"/>
              </a:cxn>
              <a:cxn ang="T118">
                <a:pos x="T40" y="T41"/>
              </a:cxn>
              <a:cxn ang="T119">
                <a:pos x="T42" y="T43"/>
              </a:cxn>
              <a:cxn ang="T120">
                <a:pos x="T44" y="T45"/>
              </a:cxn>
              <a:cxn ang="T121">
                <a:pos x="T46" y="T47"/>
              </a:cxn>
              <a:cxn ang="T122">
                <a:pos x="T48" y="T49"/>
              </a:cxn>
              <a:cxn ang="T123">
                <a:pos x="T50" y="T51"/>
              </a:cxn>
              <a:cxn ang="T124">
                <a:pos x="T52" y="T53"/>
              </a:cxn>
              <a:cxn ang="T125">
                <a:pos x="T54" y="T55"/>
              </a:cxn>
              <a:cxn ang="T126">
                <a:pos x="T56" y="T57"/>
              </a:cxn>
              <a:cxn ang="T127">
                <a:pos x="T58" y="T59"/>
              </a:cxn>
              <a:cxn ang="T128">
                <a:pos x="T60" y="T61"/>
              </a:cxn>
              <a:cxn ang="T129">
                <a:pos x="T62" y="T63"/>
              </a:cxn>
              <a:cxn ang="T130">
                <a:pos x="T64" y="T65"/>
              </a:cxn>
              <a:cxn ang="T131">
                <a:pos x="T66" y="T67"/>
              </a:cxn>
              <a:cxn ang="T132">
                <a:pos x="T68" y="T69"/>
              </a:cxn>
              <a:cxn ang="T133">
                <a:pos x="T70" y="T71"/>
              </a:cxn>
              <a:cxn ang="T134">
                <a:pos x="T72" y="T73"/>
              </a:cxn>
              <a:cxn ang="T135">
                <a:pos x="T74" y="T75"/>
              </a:cxn>
              <a:cxn ang="T136">
                <a:pos x="T76" y="T77"/>
              </a:cxn>
              <a:cxn ang="T137">
                <a:pos x="T78" y="T79"/>
              </a:cxn>
              <a:cxn ang="T138">
                <a:pos x="T80" y="T81"/>
              </a:cxn>
              <a:cxn ang="T139">
                <a:pos x="T82" y="T83"/>
              </a:cxn>
              <a:cxn ang="T140">
                <a:pos x="T84" y="T85"/>
              </a:cxn>
              <a:cxn ang="T141">
                <a:pos x="T86" y="T87"/>
              </a:cxn>
              <a:cxn ang="T142">
                <a:pos x="T88" y="T89"/>
              </a:cxn>
              <a:cxn ang="T143">
                <a:pos x="T90" y="T91"/>
              </a:cxn>
              <a:cxn ang="T144">
                <a:pos x="T92" y="T93"/>
              </a:cxn>
              <a:cxn ang="T145">
                <a:pos x="T94" y="T95"/>
              </a:cxn>
              <a:cxn ang="T146">
                <a:pos x="T96" y="T97"/>
              </a:cxn>
            </a:cxnLst>
            <a:rect l="T147" t="T148" r="T149" b="T150"/>
            <a:pathLst>
              <a:path w="1086" h="1418" extrusionOk="0">
                <a:moveTo>
                  <a:pt x="167" y="154"/>
                </a:moveTo>
                <a:cubicBezTo>
                  <a:pt x="198" y="154"/>
                  <a:pt x="230" y="148"/>
                  <a:pt x="261" y="145"/>
                </a:cubicBezTo>
                <a:cubicBezTo>
                  <a:pt x="319" y="140"/>
                  <a:pt x="377" y="139"/>
                  <a:pt x="436" y="136"/>
                </a:cubicBezTo>
                <a:cubicBezTo>
                  <a:pt x="538" y="131"/>
                  <a:pt x="640" y="115"/>
                  <a:pt x="741" y="110"/>
                </a:cubicBezTo>
                <a:cubicBezTo>
                  <a:pt x="831" y="110"/>
                  <a:pt x="858" y="111"/>
                  <a:pt x="914" y="92"/>
                </a:cubicBezTo>
              </a:path>
              <a:path w="1086" h="1418" extrusionOk="0">
                <a:moveTo>
                  <a:pt x="120" y="198"/>
                </a:moveTo>
                <a:cubicBezTo>
                  <a:pt x="120" y="262"/>
                  <a:pt x="111" y="333"/>
                  <a:pt x="128" y="395"/>
                </a:cubicBezTo>
                <a:cubicBezTo>
                  <a:pt x="137" y="428"/>
                  <a:pt x="149" y="449"/>
                  <a:pt x="172" y="474"/>
                </a:cubicBezTo>
                <a:cubicBezTo>
                  <a:pt x="197" y="501"/>
                  <a:pt x="228" y="519"/>
                  <a:pt x="257" y="541"/>
                </a:cubicBezTo>
                <a:cubicBezTo>
                  <a:pt x="292" y="568"/>
                  <a:pt x="329" y="593"/>
                  <a:pt x="363" y="620"/>
                </a:cubicBezTo>
                <a:cubicBezTo>
                  <a:pt x="388" y="641"/>
                  <a:pt x="413" y="655"/>
                  <a:pt x="444" y="667"/>
                </a:cubicBezTo>
                <a:cubicBezTo>
                  <a:pt x="476" y="680"/>
                  <a:pt x="511" y="689"/>
                  <a:pt x="545" y="689"/>
                </a:cubicBezTo>
                <a:cubicBezTo>
                  <a:pt x="595" y="689"/>
                  <a:pt x="647" y="687"/>
                  <a:pt x="694" y="671"/>
                </a:cubicBezTo>
                <a:cubicBezTo>
                  <a:pt x="735" y="657"/>
                  <a:pt x="767" y="627"/>
                  <a:pt x="795" y="595"/>
                </a:cubicBezTo>
                <a:cubicBezTo>
                  <a:pt x="832" y="553"/>
                  <a:pt x="860" y="507"/>
                  <a:pt x="888" y="460"/>
                </a:cubicBezTo>
                <a:cubicBezTo>
                  <a:pt x="902" y="436"/>
                  <a:pt x="919" y="412"/>
                  <a:pt x="929" y="386"/>
                </a:cubicBezTo>
                <a:cubicBezTo>
                  <a:pt x="940" y="358"/>
                  <a:pt x="944" y="329"/>
                  <a:pt x="948" y="300"/>
                </a:cubicBezTo>
                <a:cubicBezTo>
                  <a:pt x="954" y="251"/>
                  <a:pt x="951" y="194"/>
                  <a:pt x="936" y="147"/>
                </a:cubicBezTo>
                <a:cubicBezTo>
                  <a:pt x="931" y="136"/>
                  <a:pt x="926" y="125"/>
                  <a:pt x="921" y="114"/>
                </a:cubicBezTo>
              </a:path>
              <a:path w="1086" h="1418" extrusionOk="0">
                <a:moveTo>
                  <a:pt x="188" y="1158"/>
                </a:moveTo>
                <a:cubicBezTo>
                  <a:pt x="196" y="1133"/>
                  <a:pt x="198" y="1109"/>
                  <a:pt x="204" y="1084"/>
                </a:cubicBezTo>
                <a:cubicBezTo>
                  <a:pt x="215" y="1043"/>
                  <a:pt x="224" y="1000"/>
                  <a:pt x="242" y="961"/>
                </a:cubicBezTo>
                <a:cubicBezTo>
                  <a:pt x="258" y="926"/>
                  <a:pt x="277" y="898"/>
                  <a:pt x="304" y="870"/>
                </a:cubicBezTo>
                <a:cubicBezTo>
                  <a:pt x="336" y="837"/>
                  <a:pt x="376" y="800"/>
                  <a:pt x="416" y="777"/>
                </a:cubicBezTo>
                <a:cubicBezTo>
                  <a:pt x="451" y="757"/>
                  <a:pt x="488" y="739"/>
                  <a:pt x="527" y="729"/>
                </a:cubicBezTo>
                <a:cubicBezTo>
                  <a:pt x="552" y="722"/>
                  <a:pt x="575" y="719"/>
                  <a:pt x="601" y="724"/>
                </a:cubicBezTo>
                <a:cubicBezTo>
                  <a:pt x="642" y="732"/>
                  <a:pt x="679" y="754"/>
                  <a:pt x="711" y="780"/>
                </a:cubicBezTo>
                <a:cubicBezTo>
                  <a:pt x="750" y="812"/>
                  <a:pt x="782" y="852"/>
                  <a:pt x="807" y="895"/>
                </a:cubicBezTo>
                <a:cubicBezTo>
                  <a:pt x="828" y="932"/>
                  <a:pt x="838" y="969"/>
                  <a:pt x="852" y="1007"/>
                </a:cubicBezTo>
                <a:cubicBezTo>
                  <a:pt x="862" y="1033"/>
                  <a:pt x="867" y="1051"/>
                  <a:pt x="867" y="1080"/>
                </a:cubicBezTo>
                <a:cubicBezTo>
                  <a:pt x="867" y="1101"/>
                  <a:pt x="868" y="1121"/>
                  <a:pt x="870" y="1142"/>
                </a:cubicBezTo>
              </a:path>
              <a:path w="1086" h="1418" extrusionOk="0">
                <a:moveTo>
                  <a:pt x="125" y="1251"/>
                </a:moveTo>
                <a:cubicBezTo>
                  <a:pt x="118" y="1253"/>
                  <a:pt x="110" y="1256"/>
                  <a:pt x="103" y="1258"/>
                </a:cubicBezTo>
                <a:cubicBezTo>
                  <a:pt x="132" y="1251"/>
                  <a:pt x="159" y="1242"/>
                  <a:pt x="188" y="1237"/>
                </a:cubicBezTo>
                <a:cubicBezTo>
                  <a:pt x="237" y="1229"/>
                  <a:pt x="287" y="1229"/>
                  <a:pt x="336" y="1231"/>
                </a:cubicBezTo>
                <a:cubicBezTo>
                  <a:pt x="447" y="1234"/>
                  <a:pt x="556" y="1255"/>
                  <a:pt x="667" y="1261"/>
                </a:cubicBezTo>
                <a:cubicBezTo>
                  <a:pt x="724" y="1264"/>
                  <a:pt x="770" y="1258"/>
                  <a:pt x="824" y="1242"/>
                </a:cubicBezTo>
                <a:cubicBezTo>
                  <a:pt x="856" y="1233"/>
                  <a:pt x="896" y="1213"/>
                  <a:pt x="930" y="1227"/>
                </a:cubicBezTo>
                <a:cubicBezTo>
                  <a:pt x="947" y="1227"/>
                  <a:pt x="955" y="1230"/>
                  <a:pt x="961" y="1246"/>
                </a:cubicBezTo>
              </a:path>
              <a:path w="1086" h="1418" extrusionOk="0">
                <a:moveTo>
                  <a:pt x="103" y="3"/>
                </a:moveTo>
                <a:cubicBezTo>
                  <a:pt x="84" y="49"/>
                  <a:pt x="80" y="88"/>
                  <a:pt x="73" y="138"/>
                </a:cubicBezTo>
                <a:cubicBezTo>
                  <a:pt x="58" y="247"/>
                  <a:pt x="45" y="357"/>
                  <a:pt x="36" y="467"/>
                </a:cubicBezTo>
                <a:cubicBezTo>
                  <a:pt x="15" y="720"/>
                  <a:pt x="-18" y="985"/>
                  <a:pt x="6" y="1239"/>
                </a:cubicBezTo>
                <a:cubicBezTo>
                  <a:pt x="7" y="1252"/>
                  <a:pt x="13" y="1335"/>
                  <a:pt x="45" y="1330"/>
                </a:cubicBezTo>
                <a:cubicBezTo>
                  <a:pt x="47" y="1324"/>
                  <a:pt x="49" y="1317"/>
                  <a:pt x="51" y="1311"/>
                </a:cubicBezTo>
              </a:path>
              <a:path w="1086" h="1418" extrusionOk="0">
                <a:moveTo>
                  <a:pt x="1071" y="64"/>
                </a:moveTo>
                <a:cubicBezTo>
                  <a:pt x="1067" y="65"/>
                  <a:pt x="1062" y="65"/>
                  <a:pt x="1058" y="66"/>
                </a:cubicBezTo>
              </a:path>
              <a:path w="1086" h="1418" extrusionOk="0">
                <a:moveTo>
                  <a:pt x="1085" y="29"/>
                </a:moveTo>
                <a:cubicBezTo>
                  <a:pt x="1071" y="15"/>
                  <a:pt x="1067" y="11"/>
                  <a:pt x="1060" y="0"/>
                </a:cubicBezTo>
                <a:cubicBezTo>
                  <a:pt x="1070" y="26"/>
                  <a:pt x="1081" y="52"/>
                  <a:pt x="1082" y="88"/>
                </a:cubicBezTo>
                <a:cubicBezTo>
                  <a:pt x="1084" y="162"/>
                  <a:pt x="1078" y="240"/>
                  <a:pt x="1073" y="314"/>
                </a:cubicBezTo>
                <a:cubicBezTo>
                  <a:pt x="1063" y="445"/>
                  <a:pt x="1057" y="577"/>
                  <a:pt x="1045" y="708"/>
                </a:cubicBezTo>
                <a:cubicBezTo>
                  <a:pt x="1027" y="903"/>
                  <a:pt x="1014" y="1102"/>
                  <a:pt x="980" y="1295"/>
                </a:cubicBezTo>
                <a:cubicBezTo>
                  <a:pt x="976" y="1318"/>
                  <a:pt x="974" y="1382"/>
                  <a:pt x="955" y="1400"/>
                </a:cubicBezTo>
                <a:cubicBezTo>
                  <a:pt x="945" y="1419"/>
                  <a:pt x="942" y="1422"/>
                  <a:pt x="943" y="1392"/>
                </a:cubicBezTo>
              </a:path>
              <a:path w="1086" h="1418" extrusionOk="0">
                <a:moveTo>
                  <a:pt x="451" y="604"/>
                </a:moveTo>
                <a:cubicBezTo>
                  <a:pt x="427" y="604"/>
                  <a:pt x="420" y="604"/>
                  <a:pt x="405" y="607"/>
                </a:cubicBezTo>
              </a:path>
              <a:path w="1086" h="1418" extrusionOk="0">
                <a:moveTo>
                  <a:pt x="544" y="527"/>
                </a:moveTo>
                <a:cubicBezTo>
                  <a:pt x="501" y="535"/>
                  <a:pt x="459" y="546"/>
                  <a:pt x="417" y="555"/>
                </a:cubicBezTo>
                <a:cubicBezTo>
                  <a:pt x="388" y="562"/>
                  <a:pt x="358" y="568"/>
                  <a:pt x="329" y="574"/>
                </a:cubicBezTo>
              </a:path>
              <a:path w="1086" h="1418" extrusionOk="0">
                <a:moveTo>
                  <a:pt x="598" y="457"/>
                </a:moveTo>
                <a:cubicBezTo>
                  <a:pt x="551" y="460"/>
                  <a:pt x="507" y="467"/>
                  <a:pt x="461" y="474"/>
                </a:cubicBezTo>
                <a:cubicBezTo>
                  <a:pt x="438" y="477"/>
                  <a:pt x="415" y="482"/>
                  <a:pt x="392" y="489"/>
                </a:cubicBezTo>
                <a:cubicBezTo>
                  <a:pt x="372" y="495"/>
                  <a:pt x="371" y="497"/>
                  <a:pt x="405" y="494"/>
                </a:cubicBezTo>
              </a:path>
              <a:path w="1086" h="1418" extrusionOk="0">
                <a:moveTo>
                  <a:pt x="713" y="419"/>
                </a:moveTo>
                <a:cubicBezTo>
                  <a:pt x="677" y="416"/>
                  <a:pt x="656" y="421"/>
                  <a:pt x="621" y="430"/>
                </a:cubicBezTo>
                <a:cubicBezTo>
                  <a:pt x="592" y="438"/>
                  <a:pt x="563" y="447"/>
                  <a:pt x="536" y="461"/>
                </a:cubicBezTo>
                <a:cubicBezTo>
                  <a:pt x="511" y="474"/>
                  <a:pt x="502" y="487"/>
                  <a:pt x="533" y="489"/>
                </a:cubicBezTo>
              </a:path>
              <a:path w="1086" h="1418" extrusionOk="0">
                <a:moveTo>
                  <a:pt x="589" y="564"/>
                </a:moveTo>
                <a:cubicBezTo>
                  <a:pt x="548" y="567"/>
                  <a:pt x="512" y="571"/>
                  <a:pt x="472" y="576"/>
                </a:cubicBezTo>
                <a:cubicBezTo>
                  <a:pt x="497" y="608"/>
                  <a:pt x="531" y="601"/>
                  <a:pt x="573" y="607"/>
                </a:cubicBezTo>
                <a:cubicBezTo>
                  <a:pt x="612" y="612"/>
                  <a:pt x="650" y="616"/>
                  <a:pt x="689" y="617"/>
                </a:cubicBezTo>
                <a:cubicBezTo>
                  <a:pt x="718" y="618"/>
                  <a:pt x="730" y="606"/>
                  <a:pt x="755" y="595"/>
                </a:cubicBezTo>
                <a:cubicBezTo>
                  <a:pt x="759" y="594"/>
                  <a:pt x="764" y="592"/>
                  <a:pt x="768" y="591"/>
                </a:cubicBezTo>
                <a:cubicBezTo>
                  <a:pt x="718" y="606"/>
                  <a:pt x="666" y="616"/>
                  <a:pt x="614" y="626"/>
                </a:cubicBezTo>
                <a:cubicBezTo>
                  <a:pt x="576" y="633"/>
                  <a:pt x="536" y="642"/>
                  <a:pt x="498" y="646"/>
                </a:cubicBezTo>
                <a:cubicBezTo>
                  <a:pt x="549" y="646"/>
                  <a:pt x="598" y="640"/>
                  <a:pt x="649" y="633"/>
                </a:cubicBezTo>
                <a:cubicBezTo>
                  <a:pt x="702" y="626"/>
                  <a:pt x="755" y="624"/>
                  <a:pt x="808" y="618"/>
                </a:cubicBezTo>
                <a:cubicBezTo>
                  <a:pt x="763" y="607"/>
                  <a:pt x="717" y="599"/>
                  <a:pt x="671" y="592"/>
                </a:cubicBezTo>
                <a:cubicBezTo>
                  <a:pt x="638" y="587"/>
                  <a:pt x="612" y="582"/>
                  <a:pt x="582" y="568"/>
                </a:cubicBezTo>
              </a:path>
              <a:path w="1086" h="1418" extrusionOk="0">
                <a:moveTo>
                  <a:pt x="623" y="524"/>
                </a:moveTo>
                <a:cubicBezTo>
                  <a:pt x="565" y="536"/>
                  <a:pt x="509" y="543"/>
                  <a:pt x="450" y="551"/>
                </a:cubicBezTo>
                <a:cubicBezTo>
                  <a:pt x="513" y="529"/>
                  <a:pt x="575" y="513"/>
                  <a:pt x="638" y="492"/>
                </a:cubicBezTo>
              </a:path>
              <a:path w="1086" h="1418" extrusionOk="0">
                <a:moveTo>
                  <a:pt x="741" y="454"/>
                </a:moveTo>
                <a:cubicBezTo>
                  <a:pt x="662" y="469"/>
                  <a:pt x="582" y="477"/>
                  <a:pt x="502" y="489"/>
                </a:cubicBezTo>
                <a:cubicBezTo>
                  <a:pt x="478" y="493"/>
                  <a:pt x="284" y="523"/>
                  <a:pt x="354" y="530"/>
                </a:cubicBezTo>
                <a:cubicBezTo>
                  <a:pt x="411" y="536"/>
                  <a:pt x="473" y="528"/>
                  <a:pt x="529" y="523"/>
                </a:cubicBezTo>
                <a:cubicBezTo>
                  <a:pt x="615" y="516"/>
                  <a:pt x="702" y="512"/>
                  <a:pt x="788" y="505"/>
                </a:cubicBezTo>
                <a:cubicBezTo>
                  <a:pt x="799" y="504"/>
                  <a:pt x="923" y="499"/>
                  <a:pt x="892" y="499"/>
                </a:cubicBezTo>
                <a:cubicBezTo>
                  <a:pt x="806" y="500"/>
                  <a:pt x="719" y="508"/>
                  <a:pt x="633" y="514"/>
                </a:cubicBezTo>
                <a:cubicBezTo>
                  <a:pt x="528" y="521"/>
                  <a:pt x="422" y="528"/>
                  <a:pt x="317" y="535"/>
                </a:cubicBezTo>
                <a:cubicBezTo>
                  <a:pt x="302" y="537"/>
                  <a:pt x="288" y="539"/>
                  <a:pt x="273" y="541"/>
                </a:cubicBezTo>
                <a:cubicBezTo>
                  <a:pt x="196" y="537"/>
                  <a:pt x="393" y="527"/>
                  <a:pt x="410" y="526"/>
                </a:cubicBezTo>
                <a:cubicBezTo>
                  <a:pt x="510" y="519"/>
                  <a:pt x="611" y="513"/>
                  <a:pt x="711" y="505"/>
                </a:cubicBezTo>
                <a:cubicBezTo>
                  <a:pt x="736" y="503"/>
                  <a:pt x="855" y="510"/>
                  <a:pt x="876" y="492"/>
                </a:cubicBezTo>
                <a:cubicBezTo>
                  <a:pt x="895" y="476"/>
                  <a:pt x="825" y="486"/>
                  <a:pt x="804" y="499"/>
                </a:cubicBezTo>
                <a:cubicBezTo>
                  <a:pt x="776" y="516"/>
                  <a:pt x="757" y="520"/>
                  <a:pt x="724" y="527"/>
                </a:cubicBezTo>
                <a:cubicBezTo>
                  <a:pt x="683" y="536"/>
                  <a:pt x="641" y="537"/>
                  <a:pt x="599" y="538"/>
                </a:cubicBezTo>
                <a:cubicBezTo>
                  <a:pt x="581" y="538"/>
                  <a:pt x="572" y="538"/>
                  <a:pt x="594" y="535"/>
                </a:cubicBezTo>
                <a:cubicBezTo>
                  <a:pt x="643" y="525"/>
                  <a:pt x="692" y="524"/>
                  <a:pt x="742" y="520"/>
                </a:cubicBezTo>
                <a:cubicBezTo>
                  <a:pt x="748" y="520"/>
                  <a:pt x="860" y="510"/>
                  <a:pt x="808" y="505"/>
                </a:cubicBezTo>
                <a:cubicBezTo>
                  <a:pt x="737" y="498"/>
                  <a:pt x="662" y="500"/>
                  <a:pt x="591" y="501"/>
                </a:cubicBezTo>
                <a:cubicBezTo>
                  <a:pt x="495" y="502"/>
                  <a:pt x="393" y="501"/>
                  <a:pt x="298" y="520"/>
                </a:cubicBezTo>
                <a:cubicBezTo>
                  <a:pt x="292" y="522"/>
                  <a:pt x="286" y="525"/>
                  <a:pt x="280" y="527"/>
                </a:cubicBezTo>
                <a:cubicBezTo>
                  <a:pt x="341" y="542"/>
                  <a:pt x="394" y="537"/>
                  <a:pt x="458" y="533"/>
                </a:cubicBezTo>
                <a:cubicBezTo>
                  <a:pt x="548" y="528"/>
                  <a:pt x="637" y="520"/>
                  <a:pt x="726" y="507"/>
                </a:cubicBezTo>
                <a:cubicBezTo>
                  <a:pt x="735" y="506"/>
                  <a:pt x="899" y="476"/>
                  <a:pt x="898" y="473"/>
                </a:cubicBezTo>
                <a:cubicBezTo>
                  <a:pt x="889" y="445"/>
                  <a:pt x="754" y="459"/>
                  <a:pt x="735" y="460"/>
                </a:cubicBezTo>
                <a:cubicBezTo>
                  <a:pt x="654" y="462"/>
                  <a:pt x="572" y="468"/>
                  <a:pt x="491" y="476"/>
                </a:cubicBezTo>
                <a:cubicBezTo>
                  <a:pt x="473" y="478"/>
                  <a:pt x="454" y="480"/>
                  <a:pt x="436" y="482"/>
                </a:cubicBezTo>
                <a:cubicBezTo>
                  <a:pt x="391" y="488"/>
                  <a:pt x="256" y="495"/>
                  <a:pt x="301" y="502"/>
                </a:cubicBezTo>
                <a:cubicBezTo>
                  <a:pt x="352" y="510"/>
                  <a:pt x="420" y="489"/>
                  <a:pt x="470" y="482"/>
                </a:cubicBezTo>
                <a:cubicBezTo>
                  <a:pt x="554" y="470"/>
                  <a:pt x="639" y="461"/>
                  <a:pt x="723" y="452"/>
                </a:cubicBezTo>
                <a:cubicBezTo>
                  <a:pt x="737" y="451"/>
                  <a:pt x="752" y="449"/>
                  <a:pt x="766" y="448"/>
                </a:cubicBezTo>
                <a:cubicBezTo>
                  <a:pt x="830" y="451"/>
                  <a:pt x="664" y="463"/>
                  <a:pt x="654" y="464"/>
                </a:cubicBezTo>
                <a:cubicBezTo>
                  <a:pt x="565" y="472"/>
                  <a:pt x="472" y="492"/>
                  <a:pt x="383" y="496"/>
                </a:cubicBezTo>
                <a:cubicBezTo>
                  <a:pt x="363" y="495"/>
                  <a:pt x="342" y="493"/>
                  <a:pt x="322" y="492"/>
                </a:cubicBezTo>
              </a:path>
              <a:path w="1086" h="1418" extrusionOk="0">
                <a:moveTo>
                  <a:pt x="544" y="726"/>
                </a:moveTo>
                <a:cubicBezTo>
                  <a:pt x="569" y="755"/>
                  <a:pt x="555" y="749"/>
                  <a:pt x="539" y="776"/>
                </a:cubicBezTo>
                <a:cubicBezTo>
                  <a:pt x="529" y="793"/>
                  <a:pt x="545" y="821"/>
                  <a:pt x="544" y="840"/>
                </a:cubicBezTo>
                <a:cubicBezTo>
                  <a:pt x="543" y="861"/>
                  <a:pt x="530" y="886"/>
                  <a:pt x="523" y="905"/>
                </a:cubicBezTo>
                <a:cubicBezTo>
                  <a:pt x="514" y="928"/>
                  <a:pt x="506" y="953"/>
                  <a:pt x="504" y="977"/>
                </a:cubicBezTo>
                <a:cubicBezTo>
                  <a:pt x="502" y="994"/>
                  <a:pt x="505" y="1009"/>
                  <a:pt x="508" y="1026"/>
                </a:cubicBezTo>
              </a:path>
              <a:path w="1086" h="1418" extrusionOk="0">
                <a:moveTo>
                  <a:pt x="554" y="874"/>
                </a:moveTo>
                <a:cubicBezTo>
                  <a:pt x="551" y="904"/>
                  <a:pt x="547" y="933"/>
                  <a:pt x="545" y="962"/>
                </a:cubicBezTo>
                <a:cubicBezTo>
                  <a:pt x="544" y="991"/>
                  <a:pt x="540" y="1015"/>
                  <a:pt x="535" y="1043"/>
                </a:cubicBezTo>
                <a:cubicBezTo>
                  <a:pt x="530" y="1071"/>
                  <a:pt x="527" y="1098"/>
                  <a:pt x="522" y="1126"/>
                </a:cubicBezTo>
                <a:cubicBezTo>
                  <a:pt x="520" y="1140"/>
                  <a:pt x="501" y="1190"/>
                  <a:pt x="522" y="1158"/>
                </a:cubicBezTo>
              </a:path>
              <a:path w="1086" h="1418" extrusionOk="0">
                <a:moveTo>
                  <a:pt x="680" y="1218"/>
                </a:moveTo>
                <a:cubicBezTo>
                  <a:pt x="706" y="1213"/>
                  <a:pt x="733" y="1208"/>
                  <a:pt x="758" y="1198"/>
                </a:cubicBezTo>
                <a:cubicBezTo>
                  <a:pt x="778" y="1190"/>
                  <a:pt x="797" y="1188"/>
                  <a:pt x="818" y="1184"/>
                </a:cubicBezTo>
                <a:cubicBezTo>
                  <a:pt x="775" y="1179"/>
                  <a:pt x="732" y="1180"/>
                  <a:pt x="689" y="1177"/>
                </a:cubicBezTo>
                <a:cubicBezTo>
                  <a:pt x="607" y="1172"/>
                  <a:pt x="527" y="1177"/>
                  <a:pt x="445" y="1180"/>
                </a:cubicBezTo>
                <a:cubicBezTo>
                  <a:pt x="382" y="1182"/>
                  <a:pt x="324" y="1188"/>
                  <a:pt x="263" y="1203"/>
                </a:cubicBezTo>
                <a:cubicBezTo>
                  <a:pt x="256" y="1205"/>
                  <a:pt x="248" y="1207"/>
                  <a:pt x="241" y="1209"/>
                </a:cubicBezTo>
                <a:cubicBezTo>
                  <a:pt x="295" y="1218"/>
                  <a:pt x="347" y="1206"/>
                  <a:pt x="402" y="1199"/>
                </a:cubicBezTo>
                <a:cubicBezTo>
                  <a:pt x="485" y="1189"/>
                  <a:pt x="566" y="1173"/>
                  <a:pt x="649" y="1168"/>
                </a:cubicBezTo>
                <a:cubicBezTo>
                  <a:pt x="684" y="1166"/>
                  <a:pt x="715" y="1165"/>
                  <a:pt x="749" y="1159"/>
                </a:cubicBezTo>
                <a:cubicBezTo>
                  <a:pt x="698" y="1153"/>
                  <a:pt x="648" y="1148"/>
                  <a:pt x="597" y="1146"/>
                </a:cubicBezTo>
                <a:cubicBezTo>
                  <a:pt x="534" y="1144"/>
                  <a:pt x="473" y="1140"/>
                  <a:pt x="410" y="1140"/>
                </a:cubicBezTo>
                <a:cubicBezTo>
                  <a:pt x="371" y="1140"/>
                  <a:pt x="338" y="1141"/>
                  <a:pt x="301" y="1152"/>
                </a:cubicBezTo>
                <a:cubicBezTo>
                  <a:pt x="366" y="1161"/>
                  <a:pt x="433" y="1161"/>
                  <a:pt x="499" y="1159"/>
                </a:cubicBezTo>
                <a:cubicBezTo>
                  <a:pt x="582" y="1156"/>
                  <a:pt x="665" y="1155"/>
                  <a:pt x="748" y="1149"/>
                </a:cubicBezTo>
                <a:cubicBezTo>
                  <a:pt x="779" y="1146"/>
                  <a:pt x="786" y="1145"/>
                  <a:pt x="805" y="1143"/>
                </a:cubicBezTo>
                <a:cubicBezTo>
                  <a:pt x="764" y="1124"/>
                  <a:pt x="712" y="1123"/>
                  <a:pt x="667" y="1121"/>
                </a:cubicBezTo>
                <a:cubicBezTo>
                  <a:pt x="580" y="1117"/>
                  <a:pt x="492" y="1115"/>
                  <a:pt x="405" y="1114"/>
                </a:cubicBezTo>
                <a:cubicBezTo>
                  <a:pt x="347" y="1114"/>
                  <a:pt x="179" y="1085"/>
                  <a:pt x="230" y="1114"/>
                </a:cubicBezTo>
                <a:cubicBezTo>
                  <a:pt x="259" y="1117"/>
                  <a:pt x="269" y="1118"/>
                  <a:pt x="288" y="1109"/>
                </a:cubicBezTo>
              </a:path>
            </a:pathLst>
          </a:custGeom>
          <a:noFill/>
          <a:ln w="19050" cap="rnd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356" name="Text Box 231"/>
          <p:cNvSpPr txBox="1">
            <a:spLocks noChangeArrowheads="1"/>
          </p:cNvSpPr>
          <p:nvPr/>
        </p:nvSpPr>
        <p:spPr bwMode="auto">
          <a:xfrm>
            <a:off x="7391400" y="914400"/>
            <a:ext cx="2825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 b="1">
                <a:solidFill>
                  <a:srgbClr val="FF0000"/>
                </a:solidFill>
                <a:latin typeface="Felt Tip Roman" panose="02000400000000000000" pitchFamily="2" charset="0"/>
              </a:rPr>
              <a:t>?</a:t>
            </a:r>
          </a:p>
        </p:txBody>
      </p:sp>
      <p:sp>
        <p:nvSpPr>
          <p:cNvPr id="12357" name="Ink 98"/>
          <p:cNvSpPr>
            <a:spLocks noRot="1" noChangeAspect="1" noEditPoints="1" noChangeArrowheads="1" noChangeShapeType="1" noTextEdit="1"/>
          </p:cNvSpPr>
          <p:nvPr/>
        </p:nvSpPr>
        <p:spPr bwMode="auto">
          <a:xfrm>
            <a:off x="7715250" y="1066800"/>
            <a:ext cx="304800" cy="74613"/>
          </a:xfrm>
          <a:custGeom>
            <a:avLst/>
            <a:gdLst>
              <a:gd name="T0" fmla="*/ 2147483646 w 909"/>
              <a:gd name="T1" fmla="*/ 2147483646 h 219"/>
              <a:gd name="T2" fmla="*/ 2147483646 w 909"/>
              <a:gd name="T3" fmla="*/ 2147483646 h 219"/>
              <a:gd name="T4" fmla="*/ 2147483646 w 909"/>
              <a:gd name="T5" fmla="*/ 2147483646 h 219"/>
              <a:gd name="T6" fmla="*/ 2147483646 w 909"/>
              <a:gd name="T7" fmla="*/ 2147483646 h 219"/>
              <a:gd name="T8" fmla="*/ 2147483646 w 909"/>
              <a:gd name="T9" fmla="*/ 2147483646 h 219"/>
              <a:gd name="T10" fmla="*/ 2147483646 w 909"/>
              <a:gd name="T11" fmla="*/ 2147483646 h 219"/>
              <a:gd name="T12" fmla="*/ 2147483646 w 909"/>
              <a:gd name="T13" fmla="*/ 2147483646 h 219"/>
              <a:gd name="T14" fmla="*/ 2147483646 w 909"/>
              <a:gd name="T15" fmla="*/ 0 h 219"/>
              <a:gd name="T16" fmla="*/ 2147483646 w 909"/>
              <a:gd name="T17" fmla="*/ 2147483646 h 219"/>
              <a:gd name="T18" fmla="*/ 2147483646 w 909"/>
              <a:gd name="T19" fmla="*/ 2147483646 h 219"/>
              <a:gd name="T20" fmla="*/ 2147483646 w 909"/>
              <a:gd name="T21" fmla="*/ 2147483646 h 219"/>
              <a:gd name="T22" fmla="*/ 2147483646 w 909"/>
              <a:gd name="T23" fmla="*/ 2147483646 h 219"/>
              <a:gd name="T24" fmla="*/ 0 w 909"/>
              <a:gd name="T25" fmla="*/ 2147483646 h 219"/>
              <a:gd name="T26" fmla="*/ 2147483646 w 909"/>
              <a:gd name="T27" fmla="*/ 2147483646 h 219"/>
              <a:gd name="T28" fmla="*/ 2147483646 w 909"/>
              <a:gd name="T29" fmla="*/ 2147483646 h 219"/>
              <a:gd name="T30" fmla="*/ 2147483646 w 909"/>
              <a:gd name="T31" fmla="*/ 2147483646 h 219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w 909"/>
              <a:gd name="T49" fmla="*/ 0 h 219"/>
              <a:gd name="T50" fmla="*/ 909 w 909"/>
              <a:gd name="T51" fmla="*/ 219 h 219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T48" t="T49" r="T50" b="T51"/>
            <a:pathLst>
              <a:path w="909" h="219" extrusionOk="0">
                <a:moveTo>
                  <a:pt x="908" y="134"/>
                </a:moveTo>
                <a:cubicBezTo>
                  <a:pt x="885" y="131"/>
                  <a:pt x="868" y="121"/>
                  <a:pt x="847" y="118"/>
                </a:cubicBezTo>
                <a:cubicBezTo>
                  <a:pt x="817" y="114"/>
                  <a:pt x="787" y="114"/>
                  <a:pt x="757" y="111"/>
                </a:cubicBezTo>
                <a:cubicBezTo>
                  <a:pt x="704" y="106"/>
                  <a:pt x="651" y="103"/>
                  <a:pt x="598" y="99"/>
                </a:cubicBezTo>
                <a:cubicBezTo>
                  <a:pt x="527" y="94"/>
                  <a:pt x="457" y="94"/>
                  <a:pt x="386" y="93"/>
                </a:cubicBezTo>
                <a:cubicBezTo>
                  <a:pt x="301" y="92"/>
                  <a:pt x="216" y="92"/>
                  <a:pt x="131" y="97"/>
                </a:cubicBezTo>
                <a:cubicBezTo>
                  <a:pt x="84" y="100"/>
                  <a:pt x="96" y="87"/>
                  <a:pt x="139" y="84"/>
                </a:cubicBezTo>
              </a:path>
              <a:path w="909" h="219" extrusionOk="0">
                <a:moveTo>
                  <a:pt x="228" y="0"/>
                </a:moveTo>
                <a:cubicBezTo>
                  <a:pt x="225" y="5"/>
                  <a:pt x="223" y="9"/>
                  <a:pt x="220" y="14"/>
                </a:cubicBezTo>
                <a:cubicBezTo>
                  <a:pt x="256" y="-12"/>
                  <a:pt x="187" y="30"/>
                  <a:pt x="181" y="33"/>
                </a:cubicBezTo>
                <a:cubicBezTo>
                  <a:pt x="161" y="44"/>
                  <a:pt x="142" y="55"/>
                  <a:pt x="122" y="67"/>
                </a:cubicBezTo>
                <a:cubicBezTo>
                  <a:pt x="94" y="83"/>
                  <a:pt x="63" y="98"/>
                  <a:pt x="34" y="112"/>
                </a:cubicBezTo>
                <a:cubicBezTo>
                  <a:pt x="18" y="119"/>
                  <a:pt x="11" y="122"/>
                  <a:pt x="0" y="127"/>
                </a:cubicBezTo>
                <a:cubicBezTo>
                  <a:pt x="19" y="146"/>
                  <a:pt x="30" y="143"/>
                  <a:pt x="56" y="152"/>
                </a:cubicBezTo>
                <a:cubicBezTo>
                  <a:pt x="78" y="160"/>
                  <a:pt x="101" y="167"/>
                  <a:pt x="122" y="177"/>
                </a:cubicBezTo>
                <a:cubicBezTo>
                  <a:pt x="153" y="192"/>
                  <a:pt x="182" y="208"/>
                  <a:pt x="214" y="218"/>
                </a:cubicBezTo>
              </a:path>
            </a:pathLst>
          </a:custGeom>
          <a:noFill/>
          <a:ln w="28575" cap="rnd" cmpd="sng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362" name="Ink 16"/>
          <p:cNvSpPr>
            <a:spLocks noRot="1" noChangeAspect="1" noEditPoints="1" noChangeArrowheads="1" noChangeShapeType="1" noTextEdit="1"/>
          </p:cNvSpPr>
          <p:nvPr/>
        </p:nvSpPr>
        <p:spPr bwMode="auto">
          <a:xfrm>
            <a:off x="5748538" y="6096000"/>
            <a:ext cx="42662" cy="215900"/>
          </a:xfrm>
          <a:custGeom>
            <a:avLst/>
            <a:gdLst>
              <a:gd name="T0" fmla="*/ 2147483646 w 194"/>
              <a:gd name="T1" fmla="*/ 2147483646 h 555"/>
              <a:gd name="T2" fmla="*/ 2147483646 w 194"/>
              <a:gd name="T3" fmla="*/ 2147483646 h 555"/>
              <a:gd name="T4" fmla="*/ 2147483646 w 194"/>
              <a:gd name="T5" fmla="*/ 2147483646 h 555"/>
              <a:gd name="T6" fmla="*/ 2147483646 w 194"/>
              <a:gd name="T7" fmla="*/ 2147483646 h 555"/>
              <a:gd name="T8" fmla="*/ 2147483646 w 194"/>
              <a:gd name="T9" fmla="*/ 2147483646 h 555"/>
              <a:gd name="T10" fmla="*/ 2147483646 w 194"/>
              <a:gd name="T11" fmla="*/ 2147483646 h 555"/>
              <a:gd name="T12" fmla="*/ 2147483646 w 194"/>
              <a:gd name="T13" fmla="*/ 2147483646 h 555"/>
              <a:gd name="T14" fmla="*/ 2147483646 w 194"/>
              <a:gd name="T15" fmla="*/ 2147483646 h 555"/>
              <a:gd name="T16" fmla="*/ 2147483646 w 194"/>
              <a:gd name="T17" fmla="*/ 2147483646 h 555"/>
              <a:gd name="T18" fmla="*/ 2147483646 w 194"/>
              <a:gd name="T19" fmla="*/ 2147483646 h 555"/>
              <a:gd name="T20" fmla="*/ 2147483646 w 194"/>
              <a:gd name="T21" fmla="*/ 2147483646 h 555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194"/>
              <a:gd name="T34" fmla="*/ 0 h 555"/>
              <a:gd name="T35" fmla="*/ 194 w 194"/>
              <a:gd name="T36" fmla="*/ 555 h 555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194" h="555" extrusionOk="0">
                <a:moveTo>
                  <a:pt x="83" y="8"/>
                </a:moveTo>
                <a:cubicBezTo>
                  <a:pt x="55" y="4"/>
                  <a:pt x="72" y="34"/>
                  <a:pt x="76" y="67"/>
                </a:cubicBezTo>
                <a:cubicBezTo>
                  <a:pt x="83" y="127"/>
                  <a:pt x="84" y="186"/>
                  <a:pt x="83" y="246"/>
                </a:cubicBezTo>
                <a:cubicBezTo>
                  <a:pt x="82" y="304"/>
                  <a:pt x="76" y="361"/>
                  <a:pt x="75" y="418"/>
                </a:cubicBezTo>
                <a:cubicBezTo>
                  <a:pt x="74" y="455"/>
                  <a:pt x="78" y="489"/>
                  <a:pt x="81" y="524"/>
                </a:cubicBezTo>
                <a:cubicBezTo>
                  <a:pt x="81" y="543"/>
                  <a:pt x="81" y="549"/>
                  <a:pt x="95" y="554"/>
                </a:cubicBezTo>
              </a:path>
              <a:path w="194" h="555" extrusionOk="0">
                <a:moveTo>
                  <a:pt x="14" y="379"/>
                </a:moveTo>
                <a:cubicBezTo>
                  <a:pt x="0" y="398"/>
                  <a:pt x="33" y="411"/>
                  <a:pt x="53" y="440"/>
                </a:cubicBezTo>
                <a:cubicBezTo>
                  <a:pt x="70" y="465"/>
                  <a:pt x="81" y="492"/>
                  <a:pt x="92" y="521"/>
                </a:cubicBezTo>
                <a:cubicBezTo>
                  <a:pt x="123" y="515"/>
                  <a:pt x="130" y="498"/>
                  <a:pt x="148" y="470"/>
                </a:cubicBezTo>
                <a:cubicBezTo>
                  <a:pt x="166" y="441"/>
                  <a:pt x="177" y="413"/>
                  <a:pt x="193" y="383"/>
                </a:cubicBezTo>
              </a:path>
            </a:pathLst>
          </a:custGeom>
          <a:noFill/>
          <a:ln w="19050" cap="rnd" cmpd="sng">
            <a:solidFill>
              <a:srgbClr val="008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grpSp>
        <p:nvGrpSpPr>
          <p:cNvPr id="137" name="Group 1107"/>
          <p:cNvGrpSpPr>
            <a:grpSpLocks/>
          </p:cNvGrpSpPr>
          <p:nvPr/>
        </p:nvGrpSpPr>
        <p:grpSpPr bwMode="auto">
          <a:xfrm>
            <a:off x="4343400" y="4876800"/>
            <a:ext cx="457200" cy="457200"/>
            <a:chOff x="1104" y="1008"/>
            <a:chExt cx="431" cy="432"/>
          </a:xfrm>
        </p:grpSpPr>
        <p:sp>
          <p:nvSpPr>
            <p:cNvPr id="138" name="Ink 1108"/>
            <p:cNvSpPr>
              <a:spLocks noRot="1" noChangeAspect="1" noEditPoints="1" noChangeArrowheads="1" noChangeShapeType="1" noTextEdit="1"/>
            </p:cNvSpPr>
            <p:nvPr/>
          </p:nvSpPr>
          <p:spPr bwMode="auto">
            <a:xfrm>
              <a:off x="1104" y="1008"/>
              <a:ext cx="431" cy="432"/>
            </a:xfrm>
            <a:custGeom>
              <a:avLst/>
              <a:gdLst>
                <a:gd name="T0" fmla="*/ 0 w 1265"/>
                <a:gd name="T1" fmla="*/ 0 h 1268"/>
                <a:gd name="T2" fmla="*/ 0 w 1265"/>
                <a:gd name="T3" fmla="*/ 0 h 1268"/>
                <a:gd name="T4" fmla="*/ 0 w 1265"/>
                <a:gd name="T5" fmla="*/ 0 h 1268"/>
                <a:gd name="T6" fmla="*/ 0 w 1265"/>
                <a:gd name="T7" fmla="*/ 0 h 1268"/>
                <a:gd name="T8" fmla="*/ 0 w 1265"/>
                <a:gd name="T9" fmla="*/ 0 h 1268"/>
                <a:gd name="T10" fmla="*/ 0 w 1265"/>
                <a:gd name="T11" fmla="*/ 0 h 1268"/>
                <a:gd name="T12" fmla="*/ 0 w 1265"/>
                <a:gd name="T13" fmla="*/ 0 h 1268"/>
                <a:gd name="T14" fmla="*/ 0 w 1265"/>
                <a:gd name="T15" fmla="*/ 0 h 1268"/>
                <a:gd name="T16" fmla="*/ 0 w 1265"/>
                <a:gd name="T17" fmla="*/ 0 h 1268"/>
                <a:gd name="T18" fmla="*/ 0 w 1265"/>
                <a:gd name="T19" fmla="*/ 0 h 1268"/>
                <a:gd name="T20" fmla="*/ 0 w 1265"/>
                <a:gd name="T21" fmla="*/ 0 h 1268"/>
                <a:gd name="T22" fmla="*/ 0 w 1265"/>
                <a:gd name="T23" fmla="*/ 0 h 1268"/>
                <a:gd name="T24" fmla="*/ 0 w 1265"/>
                <a:gd name="T25" fmla="*/ 0 h 1268"/>
                <a:gd name="T26" fmla="*/ 0 w 1265"/>
                <a:gd name="T27" fmla="*/ 0 h 1268"/>
                <a:gd name="T28" fmla="*/ 0 w 1265"/>
                <a:gd name="T29" fmla="*/ 0 h 1268"/>
                <a:gd name="T30" fmla="*/ 0 w 1265"/>
                <a:gd name="T31" fmla="*/ 0 h 1268"/>
                <a:gd name="T32" fmla="*/ 0 w 1265"/>
                <a:gd name="T33" fmla="*/ 0 h 1268"/>
                <a:gd name="T34" fmla="*/ 0 w 1265"/>
                <a:gd name="T35" fmla="*/ 0 h 1268"/>
                <a:gd name="T36" fmla="*/ 0 w 1265"/>
                <a:gd name="T37" fmla="*/ 0 h 1268"/>
                <a:gd name="T38" fmla="*/ 0 w 1265"/>
                <a:gd name="T39" fmla="*/ 0 h 1268"/>
                <a:gd name="T40" fmla="*/ 0 w 1265"/>
                <a:gd name="T41" fmla="*/ 0 h 1268"/>
                <a:gd name="T42" fmla="*/ 0 w 1265"/>
                <a:gd name="T43" fmla="*/ 0 h 1268"/>
                <a:gd name="T44" fmla="*/ 0 w 1265"/>
                <a:gd name="T45" fmla="*/ 0 h 1268"/>
                <a:gd name="T46" fmla="*/ 0 w 1265"/>
                <a:gd name="T47" fmla="*/ 0 h 1268"/>
                <a:gd name="T48" fmla="*/ 0 w 1265"/>
                <a:gd name="T49" fmla="*/ 0 h 1268"/>
                <a:gd name="T50" fmla="*/ 0 w 1265"/>
                <a:gd name="T51" fmla="*/ 0 h 1268"/>
                <a:gd name="T52" fmla="*/ 0 w 1265"/>
                <a:gd name="T53" fmla="*/ 0 h 1268"/>
                <a:gd name="T54" fmla="*/ 0 w 1265"/>
                <a:gd name="T55" fmla="*/ 0 h 1268"/>
                <a:gd name="T56" fmla="*/ 0 w 1265"/>
                <a:gd name="T57" fmla="*/ 0 h 1268"/>
                <a:gd name="T58" fmla="*/ 0 w 1265"/>
                <a:gd name="T59" fmla="*/ 0 h 1268"/>
                <a:gd name="T60" fmla="*/ 0 w 1265"/>
                <a:gd name="T61" fmla="*/ 0 h 1268"/>
                <a:gd name="T62" fmla="*/ 0 w 1265"/>
                <a:gd name="T63" fmla="*/ 0 h 1268"/>
                <a:gd name="T64" fmla="*/ 0 w 1265"/>
                <a:gd name="T65" fmla="*/ 0 h 1268"/>
                <a:gd name="T66" fmla="*/ 0 w 1265"/>
                <a:gd name="T67" fmla="*/ 0 h 1268"/>
                <a:gd name="T68" fmla="*/ 0 w 1265"/>
                <a:gd name="T69" fmla="*/ 0 h 1268"/>
                <a:gd name="T70" fmla="*/ 0 w 1265"/>
                <a:gd name="T71" fmla="*/ 0 h 1268"/>
                <a:gd name="T72" fmla="*/ 0 w 1265"/>
                <a:gd name="T73" fmla="*/ 0 h 1268"/>
                <a:gd name="T74" fmla="*/ 0 w 1265"/>
                <a:gd name="T75" fmla="*/ 0 h 1268"/>
                <a:gd name="T76" fmla="*/ 0 w 1265"/>
                <a:gd name="T77" fmla="*/ 0 h 1268"/>
                <a:gd name="T78" fmla="*/ 0 w 1265"/>
                <a:gd name="T79" fmla="*/ 0 h 1268"/>
                <a:gd name="T80" fmla="*/ 0 w 1265"/>
                <a:gd name="T81" fmla="*/ 0 h 1268"/>
                <a:gd name="T82" fmla="*/ 0 w 1265"/>
                <a:gd name="T83" fmla="*/ 0 h 1268"/>
                <a:gd name="T84" fmla="*/ 0 w 1265"/>
                <a:gd name="T85" fmla="*/ 0 h 1268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1265"/>
                <a:gd name="T130" fmla="*/ 0 h 1268"/>
                <a:gd name="T131" fmla="*/ 1265 w 1265"/>
                <a:gd name="T132" fmla="*/ 1268 h 1268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1265" h="1268" extrusionOk="0">
                  <a:moveTo>
                    <a:pt x="718" y="135"/>
                  </a:moveTo>
                  <a:cubicBezTo>
                    <a:pt x="698" y="106"/>
                    <a:pt x="687" y="75"/>
                    <a:pt x="656" y="54"/>
                  </a:cubicBezTo>
                  <a:cubicBezTo>
                    <a:pt x="634" y="39"/>
                    <a:pt x="589" y="17"/>
                    <a:pt x="563" y="13"/>
                  </a:cubicBezTo>
                  <a:cubicBezTo>
                    <a:pt x="479" y="1"/>
                    <a:pt x="395" y="41"/>
                    <a:pt x="329" y="88"/>
                  </a:cubicBezTo>
                  <a:cubicBezTo>
                    <a:pt x="255" y="141"/>
                    <a:pt x="192" y="215"/>
                    <a:pt x="144" y="292"/>
                  </a:cubicBezTo>
                  <a:cubicBezTo>
                    <a:pt x="82" y="390"/>
                    <a:pt x="36" y="502"/>
                    <a:pt x="13" y="616"/>
                  </a:cubicBezTo>
                  <a:cubicBezTo>
                    <a:pt x="-9" y="727"/>
                    <a:pt x="-12" y="853"/>
                    <a:pt x="38" y="957"/>
                  </a:cubicBezTo>
                  <a:cubicBezTo>
                    <a:pt x="105" y="1095"/>
                    <a:pt x="253" y="1163"/>
                    <a:pt x="400" y="1177"/>
                  </a:cubicBezTo>
                  <a:cubicBezTo>
                    <a:pt x="575" y="1193"/>
                    <a:pt x="754" y="1148"/>
                    <a:pt x="907" y="1065"/>
                  </a:cubicBezTo>
                  <a:cubicBezTo>
                    <a:pt x="1006" y="1011"/>
                    <a:pt x="1086" y="941"/>
                    <a:pt x="1129" y="835"/>
                  </a:cubicBezTo>
                  <a:cubicBezTo>
                    <a:pt x="1170" y="735"/>
                    <a:pt x="1165" y="625"/>
                    <a:pt x="1139" y="522"/>
                  </a:cubicBezTo>
                  <a:cubicBezTo>
                    <a:pt x="1094" y="343"/>
                    <a:pt x="988" y="190"/>
                    <a:pt x="842" y="79"/>
                  </a:cubicBezTo>
                  <a:cubicBezTo>
                    <a:pt x="790" y="39"/>
                    <a:pt x="716" y="-5"/>
                    <a:pt x="648" y="1"/>
                  </a:cubicBezTo>
                  <a:cubicBezTo>
                    <a:pt x="593" y="6"/>
                    <a:pt x="634" y="6"/>
                    <a:pt x="606" y="39"/>
                  </a:cubicBezTo>
                </a:path>
                <a:path w="1265" h="1268" extrusionOk="0">
                  <a:moveTo>
                    <a:pt x="62" y="170"/>
                  </a:moveTo>
                  <a:cubicBezTo>
                    <a:pt x="42" y="187"/>
                    <a:pt x="40" y="200"/>
                    <a:pt x="41" y="229"/>
                  </a:cubicBezTo>
                  <a:cubicBezTo>
                    <a:pt x="42" y="259"/>
                    <a:pt x="43" y="289"/>
                    <a:pt x="47" y="319"/>
                  </a:cubicBezTo>
                  <a:cubicBezTo>
                    <a:pt x="50" y="342"/>
                    <a:pt x="54" y="366"/>
                    <a:pt x="58" y="389"/>
                  </a:cubicBezTo>
                  <a:cubicBezTo>
                    <a:pt x="63" y="419"/>
                    <a:pt x="68" y="434"/>
                    <a:pt x="99" y="423"/>
                  </a:cubicBezTo>
                  <a:cubicBezTo>
                    <a:pt x="121" y="415"/>
                    <a:pt x="143" y="409"/>
                    <a:pt x="163" y="397"/>
                  </a:cubicBezTo>
                  <a:cubicBezTo>
                    <a:pt x="193" y="379"/>
                    <a:pt x="224" y="365"/>
                    <a:pt x="255" y="350"/>
                  </a:cubicBezTo>
                  <a:cubicBezTo>
                    <a:pt x="294" y="331"/>
                    <a:pt x="332" y="311"/>
                    <a:pt x="372" y="295"/>
                  </a:cubicBezTo>
                  <a:cubicBezTo>
                    <a:pt x="398" y="284"/>
                    <a:pt x="423" y="271"/>
                    <a:pt x="449" y="264"/>
                  </a:cubicBezTo>
                  <a:cubicBezTo>
                    <a:pt x="431" y="285"/>
                    <a:pt x="433" y="287"/>
                    <a:pt x="409" y="295"/>
                  </a:cubicBezTo>
                </a:path>
                <a:path w="1265" h="1268" extrusionOk="0">
                  <a:moveTo>
                    <a:pt x="249" y="955"/>
                  </a:moveTo>
                  <a:cubicBezTo>
                    <a:pt x="243" y="981"/>
                    <a:pt x="250" y="999"/>
                    <a:pt x="266" y="1024"/>
                  </a:cubicBezTo>
                  <a:cubicBezTo>
                    <a:pt x="281" y="1047"/>
                    <a:pt x="298" y="1063"/>
                    <a:pt x="319" y="1080"/>
                  </a:cubicBezTo>
                  <a:cubicBezTo>
                    <a:pt x="343" y="1100"/>
                    <a:pt x="375" y="1111"/>
                    <a:pt x="403" y="1124"/>
                  </a:cubicBezTo>
                  <a:cubicBezTo>
                    <a:pt x="388" y="1141"/>
                    <a:pt x="371" y="1165"/>
                    <a:pt x="350" y="1176"/>
                  </a:cubicBezTo>
                  <a:cubicBezTo>
                    <a:pt x="323" y="1190"/>
                    <a:pt x="287" y="1180"/>
                    <a:pt x="259" y="1192"/>
                  </a:cubicBezTo>
                  <a:cubicBezTo>
                    <a:pt x="232" y="1204"/>
                    <a:pt x="201" y="1222"/>
                    <a:pt x="175" y="1237"/>
                  </a:cubicBezTo>
                  <a:cubicBezTo>
                    <a:pt x="150" y="1251"/>
                    <a:pt x="137" y="1265"/>
                    <a:pt x="108" y="1265"/>
                  </a:cubicBezTo>
                  <a:cubicBezTo>
                    <a:pt x="132" y="1245"/>
                    <a:pt x="148" y="1233"/>
                    <a:pt x="171" y="1211"/>
                  </a:cubicBezTo>
                </a:path>
                <a:path w="1265" h="1268" extrusionOk="0">
                  <a:moveTo>
                    <a:pt x="947" y="516"/>
                  </a:moveTo>
                  <a:cubicBezTo>
                    <a:pt x="938" y="531"/>
                    <a:pt x="936" y="536"/>
                    <a:pt x="929" y="545"/>
                  </a:cubicBezTo>
                  <a:cubicBezTo>
                    <a:pt x="914" y="526"/>
                    <a:pt x="916" y="502"/>
                    <a:pt x="920" y="473"/>
                  </a:cubicBezTo>
                  <a:cubicBezTo>
                    <a:pt x="925" y="433"/>
                    <a:pt x="927" y="393"/>
                    <a:pt x="931" y="353"/>
                  </a:cubicBezTo>
                  <a:cubicBezTo>
                    <a:pt x="934" y="321"/>
                    <a:pt x="934" y="289"/>
                    <a:pt x="934" y="257"/>
                  </a:cubicBezTo>
                  <a:cubicBezTo>
                    <a:pt x="934" y="242"/>
                    <a:pt x="933" y="231"/>
                    <a:pt x="931" y="217"/>
                  </a:cubicBezTo>
                  <a:cubicBezTo>
                    <a:pt x="961" y="209"/>
                    <a:pt x="963" y="214"/>
                    <a:pt x="987" y="231"/>
                  </a:cubicBezTo>
                  <a:cubicBezTo>
                    <a:pt x="1008" y="246"/>
                    <a:pt x="1033" y="255"/>
                    <a:pt x="1057" y="264"/>
                  </a:cubicBezTo>
                  <a:cubicBezTo>
                    <a:pt x="1090" y="277"/>
                    <a:pt x="1125" y="284"/>
                    <a:pt x="1157" y="300"/>
                  </a:cubicBezTo>
                  <a:cubicBezTo>
                    <a:pt x="1201" y="321"/>
                    <a:pt x="1241" y="345"/>
                    <a:pt x="1264" y="389"/>
                  </a:cubicBezTo>
                </a:path>
              </a:pathLst>
            </a:custGeom>
            <a:noFill/>
            <a:ln w="19050" cap="rnd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9" name="Ink 1109"/>
            <p:cNvSpPr>
              <a:spLocks noRot="1" noChangeAspect="1" noEditPoints="1" noChangeArrowheads="1" noChangeShapeType="1" noTextEdit="1"/>
            </p:cNvSpPr>
            <p:nvPr/>
          </p:nvSpPr>
          <p:spPr bwMode="auto">
            <a:xfrm>
              <a:off x="1390" y="1329"/>
              <a:ext cx="62" cy="97"/>
            </a:xfrm>
            <a:custGeom>
              <a:avLst/>
              <a:gdLst>
                <a:gd name="T0" fmla="*/ 0 w 274"/>
                <a:gd name="T1" fmla="*/ 0 h 427"/>
                <a:gd name="T2" fmla="*/ 0 w 274"/>
                <a:gd name="T3" fmla="*/ 0 h 427"/>
                <a:gd name="T4" fmla="*/ 0 w 274"/>
                <a:gd name="T5" fmla="*/ 0 h 427"/>
                <a:gd name="T6" fmla="*/ 0 w 274"/>
                <a:gd name="T7" fmla="*/ 0 h 427"/>
                <a:gd name="T8" fmla="*/ 0 w 274"/>
                <a:gd name="T9" fmla="*/ 0 h 427"/>
                <a:gd name="T10" fmla="*/ 0 w 274"/>
                <a:gd name="T11" fmla="*/ 0 h 427"/>
                <a:gd name="T12" fmla="*/ 0 w 274"/>
                <a:gd name="T13" fmla="*/ 0 h 427"/>
                <a:gd name="T14" fmla="*/ 0 w 274"/>
                <a:gd name="T15" fmla="*/ 0 h 427"/>
                <a:gd name="T16" fmla="*/ 0 w 274"/>
                <a:gd name="T17" fmla="*/ 0 h 42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74"/>
                <a:gd name="T28" fmla="*/ 0 h 427"/>
                <a:gd name="T29" fmla="*/ 274 w 274"/>
                <a:gd name="T30" fmla="*/ 427 h 42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74" h="427" extrusionOk="0">
                  <a:moveTo>
                    <a:pt x="0" y="3"/>
                  </a:moveTo>
                  <a:cubicBezTo>
                    <a:pt x="38" y="-2"/>
                    <a:pt x="77" y="3"/>
                    <a:pt x="115" y="3"/>
                  </a:cubicBezTo>
                  <a:cubicBezTo>
                    <a:pt x="146" y="3"/>
                    <a:pt x="181" y="3"/>
                    <a:pt x="212" y="9"/>
                  </a:cubicBezTo>
                  <a:cubicBezTo>
                    <a:pt x="247" y="16"/>
                    <a:pt x="266" y="22"/>
                    <a:pt x="273" y="59"/>
                  </a:cubicBezTo>
                  <a:cubicBezTo>
                    <a:pt x="277" y="80"/>
                    <a:pt x="264" y="98"/>
                    <a:pt x="256" y="115"/>
                  </a:cubicBezTo>
                  <a:cubicBezTo>
                    <a:pt x="245" y="139"/>
                    <a:pt x="231" y="157"/>
                    <a:pt x="216" y="178"/>
                  </a:cubicBezTo>
                  <a:cubicBezTo>
                    <a:pt x="182" y="227"/>
                    <a:pt x="135" y="266"/>
                    <a:pt x="100" y="313"/>
                  </a:cubicBezTo>
                  <a:cubicBezTo>
                    <a:pt x="80" y="340"/>
                    <a:pt x="45" y="372"/>
                    <a:pt x="40" y="404"/>
                  </a:cubicBezTo>
                  <a:cubicBezTo>
                    <a:pt x="40" y="411"/>
                    <a:pt x="40" y="419"/>
                    <a:pt x="40" y="426"/>
                  </a:cubicBezTo>
                </a:path>
              </a:pathLst>
            </a:custGeom>
            <a:noFill/>
            <a:ln w="19050" cap="rnd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41" name="Comment 107"/>
          <p:cNvSpPr>
            <a:spLocks noRot="1" noChangeAspect="1" noEditPoints="1" noChangeArrowheads="1" noChangeShapeType="1" noTextEdit="1"/>
          </p:cNvSpPr>
          <p:nvPr/>
        </p:nvSpPr>
        <p:spPr bwMode="auto">
          <a:xfrm>
            <a:off x="4267200" y="2667000"/>
            <a:ext cx="396875" cy="496888"/>
          </a:xfrm>
          <a:custGeom>
            <a:avLst/>
            <a:gdLst>
              <a:gd name="T0" fmla="*/ 2147483646 w 1713"/>
              <a:gd name="T1" fmla="*/ 2147483646 h 2145"/>
              <a:gd name="T2" fmla="*/ 2147483646 w 1713"/>
              <a:gd name="T3" fmla="*/ 2147483646 h 2145"/>
              <a:gd name="T4" fmla="*/ 2147483646 w 1713"/>
              <a:gd name="T5" fmla="*/ 2147483646 h 2145"/>
              <a:gd name="T6" fmla="*/ 2147483646 w 1713"/>
              <a:gd name="T7" fmla="*/ 2147483646 h 2145"/>
              <a:gd name="T8" fmla="*/ 2147483646 w 1713"/>
              <a:gd name="T9" fmla="*/ 2147483646 h 2145"/>
              <a:gd name="T10" fmla="*/ 2147483646 w 1713"/>
              <a:gd name="T11" fmla="*/ 2147483646 h 2145"/>
              <a:gd name="T12" fmla="*/ 2147483646 w 1713"/>
              <a:gd name="T13" fmla="*/ 2147483646 h 2145"/>
              <a:gd name="T14" fmla="*/ 2147483646 w 1713"/>
              <a:gd name="T15" fmla="*/ 2147483646 h 2145"/>
              <a:gd name="T16" fmla="*/ 2147483646 w 1713"/>
              <a:gd name="T17" fmla="*/ 2147483646 h 2145"/>
              <a:gd name="T18" fmla="*/ 2147483646 w 1713"/>
              <a:gd name="T19" fmla="*/ 2147483646 h 2145"/>
              <a:gd name="T20" fmla="*/ 2147483646 w 1713"/>
              <a:gd name="T21" fmla="*/ 2147483646 h 2145"/>
              <a:gd name="T22" fmla="*/ 2147483646 w 1713"/>
              <a:gd name="T23" fmla="*/ 2147483646 h 2145"/>
              <a:gd name="T24" fmla="*/ 2147483646 w 1713"/>
              <a:gd name="T25" fmla="*/ 2147483646 h 2145"/>
              <a:gd name="T26" fmla="*/ 2147483646 w 1713"/>
              <a:gd name="T27" fmla="*/ 2147483646 h 2145"/>
              <a:gd name="T28" fmla="*/ 2147483646 w 1713"/>
              <a:gd name="T29" fmla="*/ 2147483646 h 2145"/>
              <a:gd name="T30" fmla="*/ 2147483646 w 1713"/>
              <a:gd name="T31" fmla="*/ 2147483646 h 2145"/>
              <a:gd name="T32" fmla="*/ 2147483646 w 1713"/>
              <a:gd name="T33" fmla="*/ 2147483646 h 2145"/>
              <a:gd name="T34" fmla="*/ 2147483646 w 1713"/>
              <a:gd name="T35" fmla="*/ 2147483646 h 2145"/>
              <a:gd name="T36" fmla="*/ 2147483646 w 1713"/>
              <a:gd name="T37" fmla="*/ 2147483646 h 2145"/>
              <a:gd name="T38" fmla="*/ 2147483646 w 1713"/>
              <a:gd name="T39" fmla="*/ 2147483646 h 2145"/>
              <a:gd name="T40" fmla="*/ 2147483646 w 1713"/>
              <a:gd name="T41" fmla="*/ 2147483646 h 2145"/>
              <a:gd name="T42" fmla="*/ 2147483646 w 1713"/>
              <a:gd name="T43" fmla="*/ 2147483646 h 2145"/>
              <a:gd name="T44" fmla="*/ 2147483646 w 1713"/>
              <a:gd name="T45" fmla="*/ 2147483646 h 2145"/>
              <a:gd name="T46" fmla="*/ 2147483646 w 1713"/>
              <a:gd name="T47" fmla="*/ 2147483646 h 2145"/>
              <a:gd name="T48" fmla="*/ 2147483646 w 1713"/>
              <a:gd name="T49" fmla="*/ 2147483646 h 2145"/>
              <a:gd name="T50" fmla="*/ 2147483646 w 1713"/>
              <a:gd name="T51" fmla="*/ 2147483646 h 2145"/>
              <a:gd name="T52" fmla="*/ 2147483646 w 1713"/>
              <a:gd name="T53" fmla="*/ 2147483646 h 2145"/>
              <a:gd name="T54" fmla="*/ 2147483646 w 1713"/>
              <a:gd name="T55" fmla="*/ 2147483646 h 2145"/>
              <a:gd name="T56" fmla="*/ 2147483646 w 1713"/>
              <a:gd name="T57" fmla="*/ 2147483646 h 2145"/>
              <a:gd name="T58" fmla="*/ 2147483646 w 1713"/>
              <a:gd name="T59" fmla="*/ 2147483646 h 2145"/>
              <a:gd name="T60" fmla="*/ 2147483646 w 1713"/>
              <a:gd name="T61" fmla="*/ 2147483646 h 2145"/>
              <a:gd name="T62" fmla="*/ 2147483646 w 1713"/>
              <a:gd name="T63" fmla="*/ 2147483646 h 2145"/>
              <a:gd name="T64" fmla="*/ 2147483646 w 1713"/>
              <a:gd name="T65" fmla="*/ 2147483646 h 2145"/>
              <a:gd name="T66" fmla="*/ 2147483646 w 1713"/>
              <a:gd name="T67" fmla="*/ 2147483646 h 2145"/>
              <a:gd name="T68" fmla="*/ 2147483646 w 1713"/>
              <a:gd name="T69" fmla="*/ 2147483646 h 2145"/>
              <a:gd name="T70" fmla="*/ 2147483646 w 1713"/>
              <a:gd name="T71" fmla="*/ 2147483646 h 2145"/>
              <a:gd name="T72" fmla="*/ 2147483646 w 1713"/>
              <a:gd name="T73" fmla="*/ 2147483646 h 2145"/>
              <a:gd name="T74" fmla="*/ 2147483646 w 1713"/>
              <a:gd name="T75" fmla="*/ 2147483646 h 2145"/>
              <a:gd name="T76" fmla="*/ 2147483646 w 1713"/>
              <a:gd name="T77" fmla="*/ 2147483646 h 2145"/>
              <a:gd name="T78" fmla="*/ 2147483646 w 1713"/>
              <a:gd name="T79" fmla="*/ 2147483646 h 2145"/>
              <a:gd name="T80" fmla="*/ 2147483646 w 1713"/>
              <a:gd name="T81" fmla="*/ 2147483646 h 2145"/>
              <a:gd name="T82" fmla="*/ 2147483646 w 1713"/>
              <a:gd name="T83" fmla="*/ 2147483646 h 2145"/>
              <a:gd name="T84" fmla="*/ 2147483646 w 1713"/>
              <a:gd name="T85" fmla="*/ 2147483646 h 2145"/>
              <a:gd name="T86" fmla="*/ 2147483646 w 1713"/>
              <a:gd name="T87" fmla="*/ 2147483646 h 2145"/>
              <a:gd name="T88" fmla="*/ 2147483646 w 1713"/>
              <a:gd name="T89" fmla="*/ 2147483646 h 2145"/>
              <a:gd name="T90" fmla="*/ 2147483646 w 1713"/>
              <a:gd name="T91" fmla="*/ 2147483646 h 2145"/>
              <a:gd name="T92" fmla="*/ 2147483646 w 1713"/>
              <a:gd name="T93" fmla="*/ 2147483646 h 2145"/>
              <a:gd name="T94" fmla="*/ 2147483646 w 1713"/>
              <a:gd name="T95" fmla="*/ 2147483646 h 2145"/>
              <a:gd name="T96" fmla="*/ 2147483646 w 1713"/>
              <a:gd name="T97" fmla="*/ 2147483646 h 2145"/>
              <a:gd name="T98" fmla="*/ 2147483646 w 1713"/>
              <a:gd name="T99" fmla="*/ 2147483646 h 2145"/>
              <a:gd name="T100" fmla="*/ 2147483646 w 1713"/>
              <a:gd name="T101" fmla="*/ 2147483646 h 2145"/>
              <a:gd name="T102" fmla="*/ 2147483646 w 1713"/>
              <a:gd name="T103" fmla="*/ 2147483646 h 2145"/>
              <a:gd name="T104" fmla="*/ 2147483646 w 1713"/>
              <a:gd name="T105" fmla="*/ 2147483646 h 2145"/>
              <a:gd name="T106" fmla="*/ 2147483646 w 1713"/>
              <a:gd name="T107" fmla="*/ 2147483646 h 2145"/>
              <a:gd name="T108" fmla="*/ 2147483646 w 1713"/>
              <a:gd name="T109" fmla="*/ 2147483646 h 2145"/>
              <a:gd name="T110" fmla="*/ 2147483646 w 1713"/>
              <a:gd name="T111" fmla="*/ 2147483646 h 2145"/>
              <a:gd name="T112" fmla="*/ 2147483646 w 1713"/>
              <a:gd name="T113" fmla="*/ 2147483646 h 2145"/>
              <a:gd name="T114" fmla="*/ 2147483646 w 1713"/>
              <a:gd name="T115" fmla="*/ 2147483646 h 2145"/>
              <a:gd name="T116" fmla="*/ 2147483646 w 1713"/>
              <a:gd name="T117" fmla="*/ 2147483646 h 2145"/>
              <a:gd name="T118" fmla="*/ 2147483646 w 1713"/>
              <a:gd name="T119" fmla="*/ 2147483646 h 2145"/>
              <a:gd name="T120" fmla="*/ 2147483646 w 1713"/>
              <a:gd name="T121" fmla="*/ 2147483646 h 2145"/>
              <a:gd name="T122" fmla="*/ 2147483646 w 1713"/>
              <a:gd name="T123" fmla="*/ 2147483646 h 2145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w 1713"/>
              <a:gd name="T187" fmla="*/ 0 h 2145"/>
              <a:gd name="T188" fmla="*/ 1713 w 1713"/>
              <a:gd name="T189" fmla="*/ 2145 h 2145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T186" t="T187" r="T188" b="T189"/>
            <a:pathLst>
              <a:path w="1713" h="2145" extrusionOk="0">
                <a:moveTo>
                  <a:pt x="722" y="618"/>
                </a:moveTo>
                <a:cubicBezTo>
                  <a:pt x="718" y="581"/>
                  <a:pt x="730" y="557"/>
                  <a:pt x="708" y="524"/>
                </a:cubicBezTo>
                <a:cubicBezTo>
                  <a:pt x="640" y="423"/>
                  <a:pt x="526" y="482"/>
                  <a:pt x="447" y="537"/>
                </a:cubicBezTo>
                <a:cubicBezTo>
                  <a:pt x="291" y="645"/>
                  <a:pt x="182" y="832"/>
                  <a:pt x="104" y="1001"/>
                </a:cubicBezTo>
                <a:cubicBezTo>
                  <a:pt x="37" y="1146"/>
                  <a:pt x="-9" y="1300"/>
                  <a:pt x="0" y="1462"/>
                </a:cubicBezTo>
                <a:cubicBezTo>
                  <a:pt x="14" y="1715"/>
                  <a:pt x="187" y="1913"/>
                  <a:pt x="402" y="2031"/>
                </a:cubicBezTo>
                <a:cubicBezTo>
                  <a:pt x="558" y="2117"/>
                  <a:pt x="741" y="2157"/>
                  <a:pt x="918" y="2144"/>
                </a:cubicBezTo>
                <a:cubicBezTo>
                  <a:pt x="1097" y="2131"/>
                  <a:pt x="1268" y="2059"/>
                  <a:pt x="1399" y="1937"/>
                </a:cubicBezTo>
                <a:cubicBezTo>
                  <a:pt x="1734" y="1626"/>
                  <a:pt x="1749" y="1077"/>
                  <a:pt x="1531" y="697"/>
                </a:cubicBezTo>
                <a:cubicBezTo>
                  <a:pt x="1446" y="549"/>
                  <a:pt x="1311" y="436"/>
                  <a:pt x="1138" y="413"/>
                </a:cubicBezTo>
                <a:cubicBezTo>
                  <a:pt x="979" y="392"/>
                  <a:pt x="827" y="454"/>
                  <a:pt x="693" y="533"/>
                </a:cubicBezTo>
                <a:cubicBezTo>
                  <a:pt x="614" y="580"/>
                  <a:pt x="567" y="635"/>
                  <a:pt x="509" y="702"/>
                </a:cubicBezTo>
              </a:path>
              <a:path w="1713" h="2145" extrusionOk="0">
                <a:moveTo>
                  <a:pt x="747" y="332"/>
                </a:moveTo>
                <a:cubicBezTo>
                  <a:pt x="747" y="302"/>
                  <a:pt x="743" y="305"/>
                  <a:pt x="726" y="283"/>
                </a:cubicBezTo>
                <a:cubicBezTo>
                  <a:pt x="708" y="257"/>
                  <a:pt x="723" y="307"/>
                  <a:pt x="721" y="326"/>
                </a:cubicBezTo>
                <a:cubicBezTo>
                  <a:pt x="717" y="367"/>
                  <a:pt x="717" y="408"/>
                  <a:pt x="713" y="449"/>
                </a:cubicBezTo>
                <a:cubicBezTo>
                  <a:pt x="710" y="475"/>
                  <a:pt x="708" y="499"/>
                  <a:pt x="708" y="525"/>
                </a:cubicBezTo>
                <a:cubicBezTo>
                  <a:pt x="744" y="522"/>
                  <a:pt x="747" y="498"/>
                  <a:pt x="761" y="459"/>
                </a:cubicBezTo>
                <a:cubicBezTo>
                  <a:pt x="777" y="415"/>
                  <a:pt x="780" y="368"/>
                  <a:pt x="781" y="322"/>
                </a:cubicBezTo>
                <a:cubicBezTo>
                  <a:pt x="782" y="285"/>
                  <a:pt x="774" y="250"/>
                  <a:pt x="762" y="215"/>
                </a:cubicBezTo>
                <a:cubicBezTo>
                  <a:pt x="760" y="210"/>
                  <a:pt x="758" y="205"/>
                  <a:pt x="756" y="200"/>
                </a:cubicBezTo>
                <a:cubicBezTo>
                  <a:pt x="737" y="205"/>
                  <a:pt x="741" y="226"/>
                  <a:pt x="744" y="249"/>
                </a:cubicBezTo>
                <a:cubicBezTo>
                  <a:pt x="748" y="281"/>
                  <a:pt x="756" y="315"/>
                  <a:pt x="766" y="346"/>
                </a:cubicBezTo>
                <a:cubicBezTo>
                  <a:pt x="773" y="368"/>
                  <a:pt x="782" y="400"/>
                  <a:pt x="805" y="411"/>
                </a:cubicBezTo>
                <a:cubicBezTo>
                  <a:pt x="809" y="411"/>
                  <a:pt x="813" y="411"/>
                  <a:pt x="817" y="411"/>
                </a:cubicBezTo>
                <a:cubicBezTo>
                  <a:pt x="831" y="387"/>
                  <a:pt x="834" y="373"/>
                  <a:pt x="834" y="345"/>
                </a:cubicBezTo>
                <a:cubicBezTo>
                  <a:pt x="834" y="306"/>
                  <a:pt x="833" y="267"/>
                  <a:pt x="833" y="228"/>
                </a:cubicBezTo>
                <a:cubicBezTo>
                  <a:pt x="833" y="224"/>
                  <a:pt x="833" y="219"/>
                  <a:pt x="833" y="215"/>
                </a:cubicBezTo>
                <a:cubicBezTo>
                  <a:pt x="833" y="177"/>
                  <a:pt x="833" y="235"/>
                  <a:pt x="833" y="242"/>
                </a:cubicBezTo>
                <a:cubicBezTo>
                  <a:pt x="833" y="266"/>
                  <a:pt x="838" y="291"/>
                  <a:pt x="843" y="314"/>
                </a:cubicBezTo>
                <a:cubicBezTo>
                  <a:pt x="849" y="342"/>
                  <a:pt x="851" y="353"/>
                  <a:pt x="872" y="372"/>
                </a:cubicBezTo>
                <a:cubicBezTo>
                  <a:pt x="893" y="355"/>
                  <a:pt x="912" y="337"/>
                  <a:pt x="917" y="309"/>
                </a:cubicBezTo>
                <a:cubicBezTo>
                  <a:pt x="921" y="287"/>
                  <a:pt x="925" y="242"/>
                  <a:pt x="901" y="228"/>
                </a:cubicBezTo>
                <a:cubicBezTo>
                  <a:pt x="876" y="213"/>
                  <a:pt x="867" y="246"/>
                  <a:pt x="861" y="260"/>
                </a:cubicBezTo>
              </a:path>
              <a:path w="1713" h="2145" extrusionOk="0">
                <a:moveTo>
                  <a:pt x="426" y="108"/>
                </a:moveTo>
                <a:cubicBezTo>
                  <a:pt x="434" y="100"/>
                  <a:pt x="473" y="82"/>
                  <a:pt x="466" y="71"/>
                </a:cubicBezTo>
                <a:cubicBezTo>
                  <a:pt x="453" y="64"/>
                  <a:pt x="448" y="61"/>
                  <a:pt x="447" y="49"/>
                </a:cubicBezTo>
                <a:cubicBezTo>
                  <a:pt x="471" y="60"/>
                  <a:pt x="475" y="76"/>
                  <a:pt x="478" y="105"/>
                </a:cubicBezTo>
                <a:cubicBezTo>
                  <a:pt x="481" y="134"/>
                  <a:pt x="480" y="162"/>
                  <a:pt x="480" y="191"/>
                </a:cubicBezTo>
                <a:cubicBezTo>
                  <a:pt x="480" y="197"/>
                  <a:pt x="480" y="247"/>
                  <a:pt x="484" y="251"/>
                </a:cubicBezTo>
                <a:cubicBezTo>
                  <a:pt x="501" y="255"/>
                  <a:pt x="506" y="256"/>
                  <a:pt x="503" y="237"/>
                </a:cubicBezTo>
              </a:path>
              <a:path w="1713" h="2145" extrusionOk="0">
                <a:moveTo>
                  <a:pt x="431" y="62"/>
                </a:moveTo>
                <a:cubicBezTo>
                  <a:pt x="459" y="49"/>
                  <a:pt x="482" y="33"/>
                  <a:pt x="514" y="30"/>
                </a:cubicBezTo>
                <a:cubicBezTo>
                  <a:pt x="563" y="25"/>
                  <a:pt x="613" y="16"/>
                  <a:pt x="663" y="13"/>
                </a:cubicBezTo>
                <a:cubicBezTo>
                  <a:pt x="730" y="9"/>
                  <a:pt x="798" y="4"/>
                  <a:pt x="865" y="1"/>
                </a:cubicBezTo>
                <a:cubicBezTo>
                  <a:pt x="945" y="-2"/>
                  <a:pt x="1026" y="2"/>
                  <a:pt x="1106" y="0"/>
                </a:cubicBezTo>
                <a:cubicBezTo>
                  <a:pt x="1118" y="0"/>
                  <a:pt x="1122" y="0"/>
                  <a:pt x="1130" y="0"/>
                </a:cubicBezTo>
              </a:path>
              <a:path w="1713" h="2145" extrusionOk="0">
                <a:moveTo>
                  <a:pt x="1105" y="10"/>
                </a:moveTo>
                <a:cubicBezTo>
                  <a:pt x="1124" y="30"/>
                  <a:pt x="1123" y="23"/>
                  <a:pt x="1117" y="67"/>
                </a:cubicBezTo>
                <a:cubicBezTo>
                  <a:pt x="1113" y="95"/>
                  <a:pt x="1113" y="121"/>
                  <a:pt x="1114" y="149"/>
                </a:cubicBezTo>
                <a:cubicBezTo>
                  <a:pt x="1115" y="170"/>
                  <a:pt x="1115" y="189"/>
                  <a:pt x="1117" y="209"/>
                </a:cubicBezTo>
                <a:cubicBezTo>
                  <a:pt x="1095" y="205"/>
                  <a:pt x="1074" y="199"/>
                  <a:pt x="1053" y="194"/>
                </a:cubicBezTo>
                <a:cubicBezTo>
                  <a:pt x="1031" y="189"/>
                  <a:pt x="1009" y="183"/>
                  <a:pt x="986" y="181"/>
                </a:cubicBezTo>
                <a:cubicBezTo>
                  <a:pt x="961" y="179"/>
                  <a:pt x="941" y="185"/>
                  <a:pt x="917" y="191"/>
                </a:cubicBezTo>
                <a:cubicBezTo>
                  <a:pt x="856" y="206"/>
                  <a:pt x="796" y="222"/>
                  <a:pt x="734" y="231"/>
                </a:cubicBezTo>
                <a:cubicBezTo>
                  <a:pt x="648" y="244"/>
                  <a:pt x="565" y="250"/>
                  <a:pt x="478" y="250"/>
                </a:cubicBezTo>
                <a:cubicBezTo>
                  <a:pt x="447" y="250"/>
                  <a:pt x="434" y="250"/>
                  <a:pt x="407" y="237"/>
                </a:cubicBezTo>
              </a:path>
              <a:path w="1713" h="2145" extrusionOk="0">
                <a:moveTo>
                  <a:pt x="981" y="148"/>
                </a:moveTo>
                <a:cubicBezTo>
                  <a:pt x="949" y="146"/>
                  <a:pt x="930" y="137"/>
                  <a:pt x="900" y="131"/>
                </a:cubicBezTo>
                <a:cubicBezTo>
                  <a:pt x="878" y="126"/>
                  <a:pt x="855" y="119"/>
                  <a:pt x="832" y="115"/>
                </a:cubicBezTo>
                <a:cubicBezTo>
                  <a:pt x="799" y="110"/>
                  <a:pt x="766" y="112"/>
                  <a:pt x="734" y="117"/>
                </a:cubicBezTo>
                <a:cubicBezTo>
                  <a:pt x="693" y="123"/>
                  <a:pt x="655" y="135"/>
                  <a:pt x="615" y="145"/>
                </a:cubicBezTo>
                <a:cubicBezTo>
                  <a:pt x="598" y="149"/>
                  <a:pt x="593" y="149"/>
                  <a:pt x="584" y="155"/>
                </a:cubicBezTo>
                <a:cubicBezTo>
                  <a:pt x="629" y="149"/>
                  <a:pt x="673" y="131"/>
                  <a:pt x="718" y="119"/>
                </a:cubicBezTo>
                <a:cubicBezTo>
                  <a:pt x="851" y="83"/>
                  <a:pt x="990" y="41"/>
                  <a:pt x="1126" y="22"/>
                </a:cubicBezTo>
                <a:cubicBezTo>
                  <a:pt x="1133" y="22"/>
                  <a:pt x="1140" y="22"/>
                  <a:pt x="1147" y="22"/>
                </a:cubicBezTo>
                <a:cubicBezTo>
                  <a:pt x="1102" y="39"/>
                  <a:pt x="1054" y="48"/>
                  <a:pt x="1007" y="59"/>
                </a:cubicBezTo>
                <a:cubicBezTo>
                  <a:pt x="920" y="79"/>
                  <a:pt x="831" y="95"/>
                  <a:pt x="743" y="108"/>
                </a:cubicBezTo>
                <a:cubicBezTo>
                  <a:pt x="698" y="115"/>
                  <a:pt x="654" y="118"/>
                  <a:pt x="608" y="119"/>
                </a:cubicBezTo>
                <a:cubicBezTo>
                  <a:pt x="556" y="113"/>
                  <a:pt x="611" y="115"/>
                  <a:pt x="627" y="114"/>
                </a:cubicBezTo>
                <a:cubicBezTo>
                  <a:pt x="649" y="113"/>
                  <a:pt x="670" y="117"/>
                  <a:pt x="691" y="108"/>
                </a:cubicBezTo>
                <a:cubicBezTo>
                  <a:pt x="728" y="92"/>
                  <a:pt x="768" y="86"/>
                  <a:pt x="806" y="73"/>
                </a:cubicBezTo>
                <a:cubicBezTo>
                  <a:pt x="870" y="51"/>
                  <a:pt x="933" y="32"/>
                  <a:pt x="998" y="16"/>
                </a:cubicBezTo>
                <a:cubicBezTo>
                  <a:pt x="1000" y="15"/>
                  <a:pt x="1091" y="-9"/>
                  <a:pt x="1016" y="13"/>
                </a:cubicBezTo>
                <a:cubicBezTo>
                  <a:pt x="926" y="33"/>
                  <a:pt x="835" y="47"/>
                  <a:pt x="743" y="62"/>
                </a:cubicBezTo>
                <a:cubicBezTo>
                  <a:pt x="646" y="78"/>
                  <a:pt x="550" y="93"/>
                  <a:pt x="451" y="95"/>
                </a:cubicBezTo>
                <a:cubicBezTo>
                  <a:pt x="441" y="95"/>
                  <a:pt x="430" y="95"/>
                  <a:pt x="420" y="95"/>
                </a:cubicBezTo>
                <a:cubicBezTo>
                  <a:pt x="471" y="80"/>
                  <a:pt x="534" y="71"/>
                  <a:pt x="592" y="62"/>
                </a:cubicBezTo>
                <a:cubicBezTo>
                  <a:pt x="694" y="47"/>
                  <a:pt x="797" y="38"/>
                  <a:pt x="900" y="36"/>
                </a:cubicBezTo>
                <a:cubicBezTo>
                  <a:pt x="941" y="35"/>
                  <a:pt x="980" y="36"/>
                  <a:pt x="1020" y="40"/>
                </a:cubicBezTo>
              </a:path>
              <a:path w="1713" h="2145" extrusionOk="0">
                <a:moveTo>
                  <a:pt x="976" y="148"/>
                </a:moveTo>
                <a:cubicBezTo>
                  <a:pt x="954" y="152"/>
                  <a:pt x="928" y="153"/>
                  <a:pt x="908" y="159"/>
                </a:cubicBezTo>
                <a:cubicBezTo>
                  <a:pt x="884" y="166"/>
                  <a:pt x="863" y="172"/>
                  <a:pt x="838" y="174"/>
                </a:cubicBezTo>
                <a:cubicBezTo>
                  <a:pt x="809" y="177"/>
                  <a:pt x="781" y="176"/>
                  <a:pt x="752" y="176"/>
                </a:cubicBezTo>
                <a:cubicBezTo>
                  <a:pt x="710" y="176"/>
                  <a:pt x="664" y="176"/>
                  <a:pt x="622" y="180"/>
                </a:cubicBezTo>
                <a:cubicBezTo>
                  <a:pt x="583" y="183"/>
                  <a:pt x="569" y="194"/>
                  <a:pt x="594" y="162"/>
                </a:cubicBezTo>
              </a:path>
              <a:path w="1713" h="2145" extrusionOk="0">
                <a:moveTo>
                  <a:pt x="859" y="1271"/>
                </a:moveTo>
                <a:cubicBezTo>
                  <a:pt x="850" y="1243"/>
                  <a:pt x="847" y="1279"/>
                  <a:pt x="841" y="1295"/>
                </a:cubicBezTo>
                <a:cubicBezTo>
                  <a:pt x="833" y="1319"/>
                  <a:pt x="831" y="1329"/>
                  <a:pt x="846" y="1348"/>
                </a:cubicBezTo>
                <a:cubicBezTo>
                  <a:pt x="864" y="1339"/>
                  <a:pt x="871" y="1327"/>
                  <a:pt x="875" y="1306"/>
                </a:cubicBezTo>
                <a:cubicBezTo>
                  <a:pt x="877" y="1293"/>
                  <a:pt x="877" y="1265"/>
                  <a:pt x="870" y="1253"/>
                </a:cubicBezTo>
                <a:cubicBezTo>
                  <a:pt x="853" y="1223"/>
                  <a:pt x="823" y="1216"/>
                  <a:pt x="801" y="1246"/>
                </a:cubicBezTo>
                <a:cubicBezTo>
                  <a:pt x="779" y="1276"/>
                  <a:pt x="797" y="1298"/>
                  <a:pt x="824" y="1313"/>
                </a:cubicBezTo>
                <a:cubicBezTo>
                  <a:pt x="850" y="1327"/>
                  <a:pt x="866" y="1334"/>
                  <a:pt x="872" y="1308"/>
                </a:cubicBezTo>
              </a:path>
              <a:path w="1713" h="2145" extrusionOk="0">
                <a:moveTo>
                  <a:pt x="297" y="777"/>
                </a:moveTo>
                <a:cubicBezTo>
                  <a:pt x="322" y="786"/>
                  <a:pt x="344" y="796"/>
                  <a:pt x="366" y="812"/>
                </a:cubicBezTo>
                <a:cubicBezTo>
                  <a:pt x="384" y="825"/>
                  <a:pt x="401" y="841"/>
                  <a:pt x="418" y="855"/>
                </a:cubicBezTo>
              </a:path>
              <a:path w="1713" h="2145" extrusionOk="0">
                <a:moveTo>
                  <a:pt x="121" y="1062"/>
                </a:moveTo>
                <a:cubicBezTo>
                  <a:pt x="112" y="1092"/>
                  <a:pt x="106" y="1103"/>
                  <a:pt x="142" y="1105"/>
                </a:cubicBezTo>
                <a:cubicBezTo>
                  <a:pt x="170" y="1107"/>
                  <a:pt x="188" y="1107"/>
                  <a:pt x="214" y="1117"/>
                </a:cubicBezTo>
                <a:cubicBezTo>
                  <a:pt x="229" y="1123"/>
                  <a:pt x="238" y="1128"/>
                  <a:pt x="251" y="1137"/>
                </a:cubicBezTo>
              </a:path>
              <a:path w="1713" h="2145" extrusionOk="0">
                <a:moveTo>
                  <a:pt x="110" y="1571"/>
                </a:moveTo>
                <a:cubicBezTo>
                  <a:pt x="113" y="1605"/>
                  <a:pt x="121" y="1591"/>
                  <a:pt x="149" y="1588"/>
                </a:cubicBezTo>
                <a:cubicBezTo>
                  <a:pt x="171" y="1585"/>
                  <a:pt x="193" y="1580"/>
                  <a:pt x="215" y="1576"/>
                </a:cubicBezTo>
                <a:cubicBezTo>
                  <a:pt x="220" y="1574"/>
                  <a:pt x="226" y="1573"/>
                  <a:pt x="231" y="1571"/>
                </a:cubicBezTo>
              </a:path>
              <a:path w="1713" h="2145" extrusionOk="0">
                <a:moveTo>
                  <a:pt x="330" y="1907"/>
                </a:moveTo>
                <a:cubicBezTo>
                  <a:pt x="352" y="1932"/>
                  <a:pt x="357" y="1924"/>
                  <a:pt x="382" y="1907"/>
                </a:cubicBezTo>
                <a:cubicBezTo>
                  <a:pt x="410" y="1888"/>
                  <a:pt x="431" y="1870"/>
                  <a:pt x="456" y="1848"/>
                </a:cubicBezTo>
              </a:path>
              <a:path w="1713" h="2145" extrusionOk="0">
                <a:moveTo>
                  <a:pt x="729" y="1955"/>
                </a:moveTo>
                <a:cubicBezTo>
                  <a:pt x="735" y="1942"/>
                  <a:pt x="738" y="1937"/>
                  <a:pt x="748" y="1931"/>
                </a:cubicBezTo>
                <a:cubicBezTo>
                  <a:pt x="727" y="1953"/>
                  <a:pt x="709" y="1976"/>
                  <a:pt x="694" y="2003"/>
                </a:cubicBezTo>
                <a:cubicBezTo>
                  <a:pt x="684" y="2021"/>
                  <a:pt x="675" y="2044"/>
                  <a:pt x="669" y="2064"/>
                </a:cubicBezTo>
                <a:cubicBezTo>
                  <a:pt x="666" y="2079"/>
                  <a:pt x="664" y="2085"/>
                  <a:pt x="659" y="2094"/>
                </a:cubicBezTo>
              </a:path>
              <a:path w="1713" h="2145" extrusionOk="0">
                <a:moveTo>
                  <a:pt x="1135" y="1949"/>
                </a:moveTo>
                <a:cubicBezTo>
                  <a:pt x="1139" y="1937"/>
                  <a:pt x="1140" y="1933"/>
                  <a:pt x="1144" y="1926"/>
                </a:cubicBezTo>
                <a:cubicBezTo>
                  <a:pt x="1141" y="1950"/>
                  <a:pt x="1150" y="1969"/>
                  <a:pt x="1161" y="1992"/>
                </a:cubicBezTo>
                <a:cubicBezTo>
                  <a:pt x="1171" y="2012"/>
                  <a:pt x="1179" y="2028"/>
                  <a:pt x="1191" y="2046"/>
                </a:cubicBezTo>
              </a:path>
              <a:path w="1713" h="2145" extrusionOk="0">
                <a:moveTo>
                  <a:pt x="1439" y="1746"/>
                </a:moveTo>
                <a:cubicBezTo>
                  <a:pt x="1463" y="1755"/>
                  <a:pt x="1485" y="1759"/>
                  <a:pt x="1511" y="1761"/>
                </a:cubicBezTo>
                <a:cubicBezTo>
                  <a:pt x="1536" y="1763"/>
                  <a:pt x="1548" y="1777"/>
                  <a:pt x="1569" y="1790"/>
                </a:cubicBezTo>
              </a:path>
              <a:path w="1713" h="2145" extrusionOk="0">
                <a:moveTo>
                  <a:pt x="1515" y="1443"/>
                </a:moveTo>
                <a:cubicBezTo>
                  <a:pt x="1510" y="1445"/>
                  <a:pt x="1505" y="1447"/>
                  <a:pt x="1500" y="1449"/>
                </a:cubicBezTo>
                <a:cubicBezTo>
                  <a:pt x="1523" y="1429"/>
                  <a:pt x="1548" y="1410"/>
                  <a:pt x="1579" y="1402"/>
                </a:cubicBezTo>
                <a:cubicBezTo>
                  <a:pt x="1600" y="1396"/>
                  <a:pt x="1642" y="1387"/>
                  <a:pt x="1664" y="1392"/>
                </a:cubicBezTo>
                <a:cubicBezTo>
                  <a:pt x="1682" y="1396"/>
                  <a:pt x="1696" y="1404"/>
                  <a:pt x="1712" y="1413"/>
                </a:cubicBezTo>
              </a:path>
              <a:path w="1713" h="2145" extrusionOk="0">
                <a:moveTo>
                  <a:pt x="1457" y="1108"/>
                </a:moveTo>
                <a:cubicBezTo>
                  <a:pt x="1480" y="1105"/>
                  <a:pt x="1490" y="1097"/>
                  <a:pt x="1510" y="1085"/>
                </a:cubicBezTo>
                <a:cubicBezTo>
                  <a:pt x="1535" y="1071"/>
                  <a:pt x="1560" y="1056"/>
                  <a:pt x="1583" y="1039"/>
                </a:cubicBezTo>
                <a:cubicBezTo>
                  <a:pt x="1603" y="1025"/>
                  <a:pt x="1624" y="1009"/>
                  <a:pt x="1639" y="991"/>
                </a:cubicBezTo>
              </a:path>
              <a:path w="1713" h="2145" extrusionOk="0">
                <a:moveTo>
                  <a:pt x="1305" y="804"/>
                </a:moveTo>
                <a:cubicBezTo>
                  <a:pt x="1320" y="788"/>
                  <a:pt x="1334" y="772"/>
                  <a:pt x="1345" y="752"/>
                </a:cubicBezTo>
                <a:cubicBezTo>
                  <a:pt x="1355" y="734"/>
                  <a:pt x="1365" y="715"/>
                  <a:pt x="1374" y="696"/>
                </a:cubicBezTo>
                <a:cubicBezTo>
                  <a:pt x="1383" y="676"/>
                  <a:pt x="1400" y="653"/>
                  <a:pt x="1406" y="634"/>
                </a:cubicBezTo>
                <a:cubicBezTo>
                  <a:pt x="1406" y="630"/>
                  <a:pt x="1406" y="626"/>
                  <a:pt x="1406" y="622"/>
                </a:cubicBezTo>
              </a:path>
              <a:path w="1713" h="2145" extrusionOk="0">
                <a:moveTo>
                  <a:pt x="981" y="637"/>
                </a:moveTo>
                <a:cubicBezTo>
                  <a:pt x="988" y="659"/>
                  <a:pt x="990" y="605"/>
                  <a:pt x="993" y="591"/>
                </a:cubicBezTo>
                <a:cubicBezTo>
                  <a:pt x="1000" y="561"/>
                  <a:pt x="1002" y="525"/>
                  <a:pt x="1013" y="496"/>
                </a:cubicBezTo>
                <a:cubicBezTo>
                  <a:pt x="1020" y="478"/>
                  <a:pt x="1031" y="458"/>
                  <a:pt x="1040" y="441"/>
                </a:cubicBezTo>
              </a:path>
              <a:path w="1713" h="2145" extrusionOk="0">
                <a:moveTo>
                  <a:pt x="843" y="830"/>
                </a:moveTo>
                <a:cubicBezTo>
                  <a:pt x="837" y="810"/>
                  <a:pt x="815" y="817"/>
                  <a:pt x="811" y="795"/>
                </a:cubicBezTo>
                <a:cubicBezTo>
                  <a:pt x="808" y="778"/>
                  <a:pt x="823" y="757"/>
                  <a:pt x="830" y="742"/>
                </a:cubicBezTo>
                <a:cubicBezTo>
                  <a:pt x="809" y="754"/>
                  <a:pt x="797" y="761"/>
                  <a:pt x="797" y="729"/>
                </a:cubicBezTo>
                <a:cubicBezTo>
                  <a:pt x="797" y="690"/>
                  <a:pt x="791" y="703"/>
                  <a:pt x="776" y="682"/>
                </a:cubicBezTo>
                <a:cubicBezTo>
                  <a:pt x="771" y="665"/>
                  <a:pt x="769" y="660"/>
                  <a:pt x="778" y="651"/>
                </a:cubicBezTo>
                <a:cubicBezTo>
                  <a:pt x="779" y="685"/>
                  <a:pt x="789" y="646"/>
                  <a:pt x="793" y="683"/>
                </a:cubicBezTo>
                <a:cubicBezTo>
                  <a:pt x="796" y="716"/>
                  <a:pt x="804" y="749"/>
                  <a:pt x="806" y="782"/>
                </a:cubicBezTo>
                <a:cubicBezTo>
                  <a:pt x="810" y="839"/>
                  <a:pt x="811" y="897"/>
                  <a:pt x="811" y="955"/>
                </a:cubicBezTo>
                <a:cubicBezTo>
                  <a:pt x="811" y="1012"/>
                  <a:pt x="809" y="1067"/>
                  <a:pt x="806" y="1123"/>
                </a:cubicBezTo>
                <a:cubicBezTo>
                  <a:pt x="804" y="1159"/>
                  <a:pt x="802" y="1195"/>
                  <a:pt x="802" y="1231"/>
                </a:cubicBezTo>
                <a:cubicBezTo>
                  <a:pt x="802" y="1249"/>
                  <a:pt x="802" y="1261"/>
                  <a:pt x="807" y="1278"/>
                </a:cubicBezTo>
                <a:cubicBezTo>
                  <a:pt x="833" y="1270"/>
                  <a:pt x="826" y="1251"/>
                  <a:pt x="829" y="1220"/>
                </a:cubicBezTo>
                <a:cubicBezTo>
                  <a:pt x="836" y="1154"/>
                  <a:pt x="827" y="1091"/>
                  <a:pt x="817" y="1025"/>
                </a:cubicBezTo>
                <a:cubicBezTo>
                  <a:pt x="809" y="971"/>
                  <a:pt x="800" y="917"/>
                  <a:pt x="789" y="864"/>
                </a:cubicBezTo>
                <a:cubicBezTo>
                  <a:pt x="783" y="836"/>
                  <a:pt x="778" y="811"/>
                  <a:pt x="765" y="786"/>
                </a:cubicBezTo>
                <a:cubicBezTo>
                  <a:pt x="756" y="815"/>
                  <a:pt x="762" y="829"/>
                  <a:pt x="781" y="855"/>
                </a:cubicBezTo>
                <a:cubicBezTo>
                  <a:pt x="794" y="870"/>
                  <a:pt x="798" y="875"/>
                  <a:pt x="807" y="884"/>
                </a:cubicBezTo>
              </a:path>
              <a:path w="1713" h="2145" extrusionOk="0">
                <a:moveTo>
                  <a:pt x="763" y="711"/>
                </a:moveTo>
                <a:cubicBezTo>
                  <a:pt x="782" y="701"/>
                  <a:pt x="788" y="698"/>
                  <a:pt x="797" y="687"/>
                </a:cubicBezTo>
                <a:cubicBezTo>
                  <a:pt x="769" y="691"/>
                  <a:pt x="748" y="701"/>
                  <a:pt x="725" y="718"/>
                </a:cubicBezTo>
                <a:cubicBezTo>
                  <a:pt x="698" y="739"/>
                  <a:pt x="673" y="763"/>
                  <a:pt x="648" y="786"/>
                </a:cubicBezTo>
                <a:cubicBezTo>
                  <a:pt x="632" y="801"/>
                  <a:pt x="618" y="817"/>
                  <a:pt x="603" y="834"/>
                </a:cubicBezTo>
                <a:cubicBezTo>
                  <a:pt x="630" y="825"/>
                  <a:pt x="651" y="811"/>
                  <a:pt x="676" y="798"/>
                </a:cubicBezTo>
                <a:cubicBezTo>
                  <a:pt x="703" y="783"/>
                  <a:pt x="729" y="768"/>
                  <a:pt x="753" y="748"/>
                </a:cubicBezTo>
                <a:cubicBezTo>
                  <a:pt x="782" y="724"/>
                  <a:pt x="774" y="706"/>
                  <a:pt x="771" y="674"/>
                </a:cubicBezTo>
                <a:cubicBezTo>
                  <a:pt x="771" y="658"/>
                  <a:pt x="771" y="655"/>
                  <a:pt x="771" y="645"/>
                </a:cubicBezTo>
                <a:cubicBezTo>
                  <a:pt x="774" y="657"/>
                  <a:pt x="771" y="695"/>
                  <a:pt x="789" y="695"/>
                </a:cubicBezTo>
                <a:cubicBezTo>
                  <a:pt x="818" y="696"/>
                  <a:pt x="818" y="683"/>
                  <a:pt x="850" y="700"/>
                </a:cubicBezTo>
                <a:cubicBezTo>
                  <a:pt x="868" y="710"/>
                  <a:pt x="885" y="720"/>
                  <a:pt x="901" y="732"/>
                </a:cubicBezTo>
                <a:cubicBezTo>
                  <a:pt x="919" y="745"/>
                  <a:pt x="932" y="762"/>
                  <a:pt x="950" y="775"/>
                </a:cubicBezTo>
                <a:cubicBezTo>
                  <a:pt x="956" y="780"/>
                  <a:pt x="1014" y="805"/>
                  <a:pt x="1008" y="818"/>
                </a:cubicBezTo>
                <a:cubicBezTo>
                  <a:pt x="994" y="829"/>
                  <a:pt x="989" y="833"/>
                  <a:pt x="978" y="837"/>
                </a:cubicBezTo>
              </a:path>
              <a:path w="1713" h="2145" extrusionOk="0">
                <a:moveTo>
                  <a:pt x="933" y="1372"/>
                </a:moveTo>
                <a:cubicBezTo>
                  <a:pt x="931" y="1377"/>
                  <a:pt x="930" y="1381"/>
                  <a:pt x="928" y="1386"/>
                </a:cubicBezTo>
                <a:cubicBezTo>
                  <a:pt x="945" y="1372"/>
                  <a:pt x="949" y="1378"/>
                  <a:pt x="971" y="1381"/>
                </a:cubicBezTo>
                <a:cubicBezTo>
                  <a:pt x="999" y="1384"/>
                  <a:pt x="1027" y="1406"/>
                  <a:pt x="1049" y="1422"/>
                </a:cubicBezTo>
                <a:cubicBezTo>
                  <a:pt x="1083" y="1446"/>
                  <a:pt x="1114" y="1473"/>
                  <a:pt x="1148" y="1497"/>
                </a:cubicBezTo>
                <a:cubicBezTo>
                  <a:pt x="1184" y="1522"/>
                  <a:pt x="1222" y="1546"/>
                  <a:pt x="1262" y="1565"/>
                </a:cubicBezTo>
                <a:cubicBezTo>
                  <a:pt x="1302" y="1584"/>
                  <a:pt x="1344" y="1599"/>
                  <a:pt x="1384" y="1618"/>
                </a:cubicBezTo>
                <a:cubicBezTo>
                  <a:pt x="1408" y="1629"/>
                  <a:pt x="1415" y="1642"/>
                  <a:pt x="1430" y="1626"/>
                </a:cubicBezTo>
              </a:path>
              <a:path w="1713" h="2145" extrusionOk="0">
                <a:moveTo>
                  <a:pt x="1406" y="1524"/>
                </a:moveTo>
                <a:cubicBezTo>
                  <a:pt x="1402" y="1509"/>
                  <a:pt x="1399" y="1507"/>
                  <a:pt x="1385" y="1521"/>
                </a:cubicBezTo>
                <a:cubicBezTo>
                  <a:pt x="1407" y="1497"/>
                  <a:pt x="1411" y="1502"/>
                  <a:pt x="1420" y="1533"/>
                </a:cubicBezTo>
                <a:cubicBezTo>
                  <a:pt x="1426" y="1553"/>
                  <a:pt x="1426" y="1575"/>
                  <a:pt x="1431" y="1595"/>
                </a:cubicBezTo>
                <a:cubicBezTo>
                  <a:pt x="1437" y="1618"/>
                  <a:pt x="1440" y="1640"/>
                  <a:pt x="1442" y="1663"/>
                </a:cubicBezTo>
                <a:cubicBezTo>
                  <a:pt x="1439" y="1635"/>
                  <a:pt x="1430" y="1632"/>
                  <a:pt x="1402" y="1640"/>
                </a:cubicBezTo>
                <a:cubicBezTo>
                  <a:pt x="1383" y="1645"/>
                  <a:pt x="1366" y="1656"/>
                  <a:pt x="1347" y="1662"/>
                </a:cubicBezTo>
                <a:cubicBezTo>
                  <a:pt x="1328" y="1668"/>
                  <a:pt x="1304" y="1673"/>
                  <a:pt x="1285" y="1675"/>
                </a:cubicBezTo>
                <a:cubicBezTo>
                  <a:pt x="1269" y="1677"/>
                  <a:pt x="1256" y="1676"/>
                  <a:pt x="1240" y="1679"/>
                </a:cubicBezTo>
              </a:path>
            </a:pathLst>
          </a:custGeom>
          <a:noFill/>
          <a:ln w="19050" cap="rnd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2" name="Ink 28"/>
          <p:cNvSpPr>
            <a:spLocks noRot="1" noChangeAspect="1" noEditPoints="1" noChangeArrowheads="1" noChangeShapeType="1" noTextEdit="1"/>
          </p:cNvSpPr>
          <p:nvPr/>
        </p:nvSpPr>
        <p:spPr bwMode="auto">
          <a:xfrm>
            <a:off x="5443538" y="3657600"/>
            <a:ext cx="715962" cy="346075"/>
          </a:xfrm>
          <a:custGeom>
            <a:avLst/>
            <a:gdLst>
              <a:gd name="T0" fmla="*/ 2147483646 w 2626"/>
              <a:gd name="T1" fmla="*/ 2147483646 h 1545"/>
              <a:gd name="T2" fmla="*/ 2147483646 w 2626"/>
              <a:gd name="T3" fmla="*/ 2147483646 h 1545"/>
              <a:gd name="T4" fmla="*/ 2147483646 w 2626"/>
              <a:gd name="T5" fmla="*/ 0 h 1545"/>
              <a:gd name="T6" fmla="*/ 2147483646 w 2626"/>
              <a:gd name="T7" fmla="*/ 2147483646 h 1545"/>
              <a:gd name="T8" fmla="*/ 2147483646 w 2626"/>
              <a:gd name="T9" fmla="*/ 2147483646 h 1545"/>
              <a:gd name="T10" fmla="*/ 2147483646 w 2626"/>
              <a:gd name="T11" fmla="*/ 2147483646 h 1545"/>
              <a:gd name="T12" fmla="*/ 2147483646 w 2626"/>
              <a:gd name="T13" fmla="*/ 2147483646 h 1545"/>
              <a:gd name="T14" fmla="*/ 2147483646 w 2626"/>
              <a:gd name="T15" fmla="*/ 2147483646 h 1545"/>
              <a:gd name="T16" fmla="*/ 2147483646 w 2626"/>
              <a:gd name="T17" fmla="*/ 2147483646 h 1545"/>
              <a:gd name="T18" fmla="*/ 2147483646 w 2626"/>
              <a:gd name="T19" fmla="*/ 2147483646 h 1545"/>
              <a:gd name="T20" fmla="*/ 2147483646 w 2626"/>
              <a:gd name="T21" fmla="*/ 2147483646 h 1545"/>
              <a:gd name="T22" fmla="*/ 2147483646 w 2626"/>
              <a:gd name="T23" fmla="*/ 2147483646 h 1545"/>
              <a:gd name="T24" fmla="*/ 2147483646 w 2626"/>
              <a:gd name="T25" fmla="*/ 2147483646 h 1545"/>
              <a:gd name="T26" fmla="*/ 2147483646 w 2626"/>
              <a:gd name="T27" fmla="*/ 2147483646 h 1545"/>
              <a:gd name="T28" fmla="*/ 2147483646 w 2626"/>
              <a:gd name="T29" fmla="*/ 2147483646 h 1545"/>
              <a:gd name="T30" fmla="*/ 2147483646 w 2626"/>
              <a:gd name="T31" fmla="*/ 2147483646 h 1545"/>
              <a:gd name="T32" fmla="*/ 2147483646 w 2626"/>
              <a:gd name="T33" fmla="*/ 2147483646 h 1545"/>
              <a:gd name="T34" fmla="*/ 2147483646 w 2626"/>
              <a:gd name="T35" fmla="*/ 2147483646 h 1545"/>
              <a:gd name="T36" fmla="*/ 2147483646 w 2626"/>
              <a:gd name="T37" fmla="*/ 2147483646 h 1545"/>
              <a:gd name="T38" fmla="*/ 2147483646 w 2626"/>
              <a:gd name="T39" fmla="*/ 2147483646 h 1545"/>
              <a:gd name="T40" fmla="*/ 2147483646 w 2626"/>
              <a:gd name="T41" fmla="*/ 2147483646 h 1545"/>
              <a:gd name="T42" fmla="*/ 2147483646 w 2626"/>
              <a:gd name="T43" fmla="*/ 2147483646 h 1545"/>
              <a:gd name="T44" fmla="*/ 2147483646 w 2626"/>
              <a:gd name="T45" fmla="*/ 2147483646 h 1545"/>
              <a:gd name="T46" fmla="*/ 2147483646 w 2626"/>
              <a:gd name="T47" fmla="*/ 2147483646 h 1545"/>
              <a:gd name="T48" fmla="*/ 2147483646 w 2626"/>
              <a:gd name="T49" fmla="*/ 2147483646 h 1545"/>
              <a:gd name="T50" fmla="*/ 2147483646 w 2626"/>
              <a:gd name="T51" fmla="*/ 2147483646 h 1545"/>
              <a:gd name="T52" fmla="*/ 2147483646 w 2626"/>
              <a:gd name="T53" fmla="*/ 2147483646 h 1545"/>
              <a:gd name="T54" fmla="*/ 2147483646 w 2626"/>
              <a:gd name="T55" fmla="*/ 2147483646 h 1545"/>
              <a:gd name="T56" fmla="*/ 2147483646 w 2626"/>
              <a:gd name="T57" fmla="*/ 2147483646 h 1545"/>
              <a:gd name="T58" fmla="*/ 2147483646 w 2626"/>
              <a:gd name="T59" fmla="*/ 2147483646 h 1545"/>
              <a:gd name="T60" fmla="*/ 2147483646 w 2626"/>
              <a:gd name="T61" fmla="*/ 2147483646 h 1545"/>
              <a:gd name="T62" fmla="*/ 2147483646 w 2626"/>
              <a:gd name="T63" fmla="*/ 2147483646 h 1545"/>
              <a:gd name="T64" fmla="*/ 2147483646 w 2626"/>
              <a:gd name="T65" fmla="*/ 2147483646 h 1545"/>
              <a:gd name="T66" fmla="*/ 2147483646 w 2626"/>
              <a:gd name="T67" fmla="*/ 2147483646 h 1545"/>
              <a:gd name="T68" fmla="*/ 2147483646 w 2626"/>
              <a:gd name="T69" fmla="*/ 2147483646 h 1545"/>
              <a:gd name="T70" fmla="*/ 2147483646 w 2626"/>
              <a:gd name="T71" fmla="*/ 2147483646 h 1545"/>
              <a:gd name="T72" fmla="*/ 2147483646 w 2626"/>
              <a:gd name="T73" fmla="*/ 2147483646 h 1545"/>
              <a:gd name="T74" fmla="*/ 2147483646 w 2626"/>
              <a:gd name="T75" fmla="*/ 2147483646 h 1545"/>
              <a:gd name="T76" fmla="*/ 2147483646 w 2626"/>
              <a:gd name="T77" fmla="*/ 2147483646 h 1545"/>
              <a:gd name="T78" fmla="*/ 2147483646 w 2626"/>
              <a:gd name="T79" fmla="*/ 2147483646 h 1545"/>
              <a:gd name="T80" fmla="*/ 2147483646 w 2626"/>
              <a:gd name="T81" fmla="*/ 2147483646 h 1545"/>
              <a:gd name="T82" fmla="*/ 2147483646 w 2626"/>
              <a:gd name="T83" fmla="*/ 2147483646 h 1545"/>
              <a:gd name="T84" fmla="*/ 2147483646 w 2626"/>
              <a:gd name="T85" fmla="*/ 2147483646 h 1545"/>
              <a:gd name="T86" fmla="*/ 2147483646 w 2626"/>
              <a:gd name="T87" fmla="*/ 2147483646 h 1545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w 2626"/>
              <a:gd name="T133" fmla="*/ 0 h 1545"/>
              <a:gd name="T134" fmla="*/ 2626 w 2626"/>
              <a:gd name="T135" fmla="*/ 1545 h 1545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T132" t="T133" r="T134" b="T135"/>
            <a:pathLst>
              <a:path w="2626" h="1545" extrusionOk="0">
                <a:moveTo>
                  <a:pt x="12" y="125"/>
                </a:moveTo>
                <a:cubicBezTo>
                  <a:pt x="41" y="109"/>
                  <a:pt x="47" y="109"/>
                  <a:pt x="80" y="108"/>
                </a:cubicBezTo>
                <a:cubicBezTo>
                  <a:pt x="316" y="101"/>
                  <a:pt x="555" y="118"/>
                  <a:pt x="790" y="131"/>
                </a:cubicBezTo>
                <a:cubicBezTo>
                  <a:pt x="1239" y="156"/>
                  <a:pt x="1690" y="175"/>
                  <a:pt x="2140" y="158"/>
                </a:cubicBezTo>
                <a:cubicBezTo>
                  <a:pt x="2263" y="153"/>
                  <a:pt x="2386" y="149"/>
                  <a:pt x="2509" y="140"/>
                </a:cubicBezTo>
              </a:path>
              <a:path w="2626" h="1545" extrusionOk="0">
                <a:moveTo>
                  <a:pt x="2320" y="0"/>
                </a:moveTo>
                <a:cubicBezTo>
                  <a:pt x="2337" y="25"/>
                  <a:pt x="2354" y="32"/>
                  <a:pt x="2384" y="40"/>
                </a:cubicBezTo>
                <a:cubicBezTo>
                  <a:pt x="2421" y="50"/>
                  <a:pt x="2457" y="62"/>
                  <a:pt x="2493" y="75"/>
                </a:cubicBezTo>
                <a:cubicBezTo>
                  <a:pt x="2527" y="88"/>
                  <a:pt x="2559" y="103"/>
                  <a:pt x="2589" y="124"/>
                </a:cubicBezTo>
                <a:cubicBezTo>
                  <a:pt x="2606" y="136"/>
                  <a:pt x="2615" y="148"/>
                  <a:pt x="2625" y="165"/>
                </a:cubicBezTo>
                <a:cubicBezTo>
                  <a:pt x="2605" y="175"/>
                  <a:pt x="2584" y="180"/>
                  <a:pt x="2562" y="186"/>
                </a:cubicBezTo>
                <a:cubicBezTo>
                  <a:pt x="2524" y="197"/>
                  <a:pt x="2486" y="208"/>
                  <a:pt x="2449" y="221"/>
                </a:cubicBezTo>
                <a:cubicBezTo>
                  <a:pt x="2418" y="232"/>
                  <a:pt x="2392" y="253"/>
                  <a:pt x="2361" y="265"/>
                </a:cubicBezTo>
                <a:cubicBezTo>
                  <a:pt x="2343" y="269"/>
                  <a:pt x="2337" y="270"/>
                  <a:pt x="2339" y="287"/>
                </a:cubicBezTo>
              </a:path>
              <a:path w="2626" h="1545" extrusionOk="0">
                <a:moveTo>
                  <a:pt x="332" y="706"/>
                </a:moveTo>
                <a:cubicBezTo>
                  <a:pt x="329" y="745"/>
                  <a:pt x="321" y="783"/>
                  <a:pt x="316" y="822"/>
                </a:cubicBezTo>
                <a:cubicBezTo>
                  <a:pt x="308" y="892"/>
                  <a:pt x="299" y="962"/>
                  <a:pt x="291" y="1032"/>
                </a:cubicBezTo>
                <a:cubicBezTo>
                  <a:pt x="283" y="1098"/>
                  <a:pt x="279" y="1163"/>
                  <a:pt x="272" y="1229"/>
                </a:cubicBezTo>
                <a:cubicBezTo>
                  <a:pt x="268" y="1270"/>
                  <a:pt x="253" y="1317"/>
                  <a:pt x="255" y="1358"/>
                </a:cubicBezTo>
                <a:cubicBezTo>
                  <a:pt x="256" y="1365"/>
                  <a:pt x="258" y="1372"/>
                  <a:pt x="259" y="1379"/>
                </a:cubicBezTo>
              </a:path>
              <a:path w="2626" h="1545" extrusionOk="0">
                <a:moveTo>
                  <a:pt x="794" y="377"/>
                </a:moveTo>
                <a:cubicBezTo>
                  <a:pt x="729" y="410"/>
                  <a:pt x="671" y="452"/>
                  <a:pt x="607" y="487"/>
                </a:cubicBezTo>
                <a:cubicBezTo>
                  <a:pt x="538" y="525"/>
                  <a:pt x="467" y="561"/>
                  <a:pt x="399" y="601"/>
                </a:cubicBezTo>
                <a:cubicBezTo>
                  <a:pt x="371" y="619"/>
                  <a:pt x="365" y="623"/>
                  <a:pt x="347" y="632"/>
                </a:cubicBezTo>
              </a:path>
              <a:path w="2626" h="1545" extrusionOk="0">
                <a:moveTo>
                  <a:pt x="906" y="327"/>
                </a:moveTo>
                <a:cubicBezTo>
                  <a:pt x="891" y="370"/>
                  <a:pt x="887" y="415"/>
                  <a:pt x="879" y="460"/>
                </a:cubicBezTo>
                <a:cubicBezTo>
                  <a:pt x="853" y="607"/>
                  <a:pt x="830" y="754"/>
                  <a:pt x="819" y="903"/>
                </a:cubicBezTo>
                <a:cubicBezTo>
                  <a:pt x="814" y="970"/>
                  <a:pt x="815" y="1036"/>
                  <a:pt x="816" y="1103"/>
                </a:cubicBezTo>
                <a:cubicBezTo>
                  <a:pt x="816" y="1123"/>
                  <a:pt x="817" y="1131"/>
                  <a:pt x="828" y="1142"/>
                </a:cubicBezTo>
              </a:path>
              <a:path w="2626" h="1545" extrusionOk="0">
                <a:moveTo>
                  <a:pt x="2054" y="378"/>
                </a:moveTo>
                <a:cubicBezTo>
                  <a:pt x="2030" y="394"/>
                  <a:pt x="2006" y="408"/>
                  <a:pt x="1982" y="424"/>
                </a:cubicBezTo>
                <a:cubicBezTo>
                  <a:pt x="1937" y="454"/>
                  <a:pt x="1891" y="482"/>
                  <a:pt x="1846" y="512"/>
                </a:cubicBezTo>
                <a:cubicBezTo>
                  <a:pt x="1788" y="550"/>
                  <a:pt x="1730" y="587"/>
                  <a:pt x="1673" y="626"/>
                </a:cubicBezTo>
                <a:cubicBezTo>
                  <a:pt x="1630" y="655"/>
                  <a:pt x="1581" y="704"/>
                  <a:pt x="1541" y="728"/>
                </a:cubicBezTo>
                <a:cubicBezTo>
                  <a:pt x="1534" y="729"/>
                  <a:pt x="1527" y="730"/>
                  <a:pt x="1520" y="731"/>
                </a:cubicBezTo>
              </a:path>
              <a:path w="2626" h="1545" extrusionOk="0">
                <a:moveTo>
                  <a:pt x="1529" y="771"/>
                </a:moveTo>
                <a:cubicBezTo>
                  <a:pt x="1522" y="797"/>
                  <a:pt x="1523" y="817"/>
                  <a:pt x="1522" y="844"/>
                </a:cubicBezTo>
                <a:cubicBezTo>
                  <a:pt x="1519" y="895"/>
                  <a:pt x="1518" y="946"/>
                  <a:pt x="1513" y="997"/>
                </a:cubicBezTo>
                <a:cubicBezTo>
                  <a:pt x="1507" y="1063"/>
                  <a:pt x="1499" y="1129"/>
                  <a:pt x="1488" y="1195"/>
                </a:cubicBezTo>
                <a:cubicBezTo>
                  <a:pt x="1479" y="1251"/>
                  <a:pt x="1465" y="1306"/>
                  <a:pt x="1450" y="1361"/>
                </a:cubicBezTo>
                <a:cubicBezTo>
                  <a:pt x="1446" y="1376"/>
                  <a:pt x="1418" y="1437"/>
                  <a:pt x="1442" y="1448"/>
                </a:cubicBezTo>
                <a:cubicBezTo>
                  <a:pt x="1447" y="1447"/>
                  <a:pt x="1453" y="1446"/>
                  <a:pt x="1458" y="1445"/>
                </a:cubicBezTo>
              </a:path>
              <a:path w="2626" h="1545" extrusionOk="0">
                <a:moveTo>
                  <a:pt x="2155" y="450"/>
                </a:moveTo>
                <a:cubicBezTo>
                  <a:pt x="2160" y="477"/>
                  <a:pt x="2152" y="505"/>
                  <a:pt x="2151" y="534"/>
                </a:cubicBezTo>
                <a:cubicBezTo>
                  <a:pt x="2150" y="582"/>
                  <a:pt x="2148" y="630"/>
                  <a:pt x="2143" y="678"/>
                </a:cubicBezTo>
                <a:cubicBezTo>
                  <a:pt x="2135" y="747"/>
                  <a:pt x="2124" y="815"/>
                  <a:pt x="2107" y="882"/>
                </a:cubicBezTo>
                <a:cubicBezTo>
                  <a:pt x="2092" y="939"/>
                  <a:pt x="2072" y="995"/>
                  <a:pt x="2055" y="1051"/>
                </a:cubicBezTo>
                <a:cubicBezTo>
                  <a:pt x="2042" y="1093"/>
                  <a:pt x="2028" y="1133"/>
                  <a:pt x="2018" y="1173"/>
                </a:cubicBezTo>
                <a:cubicBezTo>
                  <a:pt x="2015" y="1183"/>
                  <a:pt x="2011" y="1193"/>
                  <a:pt x="2008" y="1203"/>
                </a:cubicBezTo>
              </a:path>
              <a:path w="2626" h="1545" extrusionOk="0">
                <a:moveTo>
                  <a:pt x="2065" y="1160"/>
                </a:moveTo>
                <a:cubicBezTo>
                  <a:pt x="2035" y="1188"/>
                  <a:pt x="2004" y="1219"/>
                  <a:pt x="1970" y="1242"/>
                </a:cubicBezTo>
                <a:cubicBezTo>
                  <a:pt x="1914" y="1279"/>
                  <a:pt x="1854" y="1315"/>
                  <a:pt x="1796" y="1347"/>
                </a:cubicBezTo>
                <a:cubicBezTo>
                  <a:pt x="1695" y="1403"/>
                  <a:pt x="1585" y="1473"/>
                  <a:pt x="1480" y="1517"/>
                </a:cubicBezTo>
                <a:cubicBezTo>
                  <a:pt x="1448" y="1525"/>
                  <a:pt x="1438" y="1522"/>
                  <a:pt x="1433" y="1544"/>
                </a:cubicBezTo>
              </a:path>
              <a:path w="2626" h="1545" extrusionOk="0">
                <a:moveTo>
                  <a:pt x="826" y="1234"/>
                </a:moveTo>
                <a:cubicBezTo>
                  <a:pt x="802" y="1261"/>
                  <a:pt x="780" y="1281"/>
                  <a:pt x="748" y="1298"/>
                </a:cubicBezTo>
                <a:cubicBezTo>
                  <a:pt x="701" y="1323"/>
                  <a:pt x="652" y="1343"/>
                  <a:pt x="603" y="1363"/>
                </a:cubicBezTo>
                <a:cubicBezTo>
                  <a:pt x="525" y="1395"/>
                  <a:pt x="445" y="1424"/>
                  <a:pt x="369" y="1460"/>
                </a:cubicBezTo>
                <a:cubicBezTo>
                  <a:pt x="313" y="1487"/>
                  <a:pt x="258" y="1516"/>
                  <a:pt x="202" y="1536"/>
                </a:cubicBezTo>
              </a:path>
              <a:path w="2626" h="1545" extrusionOk="0">
                <a:moveTo>
                  <a:pt x="534" y="734"/>
                </a:moveTo>
                <a:cubicBezTo>
                  <a:pt x="561" y="751"/>
                  <a:pt x="582" y="754"/>
                  <a:pt x="613" y="760"/>
                </a:cubicBezTo>
                <a:cubicBezTo>
                  <a:pt x="685" y="774"/>
                  <a:pt x="759" y="770"/>
                  <a:pt x="832" y="768"/>
                </a:cubicBezTo>
                <a:cubicBezTo>
                  <a:pt x="951" y="765"/>
                  <a:pt x="1069" y="763"/>
                  <a:pt x="1188" y="760"/>
                </a:cubicBezTo>
                <a:cubicBezTo>
                  <a:pt x="1309" y="757"/>
                  <a:pt x="1431" y="756"/>
                  <a:pt x="1552" y="763"/>
                </a:cubicBezTo>
                <a:cubicBezTo>
                  <a:pt x="1617" y="767"/>
                  <a:pt x="1685" y="772"/>
                  <a:pt x="1749" y="785"/>
                </a:cubicBezTo>
                <a:cubicBezTo>
                  <a:pt x="1769" y="784"/>
                  <a:pt x="1777" y="784"/>
                  <a:pt x="1789" y="794"/>
                </a:cubicBezTo>
              </a:path>
              <a:path w="2626" h="1545" extrusionOk="0">
                <a:moveTo>
                  <a:pt x="1767" y="657"/>
                </a:moveTo>
                <a:cubicBezTo>
                  <a:pt x="1740" y="674"/>
                  <a:pt x="1748" y="691"/>
                  <a:pt x="1773" y="712"/>
                </a:cubicBezTo>
                <a:cubicBezTo>
                  <a:pt x="1798" y="733"/>
                  <a:pt x="1828" y="745"/>
                  <a:pt x="1858" y="757"/>
                </a:cubicBezTo>
                <a:cubicBezTo>
                  <a:pt x="1878" y="765"/>
                  <a:pt x="1925" y="786"/>
                  <a:pt x="1901" y="816"/>
                </a:cubicBezTo>
                <a:cubicBezTo>
                  <a:pt x="1879" y="842"/>
                  <a:pt x="1825" y="853"/>
                  <a:pt x="1794" y="860"/>
                </a:cubicBezTo>
                <a:cubicBezTo>
                  <a:pt x="1748" y="870"/>
                  <a:pt x="1705" y="883"/>
                  <a:pt x="1661" y="901"/>
                </a:cubicBezTo>
                <a:cubicBezTo>
                  <a:pt x="1635" y="911"/>
                  <a:pt x="1584" y="914"/>
                  <a:pt x="1567" y="932"/>
                </a:cubicBezTo>
                <a:cubicBezTo>
                  <a:pt x="1567" y="936"/>
                  <a:pt x="1567" y="941"/>
                  <a:pt x="1567" y="945"/>
                </a:cubicBezTo>
              </a:path>
              <a:path w="2626" h="1545" extrusionOk="0">
                <a:moveTo>
                  <a:pt x="410" y="1151"/>
                </a:moveTo>
                <a:cubicBezTo>
                  <a:pt x="461" y="1143"/>
                  <a:pt x="512" y="1146"/>
                  <a:pt x="563" y="1141"/>
                </a:cubicBezTo>
                <a:cubicBezTo>
                  <a:pt x="647" y="1133"/>
                  <a:pt x="731" y="1131"/>
                  <a:pt x="815" y="1128"/>
                </a:cubicBezTo>
                <a:cubicBezTo>
                  <a:pt x="943" y="1123"/>
                  <a:pt x="1072" y="1117"/>
                  <a:pt x="1200" y="1116"/>
                </a:cubicBezTo>
                <a:cubicBezTo>
                  <a:pt x="1354" y="1115"/>
                  <a:pt x="1509" y="1116"/>
                  <a:pt x="1663" y="1116"/>
                </a:cubicBezTo>
              </a:path>
              <a:path w="2626" h="1545" extrusionOk="0">
                <a:moveTo>
                  <a:pt x="1694" y="1050"/>
                </a:moveTo>
                <a:cubicBezTo>
                  <a:pt x="1663" y="1042"/>
                  <a:pt x="1689" y="1045"/>
                  <a:pt x="1664" y="1038"/>
                </a:cubicBezTo>
                <a:cubicBezTo>
                  <a:pt x="1673" y="1073"/>
                  <a:pt x="1684" y="1083"/>
                  <a:pt x="1714" y="1104"/>
                </a:cubicBezTo>
                <a:cubicBezTo>
                  <a:pt x="1737" y="1120"/>
                  <a:pt x="1760" y="1127"/>
                  <a:pt x="1786" y="1137"/>
                </a:cubicBezTo>
                <a:cubicBezTo>
                  <a:pt x="1801" y="1143"/>
                  <a:pt x="1816" y="1150"/>
                  <a:pt x="1830" y="1157"/>
                </a:cubicBezTo>
                <a:cubicBezTo>
                  <a:pt x="1808" y="1168"/>
                  <a:pt x="1786" y="1175"/>
                  <a:pt x="1764" y="1187"/>
                </a:cubicBezTo>
                <a:cubicBezTo>
                  <a:pt x="1737" y="1202"/>
                  <a:pt x="1711" y="1215"/>
                  <a:pt x="1683" y="1228"/>
                </a:cubicBezTo>
                <a:cubicBezTo>
                  <a:pt x="1665" y="1236"/>
                  <a:pt x="1629" y="1259"/>
                  <a:pt x="1613" y="1263"/>
                </a:cubicBezTo>
                <a:cubicBezTo>
                  <a:pt x="1606" y="1262"/>
                  <a:pt x="1599" y="1262"/>
                  <a:pt x="1592" y="1261"/>
                </a:cubicBezTo>
              </a:path>
            </a:pathLst>
          </a:custGeom>
          <a:noFill/>
          <a:ln w="19050" cap="rnd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grpSp>
        <p:nvGrpSpPr>
          <p:cNvPr id="143" name="Group 4"/>
          <p:cNvGrpSpPr>
            <a:grpSpLocks/>
          </p:cNvGrpSpPr>
          <p:nvPr/>
        </p:nvGrpSpPr>
        <p:grpSpPr bwMode="auto">
          <a:xfrm>
            <a:off x="3124200" y="3429000"/>
            <a:ext cx="425450" cy="522288"/>
            <a:chOff x="4823" y="2862"/>
            <a:chExt cx="268" cy="425"/>
          </a:xfrm>
        </p:grpSpPr>
        <p:sp>
          <p:nvSpPr>
            <p:cNvPr id="144" name="Ink 5"/>
            <p:cNvSpPr>
              <a:spLocks noRot="1" noChangeAspect="1" noEditPoints="1" noChangeArrowheads="1" noChangeShapeType="1" noTextEdit="1"/>
            </p:cNvSpPr>
            <p:nvPr/>
          </p:nvSpPr>
          <p:spPr bwMode="auto">
            <a:xfrm>
              <a:off x="4831" y="3060"/>
              <a:ext cx="25" cy="222"/>
            </a:xfrm>
            <a:custGeom>
              <a:avLst/>
              <a:gdLst>
                <a:gd name="T0" fmla="*/ 0 w 111"/>
                <a:gd name="T1" fmla="*/ 0 h 980"/>
                <a:gd name="T2" fmla="*/ 0 w 111"/>
                <a:gd name="T3" fmla="*/ 0 h 980"/>
                <a:gd name="T4" fmla="*/ 0 w 111"/>
                <a:gd name="T5" fmla="*/ 0 h 980"/>
                <a:gd name="T6" fmla="*/ 0 w 111"/>
                <a:gd name="T7" fmla="*/ 0 h 980"/>
                <a:gd name="T8" fmla="*/ 0 w 111"/>
                <a:gd name="T9" fmla="*/ 0 h 980"/>
                <a:gd name="T10" fmla="*/ 0 w 111"/>
                <a:gd name="T11" fmla="*/ 0 h 98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11"/>
                <a:gd name="T19" fmla="*/ 0 h 980"/>
                <a:gd name="T20" fmla="*/ 111 w 111"/>
                <a:gd name="T21" fmla="*/ 980 h 98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11" h="980" extrusionOk="0">
                  <a:moveTo>
                    <a:pt x="0" y="14"/>
                  </a:moveTo>
                  <a:cubicBezTo>
                    <a:pt x="7" y="34"/>
                    <a:pt x="5" y="28"/>
                    <a:pt x="6" y="50"/>
                  </a:cubicBezTo>
                  <a:cubicBezTo>
                    <a:pt x="10" y="118"/>
                    <a:pt x="14" y="185"/>
                    <a:pt x="18" y="253"/>
                  </a:cubicBezTo>
                  <a:cubicBezTo>
                    <a:pt x="25" y="371"/>
                    <a:pt x="31" y="489"/>
                    <a:pt x="38" y="607"/>
                  </a:cubicBezTo>
                  <a:cubicBezTo>
                    <a:pt x="44" y="701"/>
                    <a:pt x="41" y="811"/>
                    <a:pt x="66" y="903"/>
                  </a:cubicBezTo>
                  <a:cubicBezTo>
                    <a:pt x="76" y="939"/>
                    <a:pt x="86" y="956"/>
                    <a:pt x="110" y="979"/>
                  </a:cubicBezTo>
                </a:path>
              </a:pathLst>
            </a:custGeom>
            <a:noFill/>
            <a:ln w="19050" cap="rnd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45" name="Ink 6"/>
            <p:cNvSpPr>
              <a:spLocks noRot="1" noChangeAspect="1" noEditPoints="1" noChangeArrowheads="1" noChangeShapeType="1" noTextEdit="1"/>
            </p:cNvSpPr>
            <p:nvPr/>
          </p:nvSpPr>
          <p:spPr bwMode="auto">
            <a:xfrm>
              <a:off x="4824" y="3028"/>
              <a:ext cx="209" cy="28"/>
            </a:xfrm>
            <a:custGeom>
              <a:avLst/>
              <a:gdLst>
                <a:gd name="T0" fmla="*/ 0 w 921"/>
                <a:gd name="T1" fmla="*/ 0 h 122"/>
                <a:gd name="T2" fmla="*/ 0 w 921"/>
                <a:gd name="T3" fmla="*/ 0 h 122"/>
                <a:gd name="T4" fmla="*/ 0 w 921"/>
                <a:gd name="T5" fmla="*/ 0 h 122"/>
                <a:gd name="T6" fmla="*/ 0 w 921"/>
                <a:gd name="T7" fmla="*/ 0 h 122"/>
                <a:gd name="T8" fmla="*/ 0 w 921"/>
                <a:gd name="T9" fmla="*/ 0 h 12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921"/>
                <a:gd name="T16" fmla="*/ 0 h 122"/>
                <a:gd name="T17" fmla="*/ 921 w 921"/>
                <a:gd name="T18" fmla="*/ 122 h 12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921" h="122" extrusionOk="0">
                  <a:moveTo>
                    <a:pt x="0" y="112"/>
                  </a:moveTo>
                  <a:cubicBezTo>
                    <a:pt x="42" y="127"/>
                    <a:pt x="78" y="113"/>
                    <a:pt x="122" y="109"/>
                  </a:cubicBezTo>
                  <a:cubicBezTo>
                    <a:pt x="225" y="100"/>
                    <a:pt x="327" y="87"/>
                    <a:pt x="429" y="74"/>
                  </a:cubicBezTo>
                  <a:cubicBezTo>
                    <a:pt x="562" y="57"/>
                    <a:pt x="693" y="32"/>
                    <a:pt x="826" y="12"/>
                  </a:cubicBezTo>
                  <a:cubicBezTo>
                    <a:pt x="857" y="8"/>
                    <a:pt x="889" y="4"/>
                    <a:pt x="920" y="0"/>
                  </a:cubicBezTo>
                </a:path>
              </a:pathLst>
            </a:custGeom>
            <a:noFill/>
            <a:ln w="19050" cap="rnd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46" name="Ink 7"/>
            <p:cNvSpPr>
              <a:spLocks noRot="1" noChangeAspect="1" noEditPoints="1" noChangeArrowheads="1" noChangeShapeType="1" noTextEdit="1"/>
            </p:cNvSpPr>
            <p:nvPr/>
          </p:nvSpPr>
          <p:spPr bwMode="auto">
            <a:xfrm>
              <a:off x="4994" y="3031"/>
              <a:ext cx="50" cy="242"/>
            </a:xfrm>
            <a:custGeom>
              <a:avLst/>
              <a:gdLst>
                <a:gd name="T0" fmla="*/ 0 w 217"/>
                <a:gd name="T1" fmla="*/ 0 h 1071"/>
                <a:gd name="T2" fmla="*/ 0 w 217"/>
                <a:gd name="T3" fmla="*/ 0 h 1071"/>
                <a:gd name="T4" fmla="*/ 0 w 217"/>
                <a:gd name="T5" fmla="*/ 0 h 1071"/>
                <a:gd name="T6" fmla="*/ 0 w 217"/>
                <a:gd name="T7" fmla="*/ 0 h 1071"/>
                <a:gd name="T8" fmla="*/ 0 w 217"/>
                <a:gd name="T9" fmla="*/ 0 h 107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17"/>
                <a:gd name="T16" fmla="*/ 0 h 1071"/>
                <a:gd name="T17" fmla="*/ 217 w 217"/>
                <a:gd name="T18" fmla="*/ 1071 h 107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17" h="1071" extrusionOk="0">
                  <a:moveTo>
                    <a:pt x="214" y="0"/>
                  </a:moveTo>
                  <a:cubicBezTo>
                    <a:pt x="211" y="36"/>
                    <a:pt x="198" y="63"/>
                    <a:pt x="189" y="99"/>
                  </a:cubicBezTo>
                  <a:cubicBezTo>
                    <a:pt x="168" y="180"/>
                    <a:pt x="147" y="261"/>
                    <a:pt x="128" y="343"/>
                  </a:cubicBezTo>
                  <a:cubicBezTo>
                    <a:pt x="93" y="494"/>
                    <a:pt x="65" y="647"/>
                    <a:pt x="35" y="799"/>
                  </a:cubicBezTo>
                  <a:cubicBezTo>
                    <a:pt x="17" y="888"/>
                    <a:pt x="7" y="980"/>
                    <a:pt x="0" y="1070"/>
                  </a:cubicBezTo>
                </a:path>
              </a:pathLst>
            </a:custGeom>
            <a:noFill/>
            <a:ln w="19050" cap="rnd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47" name="Ink 8"/>
            <p:cNvSpPr>
              <a:spLocks noRot="1" noChangeAspect="1" noEditPoints="1" noChangeArrowheads="1" noChangeShapeType="1" noTextEdit="1"/>
            </p:cNvSpPr>
            <p:nvPr/>
          </p:nvSpPr>
          <p:spPr bwMode="auto">
            <a:xfrm>
              <a:off x="4823" y="3248"/>
              <a:ext cx="169" cy="39"/>
            </a:xfrm>
            <a:custGeom>
              <a:avLst/>
              <a:gdLst>
                <a:gd name="T0" fmla="*/ 0 w 746"/>
                <a:gd name="T1" fmla="*/ 0 h 170"/>
                <a:gd name="T2" fmla="*/ 0 w 746"/>
                <a:gd name="T3" fmla="*/ 0 h 170"/>
                <a:gd name="T4" fmla="*/ 0 w 746"/>
                <a:gd name="T5" fmla="*/ 0 h 170"/>
                <a:gd name="T6" fmla="*/ 0 w 746"/>
                <a:gd name="T7" fmla="*/ 0 h 170"/>
                <a:gd name="T8" fmla="*/ 0 w 746"/>
                <a:gd name="T9" fmla="*/ 0 h 17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46"/>
                <a:gd name="T16" fmla="*/ 0 h 170"/>
                <a:gd name="T17" fmla="*/ 746 w 746"/>
                <a:gd name="T18" fmla="*/ 170 h 17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46" h="170" extrusionOk="0">
                  <a:moveTo>
                    <a:pt x="0" y="169"/>
                  </a:moveTo>
                  <a:cubicBezTo>
                    <a:pt x="33" y="161"/>
                    <a:pt x="62" y="153"/>
                    <a:pt x="95" y="141"/>
                  </a:cubicBezTo>
                  <a:cubicBezTo>
                    <a:pt x="193" y="107"/>
                    <a:pt x="297" y="80"/>
                    <a:pt x="398" y="57"/>
                  </a:cubicBezTo>
                  <a:cubicBezTo>
                    <a:pt x="494" y="35"/>
                    <a:pt x="593" y="33"/>
                    <a:pt x="689" y="16"/>
                  </a:cubicBezTo>
                  <a:cubicBezTo>
                    <a:pt x="708" y="11"/>
                    <a:pt x="726" y="5"/>
                    <a:pt x="745" y="0"/>
                  </a:cubicBezTo>
                </a:path>
              </a:pathLst>
            </a:custGeom>
            <a:noFill/>
            <a:ln w="19050" cap="rnd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48" name="Ink 9"/>
            <p:cNvSpPr>
              <a:spLocks noRot="1" noChangeAspect="1" noEditPoints="1" noChangeArrowheads="1" noChangeShapeType="1" noTextEdit="1"/>
            </p:cNvSpPr>
            <p:nvPr/>
          </p:nvSpPr>
          <p:spPr bwMode="auto">
            <a:xfrm>
              <a:off x="5039" y="3030"/>
              <a:ext cx="46" cy="5"/>
            </a:xfrm>
            <a:custGeom>
              <a:avLst/>
              <a:gdLst>
                <a:gd name="T0" fmla="*/ 0 w 205"/>
                <a:gd name="T1" fmla="*/ 0 h 24"/>
                <a:gd name="T2" fmla="*/ 0 w 205"/>
                <a:gd name="T3" fmla="*/ 0 h 24"/>
                <a:gd name="T4" fmla="*/ 0 w 205"/>
                <a:gd name="T5" fmla="*/ 0 h 24"/>
                <a:gd name="T6" fmla="*/ 0 w 205"/>
                <a:gd name="T7" fmla="*/ 0 h 2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05"/>
                <a:gd name="T13" fmla="*/ 0 h 24"/>
                <a:gd name="T14" fmla="*/ 205 w 205"/>
                <a:gd name="T15" fmla="*/ 24 h 2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05" h="24" extrusionOk="0">
                  <a:moveTo>
                    <a:pt x="2" y="0"/>
                  </a:moveTo>
                  <a:cubicBezTo>
                    <a:pt x="7" y="24"/>
                    <a:pt x="24" y="20"/>
                    <a:pt x="53" y="20"/>
                  </a:cubicBezTo>
                  <a:cubicBezTo>
                    <a:pt x="93" y="21"/>
                    <a:pt x="139" y="25"/>
                    <a:pt x="178" y="20"/>
                  </a:cubicBezTo>
                  <a:cubicBezTo>
                    <a:pt x="187" y="17"/>
                    <a:pt x="195" y="14"/>
                    <a:pt x="204" y="11"/>
                  </a:cubicBezTo>
                </a:path>
              </a:pathLst>
            </a:custGeom>
            <a:noFill/>
            <a:ln w="19050" cap="rnd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49" name="Ink 10"/>
            <p:cNvSpPr>
              <a:spLocks noRot="1" noChangeAspect="1" noEditPoints="1" noChangeArrowheads="1" noChangeShapeType="1" noTextEdit="1"/>
            </p:cNvSpPr>
            <p:nvPr/>
          </p:nvSpPr>
          <p:spPr bwMode="auto">
            <a:xfrm>
              <a:off x="5014" y="3050"/>
              <a:ext cx="77" cy="203"/>
            </a:xfrm>
            <a:custGeom>
              <a:avLst/>
              <a:gdLst>
                <a:gd name="T0" fmla="*/ 0 w 342"/>
                <a:gd name="T1" fmla="*/ 0 h 899"/>
                <a:gd name="T2" fmla="*/ 0 w 342"/>
                <a:gd name="T3" fmla="*/ 0 h 899"/>
                <a:gd name="T4" fmla="*/ 0 w 342"/>
                <a:gd name="T5" fmla="*/ 0 h 899"/>
                <a:gd name="T6" fmla="*/ 0 w 342"/>
                <a:gd name="T7" fmla="*/ 0 h 899"/>
                <a:gd name="T8" fmla="*/ 0 w 342"/>
                <a:gd name="T9" fmla="*/ 0 h 89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42"/>
                <a:gd name="T16" fmla="*/ 0 h 899"/>
                <a:gd name="T17" fmla="*/ 342 w 342"/>
                <a:gd name="T18" fmla="*/ 899 h 89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42" h="899" extrusionOk="0">
                  <a:moveTo>
                    <a:pt x="341" y="0"/>
                  </a:moveTo>
                  <a:cubicBezTo>
                    <a:pt x="319" y="37"/>
                    <a:pt x="309" y="62"/>
                    <a:pt x="292" y="103"/>
                  </a:cubicBezTo>
                  <a:cubicBezTo>
                    <a:pt x="240" y="231"/>
                    <a:pt x="191" y="359"/>
                    <a:pt x="140" y="487"/>
                  </a:cubicBezTo>
                  <a:cubicBezTo>
                    <a:pt x="105" y="576"/>
                    <a:pt x="75" y="666"/>
                    <a:pt x="43" y="756"/>
                  </a:cubicBezTo>
                  <a:cubicBezTo>
                    <a:pt x="26" y="804"/>
                    <a:pt x="9" y="851"/>
                    <a:pt x="0" y="898"/>
                  </a:cubicBezTo>
                </a:path>
              </a:pathLst>
            </a:custGeom>
            <a:noFill/>
            <a:ln w="19050" cap="rnd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0" name="Ink 11"/>
            <p:cNvSpPr>
              <a:spLocks noRot="1" noChangeAspect="1" noEditPoints="1" noChangeArrowheads="1" noChangeShapeType="1" noTextEdit="1"/>
            </p:cNvSpPr>
            <p:nvPr/>
          </p:nvSpPr>
          <p:spPr bwMode="auto">
            <a:xfrm>
              <a:off x="4899" y="2862"/>
              <a:ext cx="126" cy="177"/>
            </a:xfrm>
            <a:custGeom>
              <a:avLst/>
              <a:gdLst>
                <a:gd name="T0" fmla="*/ 0 w 555"/>
                <a:gd name="T1" fmla="*/ 0 h 780"/>
                <a:gd name="T2" fmla="*/ 0 w 555"/>
                <a:gd name="T3" fmla="*/ 0 h 780"/>
                <a:gd name="T4" fmla="*/ 0 w 555"/>
                <a:gd name="T5" fmla="*/ 0 h 780"/>
                <a:gd name="T6" fmla="*/ 0 w 555"/>
                <a:gd name="T7" fmla="*/ 0 h 780"/>
                <a:gd name="T8" fmla="*/ 0 w 555"/>
                <a:gd name="T9" fmla="*/ 0 h 780"/>
                <a:gd name="T10" fmla="*/ 0 w 555"/>
                <a:gd name="T11" fmla="*/ 0 h 780"/>
                <a:gd name="T12" fmla="*/ 0 w 555"/>
                <a:gd name="T13" fmla="*/ 0 h 780"/>
                <a:gd name="T14" fmla="*/ 0 w 555"/>
                <a:gd name="T15" fmla="*/ 0 h 780"/>
                <a:gd name="T16" fmla="*/ 0 w 555"/>
                <a:gd name="T17" fmla="*/ 0 h 780"/>
                <a:gd name="T18" fmla="*/ 0 w 555"/>
                <a:gd name="T19" fmla="*/ 0 h 78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555"/>
                <a:gd name="T31" fmla="*/ 0 h 780"/>
                <a:gd name="T32" fmla="*/ 555 w 555"/>
                <a:gd name="T33" fmla="*/ 780 h 78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555" h="780" extrusionOk="0">
                  <a:moveTo>
                    <a:pt x="0" y="779"/>
                  </a:moveTo>
                  <a:cubicBezTo>
                    <a:pt x="9" y="751"/>
                    <a:pt x="14" y="724"/>
                    <a:pt x="21" y="695"/>
                  </a:cubicBezTo>
                  <a:cubicBezTo>
                    <a:pt x="36" y="630"/>
                    <a:pt x="52" y="566"/>
                    <a:pt x="69" y="501"/>
                  </a:cubicBezTo>
                  <a:cubicBezTo>
                    <a:pt x="94" y="405"/>
                    <a:pt x="126" y="309"/>
                    <a:pt x="166" y="219"/>
                  </a:cubicBezTo>
                  <a:cubicBezTo>
                    <a:pt x="195" y="154"/>
                    <a:pt x="234" y="61"/>
                    <a:pt x="296" y="19"/>
                  </a:cubicBezTo>
                  <a:cubicBezTo>
                    <a:pt x="341" y="-11"/>
                    <a:pt x="396" y="-3"/>
                    <a:pt x="432" y="35"/>
                  </a:cubicBezTo>
                  <a:cubicBezTo>
                    <a:pt x="485" y="90"/>
                    <a:pt x="507" y="174"/>
                    <a:pt x="524" y="246"/>
                  </a:cubicBezTo>
                  <a:cubicBezTo>
                    <a:pt x="544" y="330"/>
                    <a:pt x="552" y="417"/>
                    <a:pt x="554" y="503"/>
                  </a:cubicBezTo>
                  <a:cubicBezTo>
                    <a:pt x="555" y="559"/>
                    <a:pt x="559" y="630"/>
                    <a:pt x="544" y="684"/>
                  </a:cubicBezTo>
                  <a:cubicBezTo>
                    <a:pt x="531" y="705"/>
                    <a:pt x="527" y="713"/>
                    <a:pt x="532" y="731"/>
                  </a:cubicBezTo>
                </a:path>
              </a:pathLst>
            </a:custGeom>
            <a:noFill/>
            <a:ln w="19050" cap="rnd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1" name="Ink 12"/>
            <p:cNvSpPr>
              <a:spLocks noRot="1" noChangeAspect="1" noEditPoints="1" noChangeArrowheads="1" noChangeShapeType="1" noTextEdit="1"/>
            </p:cNvSpPr>
            <p:nvPr/>
          </p:nvSpPr>
          <p:spPr bwMode="auto">
            <a:xfrm>
              <a:off x="4926" y="2911"/>
              <a:ext cx="73" cy="132"/>
            </a:xfrm>
            <a:custGeom>
              <a:avLst/>
              <a:gdLst>
                <a:gd name="T0" fmla="*/ 0 w 323"/>
                <a:gd name="T1" fmla="*/ 0 h 582"/>
                <a:gd name="T2" fmla="*/ 0 w 323"/>
                <a:gd name="T3" fmla="*/ 0 h 582"/>
                <a:gd name="T4" fmla="*/ 0 w 323"/>
                <a:gd name="T5" fmla="*/ 0 h 582"/>
                <a:gd name="T6" fmla="*/ 0 w 323"/>
                <a:gd name="T7" fmla="*/ 0 h 582"/>
                <a:gd name="T8" fmla="*/ 0 w 323"/>
                <a:gd name="T9" fmla="*/ 0 h 582"/>
                <a:gd name="T10" fmla="*/ 0 w 323"/>
                <a:gd name="T11" fmla="*/ 0 h 582"/>
                <a:gd name="T12" fmla="*/ 0 w 323"/>
                <a:gd name="T13" fmla="*/ 0 h 582"/>
                <a:gd name="T14" fmla="*/ 0 w 323"/>
                <a:gd name="T15" fmla="*/ 0 h 582"/>
                <a:gd name="T16" fmla="*/ 0 w 323"/>
                <a:gd name="T17" fmla="*/ 0 h 58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23"/>
                <a:gd name="T28" fmla="*/ 0 h 582"/>
                <a:gd name="T29" fmla="*/ 323 w 323"/>
                <a:gd name="T30" fmla="*/ 582 h 582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23" h="582" extrusionOk="0">
                  <a:moveTo>
                    <a:pt x="5" y="581"/>
                  </a:moveTo>
                  <a:cubicBezTo>
                    <a:pt x="0" y="552"/>
                    <a:pt x="0" y="521"/>
                    <a:pt x="3" y="491"/>
                  </a:cubicBezTo>
                  <a:cubicBezTo>
                    <a:pt x="9" y="430"/>
                    <a:pt x="15" y="370"/>
                    <a:pt x="28" y="310"/>
                  </a:cubicBezTo>
                  <a:cubicBezTo>
                    <a:pt x="49" y="215"/>
                    <a:pt x="75" y="108"/>
                    <a:pt x="144" y="36"/>
                  </a:cubicBezTo>
                  <a:cubicBezTo>
                    <a:pt x="170" y="9"/>
                    <a:pt x="203" y="-11"/>
                    <a:pt x="237" y="11"/>
                  </a:cubicBezTo>
                  <a:cubicBezTo>
                    <a:pt x="276" y="36"/>
                    <a:pt x="290" y="81"/>
                    <a:pt x="300" y="122"/>
                  </a:cubicBezTo>
                  <a:cubicBezTo>
                    <a:pt x="315" y="182"/>
                    <a:pt x="321" y="243"/>
                    <a:pt x="322" y="305"/>
                  </a:cubicBezTo>
                  <a:cubicBezTo>
                    <a:pt x="323" y="353"/>
                    <a:pt x="313" y="404"/>
                    <a:pt x="312" y="449"/>
                  </a:cubicBezTo>
                  <a:cubicBezTo>
                    <a:pt x="315" y="476"/>
                    <a:pt x="319" y="483"/>
                    <a:pt x="306" y="496"/>
                  </a:cubicBezTo>
                </a:path>
              </a:pathLst>
            </a:custGeom>
            <a:noFill/>
            <a:ln w="19050" cap="rnd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2" name="Ink 13"/>
            <p:cNvSpPr>
              <a:spLocks noRot="1" noChangeAspect="1" noEditPoints="1" noChangeArrowheads="1" noChangeShapeType="1" noTextEdit="1"/>
            </p:cNvSpPr>
            <p:nvPr/>
          </p:nvSpPr>
          <p:spPr bwMode="auto">
            <a:xfrm>
              <a:off x="4896" y="3072"/>
              <a:ext cx="81" cy="149"/>
            </a:xfrm>
            <a:custGeom>
              <a:avLst/>
              <a:gdLst>
                <a:gd name="T0" fmla="*/ 0 w 360"/>
                <a:gd name="T1" fmla="*/ 0 h 653"/>
                <a:gd name="T2" fmla="*/ 0 w 360"/>
                <a:gd name="T3" fmla="*/ 0 h 653"/>
                <a:gd name="T4" fmla="*/ 0 w 360"/>
                <a:gd name="T5" fmla="*/ 0 h 653"/>
                <a:gd name="T6" fmla="*/ 0 w 360"/>
                <a:gd name="T7" fmla="*/ 0 h 653"/>
                <a:gd name="T8" fmla="*/ 0 w 360"/>
                <a:gd name="T9" fmla="*/ 0 h 653"/>
                <a:gd name="T10" fmla="*/ 0 w 360"/>
                <a:gd name="T11" fmla="*/ 0 h 653"/>
                <a:gd name="T12" fmla="*/ 0 w 360"/>
                <a:gd name="T13" fmla="*/ 0 h 653"/>
                <a:gd name="T14" fmla="*/ 0 w 360"/>
                <a:gd name="T15" fmla="*/ 0 h 653"/>
                <a:gd name="T16" fmla="*/ 0 w 360"/>
                <a:gd name="T17" fmla="*/ 0 h 653"/>
                <a:gd name="T18" fmla="*/ 0 w 360"/>
                <a:gd name="T19" fmla="*/ 0 h 653"/>
                <a:gd name="T20" fmla="*/ 0 w 360"/>
                <a:gd name="T21" fmla="*/ 0 h 653"/>
                <a:gd name="T22" fmla="*/ 0 w 360"/>
                <a:gd name="T23" fmla="*/ 0 h 653"/>
                <a:gd name="T24" fmla="*/ 0 w 360"/>
                <a:gd name="T25" fmla="*/ 0 h 653"/>
                <a:gd name="T26" fmla="*/ 0 w 360"/>
                <a:gd name="T27" fmla="*/ 0 h 653"/>
                <a:gd name="T28" fmla="*/ 0 w 360"/>
                <a:gd name="T29" fmla="*/ 0 h 653"/>
                <a:gd name="T30" fmla="*/ 0 w 360"/>
                <a:gd name="T31" fmla="*/ 0 h 653"/>
                <a:gd name="T32" fmla="*/ 0 w 360"/>
                <a:gd name="T33" fmla="*/ 0 h 653"/>
                <a:gd name="T34" fmla="*/ 0 w 360"/>
                <a:gd name="T35" fmla="*/ 0 h 653"/>
                <a:gd name="T36" fmla="*/ 0 w 360"/>
                <a:gd name="T37" fmla="*/ 0 h 653"/>
                <a:gd name="T38" fmla="*/ 0 w 360"/>
                <a:gd name="T39" fmla="*/ 0 h 653"/>
                <a:gd name="T40" fmla="*/ 0 w 360"/>
                <a:gd name="T41" fmla="*/ 0 h 653"/>
                <a:gd name="T42" fmla="*/ 0 w 360"/>
                <a:gd name="T43" fmla="*/ 0 h 653"/>
                <a:gd name="T44" fmla="*/ 0 w 360"/>
                <a:gd name="T45" fmla="*/ 0 h 653"/>
                <a:gd name="T46" fmla="*/ 0 w 360"/>
                <a:gd name="T47" fmla="*/ 0 h 653"/>
                <a:gd name="T48" fmla="*/ 0 w 360"/>
                <a:gd name="T49" fmla="*/ 0 h 653"/>
                <a:gd name="T50" fmla="*/ 0 w 360"/>
                <a:gd name="T51" fmla="*/ 0 h 653"/>
                <a:gd name="T52" fmla="*/ 0 w 360"/>
                <a:gd name="T53" fmla="*/ 0 h 653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360"/>
                <a:gd name="T82" fmla="*/ 0 h 653"/>
                <a:gd name="T83" fmla="*/ 360 w 360"/>
                <a:gd name="T84" fmla="*/ 653 h 653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360" h="653" extrusionOk="0">
                  <a:moveTo>
                    <a:pt x="109" y="0"/>
                  </a:moveTo>
                  <a:cubicBezTo>
                    <a:pt x="89" y="24"/>
                    <a:pt x="71" y="45"/>
                    <a:pt x="53" y="70"/>
                  </a:cubicBezTo>
                  <a:cubicBezTo>
                    <a:pt x="33" y="97"/>
                    <a:pt x="26" y="120"/>
                    <a:pt x="25" y="154"/>
                  </a:cubicBezTo>
                  <a:cubicBezTo>
                    <a:pt x="24" y="176"/>
                    <a:pt x="20" y="198"/>
                    <a:pt x="25" y="220"/>
                  </a:cubicBezTo>
                  <a:cubicBezTo>
                    <a:pt x="30" y="242"/>
                    <a:pt x="38" y="271"/>
                    <a:pt x="57" y="286"/>
                  </a:cubicBezTo>
                  <a:cubicBezTo>
                    <a:pt x="75" y="300"/>
                    <a:pt x="118" y="318"/>
                    <a:pt x="141" y="311"/>
                  </a:cubicBezTo>
                  <a:cubicBezTo>
                    <a:pt x="147" y="306"/>
                    <a:pt x="154" y="301"/>
                    <a:pt x="160" y="296"/>
                  </a:cubicBezTo>
                </a:path>
                <a:path w="360" h="653" extrusionOk="0">
                  <a:moveTo>
                    <a:pt x="115" y="385"/>
                  </a:moveTo>
                  <a:cubicBezTo>
                    <a:pt x="115" y="412"/>
                    <a:pt x="107" y="426"/>
                    <a:pt x="97" y="451"/>
                  </a:cubicBezTo>
                  <a:cubicBezTo>
                    <a:pt x="85" y="480"/>
                    <a:pt x="74" y="510"/>
                    <a:pt x="60" y="539"/>
                  </a:cubicBezTo>
                  <a:cubicBezTo>
                    <a:pt x="46" y="568"/>
                    <a:pt x="38" y="594"/>
                    <a:pt x="35" y="624"/>
                  </a:cubicBezTo>
                </a:path>
                <a:path w="360" h="653" extrusionOk="0">
                  <a:moveTo>
                    <a:pt x="0" y="652"/>
                  </a:moveTo>
                  <a:cubicBezTo>
                    <a:pt x="26" y="641"/>
                    <a:pt x="49" y="638"/>
                    <a:pt x="78" y="637"/>
                  </a:cubicBezTo>
                  <a:cubicBezTo>
                    <a:pt x="109" y="636"/>
                    <a:pt x="145" y="639"/>
                    <a:pt x="175" y="629"/>
                  </a:cubicBezTo>
                  <a:cubicBezTo>
                    <a:pt x="212" y="617"/>
                    <a:pt x="245" y="608"/>
                    <a:pt x="282" y="601"/>
                  </a:cubicBezTo>
                </a:path>
                <a:path w="360" h="653" extrusionOk="0">
                  <a:moveTo>
                    <a:pt x="254" y="329"/>
                  </a:moveTo>
                  <a:cubicBezTo>
                    <a:pt x="251" y="362"/>
                    <a:pt x="250" y="396"/>
                    <a:pt x="251" y="430"/>
                  </a:cubicBezTo>
                  <a:cubicBezTo>
                    <a:pt x="253" y="470"/>
                    <a:pt x="251" y="509"/>
                    <a:pt x="254" y="549"/>
                  </a:cubicBezTo>
                  <a:cubicBezTo>
                    <a:pt x="257" y="583"/>
                    <a:pt x="259" y="608"/>
                    <a:pt x="272" y="639"/>
                  </a:cubicBezTo>
                </a:path>
                <a:path w="360" h="653" extrusionOk="0">
                  <a:moveTo>
                    <a:pt x="262" y="348"/>
                  </a:moveTo>
                  <a:cubicBezTo>
                    <a:pt x="286" y="329"/>
                    <a:pt x="314" y="311"/>
                    <a:pt x="335" y="289"/>
                  </a:cubicBezTo>
                  <a:cubicBezTo>
                    <a:pt x="358" y="265"/>
                    <a:pt x="358" y="250"/>
                    <a:pt x="357" y="219"/>
                  </a:cubicBezTo>
                  <a:cubicBezTo>
                    <a:pt x="356" y="197"/>
                    <a:pt x="350" y="177"/>
                    <a:pt x="340" y="158"/>
                  </a:cubicBezTo>
                  <a:cubicBezTo>
                    <a:pt x="328" y="137"/>
                    <a:pt x="310" y="112"/>
                    <a:pt x="291" y="97"/>
                  </a:cubicBezTo>
                  <a:cubicBezTo>
                    <a:pt x="270" y="80"/>
                    <a:pt x="247" y="63"/>
                    <a:pt x="220" y="57"/>
                  </a:cubicBezTo>
                  <a:cubicBezTo>
                    <a:pt x="178" y="48"/>
                    <a:pt x="124" y="69"/>
                    <a:pt x="88" y="88"/>
                  </a:cubicBezTo>
                  <a:cubicBezTo>
                    <a:pt x="64" y="101"/>
                    <a:pt x="55" y="99"/>
                    <a:pt x="29" y="94"/>
                  </a:cubicBezTo>
                </a:path>
              </a:pathLst>
            </a:custGeom>
            <a:noFill/>
            <a:ln w="19050" cap="rnd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53" name="Text Box 96"/>
          <p:cNvSpPr txBox="1">
            <a:spLocks noChangeArrowheads="1"/>
          </p:cNvSpPr>
          <p:nvPr/>
        </p:nvSpPr>
        <p:spPr bwMode="auto">
          <a:xfrm>
            <a:off x="2905125" y="3886200"/>
            <a:ext cx="7874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600">
                <a:solidFill>
                  <a:srgbClr val="FF0000"/>
                </a:solidFill>
                <a:latin typeface="Felt Tip Roman" panose="02000400000000000000" pitchFamily="2" charset="0"/>
              </a:rPr>
              <a:t>Secure</a:t>
            </a:r>
          </a:p>
        </p:txBody>
      </p:sp>
      <p:sp>
        <p:nvSpPr>
          <p:cNvPr id="154" name="Text Box 97"/>
          <p:cNvSpPr txBox="1">
            <a:spLocks noChangeArrowheads="1"/>
          </p:cNvSpPr>
          <p:nvPr/>
        </p:nvSpPr>
        <p:spPr bwMode="auto">
          <a:xfrm>
            <a:off x="3997325" y="2362200"/>
            <a:ext cx="954088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600">
                <a:solidFill>
                  <a:srgbClr val="FF0000"/>
                </a:solidFill>
                <a:latin typeface="Felt Tip Roman" panose="02000400000000000000" pitchFamily="2" charset="0"/>
              </a:rPr>
              <a:t>Available</a:t>
            </a:r>
          </a:p>
        </p:txBody>
      </p:sp>
      <p:sp>
        <p:nvSpPr>
          <p:cNvPr id="155" name="Text Box 98"/>
          <p:cNvSpPr txBox="1">
            <a:spLocks noChangeArrowheads="1"/>
          </p:cNvSpPr>
          <p:nvPr/>
        </p:nvSpPr>
        <p:spPr bwMode="auto">
          <a:xfrm>
            <a:off x="5389563" y="3352800"/>
            <a:ext cx="827087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600">
                <a:solidFill>
                  <a:srgbClr val="FF0000"/>
                </a:solidFill>
                <a:latin typeface="Felt Tip Roman" panose="02000400000000000000" pitchFamily="2" charset="0"/>
              </a:rPr>
              <a:t>Perform</a:t>
            </a:r>
          </a:p>
        </p:txBody>
      </p:sp>
      <p:sp>
        <p:nvSpPr>
          <p:cNvPr id="156" name="Text Box 104"/>
          <p:cNvSpPr txBox="1">
            <a:spLocks noChangeArrowheads="1"/>
          </p:cNvSpPr>
          <p:nvPr/>
        </p:nvSpPr>
        <p:spPr bwMode="auto">
          <a:xfrm>
            <a:off x="3886200" y="5334000"/>
            <a:ext cx="140652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600">
                <a:solidFill>
                  <a:srgbClr val="FF0000"/>
                </a:solidFill>
                <a:latin typeface="Felt Tip Roman" panose="02000400000000000000" pitchFamily="2" charset="0"/>
              </a:rPr>
              <a:t>Cost Effective</a:t>
            </a:r>
          </a:p>
        </p:txBody>
      </p:sp>
      <p:grpSp>
        <p:nvGrpSpPr>
          <p:cNvPr id="157" name="Group 144"/>
          <p:cNvGrpSpPr>
            <a:grpSpLocks/>
          </p:cNvGrpSpPr>
          <p:nvPr/>
        </p:nvGrpSpPr>
        <p:grpSpPr bwMode="auto">
          <a:xfrm>
            <a:off x="1870004" y="2287328"/>
            <a:ext cx="5410200" cy="3429000"/>
            <a:chOff x="4724400" y="1752600"/>
            <a:chExt cx="1103313" cy="3248526"/>
          </a:xfrm>
        </p:grpSpPr>
        <p:grpSp>
          <p:nvGrpSpPr>
            <p:cNvPr id="158" name="Group 145"/>
            <p:cNvGrpSpPr>
              <a:grpSpLocks/>
            </p:cNvGrpSpPr>
            <p:nvPr/>
          </p:nvGrpSpPr>
          <p:grpSpPr bwMode="auto">
            <a:xfrm>
              <a:off x="4724400" y="1752600"/>
              <a:ext cx="1103313" cy="3170238"/>
              <a:chOff x="4114800" y="1371600"/>
              <a:chExt cx="1103313" cy="3170238"/>
            </a:xfrm>
          </p:grpSpPr>
          <p:sp>
            <p:nvSpPr>
              <p:cNvPr id="161" name="Ink 131"/>
              <p:cNvSpPr>
                <a:spLocks noRot="1" noChangeAspect="1" noEditPoints="1" noChangeArrowheads="1" noChangeShapeType="1" noTextEdit="1"/>
              </p:cNvSpPr>
              <p:nvPr/>
            </p:nvSpPr>
            <p:spPr bwMode="auto">
              <a:xfrm>
                <a:off x="4114800" y="1371600"/>
                <a:ext cx="36513" cy="3170238"/>
              </a:xfrm>
              <a:custGeom>
                <a:avLst/>
                <a:gdLst>
                  <a:gd name="T0" fmla="*/ 2147483646 w 123"/>
                  <a:gd name="T1" fmla="*/ 0 h 8809"/>
                  <a:gd name="T2" fmla="*/ 2147483646 w 123"/>
                  <a:gd name="T3" fmla="*/ 2147483646 h 8809"/>
                  <a:gd name="T4" fmla="*/ 2147483646 w 123"/>
                  <a:gd name="T5" fmla="*/ 2147483646 h 8809"/>
                  <a:gd name="T6" fmla="*/ 2147483646 w 123"/>
                  <a:gd name="T7" fmla="*/ 2147483646 h 8809"/>
                  <a:gd name="T8" fmla="*/ 2147483646 w 123"/>
                  <a:gd name="T9" fmla="*/ 2147483646 h 8809"/>
                  <a:gd name="T10" fmla="*/ 2147483646 w 123"/>
                  <a:gd name="T11" fmla="*/ 2147483646 h 8809"/>
                  <a:gd name="T12" fmla="*/ 2147483646 w 123"/>
                  <a:gd name="T13" fmla="*/ 2147483646 h 8809"/>
                  <a:gd name="T14" fmla="*/ 0 w 123"/>
                  <a:gd name="T15" fmla="*/ 2147483646 h 8809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23"/>
                  <a:gd name="T25" fmla="*/ 0 h 8809"/>
                  <a:gd name="T26" fmla="*/ 123 w 123"/>
                  <a:gd name="T27" fmla="*/ 8809 h 8809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23" h="8809" extrusionOk="0">
                    <a:moveTo>
                      <a:pt x="122" y="0"/>
                    </a:moveTo>
                    <a:cubicBezTo>
                      <a:pt x="51" y="468"/>
                      <a:pt x="43" y="938"/>
                      <a:pt x="42" y="1411"/>
                    </a:cubicBezTo>
                    <a:cubicBezTo>
                      <a:pt x="40" y="2128"/>
                      <a:pt x="29" y="2835"/>
                      <a:pt x="58" y="3551"/>
                    </a:cubicBezTo>
                    <a:cubicBezTo>
                      <a:pt x="78" y="4047"/>
                      <a:pt x="63" y="4548"/>
                      <a:pt x="58" y="5045"/>
                    </a:cubicBezTo>
                    <a:cubicBezTo>
                      <a:pt x="53" y="5535"/>
                      <a:pt x="48" y="6015"/>
                      <a:pt x="68" y="6504"/>
                    </a:cubicBezTo>
                    <a:cubicBezTo>
                      <a:pt x="82" y="6853"/>
                      <a:pt x="65" y="7212"/>
                      <a:pt x="52" y="7561"/>
                    </a:cubicBezTo>
                    <a:cubicBezTo>
                      <a:pt x="38" y="7928"/>
                      <a:pt x="47" y="8295"/>
                      <a:pt x="27" y="8661"/>
                    </a:cubicBezTo>
                    <a:cubicBezTo>
                      <a:pt x="24" y="8710"/>
                      <a:pt x="5" y="8780"/>
                      <a:pt x="0" y="8808"/>
                    </a:cubicBezTo>
                  </a:path>
                </a:pathLst>
              </a:custGeom>
              <a:noFill/>
              <a:ln w="19050" cap="rnd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2" name="Ink 131"/>
              <p:cNvSpPr>
                <a:spLocks noRot="1" noChangeAspect="1" noEditPoints="1" noChangeArrowheads="1" noChangeShapeType="1" noTextEdit="1"/>
              </p:cNvSpPr>
              <p:nvPr/>
            </p:nvSpPr>
            <p:spPr bwMode="auto">
              <a:xfrm>
                <a:off x="5181600" y="1371600"/>
                <a:ext cx="36513" cy="3170238"/>
              </a:xfrm>
              <a:custGeom>
                <a:avLst/>
                <a:gdLst>
                  <a:gd name="T0" fmla="*/ 2147483646 w 123"/>
                  <a:gd name="T1" fmla="*/ 0 h 8809"/>
                  <a:gd name="T2" fmla="*/ 2147483646 w 123"/>
                  <a:gd name="T3" fmla="*/ 2147483646 h 8809"/>
                  <a:gd name="T4" fmla="*/ 2147483646 w 123"/>
                  <a:gd name="T5" fmla="*/ 2147483646 h 8809"/>
                  <a:gd name="T6" fmla="*/ 2147483646 w 123"/>
                  <a:gd name="T7" fmla="*/ 2147483646 h 8809"/>
                  <a:gd name="T8" fmla="*/ 2147483646 w 123"/>
                  <a:gd name="T9" fmla="*/ 2147483646 h 8809"/>
                  <a:gd name="T10" fmla="*/ 2147483646 w 123"/>
                  <a:gd name="T11" fmla="*/ 2147483646 h 8809"/>
                  <a:gd name="T12" fmla="*/ 2147483646 w 123"/>
                  <a:gd name="T13" fmla="*/ 2147483646 h 8809"/>
                  <a:gd name="T14" fmla="*/ 0 w 123"/>
                  <a:gd name="T15" fmla="*/ 2147483646 h 8809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23"/>
                  <a:gd name="T25" fmla="*/ 0 h 8809"/>
                  <a:gd name="T26" fmla="*/ 123 w 123"/>
                  <a:gd name="T27" fmla="*/ 8809 h 8809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23" h="8809" extrusionOk="0">
                    <a:moveTo>
                      <a:pt x="122" y="0"/>
                    </a:moveTo>
                    <a:cubicBezTo>
                      <a:pt x="51" y="468"/>
                      <a:pt x="43" y="938"/>
                      <a:pt x="42" y="1411"/>
                    </a:cubicBezTo>
                    <a:cubicBezTo>
                      <a:pt x="40" y="2128"/>
                      <a:pt x="29" y="2835"/>
                      <a:pt x="58" y="3551"/>
                    </a:cubicBezTo>
                    <a:cubicBezTo>
                      <a:pt x="78" y="4047"/>
                      <a:pt x="63" y="4548"/>
                      <a:pt x="58" y="5045"/>
                    </a:cubicBezTo>
                    <a:cubicBezTo>
                      <a:pt x="53" y="5535"/>
                      <a:pt x="48" y="6015"/>
                      <a:pt x="68" y="6504"/>
                    </a:cubicBezTo>
                    <a:cubicBezTo>
                      <a:pt x="82" y="6853"/>
                      <a:pt x="65" y="7212"/>
                      <a:pt x="52" y="7561"/>
                    </a:cubicBezTo>
                    <a:cubicBezTo>
                      <a:pt x="38" y="7928"/>
                      <a:pt x="47" y="8295"/>
                      <a:pt x="27" y="8661"/>
                    </a:cubicBezTo>
                    <a:cubicBezTo>
                      <a:pt x="24" y="8710"/>
                      <a:pt x="5" y="8780"/>
                      <a:pt x="0" y="8808"/>
                    </a:cubicBezTo>
                  </a:path>
                </a:pathLst>
              </a:custGeom>
              <a:noFill/>
              <a:ln w="19050" cap="rnd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159" name="Comment 157"/>
            <p:cNvSpPr>
              <a:spLocks noRot="1" noChangeAspect="1" noEditPoints="1" noChangeArrowheads="1" noChangeShapeType="1" noTextEdit="1"/>
            </p:cNvSpPr>
            <p:nvPr/>
          </p:nvSpPr>
          <p:spPr bwMode="auto">
            <a:xfrm>
              <a:off x="4800600" y="1752600"/>
              <a:ext cx="1011238" cy="42863"/>
            </a:xfrm>
            <a:custGeom>
              <a:avLst/>
              <a:gdLst>
                <a:gd name="T0" fmla="*/ 2147483646 w 2808"/>
                <a:gd name="T1" fmla="*/ 2147483646 h 119"/>
                <a:gd name="T2" fmla="*/ 2147483646 w 2808"/>
                <a:gd name="T3" fmla="*/ 2147483646 h 119"/>
                <a:gd name="T4" fmla="*/ 2147483646 w 2808"/>
                <a:gd name="T5" fmla="*/ 2147483646 h 119"/>
                <a:gd name="T6" fmla="*/ 2147483646 w 2808"/>
                <a:gd name="T7" fmla="*/ 2147483646 h 119"/>
                <a:gd name="T8" fmla="*/ 2147483646 w 2808"/>
                <a:gd name="T9" fmla="*/ 2147483646 h 119"/>
                <a:gd name="T10" fmla="*/ 0 w 2808"/>
                <a:gd name="T11" fmla="*/ 2147483646 h 11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808"/>
                <a:gd name="T19" fmla="*/ 0 h 119"/>
                <a:gd name="T20" fmla="*/ 2808 w 2808"/>
                <a:gd name="T21" fmla="*/ 119 h 11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808" h="119" extrusionOk="0">
                  <a:moveTo>
                    <a:pt x="2641" y="36"/>
                  </a:moveTo>
                  <a:cubicBezTo>
                    <a:pt x="2681" y="30"/>
                    <a:pt x="2717" y="24"/>
                    <a:pt x="2756" y="19"/>
                  </a:cubicBezTo>
                  <a:cubicBezTo>
                    <a:pt x="2773" y="17"/>
                    <a:pt x="2790" y="15"/>
                    <a:pt x="2807" y="13"/>
                  </a:cubicBezTo>
                  <a:cubicBezTo>
                    <a:pt x="2741" y="5"/>
                    <a:pt x="2679" y="1"/>
                    <a:pt x="2609" y="4"/>
                  </a:cubicBezTo>
                  <a:cubicBezTo>
                    <a:pt x="1919" y="35"/>
                    <a:pt x="1229" y="109"/>
                    <a:pt x="538" y="118"/>
                  </a:cubicBezTo>
                  <a:cubicBezTo>
                    <a:pt x="358" y="120"/>
                    <a:pt x="179" y="118"/>
                    <a:pt x="0" y="108"/>
                  </a:cubicBezTo>
                </a:path>
              </a:pathLst>
            </a:custGeom>
            <a:noFill/>
            <a:ln w="19050" cap="rnd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0" name="Comment 159"/>
            <p:cNvSpPr>
              <a:spLocks noRot="1" noChangeAspect="1" noEditPoints="1" noChangeArrowheads="1" noChangeShapeType="1" noTextEdit="1"/>
            </p:cNvSpPr>
            <p:nvPr/>
          </p:nvSpPr>
          <p:spPr bwMode="auto">
            <a:xfrm>
              <a:off x="4724400" y="4953000"/>
              <a:ext cx="1066800" cy="48126"/>
            </a:xfrm>
            <a:custGeom>
              <a:avLst/>
              <a:gdLst>
                <a:gd name="T0" fmla="*/ 2147483646 w 2002"/>
                <a:gd name="T1" fmla="*/ 2147483646 h 77"/>
                <a:gd name="T2" fmla="*/ 2147483646 w 2002"/>
                <a:gd name="T3" fmla="*/ 2147483646 h 77"/>
                <a:gd name="T4" fmla="*/ 2147483646 w 2002"/>
                <a:gd name="T5" fmla="*/ 2147483646 h 77"/>
                <a:gd name="T6" fmla="*/ 2147483646 w 2002"/>
                <a:gd name="T7" fmla="*/ 2147483646 h 77"/>
                <a:gd name="T8" fmla="*/ 2147483646 w 2002"/>
                <a:gd name="T9" fmla="*/ 2147483646 h 77"/>
                <a:gd name="T10" fmla="*/ 2147483646 w 2002"/>
                <a:gd name="T11" fmla="*/ 2147483646 h 77"/>
                <a:gd name="T12" fmla="*/ 0 w 2002"/>
                <a:gd name="T13" fmla="*/ 2147483646 h 7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002"/>
                <a:gd name="T22" fmla="*/ 0 h 77"/>
                <a:gd name="T23" fmla="*/ 2002 w 2002"/>
                <a:gd name="T24" fmla="*/ 77 h 7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002" h="77" extrusionOk="0">
                  <a:moveTo>
                    <a:pt x="1989" y="6"/>
                  </a:moveTo>
                  <a:cubicBezTo>
                    <a:pt x="1970" y="2"/>
                    <a:pt x="1975" y="0"/>
                    <a:pt x="1956" y="0"/>
                  </a:cubicBezTo>
                  <a:cubicBezTo>
                    <a:pt x="1897" y="-1"/>
                    <a:pt x="1835" y="0"/>
                    <a:pt x="1777" y="5"/>
                  </a:cubicBezTo>
                  <a:cubicBezTo>
                    <a:pt x="1656" y="16"/>
                    <a:pt x="1533" y="22"/>
                    <a:pt x="1411" y="27"/>
                  </a:cubicBezTo>
                  <a:cubicBezTo>
                    <a:pt x="1244" y="34"/>
                    <a:pt x="1076" y="34"/>
                    <a:pt x="909" y="38"/>
                  </a:cubicBezTo>
                  <a:cubicBezTo>
                    <a:pt x="742" y="42"/>
                    <a:pt x="574" y="52"/>
                    <a:pt x="407" y="55"/>
                  </a:cubicBezTo>
                  <a:cubicBezTo>
                    <a:pt x="272" y="57"/>
                    <a:pt x="134" y="60"/>
                    <a:pt x="0" y="76"/>
                  </a:cubicBezTo>
                </a:path>
              </a:pathLst>
            </a:custGeom>
            <a:noFill/>
            <a:ln w="19050" cap="rnd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mc:AlternateContent xmlns:mc="http://schemas.openxmlformats.org/markup-compatibility/2006" xmlns:p14="http://schemas.microsoft.com/office/powerpoint/2010/main">
        <mc:Choice Requires="p14">
          <p:contentPart p14:bwMode="auto" r:id="rId30">
            <p14:nvContentPartPr>
              <p14:cNvPr id="169" name="Ink 117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3568700" y="3035300"/>
              <a:ext cx="1803400" cy="1828800"/>
            </p14:xfrm>
          </p:contentPart>
        </mc:Choice>
        <mc:Fallback xmlns="">
          <p:pic>
            <p:nvPicPr>
              <p:cNvPr id="169" name="Ink 117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41"/>
              <a:stretch>
                <a:fillRect/>
              </a:stretch>
            </p:blipFill>
            <p:spPr>
              <a:xfrm>
                <a:off x="3559341" y="3025940"/>
                <a:ext cx="1822118" cy="18475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2">
            <p14:nvContentPartPr>
              <p14:cNvPr id="185" name="Ink 204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3763169" y="5923222"/>
              <a:ext cx="1588" cy="9525"/>
            </p14:xfrm>
          </p:contentPart>
        </mc:Choice>
        <mc:Fallback xmlns="">
          <p:pic>
            <p:nvPicPr>
              <p:cNvPr id="185" name="Ink 204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67"/>
              <a:stretch>
                <a:fillRect/>
              </a:stretch>
            </p:blipFill>
            <p:spPr>
              <a:xfrm>
                <a:off x="0" y="0"/>
                <a:ext cx="0" cy="0"/>
              </a:xfrm>
              <a:prstGeom prst="rect">
                <a:avLst/>
              </a:prstGeom>
            </p:spPr>
          </p:pic>
        </mc:Fallback>
      </mc:AlternateContent>
      <p:sp>
        <p:nvSpPr>
          <p:cNvPr id="188" name="Text Box 83"/>
          <p:cNvSpPr txBox="1">
            <a:spLocks noChangeArrowheads="1"/>
          </p:cNvSpPr>
          <p:nvPr/>
        </p:nvSpPr>
        <p:spPr bwMode="auto">
          <a:xfrm>
            <a:off x="4069525" y="4267200"/>
            <a:ext cx="958916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600" dirty="0" smtClean="0">
                <a:solidFill>
                  <a:srgbClr val="FF0000"/>
                </a:solidFill>
                <a:latin typeface="Felt Tip Roman" panose="02000400000000000000" pitchFamily="2" charset="0"/>
              </a:rPr>
              <a:t>Efficient</a:t>
            </a:r>
            <a:endParaRPr lang="en-US" altLang="en-US" sz="1600" dirty="0">
              <a:solidFill>
                <a:srgbClr val="FF0000"/>
              </a:solidFill>
              <a:latin typeface="Felt Tip Roman" panose="02000400000000000000" pitchFamily="2" charset="0"/>
            </a:endParaRPr>
          </a:p>
        </p:txBody>
      </p:sp>
      <p:sp>
        <p:nvSpPr>
          <p:cNvPr id="192" name="Text Box 124"/>
          <p:cNvSpPr txBox="1">
            <a:spLocks noChangeArrowheads="1"/>
          </p:cNvSpPr>
          <p:nvPr/>
        </p:nvSpPr>
        <p:spPr bwMode="auto">
          <a:xfrm>
            <a:off x="3777226" y="3276600"/>
            <a:ext cx="1492716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US" altLang="en-US" sz="2400" dirty="0" smtClean="0">
                <a:solidFill>
                  <a:srgbClr val="00B050"/>
                </a:solidFill>
                <a:latin typeface="Felt Tip Roman" panose="02000400000000000000" pitchFamily="2" charset="0"/>
              </a:rPr>
              <a:t>IBM Z</a:t>
            </a:r>
            <a:endParaRPr lang="en-US" altLang="en-US" sz="2400" dirty="0" smtClean="0">
              <a:solidFill>
                <a:srgbClr val="008000"/>
              </a:solidFill>
              <a:latin typeface="Felt Tip Roman" panose="02000400000000000000" pitchFamily="2" charset="0"/>
            </a:endParaRPr>
          </a:p>
          <a:p>
            <a:pPr algn="ctr" eaLnBrk="1" hangingPunct="1"/>
            <a:r>
              <a:rPr lang="en-US" altLang="en-US" sz="2400" dirty="0" smtClean="0">
                <a:solidFill>
                  <a:srgbClr val="008000"/>
                </a:solidFill>
                <a:latin typeface="Felt Tip Roman" panose="02000400000000000000" pitchFamily="2" charset="0"/>
              </a:rPr>
              <a:t>(</a:t>
            </a:r>
            <a:r>
              <a:rPr lang="en-US" altLang="en-US" sz="2400" dirty="0" err="1" smtClean="0">
                <a:solidFill>
                  <a:srgbClr val="008000"/>
                </a:solidFill>
                <a:latin typeface="Felt Tip Roman" panose="02000400000000000000" pitchFamily="2" charset="0"/>
              </a:rPr>
              <a:t>LinuxONE</a:t>
            </a:r>
            <a:r>
              <a:rPr lang="en-US" altLang="en-US" sz="2400" dirty="0" smtClean="0">
                <a:solidFill>
                  <a:srgbClr val="008000"/>
                </a:solidFill>
                <a:latin typeface="Felt Tip Roman" panose="02000400000000000000" pitchFamily="2" charset="0"/>
              </a:rPr>
              <a:t>)</a:t>
            </a:r>
            <a:endParaRPr lang="en-US" altLang="en-US" sz="2400" dirty="0">
              <a:solidFill>
                <a:srgbClr val="008000"/>
              </a:solidFill>
              <a:latin typeface="Felt Tip Roman" panose="02000400000000000000" pitchFamily="2" charset="0"/>
            </a:endParaRPr>
          </a:p>
        </p:txBody>
      </p:sp>
      <p:grpSp>
        <p:nvGrpSpPr>
          <p:cNvPr id="207" name="Group 206"/>
          <p:cNvGrpSpPr>
            <a:grpSpLocks/>
          </p:cNvGrpSpPr>
          <p:nvPr/>
        </p:nvGrpSpPr>
        <p:grpSpPr bwMode="auto">
          <a:xfrm>
            <a:off x="3613808" y="3005931"/>
            <a:ext cx="1064847" cy="595987"/>
            <a:chOff x="3632200" y="3022600"/>
            <a:chExt cx="571500" cy="48260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68">
              <p14:nvContentPartPr>
                <p14:cNvPr id="208" name="Ink 112"/>
                <p14:cNvContentPartPr>
                  <a14:cpLocks xmlns:a14="http://schemas.microsoft.com/office/drawing/2010/main" noRot="1" noChangeAspect="1" noEditPoints="1" noChangeArrowheads="1" noChangeShapeType="1"/>
                </p14:cNvContentPartPr>
                <p14:nvPr/>
              </p14:nvContentPartPr>
              <p14:xfrm>
                <a:off x="4064000" y="3022600"/>
                <a:ext cx="139700" cy="76200"/>
              </p14:xfrm>
            </p:contentPart>
          </mc:Choice>
          <mc:Fallback xmlns="">
            <p:pic>
              <p:nvPicPr>
                <p:cNvPr id="208" name="Ink 112"/>
                <p:cNvPicPr>
                  <a:picLocks noRot="1" noChangeAspect="1" noEditPoints="1" noChangeArrowheads="1" noChangeShapeType="1"/>
                </p:cNvPicPr>
                <p:nvPr/>
              </p:nvPicPr>
              <p:blipFill>
                <a:blip r:embed="rId69"/>
                <a:stretch>
                  <a:fillRect/>
                </a:stretch>
              </p:blipFill>
              <p:spPr>
                <a:xfrm>
                  <a:off x="4058990" y="3015009"/>
                  <a:ext cx="149720" cy="91382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0">
              <p14:nvContentPartPr>
                <p14:cNvPr id="209" name="Ink 113"/>
                <p14:cNvContentPartPr>
                  <a14:cpLocks xmlns:a14="http://schemas.microsoft.com/office/drawing/2010/main" noRot="1" noChangeAspect="1" noEditPoints="1" noChangeArrowheads="1" noChangeShapeType="1"/>
                </p14:cNvContentPartPr>
                <p14:nvPr/>
              </p14:nvContentPartPr>
              <p14:xfrm>
                <a:off x="3937000" y="3149600"/>
                <a:ext cx="50800" cy="25400"/>
              </p14:xfrm>
            </p:contentPart>
          </mc:Choice>
          <mc:Fallback xmlns="">
            <p:pic>
              <p:nvPicPr>
                <p:cNvPr id="209" name="Ink 113"/>
                <p:cNvPicPr>
                  <a:picLocks noRot="1" noChangeAspect="1" noEditPoints="1" noChangeArrowheads="1" noChangeShapeType="1"/>
                </p:cNvPicPr>
                <p:nvPr/>
              </p:nvPicPr>
              <p:blipFill>
                <a:blip r:embed="rId71"/>
                <a:stretch>
                  <a:fillRect/>
                </a:stretch>
              </p:blipFill>
              <p:spPr>
                <a:xfrm>
                  <a:off x="3931978" y="3141921"/>
                  <a:ext cx="60844" cy="40758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2">
              <p14:nvContentPartPr>
                <p14:cNvPr id="210" name="Ink 114"/>
                <p14:cNvContentPartPr>
                  <a14:cpLocks xmlns:a14="http://schemas.microsoft.com/office/drawing/2010/main" noRot="1" noChangeAspect="1" noEditPoints="1" noChangeArrowheads="1" noChangeShapeType="1"/>
                </p14:cNvContentPartPr>
                <p14:nvPr/>
              </p14:nvContentPartPr>
              <p14:xfrm>
                <a:off x="3848100" y="3238500"/>
                <a:ext cx="25400" cy="38100"/>
              </p14:xfrm>
            </p:contentPart>
          </mc:Choice>
          <mc:Fallback xmlns="">
            <p:pic>
              <p:nvPicPr>
                <p:cNvPr id="210" name="Ink 114"/>
                <p:cNvPicPr>
                  <a:picLocks noRot="1" noChangeAspect="1" noEditPoints="1" noChangeArrowheads="1" noChangeShapeType="1"/>
                </p:cNvPicPr>
                <p:nvPr/>
              </p:nvPicPr>
              <p:blipFill>
                <a:blip r:embed="rId73"/>
                <a:stretch>
                  <a:fillRect/>
                </a:stretch>
              </p:blipFill>
              <p:spPr>
                <a:xfrm>
                  <a:off x="3843097" y="3230938"/>
                  <a:ext cx="35406" cy="53224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4">
              <p14:nvContentPartPr>
                <p14:cNvPr id="211" name="Ink 115"/>
                <p14:cNvContentPartPr>
                  <a14:cpLocks xmlns:a14="http://schemas.microsoft.com/office/drawing/2010/main" noRot="1" noChangeAspect="1" noEditPoints="1" noChangeArrowheads="1" noChangeShapeType="1"/>
                </p14:cNvContentPartPr>
                <p14:nvPr/>
              </p14:nvContentPartPr>
              <p14:xfrm>
                <a:off x="3759200" y="3340100"/>
                <a:ext cx="25400" cy="25400"/>
              </p14:xfrm>
            </p:contentPart>
          </mc:Choice>
          <mc:Fallback xmlns="">
            <p:pic>
              <p:nvPicPr>
                <p:cNvPr id="211" name="Ink 115"/>
                <p:cNvPicPr>
                  <a:picLocks noRot="1" noChangeAspect="1" noEditPoints="1" noChangeArrowheads="1" noChangeShapeType="1"/>
                </p:cNvPicPr>
                <p:nvPr/>
              </p:nvPicPr>
              <p:blipFill>
                <a:blip r:embed="rId75"/>
                <a:stretch>
                  <a:fillRect/>
                </a:stretch>
              </p:blipFill>
              <p:spPr>
                <a:xfrm>
                  <a:off x="3754197" y="3332509"/>
                  <a:ext cx="35406" cy="40582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6">
              <p14:nvContentPartPr>
                <p14:cNvPr id="212" name="Ink 116"/>
                <p14:cNvContentPartPr>
                  <a14:cpLocks xmlns:a14="http://schemas.microsoft.com/office/drawing/2010/main" noRot="1" noChangeAspect="1" noEditPoints="1" noChangeArrowheads="1" noChangeShapeType="1"/>
                </p14:cNvContentPartPr>
                <p14:nvPr/>
              </p14:nvContentPartPr>
              <p14:xfrm>
                <a:off x="3632200" y="3467100"/>
                <a:ext cx="38100" cy="38100"/>
              </p14:xfrm>
            </p:contentPart>
          </mc:Choice>
          <mc:Fallback xmlns="">
            <p:pic>
              <p:nvPicPr>
                <p:cNvPr id="212" name="Ink 116"/>
                <p:cNvPicPr>
                  <a:picLocks noRot="1" noChangeAspect="1" noEditPoints="1" noChangeArrowheads="1" noChangeShapeType="1"/>
                </p:cNvPicPr>
                <p:nvPr/>
              </p:nvPicPr>
              <p:blipFill>
                <a:blip r:embed="rId77"/>
                <a:stretch>
                  <a:fillRect/>
                </a:stretch>
              </p:blipFill>
              <p:spPr>
                <a:xfrm>
                  <a:off x="3627197" y="3459538"/>
                  <a:ext cx="48106" cy="53224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213" name="Group 212"/>
          <p:cNvGrpSpPr>
            <a:grpSpLocks/>
          </p:cNvGrpSpPr>
          <p:nvPr/>
        </p:nvGrpSpPr>
        <p:grpSpPr bwMode="auto">
          <a:xfrm>
            <a:off x="4664075" y="3028950"/>
            <a:ext cx="788355" cy="530598"/>
            <a:chOff x="4724400" y="2984500"/>
            <a:chExt cx="711200" cy="54610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78">
              <p14:nvContentPartPr>
                <p14:cNvPr id="214" name="Ink 118"/>
                <p14:cNvContentPartPr>
                  <a14:cpLocks xmlns:a14="http://schemas.microsoft.com/office/drawing/2010/main" noRot="1" noChangeAspect="1" noEditPoints="1" noChangeArrowheads="1" noChangeShapeType="1"/>
                </p14:cNvContentPartPr>
                <p14:nvPr/>
              </p14:nvContentPartPr>
              <p14:xfrm>
                <a:off x="4724400" y="2984500"/>
                <a:ext cx="25400" cy="12700"/>
              </p14:xfrm>
            </p:contentPart>
          </mc:Choice>
          <mc:Fallback xmlns="">
            <p:pic>
              <p:nvPicPr>
                <p:cNvPr id="214" name="Ink 118"/>
                <p:cNvPicPr>
                  <a:picLocks noRot="1" noChangeAspect="1" noEditPoints="1" noChangeArrowheads="1" noChangeShapeType="1"/>
                </p:cNvPicPr>
                <p:nvPr/>
              </p:nvPicPr>
              <p:blipFill>
                <a:blip r:embed="rId79"/>
                <a:stretch>
                  <a:fillRect/>
                </a:stretch>
              </p:blipFill>
              <p:spPr>
                <a:xfrm>
                  <a:off x="4715933" y="2974494"/>
                  <a:ext cx="42333" cy="32712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0">
              <p14:nvContentPartPr>
                <p14:cNvPr id="215" name="Ink 119"/>
                <p14:cNvContentPartPr>
                  <a14:cpLocks xmlns:a14="http://schemas.microsoft.com/office/drawing/2010/main" noRot="1" noChangeAspect="1" noEditPoints="1" noChangeArrowheads="1" noChangeShapeType="1"/>
                </p14:cNvContentPartPr>
                <p14:nvPr/>
              </p14:nvContentPartPr>
              <p14:xfrm>
                <a:off x="4876800" y="3098800"/>
                <a:ext cx="38100" cy="25400"/>
              </p14:xfrm>
            </p:contentPart>
          </mc:Choice>
          <mc:Fallback xmlns="">
            <p:pic>
              <p:nvPicPr>
                <p:cNvPr id="215" name="Ink 119"/>
                <p:cNvPicPr>
                  <a:picLocks noRot="1" noChangeAspect="1" noEditPoints="1" noChangeArrowheads="1" noChangeShapeType="1"/>
                </p:cNvPicPr>
                <p:nvPr/>
              </p:nvPicPr>
              <p:blipFill>
                <a:blip r:embed="rId81"/>
                <a:stretch>
                  <a:fillRect/>
                </a:stretch>
              </p:blipFill>
              <p:spPr>
                <a:xfrm>
                  <a:off x="4868333" y="3089229"/>
                  <a:ext cx="55033" cy="44542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2">
              <p14:nvContentPartPr>
                <p14:cNvPr id="216" name="Ink 120"/>
                <p14:cNvContentPartPr>
                  <a14:cpLocks xmlns:a14="http://schemas.microsoft.com/office/drawing/2010/main" noRot="1" noChangeAspect="1" noEditPoints="1" noChangeArrowheads="1" noChangeShapeType="1"/>
                </p14:cNvContentPartPr>
                <p14:nvPr/>
              </p14:nvContentPartPr>
              <p14:xfrm>
                <a:off x="4978400" y="3187700"/>
                <a:ext cx="63500" cy="25400"/>
              </p14:xfrm>
            </p:contentPart>
          </mc:Choice>
          <mc:Fallback xmlns="">
            <p:pic>
              <p:nvPicPr>
                <p:cNvPr id="216" name="Ink 120"/>
                <p:cNvPicPr>
                  <a:picLocks noRot="1" noChangeAspect="1" noEditPoints="1" noChangeArrowheads="1" noChangeShapeType="1"/>
                </p:cNvPicPr>
                <p:nvPr/>
              </p:nvPicPr>
              <p:blipFill>
                <a:blip r:embed="rId83"/>
                <a:stretch>
                  <a:fillRect/>
                </a:stretch>
              </p:blipFill>
              <p:spPr>
                <a:xfrm>
                  <a:off x="4969977" y="3178129"/>
                  <a:ext cx="80347" cy="44542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4">
              <p14:nvContentPartPr>
                <p14:cNvPr id="217" name="Ink 121"/>
                <p14:cNvContentPartPr>
                  <a14:cpLocks xmlns:a14="http://schemas.microsoft.com/office/drawing/2010/main" noRot="1" noChangeAspect="1" noEditPoints="1" noChangeArrowheads="1" noChangeShapeType="1"/>
                </p14:cNvContentPartPr>
                <p14:nvPr/>
              </p14:nvContentPartPr>
              <p14:xfrm>
                <a:off x="5118100" y="3276600"/>
                <a:ext cx="317500" cy="254000"/>
              </p14:xfrm>
            </p:contentPart>
          </mc:Choice>
          <mc:Fallback xmlns="">
            <p:pic>
              <p:nvPicPr>
                <p:cNvPr id="217" name="Ink 121"/>
                <p:cNvPicPr>
                  <a:picLocks noRot="1" noChangeAspect="1" noEditPoints="1" noChangeArrowheads="1" noChangeShapeType="1"/>
                </p:cNvPicPr>
                <p:nvPr/>
              </p:nvPicPr>
              <p:blipFill>
                <a:blip r:embed="rId85"/>
                <a:stretch>
                  <a:fillRect/>
                </a:stretch>
              </p:blipFill>
              <p:spPr>
                <a:xfrm>
                  <a:off x="5109659" y="3266973"/>
                  <a:ext cx="334381" cy="273254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218" name="Group 217"/>
          <p:cNvGrpSpPr>
            <a:grpSpLocks/>
          </p:cNvGrpSpPr>
          <p:nvPr/>
        </p:nvGrpSpPr>
        <p:grpSpPr bwMode="auto">
          <a:xfrm>
            <a:off x="4745380" y="4003675"/>
            <a:ext cx="874273" cy="892295"/>
            <a:chOff x="4787900" y="4114800"/>
            <a:chExt cx="850900" cy="69850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86">
              <p14:nvContentPartPr>
                <p14:cNvPr id="219" name="Ink 122"/>
                <p14:cNvContentPartPr>
                  <a14:cpLocks xmlns:a14="http://schemas.microsoft.com/office/drawing/2010/main" noRot="1" noChangeAspect="1" noEditPoints="1" noChangeArrowheads="1" noChangeShapeType="1"/>
                </p14:cNvContentPartPr>
                <p14:nvPr/>
              </p14:nvContentPartPr>
              <p14:xfrm>
                <a:off x="5384800" y="4114800"/>
                <a:ext cx="254000" cy="190500"/>
              </p14:xfrm>
            </p:contentPart>
          </mc:Choice>
          <mc:Fallback xmlns="">
            <p:pic>
              <p:nvPicPr>
                <p:cNvPr id="219" name="Ink 122"/>
                <p:cNvPicPr>
                  <a:picLocks noRot="1" noChangeAspect="1" noEditPoints="1" noChangeArrowheads="1" noChangeShapeType="1"/>
                </p:cNvPicPr>
                <p:nvPr/>
              </p:nvPicPr>
              <p:blipFill>
                <a:blip r:embed="rId87"/>
                <a:stretch>
                  <a:fillRect/>
                </a:stretch>
              </p:blipFill>
              <p:spPr>
                <a:xfrm>
                  <a:off x="5375691" y="4107484"/>
                  <a:ext cx="272218" cy="205132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8">
              <p14:nvContentPartPr>
                <p14:cNvPr id="220" name="Ink 123"/>
                <p14:cNvContentPartPr>
                  <a14:cpLocks xmlns:a14="http://schemas.microsoft.com/office/drawing/2010/main" noRot="1" noChangeAspect="1" noEditPoints="1" noChangeArrowheads="1" noChangeShapeType="1"/>
                </p14:cNvContentPartPr>
                <p14:nvPr/>
              </p14:nvContentPartPr>
              <p14:xfrm>
                <a:off x="5080000" y="4406900"/>
                <a:ext cx="228600" cy="190500"/>
              </p14:xfrm>
            </p:contentPart>
          </mc:Choice>
          <mc:Fallback xmlns="">
            <p:pic>
              <p:nvPicPr>
                <p:cNvPr id="220" name="Ink 123"/>
                <p:cNvPicPr>
                  <a:picLocks noRot="1" noChangeAspect="1" noEditPoints="1" noChangeArrowheads="1" noChangeShapeType="1"/>
                </p:cNvPicPr>
                <p:nvPr/>
              </p:nvPicPr>
              <p:blipFill>
                <a:blip r:embed="rId89"/>
                <a:stretch>
                  <a:fillRect/>
                </a:stretch>
              </p:blipFill>
              <p:spPr>
                <a:xfrm>
                  <a:off x="5070884" y="4399573"/>
                  <a:ext cx="246832" cy="205154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90">
              <p14:nvContentPartPr>
                <p14:cNvPr id="221" name="Ink 124"/>
                <p14:cNvContentPartPr>
                  <a14:cpLocks xmlns:a14="http://schemas.microsoft.com/office/drawing/2010/main" noRot="1" noChangeAspect="1" noEditPoints="1" noChangeArrowheads="1" noChangeShapeType="1"/>
                </p14:cNvContentPartPr>
                <p14:nvPr/>
              </p14:nvContentPartPr>
              <p14:xfrm>
                <a:off x="4787900" y="4635500"/>
                <a:ext cx="215900" cy="177800"/>
              </p14:xfrm>
            </p:contentPart>
          </mc:Choice>
          <mc:Fallback xmlns="">
            <p:pic>
              <p:nvPicPr>
                <p:cNvPr id="221" name="Ink 124"/>
                <p:cNvPicPr>
                  <a:picLocks noRot="1" noChangeAspect="1" noEditPoints="1" noChangeArrowheads="1" noChangeShapeType="1"/>
                </p:cNvPicPr>
                <p:nvPr/>
              </p:nvPicPr>
              <p:blipFill>
                <a:blip r:embed="rId91"/>
                <a:stretch>
                  <a:fillRect/>
                </a:stretch>
              </p:blipFill>
              <p:spPr>
                <a:xfrm>
                  <a:off x="4778787" y="4628185"/>
                  <a:ext cx="234125" cy="192429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222" name="Group 221"/>
          <p:cNvGrpSpPr>
            <a:grpSpLocks/>
          </p:cNvGrpSpPr>
          <p:nvPr/>
        </p:nvGrpSpPr>
        <p:grpSpPr bwMode="auto">
          <a:xfrm>
            <a:off x="3464030" y="4226772"/>
            <a:ext cx="812349" cy="669198"/>
            <a:chOff x="3530600" y="4229100"/>
            <a:chExt cx="685800" cy="58420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92">
              <p14:nvContentPartPr>
                <p14:cNvPr id="223" name="Ink 125"/>
                <p14:cNvContentPartPr>
                  <a14:cpLocks xmlns:a14="http://schemas.microsoft.com/office/drawing/2010/main" noRot="1" noChangeAspect="1" noEditPoints="1" noChangeArrowheads="1" noChangeShapeType="1"/>
                </p14:cNvContentPartPr>
                <p14:nvPr/>
              </p14:nvContentPartPr>
              <p14:xfrm>
                <a:off x="3530600" y="4229100"/>
                <a:ext cx="114300" cy="127000"/>
              </p14:xfrm>
            </p:contentPart>
          </mc:Choice>
          <mc:Fallback xmlns="">
            <p:pic>
              <p:nvPicPr>
                <p:cNvPr id="223" name="Ink 125"/>
                <p:cNvPicPr>
                  <a:picLocks noRot="1" noChangeAspect="1" noEditPoints="1" noChangeArrowheads="1" noChangeShapeType="1"/>
                </p:cNvPicPr>
                <p:nvPr/>
              </p:nvPicPr>
              <p:blipFill>
                <a:blip r:embed="rId93"/>
                <a:stretch>
                  <a:fillRect/>
                </a:stretch>
              </p:blipFill>
              <p:spPr>
                <a:xfrm>
                  <a:off x="3522696" y="4220947"/>
                  <a:ext cx="130107" cy="143306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94">
              <p14:nvContentPartPr>
                <p14:cNvPr id="224" name="Ink 126"/>
                <p14:cNvContentPartPr>
                  <a14:cpLocks xmlns:a14="http://schemas.microsoft.com/office/drawing/2010/main" noRot="1" noChangeAspect="1" noEditPoints="1" noChangeArrowheads="1" noChangeShapeType="1"/>
                </p14:cNvContentPartPr>
                <p14:nvPr/>
              </p14:nvContentPartPr>
              <p14:xfrm>
                <a:off x="3708400" y="4432300"/>
                <a:ext cx="165100" cy="139700"/>
              </p14:xfrm>
            </p:contentPart>
          </mc:Choice>
          <mc:Fallback xmlns="">
            <p:pic>
              <p:nvPicPr>
                <p:cNvPr id="224" name="Ink 126"/>
                <p:cNvPicPr>
                  <a:picLocks noRot="1" noChangeAspect="1" noEditPoints="1" noChangeArrowheads="1" noChangeShapeType="1"/>
                </p:cNvPicPr>
                <p:nvPr/>
              </p:nvPicPr>
              <p:blipFill>
                <a:blip r:embed="rId95"/>
                <a:stretch>
                  <a:fillRect/>
                </a:stretch>
              </p:blipFill>
              <p:spPr>
                <a:xfrm>
                  <a:off x="3700495" y="4424119"/>
                  <a:ext cx="180911" cy="156061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96">
              <p14:nvContentPartPr>
                <p14:cNvPr id="225" name="Ink 127"/>
                <p14:cNvContentPartPr>
                  <a14:cpLocks xmlns:a14="http://schemas.microsoft.com/office/drawing/2010/main" noRot="1" noChangeAspect="1" noEditPoints="1" noChangeArrowheads="1" noChangeShapeType="1"/>
                </p14:cNvContentPartPr>
                <p14:nvPr/>
              </p14:nvContentPartPr>
              <p14:xfrm>
                <a:off x="3937000" y="4635500"/>
                <a:ext cx="38100" cy="25400"/>
              </p14:xfrm>
            </p:contentPart>
          </mc:Choice>
          <mc:Fallback xmlns="">
            <p:pic>
              <p:nvPicPr>
                <p:cNvPr id="225" name="Ink 127"/>
                <p:cNvPicPr>
                  <a:picLocks noRot="1" noChangeAspect="1" noEditPoints="1" noChangeArrowheads="1" noChangeShapeType="1"/>
                </p:cNvPicPr>
                <p:nvPr/>
              </p:nvPicPr>
              <p:blipFill>
                <a:blip r:embed="rId97"/>
                <a:stretch>
                  <a:fillRect/>
                </a:stretch>
              </p:blipFill>
              <p:spPr>
                <a:xfrm>
                  <a:off x="3929075" y="4627347"/>
                  <a:ext cx="53950" cy="41706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98">
              <p14:nvContentPartPr>
                <p14:cNvPr id="226" name="Ink 128"/>
                <p14:cNvContentPartPr>
                  <a14:cpLocks xmlns:a14="http://schemas.microsoft.com/office/drawing/2010/main" noRot="1" noChangeAspect="1" noEditPoints="1" noChangeArrowheads="1" noChangeShapeType="1"/>
                </p14:cNvContentPartPr>
                <p14:nvPr/>
              </p14:nvContentPartPr>
              <p14:xfrm>
                <a:off x="4038600" y="4711700"/>
                <a:ext cx="50800" cy="25400"/>
              </p14:xfrm>
            </p:contentPart>
          </mc:Choice>
          <mc:Fallback xmlns="">
            <p:pic>
              <p:nvPicPr>
                <p:cNvPr id="226" name="Ink 128"/>
                <p:cNvPicPr>
                  <a:picLocks noRot="1" noChangeAspect="1" noEditPoints="1" noChangeArrowheads="1" noChangeShapeType="1"/>
                </p:cNvPicPr>
                <p:nvPr/>
              </p:nvPicPr>
              <p:blipFill>
                <a:blip r:embed="rId99"/>
                <a:stretch>
                  <a:fillRect/>
                </a:stretch>
              </p:blipFill>
              <p:spPr>
                <a:xfrm>
                  <a:off x="4030691" y="4703547"/>
                  <a:ext cx="66618" cy="41706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00">
              <p14:nvContentPartPr>
                <p14:cNvPr id="227" name="Ink 129"/>
                <p14:cNvContentPartPr>
                  <a14:cpLocks xmlns:a14="http://schemas.microsoft.com/office/drawing/2010/main" noRot="1" noChangeAspect="1" noEditPoints="1" noChangeArrowheads="1" noChangeShapeType="1"/>
                </p14:cNvContentPartPr>
                <p14:nvPr/>
              </p14:nvContentPartPr>
              <p14:xfrm>
                <a:off x="4165600" y="4787900"/>
                <a:ext cx="50800" cy="25400"/>
              </p14:xfrm>
            </p:contentPart>
          </mc:Choice>
          <mc:Fallback xmlns="">
            <p:pic>
              <p:nvPicPr>
                <p:cNvPr id="227" name="Ink 129"/>
                <p:cNvPicPr>
                  <a:picLocks noRot="1" noChangeAspect="1" noEditPoints="1" noChangeArrowheads="1" noChangeShapeType="1"/>
                </p:cNvPicPr>
                <p:nvPr/>
              </p:nvPicPr>
              <p:blipFill>
                <a:blip r:embed="rId101"/>
                <a:stretch>
                  <a:fillRect/>
                </a:stretch>
              </p:blipFill>
              <p:spPr>
                <a:xfrm>
                  <a:off x="4157691" y="4779747"/>
                  <a:ext cx="66618" cy="41706"/>
                </a:xfrm>
                <a:prstGeom prst="rect">
                  <a:avLst/>
                </a:prstGeom>
              </p:spPr>
            </p:pic>
          </mc:Fallback>
        </mc:AlternateContent>
      </p:grpSp>
      <p:sp>
        <p:nvSpPr>
          <p:cNvPr id="2" name="TextBox 1"/>
          <p:cNvSpPr txBox="1"/>
          <p:nvPr/>
        </p:nvSpPr>
        <p:spPr>
          <a:xfrm>
            <a:off x="5105400" y="5819001"/>
            <a:ext cx="16446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008000"/>
                </a:solidFill>
                <a:latin typeface="Felt Tip Roman" panose="02000400000000000000" pitchFamily="2" charset="0"/>
              </a:rPr>
              <a:t>+ Growth</a:t>
            </a:r>
            <a:endParaRPr lang="en-US" sz="1200" dirty="0">
              <a:solidFill>
                <a:srgbClr val="008000"/>
              </a:solidFill>
              <a:latin typeface="Felt Tip Roman" panose="02000400000000000000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4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2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24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2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"/>
                            </p:stCondLst>
                            <p:childTnLst>
                              <p:par>
                                <p:cTn id="4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2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9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123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360" grpId="0" animBg="1"/>
      <p:bldP spid="12412" grpId="0" animBg="1"/>
      <p:bldP spid="12413" grpId="0" animBg="1"/>
      <p:bldP spid="12410" grpId="0" animBg="1"/>
      <p:bldP spid="12411" grpId="0" animBg="1"/>
      <p:bldP spid="12362" grpId="0" animBg="1"/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>
            <a:grpSpLocks/>
          </p:cNvGrpSpPr>
          <p:nvPr/>
        </p:nvGrpSpPr>
        <p:grpSpPr bwMode="auto">
          <a:xfrm>
            <a:off x="5562600" y="2598738"/>
            <a:ext cx="1473200" cy="336550"/>
            <a:chOff x="11404600" y="1662113"/>
            <a:chExt cx="1473200" cy="336965"/>
          </a:xfrm>
        </p:grpSpPr>
        <p:sp>
          <p:nvSpPr>
            <p:cNvPr id="14430" name="Text Box 245"/>
            <p:cNvSpPr txBox="1">
              <a:spLocks noChangeArrowheads="1"/>
            </p:cNvSpPr>
            <p:nvPr/>
          </p:nvSpPr>
          <p:spPr bwMode="auto">
            <a:xfrm>
              <a:off x="11404600" y="1662113"/>
              <a:ext cx="1370013" cy="3369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Char char="-"/>
              </a:pPr>
              <a:r>
                <a:rPr lang="en-US" altLang="en-US" sz="1600" dirty="0">
                  <a:solidFill>
                    <a:srgbClr val="008000"/>
                  </a:solidFill>
                  <a:latin typeface="Felt Tip Roman" panose="02000400000000000000" pitchFamily="2" charset="0"/>
                </a:rPr>
                <a:t>Svc Disruption</a:t>
              </a:r>
            </a:p>
          </p:txBody>
        </p:sp>
        <p:sp>
          <p:nvSpPr>
            <p:cNvPr id="14431" name="Ink 16"/>
            <p:cNvSpPr>
              <a:spLocks noRot="1" noChangeAspect="1" noEditPoints="1" noChangeArrowheads="1" noChangeShapeType="1" noTextEdit="1"/>
            </p:cNvSpPr>
            <p:nvPr/>
          </p:nvSpPr>
          <p:spPr bwMode="auto">
            <a:xfrm>
              <a:off x="12801600" y="1767232"/>
              <a:ext cx="76200" cy="215900"/>
            </a:xfrm>
            <a:custGeom>
              <a:avLst/>
              <a:gdLst>
                <a:gd name="T0" fmla="*/ 2147483646 w 194"/>
                <a:gd name="T1" fmla="*/ 2147483646 h 555"/>
                <a:gd name="T2" fmla="*/ 2147483646 w 194"/>
                <a:gd name="T3" fmla="*/ 2147483646 h 555"/>
                <a:gd name="T4" fmla="*/ 2147483646 w 194"/>
                <a:gd name="T5" fmla="*/ 2147483646 h 555"/>
                <a:gd name="T6" fmla="*/ 2147483646 w 194"/>
                <a:gd name="T7" fmla="*/ 2147483646 h 555"/>
                <a:gd name="T8" fmla="*/ 2147483646 w 194"/>
                <a:gd name="T9" fmla="*/ 2147483646 h 555"/>
                <a:gd name="T10" fmla="*/ 2147483646 w 194"/>
                <a:gd name="T11" fmla="*/ 2147483646 h 555"/>
                <a:gd name="T12" fmla="*/ 2147483646 w 194"/>
                <a:gd name="T13" fmla="*/ 2147483646 h 555"/>
                <a:gd name="T14" fmla="*/ 2147483646 w 194"/>
                <a:gd name="T15" fmla="*/ 2147483646 h 555"/>
                <a:gd name="T16" fmla="*/ 2147483646 w 194"/>
                <a:gd name="T17" fmla="*/ 2147483646 h 555"/>
                <a:gd name="T18" fmla="*/ 2147483646 w 194"/>
                <a:gd name="T19" fmla="*/ 2147483646 h 555"/>
                <a:gd name="T20" fmla="*/ 2147483646 w 194"/>
                <a:gd name="T21" fmla="*/ 2147483646 h 555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94"/>
                <a:gd name="T34" fmla="*/ 0 h 555"/>
                <a:gd name="T35" fmla="*/ 194 w 194"/>
                <a:gd name="T36" fmla="*/ 555 h 555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94" h="555" extrusionOk="0">
                  <a:moveTo>
                    <a:pt x="83" y="8"/>
                  </a:moveTo>
                  <a:cubicBezTo>
                    <a:pt x="55" y="4"/>
                    <a:pt x="72" y="34"/>
                    <a:pt x="76" y="67"/>
                  </a:cubicBezTo>
                  <a:cubicBezTo>
                    <a:pt x="83" y="127"/>
                    <a:pt x="84" y="186"/>
                    <a:pt x="83" y="246"/>
                  </a:cubicBezTo>
                  <a:cubicBezTo>
                    <a:pt x="82" y="304"/>
                    <a:pt x="76" y="361"/>
                    <a:pt x="75" y="418"/>
                  </a:cubicBezTo>
                  <a:cubicBezTo>
                    <a:pt x="74" y="455"/>
                    <a:pt x="78" y="489"/>
                    <a:pt x="81" y="524"/>
                  </a:cubicBezTo>
                  <a:cubicBezTo>
                    <a:pt x="81" y="543"/>
                    <a:pt x="81" y="549"/>
                    <a:pt x="95" y="554"/>
                  </a:cubicBezTo>
                </a:path>
                <a:path w="194" h="555" extrusionOk="0">
                  <a:moveTo>
                    <a:pt x="14" y="379"/>
                  </a:moveTo>
                  <a:cubicBezTo>
                    <a:pt x="0" y="398"/>
                    <a:pt x="33" y="411"/>
                    <a:pt x="53" y="440"/>
                  </a:cubicBezTo>
                  <a:cubicBezTo>
                    <a:pt x="70" y="465"/>
                    <a:pt x="81" y="492"/>
                    <a:pt x="92" y="521"/>
                  </a:cubicBezTo>
                  <a:cubicBezTo>
                    <a:pt x="123" y="515"/>
                    <a:pt x="130" y="498"/>
                    <a:pt x="148" y="470"/>
                  </a:cubicBezTo>
                  <a:cubicBezTo>
                    <a:pt x="166" y="441"/>
                    <a:pt x="177" y="413"/>
                    <a:pt x="193" y="383"/>
                  </a:cubicBezTo>
                </a:path>
              </a:pathLst>
            </a:custGeom>
            <a:noFill/>
            <a:ln w="19050" cap="rnd" cmpd="sng">
              <a:solidFill>
                <a:srgbClr val="008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2" name="Group 1"/>
          <p:cNvGrpSpPr>
            <a:grpSpLocks/>
          </p:cNvGrpSpPr>
          <p:nvPr/>
        </p:nvGrpSpPr>
        <p:grpSpPr bwMode="auto">
          <a:xfrm>
            <a:off x="5600700" y="2362200"/>
            <a:ext cx="1003300" cy="336550"/>
            <a:chOff x="11434762" y="63085"/>
            <a:chExt cx="1002619" cy="336965"/>
          </a:xfrm>
        </p:grpSpPr>
        <p:sp>
          <p:nvSpPr>
            <p:cNvPr id="14416" name="Ink 7"/>
            <p:cNvSpPr>
              <a:spLocks noRot="1" noChangeAspect="1" noEditPoints="1" noChangeArrowheads="1" noChangeShapeType="1" noTextEdit="1"/>
            </p:cNvSpPr>
            <p:nvPr/>
          </p:nvSpPr>
          <p:spPr bwMode="auto">
            <a:xfrm>
              <a:off x="12359593" y="94041"/>
              <a:ext cx="77788" cy="239713"/>
            </a:xfrm>
            <a:custGeom>
              <a:avLst/>
              <a:gdLst>
                <a:gd name="T0" fmla="*/ 2147483646 w 290"/>
                <a:gd name="T1" fmla="*/ 2147483646 h 878"/>
                <a:gd name="T2" fmla="*/ 2147483646 w 290"/>
                <a:gd name="T3" fmla="*/ 2147483646 h 878"/>
                <a:gd name="T4" fmla="*/ 2147483646 w 290"/>
                <a:gd name="T5" fmla="*/ 2147483646 h 878"/>
                <a:gd name="T6" fmla="*/ 2147483646 w 290"/>
                <a:gd name="T7" fmla="*/ 2147483646 h 878"/>
                <a:gd name="T8" fmla="*/ 2147483646 w 290"/>
                <a:gd name="T9" fmla="*/ 2147483646 h 878"/>
                <a:gd name="T10" fmla="*/ 2147483646 w 290"/>
                <a:gd name="T11" fmla="*/ 2147483646 h 878"/>
                <a:gd name="T12" fmla="*/ 2147483646 w 290"/>
                <a:gd name="T13" fmla="*/ 2147483646 h 878"/>
                <a:gd name="T14" fmla="*/ 2147483646 w 290"/>
                <a:gd name="T15" fmla="*/ 2147483646 h 878"/>
                <a:gd name="T16" fmla="*/ 2147483646 w 290"/>
                <a:gd name="T17" fmla="*/ 2147483646 h 878"/>
                <a:gd name="T18" fmla="*/ 2147483646 w 290"/>
                <a:gd name="T19" fmla="*/ 2147483646 h 878"/>
                <a:gd name="T20" fmla="*/ 0 w 290"/>
                <a:gd name="T21" fmla="*/ 2147483646 h 878"/>
                <a:gd name="T22" fmla="*/ 2147483646 w 290"/>
                <a:gd name="T23" fmla="*/ 2147483646 h 878"/>
                <a:gd name="T24" fmla="*/ 2147483646 w 290"/>
                <a:gd name="T25" fmla="*/ 0 h 878"/>
                <a:gd name="T26" fmla="*/ 2147483646 w 290"/>
                <a:gd name="T27" fmla="*/ 2147483646 h 878"/>
                <a:gd name="T28" fmla="*/ 2147483646 w 290"/>
                <a:gd name="T29" fmla="*/ 2147483646 h 878"/>
                <a:gd name="T30" fmla="*/ 2147483646 w 290"/>
                <a:gd name="T31" fmla="*/ 2147483646 h 878"/>
                <a:gd name="T32" fmla="*/ 2147483646 w 290"/>
                <a:gd name="T33" fmla="*/ 2147483646 h 87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290"/>
                <a:gd name="T52" fmla="*/ 0 h 878"/>
                <a:gd name="T53" fmla="*/ 290 w 290"/>
                <a:gd name="T54" fmla="*/ 878 h 878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290" h="878" extrusionOk="0">
                  <a:moveTo>
                    <a:pt x="155" y="119"/>
                  </a:moveTo>
                  <a:cubicBezTo>
                    <a:pt x="148" y="96"/>
                    <a:pt x="148" y="91"/>
                    <a:pt x="135" y="72"/>
                  </a:cubicBezTo>
                  <a:cubicBezTo>
                    <a:pt x="131" y="107"/>
                    <a:pt x="134" y="142"/>
                    <a:pt x="135" y="178"/>
                  </a:cubicBezTo>
                  <a:cubicBezTo>
                    <a:pt x="138" y="266"/>
                    <a:pt x="137" y="353"/>
                    <a:pt x="137" y="441"/>
                  </a:cubicBezTo>
                  <a:cubicBezTo>
                    <a:pt x="137" y="538"/>
                    <a:pt x="138" y="636"/>
                    <a:pt x="138" y="733"/>
                  </a:cubicBezTo>
                  <a:cubicBezTo>
                    <a:pt x="138" y="781"/>
                    <a:pt x="111" y="919"/>
                    <a:pt x="135" y="877"/>
                  </a:cubicBezTo>
                  <a:cubicBezTo>
                    <a:pt x="139" y="867"/>
                    <a:pt x="142" y="857"/>
                    <a:pt x="146" y="847"/>
                  </a:cubicBezTo>
                </a:path>
                <a:path w="290" h="878" extrusionOk="0">
                  <a:moveTo>
                    <a:pt x="123" y="52"/>
                  </a:moveTo>
                  <a:cubicBezTo>
                    <a:pt x="108" y="75"/>
                    <a:pt x="95" y="100"/>
                    <a:pt x="79" y="122"/>
                  </a:cubicBezTo>
                  <a:cubicBezTo>
                    <a:pt x="56" y="155"/>
                    <a:pt x="33" y="188"/>
                    <a:pt x="15" y="224"/>
                  </a:cubicBezTo>
                  <a:cubicBezTo>
                    <a:pt x="7" y="239"/>
                    <a:pt x="5" y="244"/>
                    <a:pt x="0" y="254"/>
                  </a:cubicBezTo>
                  <a:cubicBezTo>
                    <a:pt x="34" y="229"/>
                    <a:pt x="57" y="197"/>
                    <a:pt x="81" y="161"/>
                  </a:cubicBezTo>
                  <a:cubicBezTo>
                    <a:pt x="115" y="110"/>
                    <a:pt x="145" y="57"/>
                    <a:pt x="168" y="0"/>
                  </a:cubicBezTo>
                  <a:cubicBezTo>
                    <a:pt x="155" y="37"/>
                    <a:pt x="149" y="69"/>
                    <a:pt x="157" y="109"/>
                  </a:cubicBezTo>
                  <a:cubicBezTo>
                    <a:pt x="165" y="152"/>
                    <a:pt x="186" y="190"/>
                    <a:pt x="210" y="226"/>
                  </a:cubicBezTo>
                  <a:cubicBezTo>
                    <a:pt x="224" y="247"/>
                    <a:pt x="255" y="283"/>
                    <a:pt x="272" y="296"/>
                  </a:cubicBezTo>
                  <a:cubicBezTo>
                    <a:pt x="288" y="301"/>
                    <a:pt x="294" y="301"/>
                    <a:pt x="288" y="315"/>
                  </a:cubicBezTo>
                </a:path>
              </a:pathLst>
            </a:custGeom>
            <a:noFill/>
            <a:ln w="19050" cap="rnd">
              <a:solidFill>
                <a:srgbClr val="008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4417" name="Text Box 245"/>
            <p:cNvSpPr txBox="1">
              <a:spLocks noChangeArrowheads="1"/>
            </p:cNvSpPr>
            <p:nvPr/>
          </p:nvSpPr>
          <p:spPr bwMode="auto">
            <a:xfrm>
              <a:off x="11434762" y="63085"/>
              <a:ext cx="940749" cy="3369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Char char="-"/>
              </a:pPr>
              <a:r>
                <a:rPr lang="en-US" altLang="en-US" sz="1600" dirty="0">
                  <a:solidFill>
                    <a:srgbClr val="008000"/>
                  </a:solidFill>
                  <a:latin typeface="Felt Tip Roman" panose="02000400000000000000" pitchFamily="2" charset="0"/>
                </a:rPr>
                <a:t>Resilient</a:t>
              </a:r>
            </a:p>
          </p:txBody>
        </p:sp>
      </p:grpSp>
      <p:sp>
        <p:nvSpPr>
          <p:cNvPr id="14338" name="Ink 49"/>
          <p:cNvSpPr>
            <a:spLocks noRot="1" noChangeAspect="1" noEditPoints="1" noChangeArrowheads="1" noChangeShapeType="1" noTextEdit="1"/>
          </p:cNvSpPr>
          <p:nvPr/>
        </p:nvSpPr>
        <p:spPr bwMode="auto">
          <a:xfrm>
            <a:off x="304800" y="2057400"/>
            <a:ext cx="8382000" cy="128588"/>
          </a:xfrm>
          <a:custGeom>
            <a:avLst/>
            <a:gdLst>
              <a:gd name="T0" fmla="*/ 0 w 18204"/>
              <a:gd name="T1" fmla="*/ 2147483646 h 276"/>
              <a:gd name="T2" fmla="*/ 2147483646 w 18204"/>
              <a:gd name="T3" fmla="*/ 2147483646 h 276"/>
              <a:gd name="T4" fmla="*/ 2147483646 w 18204"/>
              <a:gd name="T5" fmla="*/ 2147483646 h 276"/>
              <a:gd name="T6" fmla="*/ 2147483646 w 18204"/>
              <a:gd name="T7" fmla="*/ 2147483646 h 276"/>
              <a:gd name="T8" fmla="*/ 2147483646 w 18204"/>
              <a:gd name="T9" fmla="*/ 2147483646 h 276"/>
              <a:gd name="T10" fmla="*/ 2147483646 w 18204"/>
              <a:gd name="T11" fmla="*/ 2147483646 h 276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8204"/>
              <a:gd name="T19" fmla="*/ 0 h 276"/>
              <a:gd name="T20" fmla="*/ 18204 w 18204"/>
              <a:gd name="T21" fmla="*/ 276 h 27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8204" h="276" extrusionOk="0">
                <a:moveTo>
                  <a:pt x="0" y="262"/>
                </a:moveTo>
                <a:cubicBezTo>
                  <a:pt x="227" y="259"/>
                  <a:pt x="457" y="252"/>
                  <a:pt x="687" y="238"/>
                </a:cubicBezTo>
                <a:cubicBezTo>
                  <a:pt x="2611" y="121"/>
                  <a:pt x="4524" y="37"/>
                  <a:pt x="6453" y="29"/>
                </a:cubicBezTo>
                <a:cubicBezTo>
                  <a:pt x="8214" y="22"/>
                  <a:pt x="9975" y="48"/>
                  <a:pt x="11736" y="26"/>
                </a:cubicBezTo>
                <a:cubicBezTo>
                  <a:pt x="13413" y="5"/>
                  <a:pt x="15089" y="14"/>
                  <a:pt x="16766" y="5"/>
                </a:cubicBezTo>
                <a:cubicBezTo>
                  <a:pt x="17245" y="3"/>
                  <a:pt x="17726" y="9"/>
                  <a:pt x="18203" y="5"/>
                </a:cubicBezTo>
              </a:path>
            </a:pathLst>
          </a:custGeom>
          <a:noFill/>
          <a:ln w="19050" cap="rnd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156783" name="Ink 111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3568700" y="3035300"/>
              <a:ext cx="1803400" cy="1828800"/>
            </p14:xfrm>
          </p:contentPart>
        </mc:Choice>
        <mc:Fallback xmlns="">
          <p:pic>
            <p:nvPicPr>
              <p:cNvPr id="156783" name="Ink 111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559341" y="3025940"/>
                <a:ext cx="1822118" cy="1847520"/>
              </a:xfrm>
              <a:prstGeom prst="rect">
                <a:avLst/>
              </a:prstGeom>
            </p:spPr>
          </p:pic>
        </mc:Fallback>
      </mc:AlternateContent>
      <p:grpSp>
        <p:nvGrpSpPr>
          <p:cNvPr id="14367" name="Group 144"/>
          <p:cNvGrpSpPr>
            <a:grpSpLocks/>
          </p:cNvGrpSpPr>
          <p:nvPr/>
        </p:nvGrpSpPr>
        <p:grpSpPr bwMode="auto">
          <a:xfrm>
            <a:off x="1754647" y="2209800"/>
            <a:ext cx="5638800" cy="3581400"/>
            <a:chOff x="4724400" y="1752600"/>
            <a:chExt cx="1103313" cy="3248526"/>
          </a:xfrm>
        </p:grpSpPr>
        <p:grpSp>
          <p:nvGrpSpPr>
            <p:cNvPr id="14477" name="Group 145"/>
            <p:cNvGrpSpPr>
              <a:grpSpLocks/>
            </p:cNvGrpSpPr>
            <p:nvPr/>
          </p:nvGrpSpPr>
          <p:grpSpPr bwMode="auto">
            <a:xfrm>
              <a:off x="4724400" y="1752600"/>
              <a:ext cx="1103313" cy="3170238"/>
              <a:chOff x="4114800" y="1371600"/>
              <a:chExt cx="1103313" cy="3170238"/>
            </a:xfrm>
          </p:grpSpPr>
          <p:sp>
            <p:nvSpPr>
              <p:cNvPr id="14480" name="Ink 131"/>
              <p:cNvSpPr>
                <a:spLocks noRot="1" noChangeAspect="1" noEditPoints="1" noChangeArrowheads="1" noChangeShapeType="1" noTextEdit="1"/>
              </p:cNvSpPr>
              <p:nvPr/>
            </p:nvSpPr>
            <p:spPr bwMode="auto">
              <a:xfrm>
                <a:off x="4114800" y="1371600"/>
                <a:ext cx="36513" cy="3170238"/>
              </a:xfrm>
              <a:custGeom>
                <a:avLst/>
                <a:gdLst>
                  <a:gd name="T0" fmla="*/ 2147483646 w 123"/>
                  <a:gd name="T1" fmla="*/ 0 h 8809"/>
                  <a:gd name="T2" fmla="*/ 2147483646 w 123"/>
                  <a:gd name="T3" fmla="*/ 2147483646 h 8809"/>
                  <a:gd name="T4" fmla="*/ 2147483646 w 123"/>
                  <a:gd name="T5" fmla="*/ 2147483646 h 8809"/>
                  <a:gd name="T6" fmla="*/ 2147483646 w 123"/>
                  <a:gd name="T7" fmla="*/ 2147483646 h 8809"/>
                  <a:gd name="T8" fmla="*/ 2147483646 w 123"/>
                  <a:gd name="T9" fmla="*/ 2147483646 h 8809"/>
                  <a:gd name="T10" fmla="*/ 2147483646 w 123"/>
                  <a:gd name="T11" fmla="*/ 2147483646 h 8809"/>
                  <a:gd name="T12" fmla="*/ 2147483646 w 123"/>
                  <a:gd name="T13" fmla="*/ 2147483646 h 8809"/>
                  <a:gd name="T14" fmla="*/ 0 w 123"/>
                  <a:gd name="T15" fmla="*/ 2147483646 h 8809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23"/>
                  <a:gd name="T25" fmla="*/ 0 h 8809"/>
                  <a:gd name="T26" fmla="*/ 123 w 123"/>
                  <a:gd name="T27" fmla="*/ 8809 h 8809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23" h="8809" extrusionOk="0">
                    <a:moveTo>
                      <a:pt x="122" y="0"/>
                    </a:moveTo>
                    <a:cubicBezTo>
                      <a:pt x="51" y="468"/>
                      <a:pt x="43" y="938"/>
                      <a:pt x="42" y="1411"/>
                    </a:cubicBezTo>
                    <a:cubicBezTo>
                      <a:pt x="40" y="2128"/>
                      <a:pt x="29" y="2835"/>
                      <a:pt x="58" y="3551"/>
                    </a:cubicBezTo>
                    <a:cubicBezTo>
                      <a:pt x="78" y="4047"/>
                      <a:pt x="63" y="4548"/>
                      <a:pt x="58" y="5045"/>
                    </a:cubicBezTo>
                    <a:cubicBezTo>
                      <a:pt x="53" y="5535"/>
                      <a:pt x="48" y="6015"/>
                      <a:pt x="68" y="6504"/>
                    </a:cubicBezTo>
                    <a:cubicBezTo>
                      <a:pt x="82" y="6853"/>
                      <a:pt x="65" y="7212"/>
                      <a:pt x="52" y="7561"/>
                    </a:cubicBezTo>
                    <a:cubicBezTo>
                      <a:pt x="38" y="7928"/>
                      <a:pt x="47" y="8295"/>
                      <a:pt x="27" y="8661"/>
                    </a:cubicBezTo>
                    <a:cubicBezTo>
                      <a:pt x="24" y="8710"/>
                      <a:pt x="5" y="8780"/>
                      <a:pt x="0" y="8808"/>
                    </a:cubicBezTo>
                  </a:path>
                </a:pathLst>
              </a:custGeom>
              <a:noFill/>
              <a:ln w="28575" cap="rnd" cmpd="sng">
                <a:solidFill>
                  <a:srgbClr val="008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481" name="Ink 131"/>
              <p:cNvSpPr>
                <a:spLocks noRot="1" noChangeAspect="1" noEditPoints="1" noChangeArrowheads="1" noChangeShapeType="1" noTextEdit="1"/>
              </p:cNvSpPr>
              <p:nvPr/>
            </p:nvSpPr>
            <p:spPr bwMode="auto">
              <a:xfrm>
                <a:off x="5181600" y="1371600"/>
                <a:ext cx="36513" cy="3170238"/>
              </a:xfrm>
              <a:custGeom>
                <a:avLst/>
                <a:gdLst>
                  <a:gd name="T0" fmla="*/ 2147483646 w 123"/>
                  <a:gd name="T1" fmla="*/ 0 h 8809"/>
                  <a:gd name="T2" fmla="*/ 2147483646 w 123"/>
                  <a:gd name="T3" fmla="*/ 2147483646 h 8809"/>
                  <a:gd name="T4" fmla="*/ 2147483646 w 123"/>
                  <a:gd name="T5" fmla="*/ 2147483646 h 8809"/>
                  <a:gd name="T6" fmla="*/ 2147483646 w 123"/>
                  <a:gd name="T7" fmla="*/ 2147483646 h 8809"/>
                  <a:gd name="T8" fmla="*/ 2147483646 w 123"/>
                  <a:gd name="T9" fmla="*/ 2147483646 h 8809"/>
                  <a:gd name="T10" fmla="*/ 2147483646 w 123"/>
                  <a:gd name="T11" fmla="*/ 2147483646 h 8809"/>
                  <a:gd name="T12" fmla="*/ 2147483646 w 123"/>
                  <a:gd name="T13" fmla="*/ 2147483646 h 8809"/>
                  <a:gd name="T14" fmla="*/ 0 w 123"/>
                  <a:gd name="T15" fmla="*/ 2147483646 h 8809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23"/>
                  <a:gd name="T25" fmla="*/ 0 h 8809"/>
                  <a:gd name="T26" fmla="*/ 123 w 123"/>
                  <a:gd name="T27" fmla="*/ 8809 h 8809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23" h="8809" extrusionOk="0">
                    <a:moveTo>
                      <a:pt x="122" y="0"/>
                    </a:moveTo>
                    <a:cubicBezTo>
                      <a:pt x="51" y="468"/>
                      <a:pt x="43" y="938"/>
                      <a:pt x="42" y="1411"/>
                    </a:cubicBezTo>
                    <a:cubicBezTo>
                      <a:pt x="40" y="2128"/>
                      <a:pt x="29" y="2835"/>
                      <a:pt x="58" y="3551"/>
                    </a:cubicBezTo>
                    <a:cubicBezTo>
                      <a:pt x="78" y="4047"/>
                      <a:pt x="63" y="4548"/>
                      <a:pt x="58" y="5045"/>
                    </a:cubicBezTo>
                    <a:cubicBezTo>
                      <a:pt x="53" y="5535"/>
                      <a:pt x="48" y="6015"/>
                      <a:pt x="68" y="6504"/>
                    </a:cubicBezTo>
                    <a:cubicBezTo>
                      <a:pt x="82" y="6853"/>
                      <a:pt x="65" y="7212"/>
                      <a:pt x="52" y="7561"/>
                    </a:cubicBezTo>
                    <a:cubicBezTo>
                      <a:pt x="38" y="7928"/>
                      <a:pt x="47" y="8295"/>
                      <a:pt x="27" y="8661"/>
                    </a:cubicBezTo>
                    <a:cubicBezTo>
                      <a:pt x="24" y="8710"/>
                      <a:pt x="5" y="8780"/>
                      <a:pt x="0" y="8808"/>
                    </a:cubicBezTo>
                  </a:path>
                </a:pathLst>
              </a:custGeom>
              <a:noFill/>
              <a:ln w="28575" cap="rnd" cmpd="sng">
                <a:solidFill>
                  <a:srgbClr val="008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14479" name="Comment 159"/>
            <p:cNvSpPr>
              <a:spLocks noRot="1" noChangeAspect="1" noEditPoints="1" noChangeArrowheads="1" noChangeShapeType="1" noTextEdit="1"/>
            </p:cNvSpPr>
            <p:nvPr/>
          </p:nvSpPr>
          <p:spPr bwMode="auto">
            <a:xfrm>
              <a:off x="4724400" y="4953000"/>
              <a:ext cx="1066800" cy="48126"/>
            </a:xfrm>
            <a:custGeom>
              <a:avLst/>
              <a:gdLst>
                <a:gd name="T0" fmla="*/ 2147483646 w 2002"/>
                <a:gd name="T1" fmla="*/ 2147483646 h 77"/>
                <a:gd name="T2" fmla="*/ 2147483646 w 2002"/>
                <a:gd name="T3" fmla="*/ 2147483646 h 77"/>
                <a:gd name="T4" fmla="*/ 2147483646 w 2002"/>
                <a:gd name="T5" fmla="*/ 2147483646 h 77"/>
                <a:gd name="T6" fmla="*/ 2147483646 w 2002"/>
                <a:gd name="T7" fmla="*/ 2147483646 h 77"/>
                <a:gd name="T8" fmla="*/ 2147483646 w 2002"/>
                <a:gd name="T9" fmla="*/ 2147483646 h 77"/>
                <a:gd name="T10" fmla="*/ 2147483646 w 2002"/>
                <a:gd name="T11" fmla="*/ 2147483646 h 77"/>
                <a:gd name="T12" fmla="*/ 0 w 2002"/>
                <a:gd name="T13" fmla="*/ 2147483646 h 7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002"/>
                <a:gd name="T22" fmla="*/ 0 h 77"/>
                <a:gd name="T23" fmla="*/ 2002 w 2002"/>
                <a:gd name="T24" fmla="*/ 77 h 7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002" h="77" extrusionOk="0">
                  <a:moveTo>
                    <a:pt x="1989" y="6"/>
                  </a:moveTo>
                  <a:cubicBezTo>
                    <a:pt x="1970" y="2"/>
                    <a:pt x="1975" y="0"/>
                    <a:pt x="1956" y="0"/>
                  </a:cubicBezTo>
                  <a:cubicBezTo>
                    <a:pt x="1897" y="-1"/>
                    <a:pt x="1835" y="0"/>
                    <a:pt x="1777" y="5"/>
                  </a:cubicBezTo>
                  <a:cubicBezTo>
                    <a:pt x="1656" y="16"/>
                    <a:pt x="1533" y="22"/>
                    <a:pt x="1411" y="27"/>
                  </a:cubicBezTo>
                  <a:cubicBezTo>
                    <a:pt x="1244" y="34"/>
                    <a:pt x="1076" y="34"/>
                    <a:pt x="909" y="38"/>
                  </a:cubicBezTo>
                  <a:cubicBezTo>
                    <a:pt x="742" y="42"/>
                    <a:pt x="574" y="52"/>
                    <a:pt x="407" y="55"/>
                  </a:cubicBezTo>
                  <a:cubicBezTo>
                    <a:pt x="272" y="57"/>
                    <a:pt x="134" y="60"/>
                    <a:pt x="0" y="76"/>
                  </a:cubicBezTo>
                </a:path>
              </a:pathLst>
            </a:custGeom>
            <a:noFill/>
            <a:ln w="28575" cap="rnd" cmpd="sng">
              <a:solidFill>
                <a:srgbClr val="008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4372" name="Ink 49"/>
          <p:cNvSpPr>
            <a:spLocks noRot="1" noChangeAspect="1" noEditPoints="1" noChangeArrowheads="1" noChangeShapeType="1" noTextEdit="1"/>
          </p:cNvSpPr>
          <p:nvPr/>
        </p:nvSpPr>
        <p:spPr bwMode="auto">
          <a:xfrm>
            <a:off x="304800" y="2057400"/>
            <a:ext cx="8382000" cy="128588"/>
          </a:xfrm>
          <a:custGeom>
            <a:avLst/>
            <a:gdLst>
              <a:gd name="T0" fmla="*/ 0 w 18204"/>
              <a:gd name="T1" fmla="*/ 2147483646 h 276"/>
              <a:gd name="T2" fmla="*/ 2147483646 w 18204"/>
              <a:gd name="T3" fmla="*/ 2147483646 h 276"/>
              <a:gd name="T4" fmla="*/ 2147483646 w 18204"/>
              <a:gd name="T5" fmla="*/ 2147483646 h 276"/>
              <a:gd name="T6" fmla="*/ 2147483646 w 18204"/>
              <a:gd name="T7" fmla="*/ 2147483646 h 276"/>
              <a:gd name="T8" fmla="*/ 2147483646 w 18204"/>
              <a:gd name="T9" fmla="*/ 2147483646 h 276"/>
              <a:gd name="T10" fmla="*/ 2147483646 w 18204"/>
              <a:gd name="T11" fmla="*/ 2147483646 h 276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8204"/>
              <a:gd name="T19" fmla="*/ 0 h 276"/>
              <a:gd name="T20" fmla="*/ 18204 w 18204"/>
              <a:gd name="T21" fmla="*/ 276 h 27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8204" h="276" extrusionOk="0">
                <a:moveTo>
                  <a:pt x="0" y="262"/>
                </a:moveTo>
                <a:cubicBezTo>
                  <a:pt x="227" y="259"/>
                  <a:pt x="457" y="252"/>
                  <a:pt x="687" y="238"/>
                </a:cubicBezTo>
                <a:cubicBezTo>
                  <a:pt x="2611" y="121"/>
                  <a:pt x="4524" y="37"/>
                  <a:pt x="6453" y="29"/>
                </a:cubicBezTo>
                <a:cubicBezTo>
                  <a:pt x="8214" y="22"/>
                  <a:pt x="9975" y="48"/>
                  <a:pt x="11736" y="26"/>
                </a:cubicBezTo>
                <a:cubicBezTo>
                  <a:pt x="13413" y="5"/>
                  <a:pt x="15089" y="14"/>
                  <a:pt x="16766" y="5"/>
                </a:cubicBezTo>
                <a:cubicBezTo>
                  <a:pt x="17245" y="3"/>
                  <a:pt x="17726" y="9"/>
                  <a:pt x="18203" y="5"/>
                </a:cubicBezTo>
              </a:path>
            </a:pathLst>
          </a:custGeom>
          <a:noFill/>
          <a:ln w="19050" cap="rnd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156832" name="Ink 29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6958013" y="1295400"/>
              <a:ext cx="360362" cy="373063"/>
            </p14:xfrm>
          </p:contentPart>
        </mc:Choice>
        <mc:Fallback xmlns="">
          <p:pic>
            <p:nvPicPr>
              <p:cNvPr id="156832" name="Ink 29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6949373" y="1289999"/>
                <a:ext cx="371522" cy="387827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156833" name="Ink 29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7410450" y="1447800"/>
              <a:ext cx="212725" cy="220663"/>
            </p14:xfrm>
          </p:contentPart>
        </mc:Choice>
        <mc:Fallback xmlns="">
          <p:pic>
            <p:nvPicPr>
              <p:cNvPr id="156833" name="Ink 29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7401451" y="1442040"/>
                <a:ext cx="226763" cy="235782"/>
              </a:xfrm>
              <a:prstGeom prst="rect">
                <a:avLst/>
              </a:prstGeom>
            </p:spPr>
          </p:pic>
        </mc:Fallback>
      </mc:AlternateContent>
      <p:grpSp>
        <p:nvGrpSpPr>
          <p:cNvPr id="14375" name="Group 162"/>
          <p:cNvGrpSpPr>
            <a:grpSpLocks/>
          </p:cNvGrpSpPr>
          <p:nvPr/>
        </p:nvGrpSpPr>
        <p:grpSpPr bwMode="auto">
          <a:xfrm>
            <a:off x="7742238" y="1411288"/>
            <a:ext cx="212725" cy="192087"/>
            <a:chOff x="1920" y="816"/>
            <a:chExt cx="2736" cy="1104"/>
          </a:xfrm>
        </p:grpSpPr>
        <p:sp>
          <p:nvSpPr>
            <p:cNvPr id="14470" name="Freeform 162"/>
            <p:cNvSpPr>
              <a:spLocks/>
            </p:cNvSpPr>
            <p:nvPr/>
          </p:nvSpPr>
          <p:spPr bwMode="auto">
            <a:xfrm rot="-5400000">
              <a:off x="3168" y="384"/>
              <a:ext cx="1056" cy="1920"/>
            </a:xfrm>
            <a:custGeom>
              <a:avLst/>
              <a:gdLst>
                <a:gd name="T0" fmla="*/ 0 w 1288"/>
                <a:gd name="T1" fmla="*/ 2147483646 h 1064"/>
                <a:gd name="T2" fmla="*/ 1443530537 w 1288"/>
                <a:gd name="T3" fmla="*/ 2147483646 h 1064"/>
                <a:gd name="T4" fmla="*/ 1443530537 w 1288"/>
                <a:gd name="T5" fmla="*/ 2147483646 h 1064"/>
                <a:gd name="T6" fmla="*/ 1443530537 w 1288"/>
                <a:gd name="T7" fmla="*/ 2147483646 h 1064"/>
                <a:gd name="T8" fmla="*/ 1443530537 w 1288"/>
                <a:gd name="T9" fmla="*/ 2147483646 h 1064"/>
                <a:gd name="T10" fmla="*/ 1443530537 w 1288"/>
                <a:gd name="T11" fmla="*/ 2147483646 h 1064"/>
                <a:gd name="T12" fmla="*/ 1443530537 w 1288"/>
                <a:gd name="T13" fmla="*/ 2147483646 h 1064"/>
                <a:gd name="T14" fmla="*/ 1443530537 w 1288"/>
                <a:gd name="T15" fmla="*/ 2147483646 h 1064"/>
                <a:gd name="T16" fmla="*/ 1443530537 w 1288"/>
                <a:gd name="T17" fmla="*/ 2147483646 h 1064"/>
                <a:gd name="T18" fmla="*/ 1443530537 w 1288"/>
                <a:gd name="T19" fmla="*/ 2147483646 h 1064"/>
                <a:gd name="T20" fmla="*/ 1443530537 w 1288"/>
                <a:gd name="T21" fmla="*/ 2147483646 h 1064"/>
                <a:gd name="T22" fmla="*/ 1443530537 w 1288"/>
                <a:gd name="T23" fmla="*/ 0 h 1064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1288"/>
                <a:gd name="T37" fmla="*/ 0 h 1064"/>
                <a:gd name="T38" fmla="*/ 1288 w 1288"/>
                <a:gd name="T39" fmla="*/ 1064 h 1064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1288" h="1064">
                  <a:moveTo>
                    <a:pt x="0" y="88"/>
                  </a:moveTo>
                  <a:cubicBezTo>
                    <a:pt x="65" y="186"/>
                    <a:pt x="56" y="309"/>
                    <a:pt x="64" y="424"/>
                  </a:cubicBezTo>
                  <a:cubicBezTo>
                    <a:pt x="44" y="485"/>
                    <a:pt x="57" y="434"/>
                    <a:pt x="64" y="560"/>
                  </a:cubicBezTo>
                  <a:cubicBezTo>
                    <a:pt x="75" y="774"/>
                    <a:pt x="56" y="688"/>
                    <a:pt x="80" y="784"/>
                  </a:cubicBezTo>
                  <a:cubicBezTo>
                    <a:pt x="77" y="829"/>
                    <a:pt x="72" y="875"/>
                    <a:pt x="72" y="920"/>
                  </a:cubicBezTo>
                  <a:cubicBezTo>
                    <a:pt x="72" y="969"/>
                    <a:pt x="88" y="1016"/>
                    <a:pt x="88" y="1064"/>
                  </a:cubicBezTo>
                  <a:cubicBezTo>
                    <a:pt x="461" y="1061"/>
                    <a:pt x="835" y="1061"/>
                    <a:pt x="1208" y="1056"/>
                  </a:cubicBezTo>
                  <a:cubicBezTo>
                    <a:pt x="1266" y="1055"/>
                    <a:pt x="1272" y="1047"/>
                    <a:pt x="1288" y="1000"/>
                  </a:cubicBezTo>
                  <a:cubicBezTo>
                    <a:pt x="1265" y="931"/>
                    <a:pt x="1258" y="855"/>
                    <a:pt x="1240" y="784"/>
                  </a:cubicBezTo>
                  <a:cubicBezTo>
                    <a:pt x="1237" y="669"/>
                    <a:pt x="1232" y="555"/>
                    <a:pt x="1232" y="440"/>
                  </a:cubicBezTo>
                  <a:cubicBezTo>
                    <a:pt x="1232" y="376"/>
                    <a:pt x="1253" y="456"/>
                    <a:pt x="1232" y="392"/>
                  </a:cubicBezTo>
                  <a:cubicBezTo>
                    <a:pt x="1226" y="258"/>
                    <a:pt x="1224" y="132"/>
                    <a:pt x="1224" y="0"/>
                  </a:cubicBezTo>
                </a:path>
              </a:pathLst>
            </a:custGeom>
            <a:noFill/>
            <a:ln w="19050" cap="flat" cmpd="sng">
              <a:solidFill>
                <a:srgbClr val="FF0000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4471" name="Freeform 163"/>
            <p:cNvSpPr>
              <a:spLocks/>
            </p:cNvSpPr>
            <p:nvPr/>
          </p:nvSpPr>
          <p:spPr bwMode="auto">
            <a:xfrm rot="5400000">
              <a:off x="1872" y="912"/>
              <a:ext cx="1056" cy="960"/>
            </a:xfrm>
            <a:custGeom>
              <a:avLst/>
              <a:gdLst>
                <a:gd name="T0" fmla="*/ 0 w 1288"/>
                <a:gd name="T1" fmla="*/ 1748191786 h 1064"/>
                <a:gd name="T2" fmla="*/ 1443530537 w 1288"/>
                <a:gd name="T3" fmla="*/ 1748191786 h 1064"/>
                <a:gd name="T4" fmla="*/ 1443530537 w 1288"/>
                <a:gd name="T5" fmla="*/ 1748191786 h 1064"/>
                <a:gd name="T6" fmla="*/ 1443530537 w 1288"/>
                <a:gd name="T7" fmla="*/ 1748191786 h 1064"/>
                <a:gd name="T8" fmla="*/ 1443530537 w 1288"/>
                <a:gd name="T9" fmla="*/ 1748191786 h 1064"/>
                <a:gd name="T10" fmla="*/ 1443530537 w 1288"/>
                <a:gd name="T11" fmla="*/ 1748191786 h 1064"/>
                <a:gd name="T12" fmla="*/ 1443530537 w 1288"/>
                <a:gd name="T13" fmla="*/ 1748191786 h 1064"/>
                <a:gd name="T14" fmla="*/ 1443530537 w 1288"/>
                <a:gd name="T15" fmla="*/ 1748191786 h 1064"/>
                <a:gd name="T16" fmla="*/ 1443530537 w 1288"/>
                <a:gd name="T17" fmla="*/ 1748191786 h 1064"/>
                <a:gd name="T18" fmla="*/ 1443530537 w 1288"/>
                <a:gd name="T19" fmla="*/ 1748191786 h 1064"/>
                <a:gd name="T20" fmla="*/ 1443530537 w 1288"/>
                <a:gd name="T21" fmla="*/ 1748191786 h 1064"/>
                <a:gd name="T22" fmla="*/ 1443530537 w 1288"/>
                <a:gd name="T23" fmla="*/ 0 h 1064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1288"/>
                <a:gd name="T37" fmla="*/ 0 h 1064"/>
                <a:gd name="T38" fmla="*/ 1288 w 1288"/>
                <a:gd name="T39" fmla="*/ 1064 h 1064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1288" h="1064">
                  <a:moveTo>
                    <a:pt x="0" y="88"/>
                  </a:moveTo>
                  <a:cubicBezTo>
                    <a:pt x="65" y="186"/>
                    <a:pt x="56" y="309"/>
                    <a:pt x="64" y="424"/>
                  </a:cubicBezTo>
                  <a:cubicBezTo>
                    <a:pt x="44" y="485"/>
                    <a:pt x="57" y="434"/>
                    <a:pt x="64" y="560"/>
                  </a:cubicBezTo>
                  <a:cubicBezTo>
                    <a:pt x="75" y="774"/>
                    <a:pt x="56" y="688"/>
                    <a:pt x="80" y="784"/>
                  </a:cubicBezTo>
                  <a:cubicBezTo>
                    <a:pt x="77" y="829"/>
                    <a:pt x="72" y="875"/>
                    <a:pt x="72" y="920"/>
                  </a:cubicBezTo>
                  <a:cubicBezTo>
                    <a:pt x="72" y="969"/>
                    <a:pt x="88" y="1016"/>
                    <a:pt x="88" y="1064"/>
                  </a:cubicBezTo>
                  <a:cubicBezTo>
                    <a:pt x="461" y="1061"/>
                    <a:pt x="835" y="1061"/>
                    <a:pt x="1208" y="1056"/>
                  </a:cubicBezTo>
                  <a:cubicBezTo>
                    <a:pt x="1266" y="1055"/>
                    <a:pt x="1272" y="1047"/>
                    <a:pt x="1288" y="1000"/>
                  </a:cubicBezTo>
                  <a:cubicBezTo>
                    <a:pt x="1265" y="931"/>
                    <a:pt x="1258" y="855"/>
                    <a:pt x="1240" y="784"/>
                  </a:cubicBezTo>
                  <a:cubicBezTo>
                    <a:pt x="1237" y="669"/>
                    <a:pt x="1232" y="555"/>
                    <a:pt x="1232" y="440"/>
                  </a:cubicBezTo>
                  <a:cubicBezTo>
                    <a:pt x="1232" y="376"/>
                    <a:pt x="1253" y="456"/>
                    <a:pt x="1232" y="392"/>
                  </a:cubicBezTo>
                  <a:cubicBezTo>
                    <a:pt x="1226" y="258"/>
                    <a:pt x="1224" y="132"/>
                    <a:pt x="1224" y="0"/>
                  </a:cubicBezTo>
                </a:path>
              </a:pathLst>
            </a:custGeom>
            <a:noFill/>
            <a:ln w="19050" cap="flat" cmpd="sng">
              <a:solidFill>
                <a:srgbClr val="FF0000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4376" name="Group 165"/>
          <p:cNvGrpSpPr>
            <a:grpSpLocks/>
          </p:cNvGrpSpPr>
          <p:nvPr/>
        </p:nvGrpSpPr>
        <p:grpSpPr bwMode="auto">
          <a:xfrm>
            <a:off x="7600950" y="1752600"/>
            <a:ext cx="212725" cy="190500"/>
            <a:chOff x="1920" y="816"/>
            <a:chExt cx="2736" cy="1104"/>
          </a:xfrm>
        </p:grpSpPr>
        <p:sp>
          <p:nvSpPr>
            <p:cNvPr id="14468" name="Freeform 162"/>
            <p:cNvSpPr>
              <a:spLocks/>
            </p:cNvSpPr>
            <p:nvPr/>
          </p:nvSpPr>
          <p:spPr bwMode="auto">
            <a:xfrm rot="-5400000">
              <a:off x="3168" y="384"/>
              <a:ext cx="1056" cy="1920"/>
            </a:xfrm>
            <a:custGeom>
              <a:avLst/>
              <a:gdLst>
                <a:gd name="T0" fmla="*/ 0 w 1288"/>
                <a:gd name="T1" fmla="*/ 2147483646 h 1064"/>
                <a:gd name="T2" fmla="*/ 1443530537 w 1288"/>
                <a:gd name="T3" fmla="*/ 2147483646 h 1064"/>
                <a:gd name="T4" fmla="*/ 1443530537 w 1288"/>
                <a:gd name="T5" fmla="*/ 2147483646 h 1064"/>
                <a:gd name="T6" fmla="*/ 1443530537 w 1288"/>
                <a:gd name="T7" fmla="*/ 2147483646 h 1064"/>
                <a:gd name="T8" fmla="*/ 1443530537 w 1288"/>
                <a:gd name="T9" fmla="*/ 2147483646 h 1064"/>
                <a:gd name="T10" fmla="*/ 1443530537 w 1288"/>
                <a:gd name="T11" fmla="*/ 2147483646 h 1064"/>
                <a:gd name="T12" fmla="*/ 1443530537 w 1288"/>
                <a:gd name="T13" fmla="*/ 2147483646 h 1064"/>
                <a:gd name="T14" fmla="*/ 1443530537 w 1288"/>
                <a:gd name="T15" fmla="*/ 2147483646 h 1064"/>
                <a:gd name="T16" fmla="*/ 1443530537 w 1288"/>
                <a:gd name="T17" fmla="*/ 2147483646 h 1064"/>
                <a:gd name="T18" fmla="*/ 1443530537 w 1288"/>
                <a:gd name="T19" fmla="*/ 2147483646 h 1064"/>
                <a:gd name="T20" fmla="*/ 1443530537 w 1288"/>
                <a:gd name="T21" fmla="*/ 2147483646 h 1064"/>
                <a:gd name="T22" fmla="*/ 1443530537 w 1288"/>
                <a:gd name="T23" fmla="*/ 0 h 1064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1288"/>
                <a:gd name="T37" fmla="*/ 0 h 1064"/>
                <a:gd name="T38" fmla="*/ 1288 w 1288"/>
                <a:gd name="T39" fmla="*/ 1064 h 1064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1288" h="1064">
                  <a:moveTo>
                    <a:pt x="0" y="88"/>
                  </a:moveTo>
                  <a:cubicBezTo>
                    <a:pt x="65" y="186"/>
                    <a:pt x="56" y="309"/>
                    <a:pt x="64" y="424"/>
                  </a:cubicBezTo>
                  <a:cubicBezTo>
                    <a:pt x="44" y="485"/>
                    <a:pt x="57" y="434"/>
                    <a:pt x="64" y="560"/>
                  </a:cubicBezTo>
                  <a:cubicBezTo>
                    <a:pt x="75" y="774"/>
                    <a:pt x="56" y="688"/>
                    <a:pt x="80" y="784"/>
                  </a:cubicBezTo>
                  <a:cubicBezTo>
                    <a:pt x="77" y="829"/>
                    <a:pt x="72" y="875"/>
                    <a:pt x="72" y="920"/>
                  </a:cubicBezTo>
                  <a:cubicBezTo>
                    <a:pt x="72" y="969"/>
                    <a:pt x="88" y="1016"/>
                    <a:pt x="88" y="1064"/>
                  </a:cubicBezTo>
                  <a:cubicBezTo>
                    <a:pt x="461" y="1061"/>
                    <a:pt x="835" y="1061"/>
                    <a:pt x="1208" y="1056"/>
                  </a:cubicBezTo>
                  <a:cubicBezTo>
                    <a:pt x="1266" y="1055"/>
                    <a:pt x="1272" y="1047"/>
                    <a:pt x="1288" y="1000"/>
                  </a:cubicBezTo>
                  <a:cubicBezTo>
                    <a:pt x="1265" y="931"/>
                    <a:pt x="1258" y="855"/>
                    <a:pt x="1240" y="784"/>
                  </a:cubicBezTo>
                  <a:cubicBezTo>
                    <a:pt x="1237" y="669"/>
                    <a:pt x="1232" y="555"/>
                    <a:pt x="1232" y="440"/>
                  </a:cubicBezTo>
                  <a:cubicBezTo>
                    <a:pt x="1232" y="376"/>
                    <a:pt x="1253" y="456"/>
                    <a:pt x="1232" y="392"/>
                  </a:cubicBezTo>
                  <a:cubicBezTo>
                    <a:pt x="1226" y="258"/>
                    <a:pt x="1224" y="132"/>
                    <a:pt x="1224" y="0"/>
                  </a:cubicBezTo>
                </a:path>
              </a:pathLst>
            </a:custGeom>
            <a:noFill/>
            <a:ln w="19050" cap="flat" cmpd="sng">
              <a:solidFill>
                <a:srgbClr val="FF0000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4469" name="Freeform 163"/>
            <p:cNvSpPr>
              <a:spLocks/>
            </p:cNvSpPr>
            <p:nvPr/>
          </p:nvSpPr>
          <p:spPr bwMode="auto">
            <a:xfrm rot="5400000">
              <a:off x="1872" y="912"/>
              <a:ext cx="1056" cy="960"/>
            </a:xfrm>
            <a:custGeom>
              <a:avLst/>
              <a:gdLst>
                <a:gd name="T0" fmla="*/ 0 w 1288"/>
                <a:gd name="T1" fmla="*/ 1748191786 h 1064"/>
                <a:gd name="T2" fmla="*/ 1443530537 w 1288"/>
                <a:gd name="T3" fmla="*/ 1748191786 h 1064"/>
                <a:gd name="T4" fmla="*/ 1443530537 w 1288"/>
                <a:gd name="T5" fmla="*/ 1748191786 h 1064"/>
                <a:gd name="T6" fmla="*/ 1443530537 w 1288"/>
                <a:gd name="T7" fmla="*/ 1748191786 h 1064"/>
                <a:gd name="T8" fmla="*/ 1443530537 w 1288"/>
                <a:gd name="T9" fmla="*/ 1748191786 h 1064"/>
                <a:gd name="T10" fmla="*/ 1443530537 w 1288"/>
                <a:gd name="T11" fmla="*/ 1748191786 h 1064"/>
                <a:gd name="T12" fmla="*/ 1443530537 w 1288"/>
                <a:gd name="T13" fmla="*/ 1748191786 h 1064"/>
                <a:gd name="T14" fmla="*/ 1443530537 w 1288"/>
                <a:gd name="T15" fmla="*/ 1748191786 h 1064"/>
                <a:gd name="T16" fmla="*/ 1443530537 w 1288"/>
                <a:gd name="T17" fmla="*/ 1748191786 h 1064"/>
                <a:gd name="T18" fmla="*/ 1443530537 w 1288"/>
                <a:gd name="T19" fmla="*/ 1748191786 h 1064"/>
                <a:gd name="T20" fmla="*/ 1443530537 w 1288"/>
                <a:gd name="T21" fmla="*/ 1748191786 h 1064"/>
                <a:gd name="T22" fmla="*/ 1443530537 w 1288"/>
                <a:gd name="T23" fmla="*/ 0 h 1064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1288"/>
                <a:gd name="T37" fmla="*/ 0 h 1064"/>
                <a:gd name="T38" fmla="*/ 1288 w 1288"/>
                <a:gd name="T39" fmla="*/ 1064 h 1064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1288" h="1064">
                  <a:moveTo>
                    <a:pt x="0" y="88"/>
                  </a:moveTo>
                  <a:cubicBezTo>
                    <a:pt x="65" y="186"/>
                    <a:pt x="56" y="309"/>
                    <a:pt x="64" y="424"/>
                  </a:cubicBezTo>
                  <a:cubicBezTo>
                    <a:pt x="44" y="485"/>
                    <a:pt x="57" y="434"/>
                    <a:pt x="64" y="560"/>
                  </a:cubicBezTo>
                  <a:cubicBezTo>
                    <a:pt x="75" y="774"/>
                    <a:pt x="56" y="688"/>
                    <a:pt x="80" y="784"/>
                  </a:cubicBezTo>
                  <a:cubicBezTo>
                    <a:pt x="77" y="829"/>
                    <a:pt x="72" y="875"/>
                    <a:pt x="72" y="920"/>
                  </a:cubicBezTo>
                  <a:cubicBezTo>
                    <a:pt x="72" y="969"/>
                    <a:pt x="88" y="1016"/>
                    <a:pt x="88" y="1064"/>
                  </a:cubicBezTo>
                  <a:cubicBezTo>
                    <a:pt x="461" y="1061"/>
                    <a:pt x="835" y="1061"/>
                    <a:pt x="1208" y="1056"/>
                  </a:cubicBezTo>
                  <a:cubicBezTo>
                    <a:pt x="1266" y="1055"/>
                    <a:pt x="1272" y="1047"/>
                    <a:pt x="1288" y="1000"/>
                  </a:cubicBezTo>
                  <a:cubicBezTo>
                    <a:pt x="1265" y="931"/>
                    <a:pt x="1258" y="855"/>
                    <a:pt x="1240" y="784"/>
                  </a:cubicBezTo>
                  <a:cubicBezTo>
                    <a:pt x="1237" y="669"/>
                    <a:pt x="1232" y="555"/>
                    <a:pt x="1232" y="440"/>
                  </a:cubicBezTo>
                  <a:cubicBezTo>
                    <a:pt x="1232" y="376"/>
                    <a:pt x="1253" y="456"/>
                    <a:pt x="1232" y="392"/>
                  </a:cubicBezTo>
                  <a:cubicBezTo>
                    <a:pt x="1226" y="258"/>
                    <a:pt x="1224" y="132"/>
                    <a:pt x="1224" y="0"/>
                  </a:cubicBezTo>
                </a:path>
              </a:pathLst>
            </a:custGeom>
            <a:noFill/>
            <a:ln w="19050" cap="flat" cmpd="sng">
              <a:solidFill>
                <a:srgbClr val="FF0000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4377" name="Group 168"/>
          <p:cNvGrpSpPr>
            <a:grpSpLocks/>
          </p:cNvGrpSpPr>
          <p:nvPr/>
        </p:nvGrpSpPr>
        <p:grpSpPr bwMode="auto">
          <a:xfrm>
            <a:off x="7219950" y="304800"/>
            <a:ext cx="381000" cy="533400"/>
            <a:chOff x="1872" y="624"/>
            <a:chExt cx="226" cy="384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9">
              <p14:nvContentPartPr>
                <p14:cNvPr id="156841" name="Ink 5"/>
                <p14:cNvContentPartPr>
                  <a14:cpLocks xmlns:a14="http://schemas.microsoft.com/office/drawing/2010/main" noRot="1" noChangeAspect="1" noEditPoints="1" noChangeArrowheads="1" noChangeShapeType="1"/>
                </p14:cNvContentPartPr>
                <p14:nvPr/>
              </p14:nvContentPartPr>
              <p14:xfrm>
                <a:off x="1872" y="624"/>
                <a:ext cx="226" cy="384"/>
              </p14:xfrm>
            </p:contentPart>
          </mc:Choice>
          <mc:Fallback xmlns="">
            <p:pic>
              <p:nvPicPr>
                <p:cNvPr id="156841" name="Ink 5"/>
                <p:cNvPicPr>
                  <a:picLocks noRot="1" noChangeAspect="1" noEditPoints="1" noChangeArrowheads="1" noChangeShapeType="1"/>
                </p:cNvPicPr>
                <p:nvPr/>
              </p:nvPicPr>
              <p:blipFill>
                <a:blip r:embed="rId10"/>
                <a:stretch>
                  <a:fillRect/>
                </a:stretch>
              </p:blipFill>
              <p:spPr>
                <a:xfrm>
                  <a:off x="1867" y="621"/>
                  <a:ext cx="232" cy="394"/>
                </a:xfrm>
                <a:prstGeom prst="rect">
                  <a:avLst/>
                </a:prstGeom>
              </p:spPr>
            </p:pic>
          </mc:Fallback>
        </mc:AlternateContent>
        <p:sp>
          <p:nvSpPr>
            <p:cNvPr id="14464" name="Rectangle 170"/>
            <p:cNvSpPr>
              <a:spLocks noChangeArrowheads="1"/>
            </p:cNvSpPr>
            <p:nvPr/>
          </p:nvSpPr>
          <p:spPr bwMode="auto">
            <a:xfrm>
              <a:off x="1920" y="672"/>
              <a:ext cx="144" cy="14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>
                <a:latin typeface="Felt Tip Roman" panose="02000400000000000000" pitchFamily="2" charset="0"/>
              </a:endParaRPr>
            </a:p>
          </p:txBody>
        </p:sp>
        <p:grpSp>
          <p:nvGrpSpPr>
            <p:cNvPr id="14465" name="Group 171"/>
            <p:cNvGrpSpPr>
              <a:grpSpLocks/>
            </p:cNvGrpSpPr>
            <p:nvPr/>
          </p:nvGrpSpPr>
          <p:grpSpPr bwMode="auto">
            <a:xfrm>
              <a:off x="1920" y="672"/>
              <a:ext cx="144" cy="144"/>
              <a:chOff x="1920" y="816"/>
              <a:chExt cx="2736" cy="1104"/>
            </a:xfrm>
          </p:grpSpPr>
          <p:sp>
            <p:nvSpPr>
              <p:cNvPr id="14466" name="Freeform 162"/>
              <p:cNvSpPr>
                <a:spLocks/>
              </p:cNvSpPr>
              <p:nvPr/>
            </p:nvSpPr>
            <p:spPr bwMode="auto">
              <a:xfrm rot="-5400000">
                <a:off x="3168" y="384"/>
                <a:ext cx="1056" cy="1920"/>
              </a:xfrm>
              <a:custGeom>
                <a:avLst/>
                <a:gdLst>
                  <a:gd name="T0" fmla="*/ 0 w 1288"/>
                  <a:gd name="T1" fmla="*/ 2147483646 h 1064"/>
                  <a:gd name="T2" fmla="*/ 1443530537 w 1288"/>
                  <a:gd name="T3" fmla="*/ 2147483646 h 1064"/>
                  <a:gd name="T4" fmla="*/ 1443530537 w 1288"/>
                  <a:gd name="T5" fmla="*/ 2147483646 h 1064"/>
                  <a:gd name="T6" fmla="*/ 1443530537 w 1288"/>
                  <a:gd name="T7" fmla="*/ 2147483646 h 1064"/>
                  <a:gd name="T8" fmla="*/ 1443530537 w 1288"/>
                  <a:gd name="T9" fmla="*/ 2147483646 h 1064"/>
                  <a:gd name="T10" fmla="*/ 1443530537 w 1288"/>
                  <a:gd name="T11" fmla="*/ 2147483646 h 1064"/>
                  <a:gd name="T12" fmla="*/ 1443530537 w 1288"/>
                  <a:gd name="T13" fmla="*/ 2147483646 h 1064"/>
                  <a:gd name="T14" fmla="*/ 1443530537 w 1288"/>
                  <a:gd name="T15" fmla="*/ 2147483646 h 1064"/>
                  <a:gd name="T16" fmla="*/ 1443530537 w 1288"/>
                  <a:gd name="T17" fmla="*/ 2147483646 h 1064"/>
                  <a:gd name="T18" fmla="*/ 1443530537 w 1288"/>
                  <a:gd name="T19" fmla="*/ 2147483646 h 1064"/>
                  <a:gd name="T20" fmla="*/ 1443530537 w 1288"/>
                  <a:gd name="T21" fmla="*/ 2147483646 h 1064"/>
                  <a:gd name="T22" fmla="*/ 1443530537 w 1288"/>
                  <a:gd name="T23" fmla="*/ 0 h 1064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1288"/>
                  <a:gd name="T37" fmla="*/ 0 h 1064"/>
                  <a:gd name="T38" fmla="*/ 1288 w 1288"/>
                  <a:gd name="T39" fmla="*/ 1064 h 1064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1288" h="1064">
                    <a:moveTo>
                      <a:pt x="0" y="88"/>
                    </a:moveTo>
                    <a:cubicBezTo>
                      <a:pt x="65" y="186"/>
                      <a:pt x="56" y="309"/>
                      <a:pt x="64" y="424"/>
                    </a:cubicBezTo>
                    <a:cubicBezTo>
                      <a:pt x="44" y="485"/>
                      <a:pt x="57" y="434"/>
                      <a:pt x="64" y="560"/>
                    </a:cubicBezTo>
                    <a:cubicBezTo>
                      <a:pt x="75" y="774"/>
                      <a:pt x="56" y="688"/>
                      <a:pt x="80" y="784"/>
                    </a:cubicBezTo>
                    <a:cubicBezTo>
                      <a:pt x="77" y="829"/>
                      <a:pt x="72" y="875"/>
                      <a:pt x="72" y="920"/>
                    </a:cubicBezTo>
                    <a:cubicBezTo>
                      <a:pt x="72" y="969"/>
                      <a:pt x="88" y="1016"/>
                      <a:pt x="88" y="1064"/>
                    </a:cubicBezTo>
                    <a:cubicBezTo>
                      <a:pt x="461" y="1061"/>
                      <a:pt x="835" y="1061"/>
                      <a:pt x="1208" y="1056"/>
                    </a:cubicBezTo>
                    <a:cubicBezTo>
                      <a:pt x="1266" y="1055"/>
                      <a:pt x="1272" y="1047"/>
                      <a:pt x="1288" y="1000"/>
                    </a:cubicBezTo>
                    <a:cubicBezTo>
                      <a:pt x="1265" y="931"/>
                      <a:pt x="1258" y="855"/>
                      <a:pt x="1240" y="784"/>
                    </a:cubicBezTo>
                    <a:cubicBezTo>
                      <a:pt x="1237" y="669"/>
                      <a:pt x="1232" y="555"/>
                      <a:pt x="1232" y="440"/>
                    </a:cubicBezTo>
                    <a:cubicBezTo>
                      <a:pt x="1232" y="376"/>
                      <a:pt x="1253" y="456"/>
                      <a:pt x="1232" y="392"/>
                    </a:cubicBezTo>
                    <a:cubicBezTo>
                      <a:pt x="1226" y="258"/>
                      <a:pt x="1224" y="132"/>
                      <a:pt x="1224" y="0"/>
                    </a:cubicBezTo>
                  </a:path>
                </a:pathLst>
              </a:custGeom>
              <a:noFill/>
              <a:ln w="19050" cap="flat" cmpd="sng">
                <a:solidFill>
                  <a:schemeClr val="tx1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467" name="Freeform 163"/>
              <p:cNvSpPr>
                <a:spLocks/>
              </p:cNvSpPr>
              <p:nvPr/>
            </p:nvSpPr>
            <p:spPr bwMode="auto">
              <a:xfrm rot="5400000">
                <a:off x="1872" y="912"/>
                <a:ext cx="1056" cy="960"/>
              </a:xfrm>
              <a:custGeom>
                <a:avLst/>
                <a:gdLst>
                  <a:gd name="T0" fmla="*/ 0 w 1288"/>
                  <a:gd name="T1" fmla="*/ 1748191786 h 1064"/>
                  <a:gd name="T2" fmla="*/ 1443530537 w 1288"/>
                  <a:gd name="T3" fmla="*/ 1748191786 h 1064"/>
                  <a:gd name="T4" fmla="*/ 1443530537 w 1288"/>
                  <a:gd name="T5" fmla="*/ 1748191786 h 1064"/>
                  <a:gd name="T6" fmla="*/ 1443530537 w 1288"/>
                  <a:gd name="T7" fmla="*/ 1748191786 h 1064"/>
                  <a:gd name="T8" fmla="*/ 1443530537 w 1288"/>
                  <a:gd name="T9" fmla="*/ 1748191786 h 1064"/>
                  <a:gd name="T10" fmla="*/ 1443530537 w 1288"/>
                  <a:gd name="T11" fmla="*/ 1748191786 h 1064"/>
                  <a:gd name="T12" fmla="*/ 1443530537 w 1288"/>
                  <a:gd name="T13" fmla="*/ 1748191786 h 1064"/>
                  <a:gd name="T14" fmla="*/ 1443530537 w 1288"/>
                  <a:gd name="T15" fmla="*/ 1748191786 h 1064"/>
                  <a:gd name="T16" fmla="*/ 1443530537 w 1288"/>
                  <a:gd name="T17" fmla="*/ 1748191786 h 1064"/>
                  <a:gd name="T18" fmla="*/ 1443530537 w 1288"/>
                  <a:gd name="T19" fmla="*/ 1748191786 h 1064"/>
                  <a:gd name="T20" fmla="*/ 1443530537 w 1288"/>
                  <a:gd name="T21" fmla="*/ 1748191786 h 1064"/>
                  <a:gd name="T22" fmla="*/ 1443530537 w 1288"/>
                  <a:gd name="T23" fmla="*/ 0 h 1064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1288"/>
                  <a:gd name="T37" fmla="*/ 0 h 1064"/>
                  <a:gd name="T38" fmla="*/ 1288 w 1288"/>
                  <a:gd name="T39" fmla="*/ 1064 h 1064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1288" h="1064">
                    <a:moveTo>
                      <a:pt x="0" y="88"/>
                    </a:moveTo>
                    <a:cubicBezTo>
                      <a:pt x="65" y="186"/>
                      <a:pt x="56" y="309"/>
                      <a:pt x="64" y="424"/>
                    </a:cubicBezTo>
                    <a:cubicBezTo>
                      <a:pt x="44" y="485"/>
                      <a:pt x="57" y="434"/>
                      <a:pt x="64" y="560"/>
                    </a:cubicBezTo>
                    <a:cubicBezTo>
                      <a:pt x="75" y="774"/>
                      <a:pt x="56" y="688"/>
                      <a:pt x="80" y="784"/>
                    </a:cubicBezTo>
                    <a:cubicBezTo>
                      <a:pt x="77" y="829"/>
                      <a:pt x="72" y="875"/>
                      <a:pt x="72" y="920"/>
                    </a:cubicBezTo>
                    <a:cubicBezTo>
                      <a:pt x="72" y="969"/>
                      <a:pt x="88" y="1016"/>
                      <a:pt x="88" y="1064"/>
                    </a:cubicBezTo>
                    <a:cubicBezTo>
                      <a:pt x="461" y="1061"/>
                      <a:pt x="835" y="1061"/>
                      <a:pt x="1208" y="1056"/>
                    </a:cubicBezTo>
                    <a:cubicBezTo>
                      <a:pt x="1266" y="1055"/>
                      <a:pt x="1272" y="1047"/>
                      <a:pt x="1288" y="1000"/>
                    </a:cubicBezTo>
                    <a:cubicBezTo>
                      <a:pt x="1265" y="931"/>
                      <a:pt x="1258" y="855"/>
                      <a:pt x="1240" y="784"/>
                    </a:cubicBezTo>
                    <a:cubicBezTo>
                      <a:pt x="1237" y="669"/>
                      <a:pt x="1232" y="555"/>
                      <a:pt x="1232" y="440"/>
                    </a:cubicBezTo>
                    <a:cubicBezTo>
                      <a:pt x="1232" y="376"/>
                      <a:pt x="1253" y="456"/>
                      <a:pt x="1232" y="392"/>
                    </a:cubicBezTo>
                    <a:cubicBezTo>
                      <a:pt x="1226" y="258"/>
                      <a:pt x="1224" y="132"/>
                      <a:pt x="1224" y="0"/>
                    </a:cubicBezTo>
                  </a:path>
                </a:pathLst>
              </a:custGeom>
              <a:noFill/>
              <a:ln w="19050" cap="flat" cmpd="sng">
                <a:solidFill>
                  <a:schemeClr val="tx1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</p:grpSp>
      <p:grpSp>
        <p:nvGrpSpPr>
          <p:cNvPr id="14378" name="Group 174"/>
          <p:cNvGrpSpPr>
            <a:grpSpLocks/>
          </p:cNvGrpSpPr>
          <p:nvPr/>
        </p:nvGrpSpPr>
        <p:grpSpPr bwMode="auto">
          <a:xfrm>
            <a:off x="3048000" y="533400"/>
            <a:ext cx="2332038" cy="1193800"/>
            <a:chOff x="1824" y="308"/>
            <a:chExt cx="1469" cy="752"/>
          </a:xfrm>
        </p:grpSpPr>
        <p:sp>
          <p:nvSpPr>
            <p:cNvPr id="14461" name="Comment 40"/>
            <p:cNvSpPr>
              <a:spLocks noRot="1" noChangeAspect="1" noEditPoints="1" noChangeArrowheads="1" noChangeShapeType="1" noTextEdit="1"/>
            </p:cNvSpPr>
            <p:nvPr/>
          </p:nvSpPr>
          <p:spPr bwMode="auto">
            <a:xfrm>
              <a:off x="1824" y="308"/>
              <a:ext cx="29" cy="748"/>
            </a:xfrm>
            <a:custGeom>
              <a:avLst/>
              <a:gdLst>
                <a:gd name="T0" fmla="*/ 111974316 w 127"/>
                <a:gd name="T1" fmla="*/ 110466796 h 3298"/>
                <a:gd name="T2" fmla="*/ 0 w 127"/>
                <a:gd name="T3" fmla="*/ 110466796 h 3298"/>
                <a:gd name="T4" fmla="*/ 111974316 w 127"/>
                <a:gd name="T5" fmla="*/ 110466796 h 3298"/>
                <a:gd name="T6" fmla="*/ 111974316 w 127"/>
                <a:gd name="T7" fmla="*/ 110466796 h 3298"/>
                <a:gd name="T8" fmla="*/ 111974316 w 127"/>
                <a:gd name="T9" fmla="*/ 110466796 h 3298"/>
                <a:gd name="T10" fmla="*/ 111974316 w 127"/>
                <a:gd name="T11" fmla="*/ 110466796 h 3298"/>
                <a:gd name="T12" fmla="*/ 111974316 w 127"/>
                <a:gd name="T13" fmla="*/ 110466796 h 3298"/>
                <a:gd name="T14" fmla="*/ 111974316 w 127"/>
                <a:gd name="T15" fmla="*/ 110466796 h 3298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27"/>
                <a:gd name="T25" fmla="*/ 0 h 3298"/>
                <a:gd name="T26" fmla="*/ 127 w 127"/>
                <a:gd name="T27" fmla="*/ 3298 h 3298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27" h="3298" extrusionOk="0">
                  <a:moveTo>
                    <a:pt x="7" y="16"/>
                  </a:moveTo>
                  <a:cubicBezTo>
                    <a:pt x="4" y="48"/>
                    <a:pt x="-1" y="48"/>
                    <a:pt x="0" y="80"/>
                  </a:cubicBezTo>
                  <a:cubicBezTo>
                    <a:pt x="4" y="209"/>
                    <a:pt x="18" y="339"/>
                    <a:pt x="26" y="468"/>
                  </a:cubicBezTo>
                  <a:cubicBezTo>
                    <a:pt x="42" y="732"/>
                    <a:pt x="63" y="995"/>
                    <a:pt x="78" y="1259"/>
                  </a:cubicBezTo>
                  <a:cubicBezTo>
                    <a:pt x="94" y="1552"/>
                    <a:pt x="110" y="1846"/>
                    <a:pt x="114" y="2140"/>
                  </a:cubicBezTo>
                  <a:cubicBezTo>
                    <a:pt x="117" y="2360"/>
                    <a:pt x="120" y="2579"/>
                    <a:pt x="120" y="2799"/>
                  </a:cubicBezTo>
                  <a:cubicBezTo>
                    <a:pt x="120" y="2917"/>
                    <a:pt x="123" y="3036"/>
                    <a:pt x="125" y="3154"/>
                  </a:cubicBezTo>
                  <a:cubicBezTo>
                    <a:pt x="126" y="3205"/>
                    <a:pt x="126" y="3235"/>
                    <a:pt x="126" y="3286"/>
                  </a:cubicBezTo>
                </a:path>
              </a:pathLst>
            </a:custGeom>
            <a:noFill/>
            <a:ln w="19050" cap="rnd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4462" name="Ink 199"/>
            <p:cNvSpPr>
              <a:spLocks noRot="1" noChangeAspect="1" noEditPoints="1" noChangeArrowheads="1" noChangeShapeType="1" noTextEdit="1"/>
            </p:cNvSpPr>
            <p:nvPr/>
          </p:nvSpPr>
          <p:spPr bwMode="auto">
            <a:xfrm>
              <a:off x="1872" y="1008"/>
              <a:ext cx="1421" cy="52"/>
            </a:xfrm>
            <a:custGeom>
              <a:avLst/>
              <a:gdLst>
                <a:gd name="T0" fmla="*/ 81483079 w 7295"/>
                <a:gd name="T1" fmla="*/ 80847569 h 268"/>
                <a:gd name="T2" fmla="*/ 0 w 7295"/>
                <a:gd name="T3" fmla="*/ 80847569 h 268"/>
                <a:gd name="T4" fmla="*/ 81483079 w 7295"/>
                <a:gd name="T5" fmla="*/ 80847569 h 268"/>
                <a:gd name="T6" fmla="*/ 81483079 w 7295"/>
                <a:gd name="T7" fmla="*/ 80847569 h 268"/>
                <a:gd name="T8" fmla="*/ 81483079 w 7295"/>
                <a:gd name="T9" fmla="*/ 80847569 h 268"/>
                <a:gd name="T10" fmla="*/ 81483079 w 7295"/>
                <a:gd name="T11" fmla="*/ 80847569 h 268"/>
                <a:gd name="T12" fmla="*/ 81483079 w 7295"/>
                <a:gd name="T13" fmla="*/ 80847569 h 268"/>
                <a:gd name="T14" fmla="*/ 81483079 w 7295"/>
                <a:gd name="T15" fmla="*/ 80847569 h 268"/>
                <a:gd name="T16" fmla="*/ 81483079 w 7295"/>
                <a:gd name="T17" fmla="*/ 80847569 h 268"/>
                <a:gd name="T18" fmla="*/ 81483079 w 7295"/>
                <a:gd name="T19" fmla="*/ 0 h 26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7295"/>
                <a:gd name="T31" fmla="*/ 0 h 268"/>
                <a:gd name="T32" fmla="*/ 7295 w 7295"/>
                <a:gd name="T33" fmla="*/ 268 h 268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7295" h="268" extrusionOk="0">
                  <a:moveTo>
                    <a:pt x="81" y="257"/>
                  </a:moveTo>
                  <a:cubicBezTo>
                    <a:pt x="54" y="258"/>
                    <a:pt x="27" y="260"/>
                    <a:pt x="0" y="261"/>
                  </a:cubicBezTo>
                  <a:cubicBezTo>
                    <a:pt x="55" y="259"/>
                    <a:pt x="115" y="256"/>
                    <a:pt x="172" y="252"/>
                  </a:cubicBezTo>
                  <a:cubicBezTo>
                    <a:pt x="785" y="215"/>
                    <a:pt x="1395" y="216"/>
                    <a:pt x="2009" y="215"/>
                  </a:cubicBezTo>
                  <a:cubicBezTo>
                    <a:pt x="2867" y="213"/>
                    <a:pt x="3754" y="191"/>
                    <a:pt x="4608" y="106"/>
                  </a:cubicBezTo>
                  <a:cubicBezTo>
                    <a:pt x="4869" y="80"/>
                    <a:pt x="5116" y="57"/>
                    <a:pt x="5379" y="68"/>
                  </a:cubicBezTo>
                  <a:cubicBezTo>
                    <a:pt x="5664" y="80"/>
                    <a:pt x="5918" y="72"/>
                    <a:pt x="6199" y="34"/>
                  </a:cubicBezTo>
                  <a:cubicBezTo>
                    <a:pt x="6405" y="6"/>
                    <a:pt x="6621" y="1"/>
                    <a:pt x="6829" y="4"/>
                  </a:cubicBezTo>
                  <a:cubicBezTo>
                    <a:pt x="6973" y="6"/>
                    <a:pt x="7180" y="37"/>
                    <a:pt x="7289" y="12"/>
                  </a:cubicBezTo>
                  <a:cubicBezTo>
                    <a:pt x="7283" y="8"/>
                    <a:pt x="7277" y="4"/>
                    <a:pt x="7271" y="0"/>
                  </a:cubicBezTo>
                </a:path>
              </a:pathLst>
            </a:custGeom>
            <a:noFill/>
            <a:ln w="19050" cap="rnd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4379" name="Text Box 177"/>
          <p:cNvSpPr txBox="1">
            <a:spLocks noChangeArrowheads="1"/>
          </p:cNvSpPr>
          <p:nvPr/>
        </p:nvSpPr>
        <p:spPr bwMode="auto">
          <a:xfrm>
            <a:off x="3962400" y="1736725"/>
            <a:ext cx="5969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600">
                <a:latin typeface="Felt Tip Roman" panose="02000400000000000000" pitchFamily="2" charset="0"/>
              </a:rPr>
              <a:t>Time</a:t>
            </a:r>
          </a:p>
        </p:txBody>
      </p:sp>
      <p:grpSp>
        <p:nvGrpSpPr>
          <p:cNvPr id="14380" name="Group 36"/>
          <p:cNvGrpSpPr>
            <a:grpSpLocks/>
          </p:cNvGrpSpPr>
          <p:nvPr/>
        </p:nvGrpSpPr>
        <p:grpSpPr bwMode="auto">
          <a:xfrm>
            <a:off x="3124200" y="1371600"/>
            <a:ext cx="2209800" cy="152400"/>
            <a:chOff x="2133600" y="4267200"/>
            <a:chExt cx="1374775" cy="149225"/>
          </a:xfrm>
        </p:grpSpPr>
        <p:grpSp>
          <p:nvGrpSpPr>
            <p:cNvPr id="14454" name="Group 174"/>
            <p:cNvGrpSpPr>
              <a:grpSpLocks/>
            </p:cNvGrpSpPr>
            <p:nvPr/>
          </p:nvGrpSpPr>
          <p:grpSpPr bwMode="auto">
            <a:xfrm>
              <a:off x="2133600" y="4343400"/>
              <a:ext cx="1295400" cy="19050"/>
              <a:chOff x="4343400" y="2743200"/>
              <a:chExt cx="1295400" cy="19050"/>
            </a:xfrm>
          </p:grpSpPr>
          <p:sp>
            <p:nvSpPr>
              <p:cNvPr id="14456" name="Ink 78"/>
              <p:cNvSpPr>
                <a:spLocks noRot="1" noChangeAspect="1" noEditPoints="1" noChangeArrowheads="1" noChangeShapeType="1" noTextEdit="1"/>
              </p:cNvSpPr>
              <p:nvPr/>
            </p:nvSpPr>
            <p:spPr bwMode="auto">
              <a:xfrm>
                <a:off x="4876800" y="2743200"/>
                <a:ext cx="130175" cy="9525"/>
              </a:xfrm>
              <a:custGeom>
                <a:avLst/>
                <a:gdLst>
                  <a:gd name="T0" fmla="*/ 2147483646 w 2457"/>
                  <a:gd name="T1" fmla="*/ 2147483646 h 49"/>
                  <a:gd name="T2" fmla="*/ 2147483646 w 2457"/>
                  <a:gd name="T3" fmla="*/ 2147483646 h 49"/>
                  <a:gd name="T4" fmla="*/ 2147483646 w 2457"/>
                  <a:gd name="T5" fmla="*/ 2147483646 h 49"/>
                  <a:gd name="T6" fmla="*/ 2147483646 w 2457"/>
                  <a:gd name="T7" fmla="*/ 2147483646 h 49"/>
                  <a:gd name="T8" fmla="*/ 2147483646 w 2457"/>
                  <a:gd name="T9" fmla="*/ 2147483646 h 49"/>
                  <a:gd name="T10" fmla="*/ 2147483646 w 2457"/>
                  <a:gd name="T11" fmla="*/ 2147483646 h 49"/>
                  <a:gd name="T12" fmla="*/ 2147483646 w 2457"/>
                  <a:gd name="T13" fmla="*/ 2147483646 h 49"/>
                  <a:gd name="T14" fmla="*/ 2147483646 w 2457"/>
                  <a:gd name="T15" fmla="*/ 2147483646 h 49"/>
                  <a:gd name="T16" fmla="*/ 2147483646 w 2457"/>
                  <a:gd name="T17" fmla="*/ 2147483646 h 49"/>
                  <a:gd name="T18" fmla="*/ 2147483646 w 2457"/>
                  <a:gd name="T19" fmla="*/ 2147483646 h 49"/>
                  <a:gd name="T20" fmla="*/ 2147483646 w 2457"/>
                  <a:gd name="T21" fmla="*/ 2147483646 h 49"/>
                  <a:gd name="T22" fmla="*/ 2147483646 w 2457"/>
                  <a:gd name="T23" fmla="*/ 2147483646 h 49"/>
                  <a:gd name="T24" fmla="*/ 2147483646 w 2457"/>
                  <a:gd name="T25" fmla="*/ 2147483646 h 49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2457"/>
                  <a:gd name="T40" fmla="*/ 0 h 49"/>
                  <a:gd name="T41" fmla="*/ 2457 w 2457"/>
                  <a:gd name="T42" fmla="*/ 49 h 49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2457" h="49" extrusionOk="0">
                    <a:moveTo>
                      <a:pt x="12" y="36"/>
                    </a:moveTo>
                    <a:cubicBezTo>
                      <a:pt x="32" y="40"/>
                      <a:pt x="28" y="42"/>
                      <a:pt x="48" y="44"/>
                    </a:cubicBezTo>
                    <a:cubicBezTo>
                      <a:pt x="70" y="46"/>
                      <a:pt x="91" y="45"/>
                      <a:pt x="113" y="45"/>
                    </a:cubicBezTo>
                    <a:cubicBezTo>
                      <a:pt x="151" y="46"/>
                      <a:pt x="188" y="42"/>
                      <a:pt x="226" y="40"/>
                    </a:cubicBezTo>
                    <a:cubicBezTo>
                      <a:pt x="288" y="37"/>
                      <a:pt x="351" y="31"/>
                      <a:pt x="413" y="28"/>
                    </a:cubicBezTo>
                    <a:cubicBezTo>
                      <a:pt x="482" y="25"/>
                      <a:pt x="552" y="25"/>
                      <a:pt x="621" y="24"/>
                    </a:cubicBezTo>
                    <a:cubicBezTo>
                      <a:pt x="737" y="23"/>
                      <a:pt x="852" y="31"/>
                      <a:pt x="968" y="26"/>
                    </a:cubicBezTo>
                    <a:cubicBezTo>
                      <a:pt x="1058" y="22"/>
                      <a:pt x="1148" y="16"/>
                      <a:pt x="1238" y="15"/>
                    </a:cubicBezTo>
                    <a:cubicBezTo>
                      <a:pt x="1403" y="12"/>
                      <a:pt x="1567" y="-2"/>
                      <a:pt x="1732" y="1"/>
                    </a:cubicBezTo>
                    <a:cubicBezTo>
                      <a:pt x="1892" y="4"/>
                      <a:pt x="2051" y="5"/>
                      <a:pt x="2211" y="5"/>
                    </a:cubicBezTo>
                    <a:cubicBezTo>
                      <a:pt x="2269" y="5"/>
                      <a:pt x="2328" y="7"/>
                      <a:pt x="2386" y="10"/>
                    </a:cubicBezTo>
                    <a:cubicBezTo>
                      <a:pt x="2414" y="11"/>
                      <a:pt x="2421" y="27"/>
                      <a:pt x="2442" y="8"/>
                    </a:cubicBezTo>
                    <a:cubicBezTo>
                      <a:pt x="2438" y="7"/>
                      <a:pt x="2434" y="7"/>
                      <a:pt x="2430" y="6"/>
                    </a:cubicBezTo>
                  </a:path>
                </a:pathLst>
              </a:custGeom>
              <a:noFill/>
              <a:ln w="19050" cap="rnd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457" name="Ink 31"/>
              <p:cNvSpPr>
                <a:spLocks noRot="1" noChangeAspect="1" noEditPoints="1" noChangeArrowheads="1" noChangeShapeType="1" noTextEdit="1"/>
              </p:cNvSpPr>
              <p:nvPr/>
            </p:nvSpPr>
            <p:spPr bwMode="auto">
              <a:xfrm>
                <a:off x="4648200" y="2743200"/>
                <a:ext cx="133350" cy="19050"/>
              </a:xfrm>
              <a:custGeom>
                <a:avLst/>
                <a:gdLst>
                  <a:gd name="T0" fmla="*/ 2147483646 w 2515"/>
                  <a:gd name="T1" fmla="*/ 2147483646 h 94"/>
                  <a:gd name="T2" fmla="*/ 0 w 2515"/>
                  <a:gd name="T3" fmla="*/ 2147483646 h 94"/>
                  <a:gd name="T4" fmla="*/ 2147483646 w 2515"/>
                  <a:gd name="T5" fmla="*/ 2147483646 h 94"/>
                  <a:gd name="T6" fmla="*/ 2147483646 w 2515"/>
                  <a:gd name="T7" fmla="*/ 2147483646 h 94"/>
                  <a:gd name="T8" fmla="*/ 2147483646 w 2515"/>
                  <a:gd name="T9" fmla="*/ 2147483646 h 94"/>
                  <a:gd name="T10" fmla="*/ 2147483646 w 2515"/>
                  <a:gd name="T11" fmla="*/ 2147483646 h 94"/>
                  <a:gd name="T12" fmla="*/ 2147483646 w 2515"/>
                  <a:gd name="T13" fmla="*/ 2147483646 h 94"/>
                  <a:gd name="T14" fmla="*/ 2147483646 w 2515"/>
                  <a:gd name="T15" fmla="*/ 2147483646 h 94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2515"/>
                  <a:gd name="T25" fmla="*/ 0 h 94"/>
                  <a:gd name="T26" fmla="*/ 2515 w 2515"/>
                  <a:gd name="T27" fmla="*/ 94 h 94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2515" h="94" extrusionOk="0">
                    <a:moveTo>
                      <a:pt x="61" y="90"/>
                    </a:moveTo>
                    <a:cubicBezTo>
                      <a:pt x="41" y="91"/>
                      <a:pt x="20" y="92"/>
                      <a:pt x="0" y="93"/>
                    </a:cubicBezTo>
                    <a:cubicBezTo>
                      <a:pt x="90" y="86"/>
                      <a:pt x="181" y="81"/>
                      <a:pt x="271" y="76"/>
                    </a:cubicBezTo>
                    <a:cubicBezTo>
                      <a:pt x="424" y="67"/>
                      <a:pt x="576" y="65"/>
                      <a:pt x="729" y="62"/>
                    </a:cubicBezTo>
                    <a:cubicBezTo>
                      <a:pt x="1033" y="57"/>
                      <a:pt x="1337" y="61"/>
                      <a:pt x="1641" y="54"/>
                    </a:cubicBezTo>
                    <a:cubicBezTo>
                      <a:pt x="1787" y="51"/>
                      <a:pt x="1933" y="42"/>
                      <a:pt x="2078" y="29"/>
                    </a:cubicBezTo>
                    <a:cubicBezTo>
                      <a:pt x="2174" y="21"/>
                      <a:pt x="2395" y="-47"/>
                      <a:pt x="2481" y="19"/>
                    </a:cubicBezTo>
                    <a:cubicBezTo>
                      <a:pt x="2498" y="41"/>
                      <a:pt x="2504" y="50"/>
                      <a:pt x="2514" y="66"/>
                    </a:cubicBezTo>
                  </a:path>
                </a:pathLst>
              </a:custGeom>
              <a:noFill/>
              <a:ln w="19050" cap="rnd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458" name="Ink 29"/>
              <p:cNvSpPr>
                <a:spLocks noRot="1" noChangeAspect="1" noEditPoints="1" noChangeArrowheads="1" noChangeShapeType="1" noTextEdit="1"/>
              </p:cNvSpPr>
              <p:nvPr/>
            </p:nvSpPr>
            <p:spPr bwMode="auto">
              <a:xfrm>
                <a:off x="5105400" y="2743200"/>
                <a:ext cx="205068" cy="14288"/>
              </a:xfrm>
              <a:custGeom>
                <a:avLst/>
                <a:gdLst>
                  <a:gd name="T0" fmla="*/ 0 w 1615"/>
                  <a:gd name="T1" fmla="*/ 0 h 39"/>
                  <a:gd name="T2" fmla="*/ 0 w 1615"/>
                  <a:gd name="T3" fmla="*/ 0 h 39"/>
                  <a:gd name="T4" fmla="*/ 0 w 1615"/>
                  <a:gd name="T5" fmla="*/ 0 h 39"/>
                  <a:gd name="T6" fmla="*/ 0 w 1615"/>
                  <a:gd name="T7" fmla="*/ 0 h 39"/>
                  <a:gd name="T8" fmla="*/ 2147483646 w 1615"/>
                  <a:gd name="T9" fmla="*/ 0 h 39"/>
                  <a:gd name="T10" fmla="*/ 2147483646 w 1615"/>
                  <a:gd name="T11" fmla="*/ 0 h 39"/>
                  <a:gd name="T12" fmla="*/ 2147483646 w 1615"/>
                  <a:gd name="T13" fmla="*/ 0 h 39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615"/>
                  <a:gd name="T22" fmla="*/ 0 h 39"/>
                  <a:gd name="T23" fmla="*/ 1615 w 1615"/>
                  <a:gd name="T24" fmla="*/ 39 h 39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615" h="39" extrusionOk="0">
                    <a:moveTo>
                      <a:pt x="0" y="5"/>
                    </a:moveTo>
                    <a:cubicBezTo>
                      <a:pt x="50" y="13"/>
                      <a:pt x="97" y="12"/>
                      <a:pt x="148" y="11"/>
                    </a:cubicBezTo>
                    <a:cubicBezTo>
                      <a:pt x="240" y="8"/>
                      <a:pt x="333" y="4"/>
                      <a:pt x="425" y="2"/>
                    </a:cubicBezTo>
                    <a:cubicBezTo>
                      <a:pt x="556" y="0"/>
                      <a:pt x="687" y="0"/>
                      <a:pt x="818" y="2"/>
                    </a:cubicBezTo>
                    <a:cubicBezTo>
                      <a:pt x="950" y="4"/>
                      <a:pt x="1083" y="11"/>
                      <a:pt x="1215" y="16"/>
                    </a:cubicBezTo>
                    <a:cubicBezTo>
                      <a:pt x="1318" y="20"/>
                      <a:pt x="1420" y="26"/>
                      <a:pt x="1523" y="31"/>
                    </a:cubicBezTo>
                    <a:cubicBezTo>
                      <a:pt x="1570" y="33"/>
                      <a:pt x="1584" y="33"/>
                      <a:pt x="1614" y="38"/>
                    </a:cubicBezTo>
                  </a:path>
                </a:pathLst>
              </a:custGeom>
              <a:noFill/>
              <a:ln w="19050" cap="rnd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459" name="Ink 34"/>
              <p:cNvSpPr>
                <a:spLocks noRot="1" noChangeAspect="1" noEditPoints="1" noChangeArrowheads="1" noChangeShapeType="1" noTextEdit="1"/>
              </p:cNvSpPr>
              <p:nvPr/>
            </p:nvSpPr>
            <p:spPr bwMode="auto">
              <a:xfrm>
                <a:off x="5410200" y="2743200"/>
                <a:ext cx="228600" cy="17463"/>
              </a:xfrm>
              <a:custGeom>
                <a:avLst/>
                <a:gdLst>
                  <a:gd name="T0" fmla="*/ 0 w 1802"/>
                  <a:gd name="T1" fmla="*/ 0 h 46"/>
                  <a:gd name="T2" fmla="*/ 0 w 1802"/>
                  <a:gd name="T3" fmla="*/ 0 h 46"/>
                  <a:gd name="T4" fmla="*/ 0 w 1802"/>
                  <a:gd name="T5" fmla="*/ 0 h 46"/>
                  <a:gd name="T6" fmla="*/ 2147483646 w 1802"/>
                  <a:gd name="T7" fmla="*/ 0 h 46"/>
                  <a:gd name="T8" fmla="*/ 2147483646 w 1802"/>
                  <a:gd name="T9" fmla="*/ 0 h 46"/>
                  <a:gd name="T10" fmla="*/ 2147483646 w 1802"/>
                  <a:gd name="T11" fmla="*/ 0 h 46"/>
                  <a:gd name="T12" fmla="*/ 2147483646 w 1802"/>
                  <a:gd name="T13" fmla="*/ 0 h 4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802"/>
                  <a:gd name="T22" fmla="*/ 0 h 46"/>
                  <a:gd name="T23" fmla="*/ 1802 w 1802"/>
                  <a:gd name="T24" fmla="*/ 46 h 4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802" h="46" extrusionOk="0">
                    <a:moveTo>
                      <a:pt x="0" y="8"/>
                    </a:moveTo>
                    <a:cubicBezTo>
                      <a:pt x="44" y="8"/>
                      <a:pt x="88" y="9"/>
                      <a:pt x="132" y="7"/>
                    </a:cubicBezTo>
                    <a:cubicBezTo>
                      <a:pt x="320" y="0"/>
                      <a:pt x="509" y="-1"/>
                      <a:pt x="698" y="1"/>
                    </a:cubicBezTo>
                    <a:cubicBezTo>
                      <a:pt x="901" y="4"/>
                      <a:pt x="1104" y="7"/>
                      <a:pt x="1307" y="8"/>
                    </a:cubicBezTo>
                    <a:cubicBezTo>
                      <a:pt x="1407" y="9"/>
                      <a:pt x="1506" y="12"/>
                      <a:pt x="1606" y="19"/>
                    </a:cubicBezTo>
                    <a:cubicBezTo>
                      <a:pt x="1660" y="23"/>
                      <a:pt x="1713" y="26"/>
                      <a:pt x="1766" y="36"/>
                    </a:cubicBezTo>
                    <a:cubicBezTo>
                      <a:pt x="1784" y="38"/>
                      <a:pt x="1790" y="38"/>
                      <a:pt x="1801" y="45"/>
                    </a:cubicBezTo>
                  </a:path>
                </a:pathLst>
              </a:custGeom>
              <a:noFill/>
              <a:ln w="19050" cap="rnd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460" name="Ink 34"/>
              <p:cNvSpPr>
                <a:spLocks noRot="1" noChangeAspect="1" noEditPoints="1" noChangeArrowheads="1" noChangeShapeType="1" noTextEdit="1"/>
              </p:cNvSpPr>
              <p:nvPr/>
            </p:nvSpPr>
            <p:spPr bwMode="auto">
              <a:xfrm>
                <a:off x="4343400" y="2743200"/>
                <a:ext cx="228600" cy="17463"/>
              </a:xfrm>
              <a:custGeom>
                <a:avLst/>
                <a:gdLst>
                  <a:gd name="T0" fmla="*/ 0 w 1802"/>
                  <a:gd name="T1" fmla="*/ 0 h 46"/>
                  <a:gd name="T2" fmla="*/ 0 w 1802"/>
                  <a:gd name="T3" fmla="*/ 0 h 46"/>
                  <a:gd name="T4" fmla="*/ 0 w 1802"/>
                  <a:gd name="T5" fmla="*/ 0 h 46"/>
                  <a:gd name="T6" fmla="*/ 2147483646 w 1802"/>
                  <a:gd name="T7" fmla="*/ 0 h 46"/>
                  <a:gd name="T8" fmla="*/ 2147483646 w 1802"/>
                  <a:gd name="T9" fmla="*/ 0 h 46"/>
                  <a:gd name="T10" fmla="*/ 2147483646 w 1802"/>
                  <a:gd name="T11" fmla="*/ 0 h 46"/>
                  <a:gd name="T12" fmla="*/ 2147483646 w 1802"/>
                  <a:gd name="T13" fmla="*/ 0 h 4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802"/>
                  <a:gd name="T22" fmla="*/ 0 h 46"/>
                  <a:gd name="T23" fmla="*/ 1802 w 1802"/>
                  <a:gd name="T24" fmla="*/ 46 h 4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802" h="46" extrusionOk="0">
                    <a:moveTo>
                      <a:pt x="0" y="8"/>
                    </a:moveTo>
                    <a:cubicBezTo>
                      <a:pt x="44" y="8"/>
                      <a:pt x="88" y="9"/>
                      <a:pt x="132" y="7"/>
                    </a:cubicBezTo>
                    <a:cubicBezTo>
                      <a:pt x="320" y="0"/>
                      <a:pt x="509" y="-1"/>
                      <a:pt x="698" y="1"/>
                    </a:cubicBezTo>
                    <a:cubicBezTo>
                      <a:pt x="901" y="4"/>
                      <a:pt x="1104" y="7"/>
                      <a:pt x="1307" y="8"/>
                    </a:cubicBezTo>
                    <a:cubicBezTo>
                      <a:pt x="1407" y="9"/>
                      <a:pt x="1506" y="12"/>
                      <a:pt x="1606" y="19"/>
                    </a:cubicBezTo>
                    <a:cubicBezTo>
                      <a:pt x="1660" y="23"/>
                      <a:pt x="1713" y="26"/>
                      <a:pt x="1766" y="36"/>
                    </a:cubicBezTo>
                    <a:cubicBezTo>
                      <a:pt x="1784" y="38"/>
                      <a:pt x="1790" y="38"/>
                      <a:pt x="1801" y="45"/>
                    </a:cubicBezTo>
                  </a:path>
                </a:pathLst>
              </a:custGeom>
              <a:noFill/>
              <a:ln w="19050" cap="rnd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14455" name="Ink 109"/>
            <p:cNvSpPr>
              <a:spLocks noRot="1" noChangeAspect="1" noEditPoints="1" noChangeArrowheads="1" noChangeShapeType="1" noTextEdit="1"/>
            </p:cNvSpPr>
            <p:nvPr/>
          </p:nvSpPr>
          <p:spPr bwMode="auto">
            <a:xfrm>
              <a:off x="3429000" y="4267200"/>
              <a:ext cx="79375" cy="149225"/>
            </a:xfrm>
            <a:custGeom>
              <a:avLst/>
              <a:gdLst>
                <a:gd name="T0" fmla="*/ 2147483646 w 220"/>
                <a:gd name="T1" fmla="*/ 0 h 416"/>
                <a:gd name="T2" fmla="*/ 0 w 220"/>
                <a:gd name="T3" fmla="*/ 2147483646 h 416"/>
                <a:gd name="T4" fmla="*/ 2147483646 w 220"/>
                <a:gd name="T5" fmla="*/ 2147483646 h 416"/>
                <a:gd name="T6" fmla="*/ 2147483646 w 220"/>
                <a:gd name="T7" fmla="*/ 2147483646 h 416"/>
                <a:gd name="T8" fmla="*/ 2147483646 w 220"/>
                <a:gd name="T9" fmla="*/ 2147483646 h 416"/>
                <a:gd name="T10" fmla="*/ 2147483646 w 220"/>
                <a:gd name="T11" fmla="*/ 2147483646 h 416"/>
                <a:gd name="T12" fmla="*/ 2147483646 w 220"/>
                <a:gd name="T13" fmla="*/ 2147483646 h 416"/>
                <a:gd name="T14" fmla="*/ 2147483646 w 220"/>
                <a:gd name="T15" fmla="*/ 2147483646 h 416"/>
                <a:gd name="T16" fmla="*/ 2147483646 w 220"/>
                <a:gd name="T17" fmla="*/ 2147483646 h 41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20"/>
                <a:gd name="T28" fmla="*/ 0 h 416"/>
                <a:gd name="T29" fmla="*/ 220 w 220"/>
                <a:gd name="T30" fmla="*/ 416 h 41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20" h="416" extrusionOk="0">
                  <a:moveTo>
                    <a:pt x="27" y="0"/>
                  </a:moveTo>
                  <a:cubicBezTo>
                    <a:pt x="17" y="23"/>
                    <a:pt x="22" y="21"/>
                    <a:pt x="0" y="27"/>
                  </a:cubicBezTo>
                  <a:cubicBezTo>
                    <a:pt x="12" y="51"/>
                    <a:pt x="36" y="64"/>
                    <a:pt x="60" y="80"/>
                  </a:cubicBezTo>
                  <a:cubicBezTo>
                    <a:pt x="82" y="94"/>
                    <a:pt x="103" y="108"/>
                    <a:pt x="125" y="121"/>
                  </a:cubicBezTo>
                  <a:cubicBezTo>
                    <a:pt x="156" y="139"/>
                    <a:pt x="193" y="145"/>
                    <a:pt x="211" y="181"/>
                  </a:cubicBezTo>
                  <a:cubicBezTo>
                    <a:pt x="223" y="205"/>
                    <a:pt x="224" y="227"/>
                    <a:pt x="205" y="240"/>
                  </a:cubicBezTo>
                  <a:cubicBezTo>
                    <a:pt x="180" y="258"/>
                    <a:pt x="153" y="273"/>
                    <a:pt x="130" y="293"/>
                  </a:cubicBezTo>
                  <a:cubicBezTo>
                    <a:pt x="100" y="318"/>
                    <a:pt x="74" y="346"/>
                    <a:pt x="48" y="374"/>
                  </a:cubicBezTo>
                  <a:cubicBezTo>
                    <a:pt x="31" y="391"/>
                    <a:pt x="25" y="397"/>
                    <a:pt x="23" y="415"/>
                  </a:cubicBezTo>
                </a:path>
              </a:pathLst>
            </a:custGeom>
            <a:noFill/>
            <a:ln w="19050" cap="rnd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4381" name="Text Box 186"/>
          <p:cNvSpPr txBox="1">
            <a:spLocks noChangeArrowheads="1"/>
          </p:cNvSpPr>
          <p:nvPr/>
        </p:nvSpPr>
        <p:spPr bwMode="auto">
          <a:xfrm>
            <a:off x="5257800" y="1279525"/>
            <a:ext cx="1360488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600">
                <a:solidFill>
                  <a:srgbClr val="FF0000"/>
                </a:solidFill>
                <a:latin typeface="Felt Tip Roman" panose="02000400000000000000" pitchFamily="2" charset="0"/>
              </a:rPr>
              <a:t>“Good enough”</a:t>
            </a:r>
          </a:p>
        </p:txBody>
      </p:sp>
      <p:grpSp>
        <p:nvGrpSpPr>
          <p:cNvPr id="14382" name="Group 61"/>
          <p:cNvGrpSpPr>
            <a:grpSpLocks/>
          </p:cNvGrpSpPr>
          <p:nvPr/>
        </p:nvGrpSpPr>
        <p:grpSpPr bwMode="auto">
          <a:xfrm>
            <a:off x="3124200" y="533400"/>
            <a:ext cx="2517775" cy="150813"/>
            <a:chOff x="3408" y="768"/>
            <a:chExt cx="1586" cy="95"/>
          </a:xfrm>
        </p:grpSpPr>
        <p:sp>
          <p:nvSpPr>
            <p:cNvPr id="14452" name="Ink 200"/>
            <p:cNvSpPr>
              <a:spLocks noRot="1" noChangeAspect="1" noEditPoints="1" noChangeArrowheads="1" noChangeShapeType="1" noTextEdit="1"/>
            </p:cNvSpPr>
            <p:nvPr/>
          </p:nvSpPr>
          <p:spPr bwMode="auto">
            <a:xfrm>
              <a:off x="3408" y="816"/>
              <a:ext cx="1549" cy="47"/>
            </a:xfrm>
            <a:custGeom>
              <a:avLst/>
              <a:gdLst>
                <a:gd name="T0" fmla="*/ 0 w 7025"/>
                <a:gd name="T1" fmla="*/ 0 h 209"/>
                <a:gd name="T2" fmla="*/ 0 w 7025"/>
                <a:gd name="T3" fmla="*/ 0 h 209"/>
                <a:gd name="T4" fmla="*/ 0 w 7025"/>
                <a:gd name="T5" fmla="*/ 0 h 209"/>
                <a:gd name="T6" fmla="*/ 0 w 7025"/>
                <a:gd name="T7" fmla="*/ 0 h 209"/>
                <a:gd name="T8" fmla="*/ 0 w 7025"/>
                <a:gd name="T9" fmla="*/ 0 h 209"/>
                <a:gd name="T10" fmla="*/ 0 w 7025"/>
                <a:gd name="T11" fmla="*/ 0 h 209"/>
                <a:gd name="T12" fmla="*/ 0 w 7025"/>
                <a:gd name="T13" fmla="*/ 0 h 209"/>
                <a:gd name="T14" fmla="*/ 0 w 7025"/>
                <a:gd name="T15" fmla="*/ 0 h 209"/>
                <a:gd name="T16" fmla="*/ 0 w 7025"/>
                <a:gd name="T17" fmla="*/ 0 h 209"/>
                <a:gd name="T18" fmla="*/ 0 w 7025"/>
                <a:gd name="T19" fmla="*/ 0 h 20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7025"/>
                <a:gd name="T31" fmla="*/ 0 h 209"/>
                <a:gd name="T32" fmla="*/ 7025 w 7025"/>
                <a:gd name="T33" fmla="*/ 209 h 20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7025" h="209" extrusionOk="0">
                  <a:moveTo>
                    <a:pt x="0" y="208"/>
                  </a:moveTo>
                  <a:cubicBezTo>
                    <a:pt x="32" y="206"/>
                    <a:pt x="69" y="204"/>
                    <a:pt x="103" y="202"/>
                  </a:cubicBezTo>
                  <a:cubicBezTo>
                    <a:pt x="648" y="176"/>
                    <a:pt x="1191" y="142"/>
                    <a:pt x="1737" y="131"/>
                  </a:cubicBezTo>
                  <a:cubicBezTo>
                    <a:pt x="2326" y="119"/>
                    <a:pt x="2912" y="157"/>
                    <a:pt x="3501" y="168"/>
                  </a:cubicBezTo>
                  <a:cubicBezTo>
                    <a:pt x="4003" y="177"/>
                    <a:pt x="4500" y="181"/>
                    <a:pt x="5001" y="143"/>
                  </a:cubicBezTo>
                  <a:cubicBezTo>
                    <a:pt x="5340" y="117"/>
                    <a:pt x="5675" y="118"/>
                    <a:pt x="6014" y="102"/>
                  </a:cubicBezTo>
                  <a:cubicBezTo>
                    <a:pt x="6253" y="90"/>
                    <a:pt x="6468" y="24"/>
                    <a:pt x="6708" y="32"/>
                  </a:cubicBezTo>
                  <a:cubicBezTo>
                    <a:pt x="6788" y="35"/>
                    <a:pt x="6885" y="42"/>
                    <a:pt x="6963" y="27"/>
                  </a:cubicBezTo>
                  <a:cubicBezTo>
                    <a:pt x="6985" y="23"/>
                    <a:pt x="7019" y="20"/>
                    <a:pt x="7024" y="18"/>
                  </a:cubicBezTo>
                  <a:cubicBezTo>
                    <a:pt x="7009" y="8"/>
                    <a:pt x="7004" y="5"/>
                    <a:pt x="7024" y="0"/>
                  </a:cubicBezTo>
                </a:path>
              </a:pathLst>
            </a:custGeom>
            <a:noFill/>
            <a:ln w="19050" cap="rnd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4453" name="Ink 109"/>
            <p:cNvSpPr>
              <a:spLocks noRot="1" noChangeAspect="1" noEditPoints="1" noChangeArrowheads="1" noChangeShapeType="1" noTextEdit="1"/>
            </p:cNvSpPr>
            <p:nvPr/>
          </p:nvSpPr>
          <p:spPr bwMode="auto">
            <a:xfrm>
              <a:off x="4944" y="768"/>
              <a:ext cx="50" cy="94"/>
            </a:xfrm>
            <a:custGeom>
              <a:avLst/>
              <a:gdLst>
                <a:gd name="T0" fmla="*/ 0 w 220"/>
                <a:gd name="T1" fmla="*/ 0 h 416"/>
                <a:gd name="T2" fmla="*/ 0 w 220"/>
                <a:gd name="T3" fmla="*/ 0 h 416"/>
                <a:gd name="T4" fmla="*/ 0 w 220"/>
                <a:gd name="T5" fmla="*/ 0 h 416"/>
                <a:gd name="T6" fmla="*/ 0 w 220"/>
                <a:gd name="T7" fmla="*/ 0 h 416"/>
                <a:gd name="T8" fmla="*/ 0 w 220"/>
                <a:gd name="T9" fmla="*/ 0 h 416"/>
                <a:gd name="T10" fmla="*/ 0 w 220"/>
                <a:gd name="T11" fmla="*/ 0 h 416"/>
                <a:gd name="T12" fmla="*/ 0 w 220"/>
                <a:gd name="T13" fmla="*/ 0 h 416"/>
                <a:gd name="T14" fmla="*/ 0 w 220"/>
                <a:gd name="T15" fmla="*/ 0 h 416"/>
                <a:gd name="T16" fmla="*/ 0 w 220"/>
                <a:gd name="T17" fmla="*/ 0 h 41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20"/>
                <a:gd name="T28" fmla="*/ 0 h 416"/>
                <a:gd name="T29" fmla="*/ 220 w 220"/>
                <a:gd name="T30" fmla="*/ 416 h 41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20" h="416" extrusionOk="0">
                  <a:moveTo>
                    <a:pt x="27" y="0"/>
                  </a:moveTo>
                  <a:cubicBezTo>
                    <a:pt x="17" y="23"/>
                    <a:pt x="22" y="21"/>
                    <a:pt x="0" y="27"/>
                  </a:cubicBezTo>
                  <a:cubicBezTo>
                    <a:pt x="12" y="51"/>
                    <a:pt x="36" y="64"/>
                    <a:pt x="60" y="80"/>
                  </a:cubicBezTo>
                  <a:cubicBezTo>
                    <a:pt x="82" y="94"/>
                    <a:pt x="103" y="108"/>
                    <a:pt x="125" y="121"/>
                  </a:cubicBezTo>
                  <a:cubicBezTo>
                    <a:pt x="156" y="139"/>
                    <a:pt x="193" y="145"/>
                    <a:pt x="211" y="181"/>
                  </a:cubicBezTo>
                  <a:cubicBezTo>
                    <a:pt x="223" y="205"/>
                    <a:pt x="224" y="227"/>
                    <a:pt x="205" y="240"/>
                  </a:cubicBezTo>
                  <a:cubicBezTo>
                    <a:pt x="180" y="258"/>
                    <a:pt x="153" y="273"/>
                    <a:pt x="130" y="293"/>
                  </a:cubicBezTo>
                  <a:cubicBezTo>
                    <a:pt x="100" y="318"/>
                    <a:pt x="74" y="346"/>
                    <a:pt x="48" y="374"/>
                  </a:cubicBezTo>
                  <a:cubicBezTo>
                    <a:pt x="31" y="391"/>
                    <a:pt x="25" y="397"/>
                    <a:pt x="23" y="415"/>
                  </a:cubicBezTo>
                </a:path>
              </a:pathLst>
            </a:custGeom>
            <a:noFill/>
            <a:ln w="19050" cap="rnd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mc:AlternateContent xmlns:mc="http://schemas.openxmlformats.org/markup-compatibility/2006" xmlns:p14="http://schemas.microsoft.com/office/powerpoint/2010/main">
        <mc:Choice Requires="p14">
          <p:contentPart p14:bwMode="auto" r:id="rId11">
            <p14:nvContentPartPr>
              <p14:cNvPr id="156863" name="Ink 191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4586288" y="715963"/>
              <a:ext cx="495300" cy="735012"/>
            </p14:xfrm>
          </p:contentPart>
        </mc:Choice>
        <mc:Fallback xmlns="">
          <p:pic>
            <p:nvPicPr>
              <p:cNvPr id="156863" name="Ink 191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4580169" y="708404"/>
                <a:ext cx="504299" cy="744731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3">
            <p14:nvContentPartPr>
              <p14:cNvPr id="156864" name="Ink 192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2147483647" y="2147483647"/>
              <a:ext cx="0" cy="0"/>
            </p14:xfrm>
          </p:contentPart>
        </mc:Choice>
        <mc:Fallback xmlns="">
          <p:pic>
            <p:nvPicPr>
              <p:cNvPr id="156864" name="Ink 192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14"/>
              <a:stretch>
                <a:fillRect/>
              </a:stretch>
            </p:blipFill>
            <p:spPr>
              <a:xfrm>
                <a:off x="2147483647" y="2147483647"/>
                <a:ext cx="0" cy="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5">
            <p14:nvContentPartPr>
              <p14:cNvPr id="156865" name="Ink 193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3375025" y="696913"/>
              <a:ext cx="1335088" cy="754062"/>
            </p14:xfrm>
          </p:contentPart>
        </mc:Choice>
        <mc:Fallback xmlns="">
          <p:pic>
            <p:nvPicPr>
              <p:cNvPr id="156865" name="Ink 193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16"/>
              <a:stretch>
                <a:fillRect/>
              </a:stretch>
            </p:blipFill>
            <p:spPr>
              <a:xfrm>
                <a:off x="3368186" y="688994"/>
                <a:ext cx="1350206" cy="768819"/>
              </a:xfrm>
              <a:prstGeom prst="rect">
                <a:avLst/>
              </a:prstGeom>
            </p:spPr>
          </p:pic>
        </mc:Fallback>
      </mc:AlternateContent>
      <p:sp>
        <p:nvSpPr>
          <p:cNvPr id="14386" name="Text Box 194"/>
          <p:cNvSpPr txBox="1">
            <a:spLocks noChangeArrowheads="1"/>
          </p:cNvSpPr>
          <p:nvPr/>
        </p:nvSpPr>
        <p:spPr bwMode="auto">
          <a:xfrm>
            <a:off x="2300288" y="857250"/>
            <a:ext cx="8382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600">
                <a:latin typeface="Felt Tip Roman" panose="02000400000000000000" pitchFamily="2" charset="0"/>
              </a:rPr>
              <a:t>Reqm’ts</a:t>
            </a:r>
          </a:p>
        </p:txBody>
      </p:sp>
      <p:sp>
        <p:nvSpPr>
          <p:cNvPr id="14387" name="Ink 61"/>
          <p:cNvSpPr>
            <a:spLocks noRot="1" noChangeAspect="1" noEditPoints="1" noChangeArrowheads="1" noChangeShapeType="1" noTextEdit="1"/>
          </p:cNvSpPr>
          <p:nvPr/>
        </p:nvSpPr>
        <p:spPr bwMode="auto">
          <a:xfrm>
            <a:off x="685800" y="457200"/>
            <a:ext cx="609600" cy="320675"/>
          </a:xfrm>
          <a:custGeom>
            <a:avLst/>
            <a:gdLst>
              <a:gd name="T0" fmla="*/ 0 w 931"/>
              <a:gd name="T1" fmla="*/ 2147483646 h 639"/>
              <a:gd name="T2" fmla="*/ 2147483646 w 931"/>
              <a:gd name="T3" fmla="*/ 2147483646 h 639"/>
              <a:gd name="T4" fmla="*/ 2147483646 w 931"/>
              <a:gd name="T5" fmla="*/ 2147483646 h 639"/>
              <a:gd name="T6" fmla="*/ 2147483646 w 931"/>
              <a:gd name="T7" fmla="*/ 2147483646 h 639"/>
              <a:gd name="T8" fmla="*/ 2147483646 w 931"/>
              <a:gd name="T9" fmla="*/ 2147483646 h 639"/>
              <a:gd name="T10" fmla="*/ 2147483646 w 931"/>
              <a:gd name="T11" fmla="*/ 2147483646 h 639"/>
              <a:gd name="T12" fmla="*/ 2147483646 w 931"/>
              <a:gd name="T13" fmla="*/ 2147483646 h 639"/>
              <a:gd name="T14" fmla="*/ 2147483646 w 931"/>
              <a:gd name="T15" fmla="*/ 2147483646 h 639"/>
              <a:gd name="T16" fmla="*/ 2147483646 w 931"/>
              <a:gd name="T17" fmla="*/ 2147483646 h 639"/>
              <a:gd name="T18" fmla="*/ 2147483646 w 931"/>
              <a:gd name="T19" fmla="*/ 2147483646 h 639"/>
              <a:gd name="T20" fmla="*/ 2147483646 w 931"/>
              <a:gd name="T21" fmla="*/ 2147483646 h 639"/>
              <a:gd name="T22" fmla="*/ 2147483646 w 931"/>
              <a:gd name="T23" fmla="*/ 0 h 639"/>
              <a:gd name="T24" fmla="*/ 2147483646 w 931"/>
              <a:gd name="T25" fmla="*/ 2147483646 h 639"/>
              <a:gd name="T26" fmla="*/ 2147483646 w 931"/>
              <a:gd name="T27" fmla="*/ 2147483646 h 639"/>
              <a:gd name="T28" fmla="*/ 2147483646 w 931"/>
              <a:gd name="T29" fmla="*/ 2147483646 h 639"/>
              <a:gd name="T30" fmla="*/ 2147483646 w 931"/>
              <a:gd name="T31" fmla="*/ 2147483646 h 639"/>
              <a:gd name="T32" fmla="*/ 2147483646 w 931"/>
              <a:gd name="T33" fmla="*/ 2147483646 h 639"/>
              <a:gd name="T34" fmla="*/ 2147483646 w 931"/>
              <a:gd name="T35" fmla="*/ 2147483646 h 639"/>
              <a:gd name="T36" fmla="*/ 2147483646 w 931"/>
              <a:gd name="T37" fmla="*/ 2147483646 h 639"/>
              <a:gd name="T38" fmla="*/ 2147483646 w 931"/>
              <a:gd name="T39" fmla="*/ 2147483646 h 639"/>
              <a:gd name="T40" fmla="*/ 2147483646 w 931"/>
              <a:gd name="T41" fmla="*/ 2147483646 h 639"/>
              <a:gd name="T42" fmla="*/ 2147483646 w 931"/>
              <a:gd name="T43" fmla="*/ 2147483646 h 639"/>
              <a:gd name="T44" fmla="*/ 2147483646 w 931"/>
              <a:gd name="T45" fmla="*/ 2147483646 h 639"/>
              <a:gd name="T46" fmla="*/ 2147483646 w 931"/>
              <a:gd name="T47" fmla="*/ 2147483646 h 639"/>
              <a:gd name="T48" fmla="*/ 2147483646 w 931"/>
              <a:gd name="T49" fmla="*/ 2147483646 h 639"/>
              <a:gd name="T50" fmla="*/ 2147483646 w 931"/>
              <a:gd name="T51" fmla="*/ 2147483646 h 639"/>
              <a:gd name="T52" fmla="*/ 2147483646 w 931"/>
              <a:gd name="T53" fmla="*/ 2147483646 h 639"/>
              <a:gd name="T54" fmla="*/ 2147483646 w 931"/>
              <a:gd name="T55" fmla="*/ 2147483646 h 639"/>
              <a:gd name="T56" fmla="*/ 2147483646 w 931"/>
              <a:gd name="T57" fmla="*/ 2147483646 h 639"/>
              <a:gd name="T58" fmla="*/ 2147483646 w 931"/>
              <a:gd name="T59" fmla="*/ 2147483646 h 639"/>
              <a:gd name="T60" fmla="*/ 2147483646 w 931"/>
              <a:gd name="T61" fmla="*/ 2147483646 h 639"/>
              <a:gd name="T62" fmla="*/ 2147483646 w 931"/>
              <a:gd name="T63" fmla="*/ 2147483646 h 639"/>
              <a:gd name="T64" fmla="*/ 2147483646 w 931"/>
              <a:gd name="T65" fmla="*/ 2147483646 h 639"/>
              <a:gd name="T66" fmla="*/ 2147483646 w 931"/>
              <a:gd name="T67" fmla="*/ 2147483646 h 639"/>
              <a:gd name="T68" fmla="*/ 2147483646 w 931"/>
              <a:gd name="T69" fmla="*/ 2147483646 h 639"/>
              <a:gd name="T70" fmla="*/ 2147483646 w 931"/>
              <a:gd name="T71" fmla="*/ 2147483646 h 639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w 931"/>
              <a:gd name="T109" fmla="*/ 0 h 639"/>
              <a:gd name="T110" fmla="*/ 931 w 931"/>
              <a:gd name="T111" fmla="*/ 639 h 639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T108" t="T109" r="T110" b="T111"/>
            <a:pathLst>
              <a:path w="931" h="639" extrusionOk="0">
                <a:moveTo>
                  <a:pt x="0" y="73"/>
                </a:moveTo>
                <a:cubicBezTo>
                  <a:pt x="22" y="109"/>
                  <a:pt x="31" y="139"/>
                  <a:pt x="34" y="182"/>
                </a:cubicBezTo>
                <a:cubicBezTo>
                  <a:pt x="38" y="245"/>
                  <a:pt x="36" y="307"/>
                  <a:pt x="37" y="370"/>
                </a:cubicBezTo>
                <a:cubicBezTo>
                  <a:pt x="38" y="431"/>
                  <a:pt x="41" y="488"/>
                  <a:pt x="57" y="547"/>
                </a:cubicBezTo>
                <a:cubicBezTo>
                  <a:pt x="64" y="570"/>
                  <a:pt x="67" y="578"/>
                  <a:pt x="77" y="591"/>
                </a:cubicBezTo>
              </a:path>
              <a:path w="931" h="639" extrusionOk="0">
                <a:moveTo>
                  <a:pt x="60" y="40"/>
                </a:moveTo>
                <a:cubicBezTo>
                  <a:pt x="83" y="44"/>
                  <a:pt x="105" y="46"/>
                  <a:pt x="129" y="47"/>
                </a:cubicBezTo>
                <a:cubicBezTo>
                  <a:pt x="199" y="50"/>
                  <a:pt x="269" y="43"/>
                  <a:pt x="339" y="39"/>
                </a:cubicBezTo>
                <a:cubicBezTo>
                  <a:pt x="411" y="35"/>
                  <a:pt x="483" y="33"/>
                  <a:pt x="555" y="30"/>
                </a:cubicBezTo>
                <a:cubicBezTo>
                  <a:pt x="639" y="27"/>
                  <a:pt x="723" y="24"/>
                  <a:pt x="807" y="21"/>
                </a:cubicBezTo>
                <a:cubicBezTo>
                  <a:pt x="848" y="19"/>
                  <a:pt x="897" y="11"/>
                  <a:pt x="930" y="36"/>
                </a:cubicBezTo>
              </a:path>
              <a:path w="931" h="639" extrusionOk="0">
                <a:moveTo>
                  <a:pt x="824" y="0"/>
                </a:moveTo>
                <a:cubicBezTo>
                  <a:pt x="838" y="10"/>
                  <a:pt x="846" y="5"/>
                  <a:pt x="849" y="28"/>
                </a:cubicBezTo>
                <a:cubicBezTo>
                  <a:pt x="854" y="61"/>
                  <a:pt x="847" y="101"/>
                  <a:pt x="843" y="134"/>
                </a:cubicBezTo>
                <a:cubicBezTo>
                  <a:pt x="835" y="199"/>
                  <a:pt x="830" y="264"/>
                  <a:pt x="837" y="330"/>
                </a:cubicBezTo>
                <a:cubicBezTo>
                  <a:pt x="841" y="373"/>
                  <a:pt x="851" y="416"/>
                  <a:pt x="860" y="459"/>
                </a:cubicBezTo>
                <a:cubicBezTo>
                  <a:pt x="867" y="491"/>
                  <a:pt x="868" y="521"/>
                  <a:pt x="868" y="553"/>
                </a:cubicBezTo>
                <a:cubicBezTo>
                  <a:pt x="869" y="573"/>
                  <a:pt x="870" y="579"/>
                  <a:pt x="863" y="590"/>
                </a:cubicBezTo>
              </a:path>
              <a:path w="931" h="639" extrusionOk="0">
                <a:moveTo>
                  <a:pt x="873" y="617"/>
                </a:moveTo>
                <a:cubicBezTo>
                  <a:pt x="850" y="619"/>
                  <a:pt x="827" y="620"/>
                  <a:pt x="804" y="620"/>
                </a:cubicBezTo>
                <a:cubicBezTo>
                  <a:pt x="748" y="620"/>
                  <a:pt x="693" y="622"/>
                  <a:pt x="637" y="624"/>
                </a:cubicBezTo>
                <a:cubicBezTo>
                  <a:pt x="554" y="626"/>
                  <a:pt x="471" y="627"/>
                  <a:pt x="388" y="630"/>
                </a:cubicBezTo>
                <a:cubicBezTo>
                  <a:pt x="310" y="633"/>
                  <a:pt x="231" y="634"/>
                  <a:pt x="153" y="636"/>
                </a:cubicBezTo>
                <a:cubicBezTo>
                  <a:pt x="133" y="636"/>
                  <a:pt x="64" y="648"/>
                  <a:pt x="46" y="636"/>
                </a:cubicBezTo>
                <a:cubicBezTo>
                  <a:pt x="51" y="634"/>
                  <a:pt x="55" y="631"/>
                  <a:pt x="60" y="629"/>
                </a:cubicBezTo>
              </a:path>
              <a:path w="931" h="639" extrusionOk="0">
                <a:moveTo>
                  <a:pt x="90" y="253"/>
                </a:moveTo>
                <a:cubicBezTo>
                  <a:pt x="112" y="254"/>
                  <a:pt x="135" y="253"/>
                  <a:pt x="159" y="252"/>
                </a:cubicBezTo>
                <a:cubicBezTo>
                  <a:pt x="215" y="249"/>
                  <a:pt x="272" y="243"/>
                  <a:pt x="328" y="238"/>
                </a:cubicBezTo>
                <a:cubicBezTo>
                  <a:pt x="404" y="231"/>
                  <a:pt x="481" y="230"/>
                  <a:pt x="558" y="225"/>
                </a:cubicBezTo>
                <a:cubicBezTo>
                  <a:pt x="647" y="220"/>
                  <a:pt x="737" y="213"/>
                  <a:pt x="826" y="213"/>
                </a:cubicBezTo>
                <a:cubicBezTo>
                  <a:pt x="862" y="215"/>
                  <a:pt x="870" y="217"/>
                  <a:pt x="892" y="210"/>
                </a:cubicBezTo>
              </a:path>
              <a:path w="931" h="639" extrusionOk="0">
                <a:moveTo>
                  <a:pt x="277" y="266"/>
                </a:moveTo>
                <a:cubicBezTo>
                  <a:pt x="282" y="280"/>
                  <a:pt x="286" y="294"/>
                  <a:pt x="286" y="309"/>
                </a:cubicBezTo>
                <a:cubicBezTo>
                  <a:pt x="285" y="338"/>
                  <a:pt x="285" y="368"/>
                  <a:pt x="285" y="397"/>
                </a:cubicBezTo>
                <a:cubicBezTo>
                  <a:pt x="285" y="431"/>
                  <a:pt x="288" y="463"/>
                  <a:pt x="295" y="496"/>
                </a:cubicBezTo>
                <a:cubicBezTo>
                  <a:pt x="299" y="513"/>
                  <a:pt x="306" y="526"/>
                  <a:pt x="315" y="541"/>
                </a:cubicBezTo>
              </a:path>
            </a:pathLst>
          </a:custGeom>
          <a:noFill/>
          <a:ln w="19050" cap="rnd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388" name="Text Box 196"/>
          <p:cNvSpPr txBox="1">
            <a:spLocks noChangeArrowheads="1"/>
          </p:cNvSpPr>
          <p:nvPr/>
        </p:nvSpPr>
        <p:spPr bwMode="auto">
          <a:xfrm>
            <a:off x="5715000" y="441325"/>
            <a:ext cx="118745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600">
                <a:latin typeface="Felt Tip Roman" panose="02000400000000000000" pitchFamily="2" charset="0"/>
              </a:rPr>
              <a:t>Bus. Critical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17">
            <p14:nvContentPartPr>
              <p14:cNvPr id="156871" name="Ink 199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533400" y="1143000"/>
              <a:ext cx="457200" cy="423863"/>
            </p14:xfrm>
          </p:contentPart>
        </mc:Choice>
        <mc:Fallback xmlns="">
          <p:pic>
            <p:nvPicPr>
              <p:cNvPr id="156871" name="Ink 199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18"/>
              <a:stretch>
                <a:fillRect/>
              </a:stretch>
            </p:blipFill>
            <p:spPr>
              <a:xfrm>
                <a:off x="524760" y="1133277"/>
                <a:ext cx="476640" cy="444030"/>
              </a:xfrm>
              <a:prstGeom prst="rect">
                <a:avLst/>
              </a:prstGeom>
            </p:spPr>
          </p:pic>
        </mc:Fallback>
      </mc:AlternateContent>
      <p:sp>
        <p:nvSpPr>
          <p:cNvPr id="14390" name="Text Box 200"/>
          <p:cNvSpPr txBox="1">
            <a:spLocks noChangeArrowheads="1"/>
          </p:cNvSpPr>
          <p:nvPr/>
        </p:nvSpPr>
        <p:spPr bwMode="auto">
          <a:xfrm>
            <a:off x="365125" y="1447800"/>
            <a:ext cx="6477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600">
                <a:solidFill>
                  <a:srgbClr val="FF0000"/>
                </a:solidFill>
                <a:latin typeface="Felt Tip Roman" panose="02000400000000000000" pitchFamily="2" charset="0"/>
              </a:rPr>
              <a:t>Cloud</a:t>
            </a:r>
          </a:p>
        </p:txBody>
      </p:sp>
      <p:sp>
        <p:nvSpPr>
          <p:cNvPr id="14391" name="Text Box 201"/>
          <p:cNvSpPr txBox="1">
            <a:spLocks noChangeArrowheads="1"/>
          </p:cNvSpPr>
          <p:nvPr/>
        </p:nvSpPr>
        <p:spPr bwMode="auto">
          <a:xfrm>
            <a:off x="541338" y="685800"/>
            <a:ext cx="88265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600">
                <a:latin typeface="Felt Tip Roman" panose="02000400000000000000" pitchFamily="2" charset="0"/>
              </a:rPr>
              <a:t>OLTP-DB</a:t>
            </a:r>
          </a:p>
        </p:txBody>
      </p:sp>
      <p:grpSp>
        <p:nvGrpSpPr>
          <p:cNvPr id="14392" name="Group 128"/>
          <p:cNvGrpSpPr>
            <a:grpSpLocks/>
          </p:cNvGrpSpPr>
          <p:nvPr/>
        </p:nvGrpSpPr>
        <p:grpSpPr bwMode="auto">
          <a:xfrm>
            <a:off x="1600200" y="1143000"/>
            <a:ext cx="457200" cy="303213"/>
            <a:chOff x="2039938" y="2736850"/>
            <a:chExt cx="849312" cy="760413"/>
          </a:xfrm>
        </p:grpSpPr>
        <p:grpSp>
          <p:nvGrpSpPr>
            <p:cNvPr id="14435" name="Group 351"/>
            <p:cNvGrpSpPr>
              <a:grpSpLocks/>
            </p:cNvGrpSpPr>
            <p:nvPr/>
          </p:nvGrpSpPr>
          <p:grpSpPr bwMode="auto">
            <a:xfrm>
              <a:off x="2039938" y="2736850"/>
              <a:ext cx="849312" cy="760413"/>
              <a:chOff x="2483114" y="3039793"/>
              <a:chExt cx="848719" cy="759629"/>
            </a:xfrm>
          </p:grpSpPr>
          <p:grpSp>
            <p:nvGrpSpPr>
              <p:cNvPr id="14437" name="Group 23"/>
              <p:cNvGrpSpPr>
                <a:grpSpLocks/>
              </p:cNvGrpSpPr>
              <p:nvPr/>
            </p:nvGrpSpPr>
            <p:grpSpPr bwMode="auto">
              <a:xfrm>
                <a:off x="2483100" y="3039791"/>
                <a:ext cx="848718" cy="759629"/>
                <a:chOff x="4764" y="3523"/>
                <a:chExt cx="338" cy="346"/>
              </a:xfrm>
            </p:grpSpPr>
            <p:sp>
              <p:nvSpPr>
                <p:cNvPr id="14441" name="Ink 24"/>
                <p:cNvSpPr>
                  <a:spLocks noRot="1" noChangeAspect="1" noEditPoints="1" noChangeArrowheads="1" noChangeShapeType="1" noTextEdit="1"/>
                </p:cNvSpPr>
                <p:nvPr/>
              </p:nvSpPr>
              <p:spPr bwMode="auto">
                <a:xfrm>
                  <a:off x="4764" y="3565"/>
                  <a:ext cx="18" cy="278"/>
                </a:xfrm>
                <a:custGeom>
                  <a:avLst/>
                  <a:gdLst>
                    <a:gd name="T0" fmla="*/ 0 w 81"/>
                    <a:gd name="T1" fmla="*/ 0 h 1226"/>
                    <a:gd name="T2" fmla="*/ 0 w 81"/>
                    <a:gd name="T3" fmla="*/ 0 h 1226"/>
                    <a:gd name="T4" fmla="*/ 0 w 81"/>
                    <a:gd name="T5" fmla="*/ 0 h 1226"/>
                    <a:gd name="T6" fmla="*/ 0 w 81"/>
                    <a:gd name="T7" fmla="*/ 0 h 1226"/>
                    <a:gd name="T8" fmla="*/ 0 w 81"/>
                    <a:gd name="T9" fmla="*/ 0 h 1226"/>
                    <a:gd name="T10" fmla="*/ 0 w 81"/>
                    <a:gd name="T11" fmla="*/ 0 h 1226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81"/>
                    <a:gd name="T19" fmla="*/ 0 h 1226"/>
                    <a:gd name="T20" fmla="*/ 81 w 81"/>
                    <a:gd name="T21" fmla="*/ 1226 h 1226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81" h="1226" extrusionOk="0">
                      <a:moveTo>
                        <a:pt x="0" y="0"/>
                      </a:moveTo>
                      <a:cubicBezTo>
                        <a:pt x="1" y="42"/>
                        <a:pt x="4" y="83"/>
                        <a:pt x="5" y="125"/>
                      </a:cubicBezTo>
                      <a:cubicBezTo>
                        <a:pt x="8" y="277"/>
                        <a:pt x="3" y="429"/>
                        <a:pt x="3" y="581"/>
                      </a:cubicBezTo>
                      <a:cubicBezTo>
                        <a:pt x="3" y="716"/>
                        <a:pt x="6" y="852"/>
                        <a:pt x="17" y="986"/>
                      </a:cubicBezTo>
                      <a:cubicBezTo>
                        <a:pt x="22" y="1047"/>
                        <a:pt x="24" y="1144"/>
                        <a:pt x="57" y="1199"/>
                      </a:cubicBezTo>
                      <a:cubicBezTo>
                        <a:pt x="65" y="1208"/>
                        <a:pt x="72" y="1216"/>
                        <a:pt x="80" y="1225"/>
                      </a:cubicBezTo>
                    </a:path>
                  </a:pathLst>
                </a:custGeom>
                <a:noFill/>
                <a:ln w="19050" cap="rnd">
                  <a:solidFill>
                    <a:srgbClr val="FF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4442" name="Ink 25"/>
                <p:cNvSpPr>
                  <a:spLocks noRot="1" noChangeAspect="1" noEditPoints="1" noChangeArrowheads="1" noChangeShapeType="1" noTextEdit="1"/>
                </p:cNvSpPr>
                <p:nvPr/>
              </p:nvSpPr>
              <p:spPr bwMode="auto">
                <a:xfrm>
                  <a:off x="4765" y="3524"/>
                  <a:ext cx="316" cy="28"/>
                </a:xfrm>
                <a:custGeom>
                  <a:avLst/>
                  <a:gdLst>
                    <a:gd name="T0" fmla="*/ 0 w 1393"/>
                    <a:gd name="T1" fmla="*/ 0 h 125"/>
                    <a:gd name="T2" fmla="*/ 0 w 1393"/>
                    <a:gd name="T3" fmla="*/ 0 h 125"/>
                    <a:gd name="T4" fmla="*/ 0 w 1393"/>
                    <a:gd name="T5" fmla="*/ 0 h 125"/>
                    <a:gd name="T6" fmla="*/ 0 w 1393"/>
                    <a:gd name="T7" fmla="*/ 0 h 125"/>
                    <a:gd name="T8" fmla="*/ 0 w 1393"/>
                    <a:gd name="T9" fmla="*/ 0 h 125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393"/>
                    <a:gd name="T16" fmla="*/ 0 h 125"/>
                    <a:gd name="T17" fmla="*/ 1393 w 1393"/>
                    <a:gd name="T18" fmla="*/ 125 h 125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393" h="125" extrusionOk="0">
                      <a:moveTo>
                        <a:pt x="0" y="121"/>
                      </a:moveTo>
                      <a:cubicBezTo>
                        <a:pt x="66" y="123"/>
                        <a:pt x="125" y="116"/>
                        <a:pt x="190" y="107"/>
                      </a:cubicBezTo>
                      <a:cubicBezTo>
                        <a:pt x="319" y="90"/>
                        <a:pt x="447" y="72"/>
                        <a:pt x="575" y="53"/>
                      </a:cubicBezTo>
                      <a:cubicBezTo>
                        <a:pt x="745" y="28"/>
                        <a:pt x="910" y="13"/>
                        <a:pt x="1081" y="6"/>
                      </a:cubicBezTo>
                      <a:cubicBezTo>
                        <a:pt x="1186" y="2"/>
                        <a:pt x="1287" y="9"/>
                        <a:pt x="1392" y="13"/>
                      </a:cubicBezTo>
                    </a:path>
                  </a:pathLst>
                </a:custGeom>
                <a:noFill/>
                <a:ln w="19050" cap="rnd">
                  <a:solidFill>
                    <a:srgbClr val="FF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4443" name="Ink 26"/>
                <p:cNvSpPr>
                  <a:spLocks noRot="1" noChangeAspect="1" noEditPoints="1" noChangeArrowheads="1" noChangeShapeType="1" noTextEdit="1"/>
                </p:cNvSpPr>
                <p:nvPr/>
              </p:nvSpPr>
              <p:spPr bwMode="auto">
                <a:xfrm>
                  <a:off x="5090" y="3523"/>
                  <a:ext cx="12" cy="283"/>
                </a:xfrm>
                <a:custGeom>
                  <a:avLst/>
                  <a:gdLst>
                    <a:gd name="T0" fmla="*/ 0 w 53"/>
                    <a:gd name="T1" fmla="*/ 0 h 1248"/>
                    <a:gd name="T2" fmla="*/ 0 w 53"/>
                    <a:gd name="T3" fmla="*/ 0 h 1248"/>
                    <a:gd name="T4" fmla="*/ 0 w 53"/>
                    <a:gd name="T5" fmla="*/ 0 h 1248"/>
                    <a:gd name="T6" fmla="*/ 0 w 53"/>
                    <a:gd name="T7" fmla="*/ 0 h 1248"/>
                    <a:gd name="T8" fmla="*/ 0 w 53"/>
                    <a:gd name="T9" fmla="*/ 0 h 1248"/>
                    <a:gd name="T10" fmla="*/ 0 w 53"/>
                    <a:gd name="T11" fmla="*/ 0 h 1248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53"/>
                    <a:gd name="T19" fmla="*/ 0 h 1248"/>
                    <a:gd name="T20" fmla="*/ 53 w 53"/>
                    <a:gd name="T21" fmla="*/ 1248 h 1248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53" h="1248" extrusionOk="0">
                      <a:moveTo>
                        <a:pt x="38" y="0"/>
                      </a:moveTo>
                      <a:cubicBezTo>
                        <a:pt x="28" y="37"/>
                        <a:pt x="18" y="75"/>
                        <a:pt x="14" y="114"/>
                      </a:cubicBezTo>
                      <a:cubicBezTo>
                        <a:pt x="5" y="217"/>
                        <a:pt x="1" y="321"/>
                        <a:pt x="0" y="425"/>
                      </a:cubicBezTo>
                      <a:cubicBezTo>
                        <a:pt x="-1" y="563"/>
                        <a:pt x="10" y="700"/>
                        <a:pt x="17" y="838"/>
                      </a:cubicBezTo>
                      <a:cubicBezTo>
                        <a:pt x="22" y="941"/>
                        <a:pt x="26" y="1046"/>
                        <a:pt x="41" y="1148"/>
                      </a:cubicBezTo>
                      <a:cubicBezTo>
                        <a:pt x="51" y="1201"/>
                        <a:pt x="55" y="1214"/>
                        <a:pt x="46" y="1247"/>
                      </a:cubicBezTo>
                    </a:path>
                  </a:pathLst>
                </a:custGeom>
                <a:noFill/>
                <a:ln w="19050" cap="rnd">
                  <a:solidFill>
                    <a:srgbClr val="FF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4444" name="Ink 27"/>
                <p:cNvSpPr>
                  <a:spLocks noRot="1" noChangeAspect="1" noEditPoints="1" noChangeArrowheads="1" noChangeShapeType="1" noTextEdit="1"/>
                </p:cNvSpPr>
                <p:nvPr/>
              </p:nvSpPr>
              <p:spPr bwMode="auto">
                <a:xfrm>
                  <a:off x="4812" y="3825"/>
                  <a:ext cx="268" cy="44"/>
                </a:xfrm>
                <a:custGeom>
                  <a:avLst/>
                  <a:gdLst>
                    <a:gd name="T0" fmla="*/ 0 w 1182"/>
                    <a:gd name="T1" fmla="*/ 0 h 194"/>
                    <a:gd name="T2" fmla="*/ 0 w 1182"/>
                    <a:gd name="T3" fmla="*/ 0 h 194"/>
                    <a:gd name="T4" fmla="*/ 0 w 1182"/>
                    <a:gd name="T5" fmla="*/ 0 h 194"/>
                    <a:gd name="T6" fmla="*/ 0 w 1182"/>
                    <a:gd name="T7" fmla="*/ 0 h 194"/>
                    <a:gd name="T8" fmla="*/ 0 w 1182"/>
                    <a:gd name="T9" fmla="*/ 0 h 194"/>
                    <a:gd name="T10" fmla="*/ 0 w 1182"/>
                    <a:gd name="T11" fmla="*/ 0 h 194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1182"/>
                    <a:gd name="T19" fmla="*/ 0 h 194"/>
                    <a:gd name="T20" fmla="*/ 1182 w 1182"/>
                    <a:gd name="T21" fmla="*/ 194 h 194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1182" h="194" extrusionOk="0">
                      <a:moveTo>
                        <a:pt x="27" y="193"/>
                      </a:moveTo>
                      <a:cubicBezTo>
                        <a:pt x="14" y="187"/>
                        <a:pt x="10" y="185"/>
                        <a:pt x="0" y="190"/>
                      </a:cubicBezTo>
                      <a:cubicBezTo>
                        <a:pt x="30" y="180"/>
                        <a:pt x="60" y="171"/>
                        <a:pt x="90" y="162"/>
                      </a:cubicBezTo>
                      <a:cubicBezTo>
                        <a:pt x="175" y="136"/>
                        <a:pt x="258" y="107"/>
                        <a:pt x="345" y="89"/>
                      </a:cubicBezTo>
                      <a:cubicBezTo>
                        <a:pt x="488" y="59"/>
                        <a:pt x="631" y="40"/>
                        <a:pt x="776" y="24"/>
                      </a:cubicBezTo>
                      <a:cubicBezTo>
                        <a:pt x="911" y="9"/>
                        <a:pt x="1046" y="5"/>
                        <a:pt x="1181" y="0"/>
                      </a:cubicBezTo>
                    </a:path>
                  </a:pathLst>
                </a:custGeom>
                <a:noFill/>
                <a:ln w="19050" cap="rnd">
                  <a:solidFill>
                    <a:srgbClr val="FF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4445" name="Ink 28"/>
                <p:cNvSpPr>
                  <a:spLocks noRot="1" noChangeAspect="1" noEditPoints="1" noChangeArrowheads="1" noChangeShapeType="1" noTextEdit="1"/>
                </p:cNvSpPr>
                <p:nvPr/>
              </p:nvSpPr>
              <p:spPr bwMode="auto">
                <a:xfrm>
                  <a:off x="4833" y="3552"/>
                  <a:ext cx="24" cy="283"/>
                </a:xfrm>
                <a:custGeom>
                  <a:avLst/>
                  <a:gdLst>
                    <a:gd name="T0" fmla="*/ 0 w 107"/>
                    <a:gd name="T1" fmla="*/ 0 h 1250"/>
                    <a:gd name="T2" fmla="*/ 0 w 107"/>
                    <a:gd name="T3" fmla="*/ 0 h 1250"/>
                    <a:gd name="T4" fmla="*/ 0 w 107"/>
                    <a:gd name="T5" fmla="*/ 0 h 1250"/>
                    <a:gd name="T6" fmla="*/ 0 w 107"/>
                    <a:gd name="T7" fmla="*/ 0 h 1250"/>
                    <a:gd name="T8" fmla="*/ 0 w 107"/>
                    <a:gd name="T9" fmla="*/ 0 h 1250"/>
                    <a:gd name="T10" fmla="*/ 0 w 107"/>
                    <a:gd name="T11" fmla="*/ 0 h 1250"/>
                    <a:gd name="T12" fmla="*/ 0 w 107"/>
                    <a:gd name="T13" fmla="*/ 0 h 1250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w 107"/>
                    <a:gd name="T22" fmla="*/ 0 h 1250"/>
                    <a:gd name="T23" fmla="*/ 107 w 107"/>
                    <a:gd name="T24" fmla="*/ 1250 h 1250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T21" t="T22" r="T23" b="T24"/>
                  <a:pathLst>
                    <a:path w="107" h="1250" extrusionOk="0">
                      <a:moveTo>
                        <a:pt x="0" y="31"/>
                      </a:moveTo>
                      <a:cubicBezTo>
                        <a:pt x="6" y="16"/>
                        <a:pt x="9" y="11"/>
                        <a:pt x="11" y="0"/>
                      </a:cubicBezTo>
                      <a:cubicBezTo>
                        <a:pt x="9" y="33"/>
                        <a:pt x="5" y="65"/>
                        <a:pt x="6" y="98"/>
                      </a:cubicBezTo>
                      <a:cubicBezTo>
                        <a:pt x="8" y="201"/>
                        <a:pt x="12" y="304"/>
                        <a:pt x="18" y="407"/>
                      </a:cubicBezTo>
                      <a:cubicBezTo>
                        <a:pt x="26" y="550"/>
                        <a:pt x="35" y="693"/>
                        <a:pt x="47" y="836"/>
                      </a:cubicBezTo>
                      <a:cubicBezTo>
                        <a:pt x="56" y="936"/>
                        <a:pt x="64" y="1038"/>
                        <a:pt x="78" y="1138"/>
                      </a:cubicBezTo>
                      <a:cubicBezTo>
                        <a:pt x="84" y="1179"/>
                        <a:pt x="92" y="1213"/>
                        <a:pt x="106" y="1249"/>
                      </a:cubicBezTo>
                    </a:path>
                  </a:pathLst>
                </a:custGeom>
                <a:noFill/>
                <a:ln w="19050" cap="rnd">
                  <a:solidFill>
                    <a:srgbClr val="FF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4446" name="Ink 29"/>
                <p:cNvSpPr>
                  <a:spLocks noRot="1" noChangeAspect="1" noEditPoints="1" noChangeArrowheads="1" noChangeShapeType="1" noTextEdit="1"/>
                </p:cNvSpPr>
                <p:nvPr/>
              </p:nvSpPr>
              <p:spPr bwMode="auto">
                <a:xfrm>
                  <a:off x="4885" y="3534"/>
                  <a:ext cx="42" cy="250"/>
                </a:xfrm>
                <a:custGeom>
                  <a:avLst/>
                  <a:gdLst>
                    <a:gd name="T0" fmla="*/ 0 w 185"/>
                    <a:gd name="T1" fmla="*/ 0 h 1104"/>
                    <a:gd name="T2" fmla="*/ 0 w 185"/>
                    <a:gd name="T3" fmla="*/ 0 h 1104"/>
                    <a:gd name="T4" fmla="*/ 0 w 185"/>
                    <a:gd name="T5" fmla="*/ 0 h 1104"/>
                    <a:gd name="T6" fmla="*/ 0 w 185"/>
                    <a:gd name="T7" fmla="*/ 0 h 1104"/>
                    <a:gd name="T8" fmla="*/ 0 w 185"/>
                    <a:gd name="T9" fmla="*/ 0 h 1104"/>
                    <a:gd name="T10" fmla="*/ 0 w 185"/>
                    <a:gd name="T11" fmla="*/ 0 h 1104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185"/>
                    <a:gd name="T19" fmla="*/ 0 h 1104"/>
                    <a:gd name="T20" fmla="*/ 185 w 185"/>
                    <a:gd name="T21" fmla="*/ 1104 h 1104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185" h="1104" extrusionOk="0">
                      <a:moveTo>
                        <a:pt x="0" y="0"/>
                      </a:moveTo>
                      <a:cubicBezTo>
                        <a:pt x="18" y="47"/>
                        <a:pt x="25" y="94"/>
                        <a:pt x="31" y="144"/>
                      </a:cubicBezTo>
                      <a:cubicBezTo>
                        <a:pt x="42" y="245"/>
                        <a:pt x="51" y="347"/>
                        <a:pt x="61" y="448"/>
                      </a:cubicBezTo>
                      <a:cubicBezTo>
                        <a:pt x="72" y="556"/>
                        <a:pt x="89" y="663"/>
                        <a:pt x="103" y="770"/>
                      </a:cubicBezTo>
                      <a:cubicBezTo>
                        <a:pt x="114" y="850"/>
                        <a:pt x="129" y="928"/>
                        <a:pt x="149" y="1006"/>
                      </a:cubicBezTo>
                      <a:cubicBezTo>
                        <a:pt x="160" y="1048"/>
                        <a:pt x="163" y="1069"/>
                        <a:pt x="184" y="1103"/>
                      </a:cubicBezTo>
                    </a:path>
                  </a:pathLst>
                </a:custGeom>
                <a:noFill/>
                <a:ln w="19050" cap="rnd">
                  <a:solidFill>
                    <a:srgbClr val="FF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4447" name="Ink 30"/>
                <p:cNvSpPr>
                  <a:spLocks noRot="1" noChangeAspect="1" noEditPoints="1" noChangeArrowheads="1" noChangeShapeType="1" noTextEdit="1"/>
                </p:cNvSpPr>
                <p:nvPr/>
              </p:nvSpPr>
              <p:spPr bwMode="auto">
                <a:xfrm>
                  <a:off x="4974" y="3542"/>
                  <a:ext cx="46" cy="268"/>
                </a:xfrm>
                <a:custGeom>
                  <a:avLst/>
                  <a:gdLst>
                    <a:gd name="T0" fmla="*/ 0 w 204"/>
                    <a:gd name="T1" fmla="*/ 0 h 1181"/>
                    <a:gd name="T2" fmla="*/ 0 w 204"/>
                    <a:gd name="T3" fmla="*/ 0 h 1181"/>
                    <a:gd name="T4" fmla="*/ 0 w 204"/>
                    <a:gd name="T5" fmla="*/ 0 h 1181"/>
                    <a:gd name="T6" fmla="*/ 0 w 204"/>
                    <a:gd name="T7" fmla="*/ 0 h 1181"/>
                    <a:gd name="T8" fmla="*/ 0 w 204"/>
                    <a:gd name="T9" fmla="*/ 0 h 1181"/>
                    <a:gd name="T10" fmla="*/ 0 w 204"/>
                    <a:gd name="T11" fmla="*/ 0 h 1181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204"/>
                    <a:gd name="T19" fmla="*/ 0 h 1181"/>
                    <a:gd name="T20" fmla="*/ 204 w 204"/>
                    <a:gd name="T21" fmla="*/ 1181 h 1181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204" h="1181" extrusionOk="0">
                      <a:moveTo>
                        <a:pt x="26" y="0"/>
                      </a:moveTo>
                      <a:cubicBezTo>
                        <a:pt x="17" y="62"/>
                        <a:pt x="5" y="122"/>
                        <a:pt x="2" y="189"/>
                      </a:cubicBezTo>
                      <a:cubicBezTo>
                        <a:pt x="-4" y="307"/>
                        <a:pt x="2" y="422"/>
                        <a:pt x="12" y="540"/>
                      </a:cubicBezTo>
                      <a:cubicBezTo>
                        <a:pt x="22" y="661"/>
                        <a:pt x="41" y="780"/>
                        <a:pt x="65" y="899"/>
                      </a:cubicBezTo>
                      <a:cubicBezTo>
                        <a:pt x="81" y="976"/>
                        <a:pt x="97" y="1056"/>
                        <a:pt x="129" y="1128"/>
                      </a:cubicBezTo>
                      <a:cubicBezTo>
                        <a:pt x="156" y="1188"/>
                        <a:pt x="175" y="1190"/>
                        <a:pt x="203" y="1137"/>
                      </a:cubicBezTo>
                    </a:path>
                  </a:pathLst>
                </a:custGeom>
                <a:noFill/>
                <a:ln w="19050" cap="rnd">
                  <a:solidFill>
                    <a:srgbClr val="FF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4448" name="Ink 31"/>
                <p:cNvSpPr>
                  <a:spLocks noRot="1" noChangeAspect="1" noEditPoints="1" noChangeArrowheads="1" noChangeShapeType="1" noTextEdit="1"/>
                </p:cNvSpPr>
                <p:nvPr/>
              </p:nvSpPr>
              <p:spPr bwMode="auto">
                <a:xfrm>
                  <a:off x="5059" y="3531"/>
                  <a:ext cx="21" cy="248"/>
                </a:xfrm>
                <a:custGeom>
                  <a:avLst/>
                  <a:gdLst>
                    <a:gd name="T0" fmla="*/ 0 w 93"/>
                    <a:gd name="T1" fmla="*/ 0 h 1093"/>
                    <a:gd name="T2" fmla="*/ 0 w 93"/>
                    <a:gd name="T3" fmla="*/ 0 h 1093"/>
                    <a:gd name="T4" fmla="*/ 0 w 93"/>
                    <a:gd name="T5" fmla="*/ 0 h 1093"/>
                    <a:gd name="T6" fmla="*/ 0 w 93"/>
                    <a:gd name="T7" fmla="*/ 0 h 1093"/>
                    <a:gd name="T8" fmla="*/ 0 w 93"/>
                    <a:gd name="T9" fmla="*/ 0 h 1093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93"/>
                    <a:gd name="T16" fmla="*/ 0 h 1093"/>
                    <a:gd name="T17" fmla="*/ 93 w 93"/>
                    <a:gd name="T18" fmla="*/ 1093 h 1093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93" h="1093" extrusionOk="0">
                      <a:moveTo>
                        <a:pt x="14" y="0"/>
                      </a:moveTo>
                      <a:cubicBezTo>
                        <a:pt x="19" y="66"/>
                        <a:pt x="7" y="131"/>
                        <a:pt x="4" y="198"/>
                      </a:cubicBezTo>
                      <a:cubicBezTo>
                        <a:pt x="-2" y="324"/>
                        <a:pt x="-1" y="451"/>
                        <a:pt x="3" y="577"/>
                      </a:cubicBezTo>
                      <a:cubicBezTo>
                        <a:pt x="7" y="695"/>
                        <a:pt x="15" y="814"/>
                        <a:pt x="35" y="930"/>
                      </a:cubicBezTo>
                      <a:cubicBezTo>
                        <a:pt x="45" y="988"/>
                        <a:pt x="61" y="1043"/>
                        <a:pt x="92" y="1092"/>
                      </a:cubicBezTo>
                    </a:path>
                  </a:pathLst>
                </a:custGeom>
                <a:noFill/>
                <a:ln w="19050" cap="rnd">
                  <a:solidFill>
                    <a:srgbClr val="FF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4449" name="Ink 32"/>
                <p:cNvSpPr>
                  <a:spLocks noRot="1" noChangeAspect="1" noEditPoints="1" noChangeArrowheads="1" noChangeShapeType="1" noTextEdit="1"/>
                </p:cNvSpPr>
                <p:nvPr/>
              </p:nvSpPr>
              <p:spPr bwMode="auto">
                <a:xfrm>
                  <a:off x="4768" y="3588"/>
                  <a:ext cx="317" cy="71"/>
                </a:xfrm>
                <a:custGeom>
                  <a:avLst/>
                  <a:gdLst>
                    <a:gd name="T0" fmla="*/ 0 w 1398"/>
                    <a:gd name="T1" fmla="*/ 0 h 314"/>
                    <a:gd name="T2" fmla="*/ 0 w 1398"/>
                    <a:gd name="T3" fmla="*/ 0 h 314"/>
                    <a:gd name="T4" fmla="*/ 0 w 1398"/>
                    <a:gd name="T5" fmla="*/ 0 h 314"/>
                    <a:gd name="T6" fmla="*/ 0 w 1398"/>
                    <a:gd name="T7" fmla="*/ 0 h 314"/>
                    <a:gd name="T8" fmla="*/ 0 w 1398"/>
                    <a:gd name="T9" fmla="*/ 0 h 31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398"/>
                    <a:gd name="T16" fmla="*/ 0 h 314"/>
                    <a:gd name="T17" fmla="*/ 1398 w 1398"/>
                    <a:gd name="T18" fmla="*/ 314 h 31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398" h="314" extrusionOk="0">
                      <a:moveTo>
                        <a:pt x="0" y="313"/>
                      </a:moveTo>
                      <a:cubicBezTo>
                        <a:pt x="56" y="278"/>
                        <a:pt x="121" y="257"/>
                        <a:pt x="183" y="234"/>
                      </a:cubicBezTo>
                      <a:cubicBezTo>
                        <a:pt x="320" y="183"/>
                        <a:pt x="464" y="142"/>
                        <a:pt x="607" y="110"/>
                      </a:cubicBezTo>
                      <a:cubicBezTo>
                        <a:pt x="771" y="73"/>
                        <a:pt x="941" y="38"/>
                        <a:pt x="1109" y="23"/>
                      </a:cubicBezTo>
                      <a:cubicBezTo>
                        <a:pt x="1207" y="14"/>
                        <a:pt x="1299" y="5"/>
                        <a:pt x="1397" y="4"/>
                      </a:cubicBezTo>
                    </a:path>
                  </a:pathLst>
                </a:custGeom>
                <a:noFill/>
                <a:ln w="19050" cap="rnd">
                  <a:solidFill>
                    <a:srgbClr val="FF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4450" name="Ink 33"/>
                <p:cNvSpPr>
                  <a:spLocks noRot="1" noChangeAspect="1" noEditPoints="1" noChangeArrowheads="1" noChangeShapeType="1" noTextEdit="1"/>
                </p:cNvSpPr>
                <p:nvPr/>
              </p:nvSpPr>
              <p:spPr bwMode="auto">
                <a:xfrm>
                  <a:off x="4782" y="3649"/>
                  <a:ext cx="306" cy="83"/>
                </a:xfrm>
                <a:custGeom>
                  <a:avLst/>
                  <a:gdLst>
                    <a:gd name="T0" fmla="*/ 0 w 1349"/>
                    <a:gd name="T1" fmla="*/ 0 h 369"/>
                    <a:gd name="T2" fmla="*/ 0 w 1349"/>
                    <a:gd name="T3" fmla="*/ 0 h 369"/>
                    <a:gd name="T4" fmla="*/ 0 w 1349"/>
                    <a:gd name="T5" fmla="*/ 0 h 369"/>
                    <a:gd name="T6" fmla="*/ 0 w 1349"/>
                    <a:gd name="T7" fmla="*/ 0 h 369"/>
                    <a:gd name="T8" fmla="*/ 0 w 1349"/>
                    <a:gd name="T9" fmla="*/ 0 h 369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349"/>
                    <a:gd name="T16" fmla="*/ 0 h 369"/>
                    <a:gd name="T17" fmla="*/ 1349 w 1349"/>
                    <a:gd name="T18" fmla="*/ 369 h 369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349" h="369" extrusionOk="0">
                      <a:moveTo>
                        <a:pt x="0" y="368"/>
                      </a:moveTo>
                      <a:cubicBezTo>
                        <a:pt x="36" y="346"/>
                        <a:pt x="68" y="328"/>
                        <a:pt x="106" y="310"/>
                      </a:cubicBezTo>
                      <a:cubicBezTo>
                        <a:pt x="180" y="276"/>
                        <a:pt x="255" y="255"/>
                        <a:pt x="333" y="233"/>
                      </a:cubicBezTo>
                      <a:cubicBezTo>
                        <a:pt x="507" y="185"/>
                        <a:pt x="685" y="145"/>
                        <a:pt x="862" y="110"/>
                      </a:cubicBezTo>
                      <a:cubicBezTo>
                        <a:pt x="1025" y="78"/>
                        <a:pt x="1186" y="39"/>
                        <a:pt x="1348" y="0"/>
                      </a:cubicBezTo>
                    </a:path>
                  </a:pathLst>
                </a:custGeom>
                <a:noFill/>
                <a:ln w="19050" cap="rnd">
                  <a:solidFill>
                    <a:srgbClr val="FF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4451" name="Ink 34"/>
                <p:cNvSpPr>
                  <a:spLocks noRot="1" noChangeAspect="1" noEditPoints="1" noChangeArrowheads="1" noChangeShapeType="1" noTextEdit="1"/>
                </p:cNvSpPr>
                <p:nvPr/>
              </p:nvSpPr>
              <p:spPr bwMode="auto">
                <a:xfrm>
                  <a:off x="4803" y="3732"/>
                  <a:ext cx="292" cy="92"/>
                </a:xfrm>
                <a:custGeom>
                  <a:avLst/>
                  <a:gdLst>
                    <a:gd name="T0" fmla="*/ 0 w 1289"/>
                    <a:gd name="T1" fmla="*/ 0 h 406"/>
                    <a:gd name="T2" fmla="*/ 0 w 1289"/>
                    <a:gd name="T3" fmla="*/ 0 h 406"/>
                    <a:gd name="T4" fmla="*/ 0 w 1289"/>
                    <a:gd name="T5" fmla="*/ 0 h 406"/>
                    <a:gd name="T6" fmla="*/ 0 w 1289"/>
                    <a:gd name="T7" fmla="*/ 0 h 406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1289"/>
                    <a:gd name="T13" fmla="*/ 0 h 406"/>
                    <a:gd name="T14" fmla="*/ 1289 w 1289"/>
                    <a:gd name="T15" fmla="*/ 406 h 40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1289" h="406" extrusionOk="0">
                      <a:moveTo>
                        <a:pt x="0" y="405"/>
                      </a:moveTo>
                      <a:cubicBezTo>
                        <a:pt x="104" y="400"/>
                        <a:pt x="196" y="350"/>
                        <a:pt x="291" y="310"/>
                      </a:cubicBezTo>
                      <a:cubicBezTo>
                        <a:pt x="544" y="203"/>
                        <a:pt x="801" y="112"/>
                        <a:pt x="1066" y="43"/>
                      </a:cubicBezTo>
                      <a:cubicBezTo>
                        <a:pt x="1177" y="13"/>
                        <a:pt x="1212" y="3"/>
                        <a:pt x="1288" y="0"/>
                      </a:cubicBezTo>
                    </a:path>
                  </a:pathLst>
                </a:custGeom>
                <a:noFill/>
                <a:ln w="19050" cap="rnd">
                  <a:solidFill>
                    <a:srgbClr val="FF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14438" name="Ink 21"/>
              <p:cNvSpPr>
                <a:spLocks noRot="1" noChangeAspect="1" noEditPoints="1" noChangeArrowheads="1" noChangeShapeType="1" noTextEdit="1"/>
              </p:cNvSpPr>
              <p:nvPr/>
            </p:nvSpPr>
            <p:spPr bwMode="auto">
              <a:xfrm>
                <a:off x="2555905" y="3457156"/>
                <a:ext cx="224433" cy="202094"/>
              </a:xfrm>
              <a:custGeom>
                <a:avLst/>
                <a:gdLst>
                  <a:gd name="T0" fmla="*/ 2147483646 w 15552"/>
                  <a:gd name="T1" fmla="*/ 2147483646 h 13396"/>
                  <a:gd name="T2" fmla="*/ 2147483646 w 15552"/>
                  <a:gd name="T3" fmla="*/ 2147483646 h 13396"/>
                  <a:gd name="T4" fmla="*/ 2147483646 w 15552"/>
                  <a:gd name="T5" fmla="*/ 2147483646 h 13396"/>
                  <a:gd name="T6" fmla="*/ 2147483646 w 15552"/>
                  <a:gd name="T7" fmla="*/ 2147483646 h 13396"/>
                  <a:gd name="T8" fmla="*/ 2147483646 w 15552"/>
                  <a:gd name="T9" fmla="*/ 2147483646 h 13396"/>
                  <a:gd name="T10" fmla="*/ 2147483646 w 15552"/>
                  <a:gd name="T11" fmla="*/ 2147483646 h 13396"/>
                  <a:gd name="T12" fmla="*/ 2147483646 w 15552"/>
                  <a:gd name="T13" fmla="*/ 2147483646 h 13396"/>
                  <a:gd name="T14" fmla="*/ 2147483646 w 15552"/>
                  <a:gd name="T15" fmla="*/ 2147483646 h 13396"/>
                  <a:gd name="T16" fmla="*/ 2147483646 w 15552"/>
                  <a:gd name="T17" fmla="*/ 2147483646 h 13396"/>
                  <a:gd name="T18" fmla="*/ 2147483646 w 15552"/>
                  <a:gd name="T19" fmla="*/ 2147483646 h 13396"/>
                  <a:gd name="T20" fmla="*/ 2147483646 w 15552"/>
                  <a:gd name="T21" fmla="*/ 2147483646 h 13396"/>
                  <a:gd name="T22" fmla="*/ 2147483646 w 15552"/>
                  <a:gd name="T23" fmla="*/ 2147483646 h 13396"/>
                  <a:gd name="T24" fmla="*/ 2147483646 w 15552"/>
                  <a:gd name="T25" fmla="*/ 2147483646 h 1339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15552"/>
                  <a:gd name="T40" fmla="*/ 0 h 13396"/>
                  <a:gd name="T41" fmla="*/ 15552 w 15552"/>
                  <a:gd name="T42" fmla="*/ 13396 h 1339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15552" h="13396" extrusionOk="0">
                    <a:moveTo>
                      <a:pt x="6683" y="53"/>
                    </a:moveTo>
                    <a:cubicBezTo>
                      <a:pt x="6639" y="57"/>
                      <a:pt x="6483" y="31"/>
                      <a:pt x="6397" y="42"/>
                    </a:cubicBezTo>
                    <a:cubicBezTo>
                      <a:pt x="5204" y="191"/>
                      <a:pt x="3994" y="914"/>
                      <a:pt x="3069" y="1643"/>
                    </a:cubicBezTo>
                    <a:cubicBezTo>
                      <a:pt x="2030" y="2462"/>
                      <a:pt x="1185" y="3392"/>
                      <a:pt x="612" y="4593"/>
                    </a:cubicBezTo>
                    <a:cubicBezTo>
                      <a:pt x="-223" y="6343"/>
                      <a:pt x="-306" y="8678"/>
                      <a:pt x="964" y="10251"/>
                    </a:cubicBezTo>
                    <a:cubicBezTo>
                      <a:pt x="1786" y="11268"/>
                      <a:pt x="2955" y="11979"/>
                      <a:pt x="4104" y="12565"/>
                    </a:cubicBezTo>
                    <a:cubicBezTo>
                      <a:pt x="5277" y="13164"/>
                      <a:pt x="6666" y="13394"/>
                      <a:pt x="7977" y="13395"/>
                    </a:cubicBezTo>
                    <a:cubicBezTo>
                      <a:pt x="9818" y="13397"/>
                      <a:pt x="11863" y="12993"/>
                      <a:pt x="13371" y="11880"/>
                    </a:cubicBezTo>
                    <a:cubicBezTo>
                      <a:pt x="14285" y="11205"/>
                      <a:pt x="14980" y="10072"/>
                      <a:pt x="15276" y="8984"/>
                    </a:cubicBezTo>
                    <a:cubicBezTo>
                      <a:pt x="15611" y="7755"/>
                      <a:pt x="15624" y="6486"/>
                      <a:pt x="15264" y="5268"/>
                    </a:cubicBezTo>
                    <a:cubicBezTo>
                      <a:pt x="14847" y="3859"/>
                      <a:pt x="13855" y="2889"/>
                      <a:pt x="12825" y="1898"/>
                    </a:cubicBezTo>
                    <a:cubicBezTo>
                      <a:pt x="11923" y="1030"/>
                      <a:pt x="10685" y="398"/>
                      <a:pt x="9457" y="131"/>
                    </a:cubicBezTo>
                    <a:cubicBezTo>
                      <a:pt x="8155" y="-153"/>
                      <a:pt x="6993" y="33"/>
                      <a:pt x="5810" y="593"/>
                    </a:cubicBezTo>
                  </a:path>
                </a:pathLst>
              </a:custGeom>
              <a:noFill/>
              <a:ln w="19050" cap="rnd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439" name="Ink 21"/>
              <p:cNvSpPr>
                <a:spLocks noRot="1" noChangeAspect="1" noEditPoints="1" noChangeArrowheads="1" noChangeShapeType="1" noTextEdit="1"/>
              </p:cNvSpPr>
              <p:nvPr/>
            </p:nvSpPr>
            <p:spPr bwMode="auto">
              <a:xfrm>
                <a:off x="2865286" y="3483900"/>
                <a:ext cx="110437" cy="99445"/>
              </a:xfrm>
              <a:custGeom>
                <a:avLst/>
                <a:gdLst>
                  <a:gd name="T0" fmla="*/ 2147483646 w 15552"/>
                  <a:gd name="T1" fmla="*/ 2147483646 h 13396"/>
                  <a:gd name="T2" fmla="*/ 2147483646 w 15552"/>
                  <a:gd name="T3" fmla="*/ 2147483646 h 13396"/>
                  <a:gd name="T4" fmla="*/ 2147483646 w 15552"/>
                  <a:gd name="T5" fmla="*/ 2147483646 h 13396"/>
                  <a:gd name="T6" fmla="*/ 2147483646 w 15552"/>
                  <a:gd name="T7" fmla="*/ 2147483646 h 13396"/>
                  <a:gd name="T8" fmla="*/ 2147483646 w 15552"/>
                  <a:gd name="T9" fmla="*/ 2147483646 h 13396"/>
                  <a:gd name="T10" fmla="*/ 2147483646 w 15552"/>
                  <a:gd name="T11" fmla="*/ 2147483646 h 13396"/>
                  <a:gd name="T12" fmla="*/ 2147483646 w 15552"/>
                  <a:gd name="T13" fmla="*/ 2147483646 h 13396"/>
                  <a:gd name="T14" fmla="*/ 2147483646 w 15552"/>
                  <a:gd name="T15" fmla="*/ 2147483646 h 13396"/>
                  <a:gd name="T16" fmla="*/ 2147483646 w 15552"/>
                  <a:gd name="T17" fmla="*/ 2147483646 h 13396"/>
                  <a:gd name="T18" fmla="*/ 2147483646 w 15552"/>
                  <a:gd name="T19" fmla="*/ 2147483646 h 13396"/>
                  <a:gd name="T20" fmla="*/ 2147483646 w 15552"/>
                  <a:gd name="T21" fmla="*/ 2147483646 h 13396"/>
                  <a:gd name="T22" fmla="*/ 2147483646 w 15552"/>
                  <a:gd name="T23" fmla="*/ 2147483646 h 13396"/>
                  <a:gd name="T24" fmla="*/ 2147483646 w 15552"/>
                  <a:gd name="T25" fmla="*/ 2147483646 h 1339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15552"/>
                  <a:gd name="T40" fmla="*/ 0 h 13396"/>
                  <a:gd name="T41" fmla="*/ 15552 w 15552"/>
                  <a:gd name="T42" fmla="*/ 13396 h 1339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15552" h="13396" extrusionOk="0">
                    <a:moveTo>
                      <a:pt x="6683" y="53"/>
                    </a:moveTo>
                    <a:cubicBezTo>
                      <a:pt x="6639" y="57"/>
                      <a:pt x="6483" y="31"/>
                      <a:pt x="6397" y="42"/>
                    </a:cubicBezTo>
                    <a:cubicBezTo>
                      <a:pt x="5204" y="191"/>
                      <a:pt x="3994" y="914"/>
                      <a:pt x="3069" y="1643"/>
                    </a:cubicBezTo>
                    <a:cubicBezTo>
                      <a:pt x="2030" y="2462"/>
                      <a:pt x="1185" y="3392"/>
                      <a:pt x="612" y="4593"/>
                    </a:cubicBezTo>
                    <a:cubicBezTo>
                      <a:pt x="-223" y="6343"/>
                      <a:pt x="-306" y="8678"/>
                      <a:pt x="964" y="10251"/>
                    </a:cubicBezTo>
                    <a:cubicBezTo>
                      <a:pt x="1786" y="11268"/>
                      <a:pt x="2955" y="11979"/>
                      <a:pt x="4104" y="12565"/>
                    </a:cubicBezTo>
                    <a:cubicBezTo>
                      <a:pt x="5277" y="13164"/>
                      <a:pt x="6666" y="13394"/>
                      <a:pt x="7977" y="13395"/>
                    </a:cubicBezTo>
                    <a:cubicBezTo>
                      <a:pt x="9818" y="13397"/>
                      <a:pt x="11863" y="12993"/>
                      <a:pt x="13371" y="11880"/>
                    </a:cubicBezTo>
                    <a:cubicBezTo>
                      <a:pt x="14285" y="11205"/>
                      <a:pt x="14980" y="10072"/>
                      <a:pt x="15276" y="8984"/>
                    </a:cubicBezTo>
                    <a:cubicBezTo>
                      <a:pt x="15611" y="7755"/>
                      <a:pt x="15624" y="6486"/>
                      <a:pt x="15264" y="5268"/>
                    </a:cubicBezTo>
                    <a:cubicBezTo>
                      <a:pt x="14847" y="3859"/>
                      <a:pt x="13855" y="2889"/>
                      <a:pt x="12825" y="1898"/>
                    </a:cubicBezTo>
                    <a:cubicBezTo>
                      <a:pt x="11923" y="1030"/>
                      <a:pt x="10685" y="398"/>
                      <a:pt x="9457" y="131"/>
                    </a:cubicBezTo>
                    <a:cubicBezTo>
                      <a:pt x="8155" y="-153"/>
                      <a:pt x="6993" y="33"/>
                      <a:pt x="5810" y="593"/>
                    </a:cubicBezTo>
                  </a:path>
                </a:pathLst>
              </a:custGeom>
              <a:noFill/>
              <a:ln w="19050" cap="rnd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440" name="Ink 21"/>
              <p:cNvSpPr>
                <a:spLocks noRot="1" noChangeAspect="1" noEditPoints="1" noChangeArrowheads="1" noChangeShapeType="1" noTextEdit="1"/>
              </p:cNvSpPr>
              <p:nvPr/>
            </p:nvSpPr>
            <p:spPr bwMode="auto">
              <a:xfrm>
                <a:off x="2787992" y="3091313"/>
                <a:ext cx="368501" cy="331822"/>
              </a:xfrm>
              <a:custGeom>
                <a:avLst/>
                <a:gdLst>
                  <a:gd name="T0" fmla="*/ 2147483646 w 15552"/>
                  <a:gd name="T1" fmla="*/ 2147483646 h 13396"/>
                  <a:gd name="T2" fmla="*/ 2147483646 w 15552"/>
                  <a:gd name="T3" fmla="*/ 2147483646 h 13396"/>
                  <a:gd name="T4" fmla="*/ 2147483646 w 15552"/>
                  <a:gd name="T5" fmla="*/ 2147483646 h 13396"/>
                  <a:gd name="T6" fmla="*/ 2147483646 w 15552"/>
                  <a:gd name="T7" fmla="*/ 2147483646 h 13396"/>
                  <a:gd name="T8" fmla="*/ 2147483646 w 15552"/>
                  <a:gd name="T9" fmla="*/ 2147483646 h 13396"/>
                  <a:gd name="T10" fmla="*/ 2147483646 w 15552"/>
                  <a:gd name="T11" fmla="*/ 2147483646 h 13396"/>
                  <a:gd name="T12" fmla="*/ 2147483646 w 15552"/>
                  <a:gd name="T13" fmla="*/ 2147483646 h 13396"/>
                  <a:gd name="T14" fmla="*/ 2147483646 w 15552"/>
                  <a:gd name="T15" fmla="*/ 2147483646 h 13396"/>
                  <a:gd name="T16" fmla="*/ 2147483646 w 15552"/>
                  <a:gd name="T17" fmla="*/ 2147483646 h 13396"/>
                  <a:gd name="T18" fmla="*/ 2147483646 w 15552"/>
                  <a:gd name="T19" fmla="*/ 2147483646 h 13396"/>
                  <a:gd name="T20" fmla="*/ 2147483646 w 15552"/>
                  <a:gd name="T21" fmla="*/ 2147483646 h 13396"/>
                  <a:gd name="T22" fmla="*/ 2147483646 w 15552"/>
                  <a:gd name="T23" fmla="*/ 2147483646 h 13396"/>
                  <a:gd name="T24" fmla="*/ 2147483646 w 15552"/>
                  <a:gd name="T25" fmla="*/ 2147483646 h 1339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15552"/>
                  <a:gd name="T40" fmla="*/ 0 h 13396"/>
                  <a:gd name="T41" fmla="*/ 15552 w 15552"/>
                  <a:gd name="T42" fmla="*/ 13396 h 1339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15552" h="13396" extrusionOk="0">
                    <a:moveTo>
                      <a:pt x="6683" y="53"/>
                    </a:moveTo>
                    <a:cubicBezTo>
                      <a:pt x="6639" y="57"/>
                      <a:pt x="6483" y="31"/>
                      <a:pt x="6397" y="42"/>
                    </a:cubicBezTo>
                    <a:cubicBezTo>
                      <a:pt x="5204" y="191"/>
                      <a:pt x="3994" y="914"/>
                      <a:pt x="3069" y="1643"/>
                    </a:cubicBezTo>
                    <a:cubicBezTo>
                      <a:pt x="2030" y="2462"/>
                      <a:pt x="1185" y="3392"/>
                      <a:pt x="612" y="4593"/>
                    </a:cubicBezTo>
                    <a:cubicBezTo>
                      <a:pt x="-223" y="6343"/>
                      <a:pt x="-306" y="8678"/>
                      <a:pt x="964" y="10251"/>
                    </a:cubicBezTo>
                    <a:cubicBezTo>
                      <a:pt x="1786" y="11268"/>
                      <a:pt x="2955" y="11979"/>
                      <a:pt x="4104" y="12565"/>
                    </a:cubicBezTo>
                    <a:cubicBezTo>
                      <a:pt x="5277" y="13164"/>
                      <a:pt x="6666" y="13394"/>
                      <a:pt x="7977" y="13395"/>
                    </a:cubicBezTo>
                    <a:cubicBezTo>
                      <a:pt x="9818" y="13397"/>
                      <a:pt x="11863" y="12993"/>
                      <a:pt x="13371" y="11880"/>
                    </a:cubicBezTo>
                    <a:cubicBezTo>
                      <a:pt x="14285" y="11205"/>
                      <a:pt x="14980" y="10072"/>
                      <a:pt x="15276" y="8984"/>
                    </a:cubicBezTo>
                    <a:cubicBezTo>
                      <a:pt x="15611" y="7755"/>
                      <a:pt x="15624" y="6486"/>
                      <a:pt x="15264" y="5268"/>
                    </a:cubicBezTo>
                    <a:cubicBezTo>
                      <a:pt x="14847" y="3859"/>
                      <a:pt x="13855" y="2889"/>
                      <a:pt x="12825" y="1898"/>
                    </a:cubicBezTo>
                    <a:cubicBezTo>
                      <a:pt x="11923" y="1030"/>
                      <a:pt x="10685" y="398"/>
                      <a:pt x="9457" y="131"/>
                    </a:cubicBezTo>
                    <a:cubicBezTo>
                      <a:pt x="8155" y="-153"/>
                      <a:pt x="6993" y="33"/>
                      <a:pt x="5810" y="593"/>
                    </a:cubicBezTo>
                  </a:path>
                </a:pathLst>
              </a:custGeom>
              <a:noFill/>
              <a:ln w="19050" cap="rnd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14436" name="Comment 106"/>
            <p:cNvSpPr>
              <a:spLocks noRot="1" noChangeAspect="1" noEditPoints="1" noChangeArrowheads="1" noChangeShapeType="1" noTextEdit="1"/>
            </p:cNvSpPr>
            <p:nvPr/>
          </p:nvSpPr>
          <p:spPr bwMode="auto">
            <a:xfrm>
              <a:off x="2663825" y="3213100"/>
              <a:ext cx="157163" cy="166688"/>
            </a:xfrm>
            <a:custGeom>
              <a:avLst/>
              <a:gdLst>
                <a:gd name="T0" fmla="*/ 0 w 593"/>
                <a:gd name="T1" fmla="*/ 0 h 620"/>
                <a:gd name="T2" fmla="*/ 0 w 593"/>
                <a:gd name="T3" fmla="*/ 0 h 620"/>
                <a:gd name="T4" fmla="*/ 0 w 593"/>
                <a:gd name="T5" fmla="*/ 0 h 620"/>
                <a:gd name="T6" fmla="*/ 0 w 593"/>
                <a:gd name="T7" fmla="*/ 0 h 620"/>
                <a:gd name="T8" fmla="*/ 0 w 593"/>
                <a:gd name="T9" fmla="*/ 0 h 620"/>
                <a:gd name="T10" fmla="*/ 0 w 593"/>
                <a:gd name="T11" fmla="*/ 0 h 620"/>
                <a:gd name="T12" fmla="*/ 0 w 593"/>
                <a:gd name="T13" fmla="*/ 0 h 620"/>
                <a:gd name="T14" fmla="*/ 0 w 593"/>
                <a:gd name="T15" fmla="*/ 0 h 620"/>
                <a:gd name="T16" fmla="*/ 0 w 593"/>
                <a:gd name="T17" fmla="*/ 0 h 620"/>
                <a:gd name="T18" fmla="*/ 0 w 593"/>
                <a:gd name="T19" fmla="*/ 0 h 620"/>
                <a:gd name="T20" fmla="*/ 0 w 593"/>
                <a:gd name="T21" fmla="*/ 0 h 620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593"/>
                <a:gd name="T34" fmla="*/ 0 h 620"/>
                <a:gd name="T35" fmla="*/ 593 w 593"/>
                <a:gd name="T36" fmla="*/ 620 h 620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593" h="620" extrusionOk="0">
                  <a:moveTo>
                    <a:pt x="375" y="94"/>
                  </a:moveTo>
                  <a:cubicBezTo>
                    <a:pt x="363" y="63"/>
                    <a:pt x="358" y="52"/>
                    <a:pt x="321" y="45"/>
                  </a:cubicBezTo>
                  <a:cubicBezTo>
                    <a:pt x="290" y="39"/>
                    <a:pt x="260" y="48"/>
                    <a:pt x="232" y="57"/>
                  </a:cubicBezTo>
                  <a:cubicBezTo>
                    <a:pt x="186" y="72"/>
                    <a:pt x="140" y="94"/>
                    <a:pt x="102" y="125"/>
                  </a:cubicBezTo>
                  <a:cubicBezTo>
                    <a:pt x="4" y="204"/>
                    <a:pt x="-29" y="339"/>
                    <a:pt x="28" y="453"/>
                  </a:cubicBezTo>
                  <a:cubicBezTo>
                    <a:pt x="75" y="548"/>
                    <a:pt x="173" y="607"/>
                    <a:pt x="276" y="618"/>
                  </a:cubicBezTo>
                  <a:cubicBezTo>
                    <a:pt x="344" y="625"/>
                    <a:pt x="413" y="597"/>
                    <a:pt x="467" y="558"/>
                  </a:cubicBezTo>
                  <a:cubicBezTo>
                    <a:pt x="566" y="486"/>
                    <a:pt x="616" y="363"/>
                    <a:pt x="583" y="244"/>
                  </a:cubicBezTo>
                  <a:cubicBezTo>
                    <a:pt x="566" y="180"/>
                    <a:pt x="523" y="117"/>
                    <a:pt x="474" y="73"/>
                  </a:cubicBezTo>
                  <a:cubicBezTo>
                    <a:pt x="437" y="40"/>
                    <a:pt x="382" y="11"/>
                    <a:pt x="333" y="0"/>
                  </a:cubicBezTo>
                  <a:cubicBezTo>
                    <a:pt x="314" y="0"/>
                    <a:pt x="308" y="0"/>
                    <a:pt x="295" y="0"/>
                  </a:cubicBezTo>
                </a:path>
              </a:pathLst>
            </a:custGeom>
            <a:noFill/>
            <a:ln w="19050" cap="rnd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4393" name="Text Box 220"/>
          <p:cNvSpPr txBox="1">
            <a:spLocks noChangeArrowheads="1"/>
          </p:cNvSpPr>
          <p:nvPr/>
        </p:nvSpPr>
        <p:spPr bwMode="auto">
          <a:xfrm>
            <a:off x="1436688" y="914400"/>
            <a:ext cx="938212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600">
                <a:solidFill>
                  <a:srgbClr val="FF0000"/>
                </a:solidFill>
                <a:latin typeface="Felt Tip Roman" panose="02000400000000000000" pitchFamily="2" charset="0"/>
              </a:rPr>
              <a:t>Analytics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19">
            <p14:nvContentPartPr>
              <p14:cNvPr id="156893" name="Ink 221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3276600" y="685800"/>
              <a:ext cx="495300" cy="735013"/>
            </p14:xfrm>
          </p:contentPart>
        </mc:Choice>
        <mc:Fallback xmlns="">
          <p:pic>
            <p:nvPicPr>
              <p:cNvPr id="156893" name="Ink 221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3270481" y="678241"/>
                <a:ext cx="504299" cy="744732"/>
              </a:xfrm>
              <a:prstGeom prst="rect">
                <a:avLst/>
              </a:prstGeom>
            </p:spPr>
          </p:pic>
        </mc:Fallback>
      </mc:AlternateContent>
      <p:sp>
        <p:nvSpPr>
          <p:cNvPr id="14395" name="Text Box 222"/>
          <p:cNvSpPr txBox="1">
            <a:spLocks noChangeArrowheads="1"/>
          </p:cNvSpPr>
          <p:nvPr/>
        </p:nvSpPr>
        <p:spPr bwMode="auto">
          <a:xfrm>
            <a:off x="644525" y="228600"/>
            <a:ext cx="8382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600">
                <a:latin typeface="Felt Tip Roman" panose="02000400000000000000" pitchFamily="2" charset="0"/>
              </a:rPr>
              <a:t>Bus Apps</a:t>
            </a:r>
          </a:p>
        </p:txBody>
      </p:sp>
      <p:sp>
        <p:nvSpPr>
          <p:cNvPr id="14396" name="Text Box 223"/>
          <p:cNvSpPr txBox="1">
            <a:spLocks noChangeArrowheads="1"/>
          </p:cNvSpPr>
          <p:nvPr/>
        </p:nvSpPr>
        <p:spPr bwMode="auto">
          <a:xfrm>
            <a:off x="803275" y="1752600"/>
            <a:ext cx="99377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600">
                <a:solidFill>
                  <a:srgbClr val="FF0000"/>
                </a:solidFill>
                <a:latin typeface="Felt Tip Roman" panose="02000400000000000000" pitchFamily="2" charset="0"/>
              </a:rPr>
              <a:t>Inf/Collab</a:t>
            </a:r>
          </a:p>
        </p:txBody>
      </p:sp>
      <p:grpSp>
        <p:nvGrpSpPr>
          <p:cNvPr id="14397" name="Group 224"/>
          <p:cNvGrpSpPr>
            <a:grpSpLocks/>
          </p:cNvGrpSpPr>
          <p:nvPr/>
        </p:nvGrpSpPr>
        <p:grpSpPr bwMode="auto">
          <a:xfrm>
            <a:off x="1066800" y="1524000"/>
            <a:ext cx="457200" cy="339725"/>
            <a:chOff x="2140" y="3134"/>
            <a:chExt cx="475" cy="406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20">
              <p14:nvContentPartPr>
                <p14:cNvPr id="156897" name="Ink 225"/>
                <p14:cNvContentPartPr>
                  <a14:cpLocks xmlns:a14="http://schemas.microsoft.com/office/drawing/2010/main" noRot="1" noChangeAspect="1" noEditPoints="1" noChangeArrowheads="1" noChangeShapeType="1"/>
                </p14:cNvContentPartPr>
                <p14:nvPr/>
              </p14:nvContentPartPr>
              <p14:xfrm>
                <a:off x="2140" y="3134"/>
                <a:ext cx="475" cy="406"/>
              </p14:xfrm>
            </p:contentPart>
          </mc:Choice>
          <mc:Fallback xmlns="">
            <p:pic>
              <p:nvPicPr>
                <p:cNvPr id="156897" name="Ink 225"/>
                <p:cNvPicPr>
                  <a:picLocks noRot="1" noChangeAspect="1" noEditPoints="1" noChangeArrowheads="1" noChangeShapeType="1"/>
                </p:cNvPicPr>
                <p:nvPr/>
              </p:nvPicPr>
              <p:blipFill>
                <a:blip r:embed="rId21"/>
                <a:stretch>
                  <a:fillRect/>
                </a:stretch>
              </p:blipFill>
              <p:spPr>
                <a:xfrm>
                  <a:off x="2130" y="3123"/>
                  <a:ext cx="494" cy="428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2">
              <p14:nvContentPartPr>
                <p14:cNvPr id="156898" name="Ink 226"/>
                <p14:cNvContentPartPr>
                  <a14:cpLocks xmlns:a14="http://schemas.microsoft.com/office/drawing/2010/main" noRot="1" noChangeAspect="1" noEditPoints="1" noChangeArrowheads="1" noChangeShapeType="1"/>
                </p14:cNvContentPartPr>
                <p14:nvPr/>
              </p14:nvContentPartPr>
              <p14:xfrm>
                <a:off x="2147483647" y="2147483647"/>
                <a:ext cx="0" cy="0"/>
              </p14:xfrm>
            </p:contentPart>
          </mc:Choice>
          <mc:Fallback xmlns="">
            <p:pic>
              <p:nvPicPr>
                <p:cNvPr id="156898" name="Ink 226"/>
                <p:cNvPicPr>
                  <a:picLocks noRot="1" noChangeAspect="1" noEditPoints="1" noChangeArrowheads="1" noChangeShapeType="1"/>
                </p:cNvPicPr>
                <p:nvPr/>
              </p:nvPicPr>
              <p:blipFill>
                <a:blip r:embed="rId23"/>
                <a:stretch>
                  <a:fillRect/>
                </a:stretch>
              </p:blipFill>
              <p:spPr>
                <a:xfrm>
                  <a:off x="2147483647" y="2147483647"/>
                  <a:ext cx="0" cy="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4">
              <p14:nvContentPartPr>
                <p14:cNvPr id="156899" name="Ink 227"/>
                <p14:cNvContentPartPr>
                  <a14:cpLocks xmlns:a14="http://schemas.microsoft.com/office/drawing/2010/main" noRot="1" noChangeAspect="1" noEditPoints="1" noChangeArrowheads="1" noChangeShapeType="1"/>
                </p14:cNvContentPartPr>
                <p14:nvPr/>
              </p14:nvContentPartPr>
              <p14:xfrm>
                <a:off x="2215" y="3253"/>
                <a:ext cx="212" cy="153"/>
              </p14:xfrm>
            </p:contentPart>
          </mc:Choice>
          <mc:Fallback xmlns="">
            <p:pic>
              <p:nvPicPr>
                <p:cNvPr id="156899" name="Ink 227"/>
                <p:cNvPicPr>
                  <a:picLocks noRot="1" noChangeAspect="1" noEditPoints="1" noChangeArrowheads="1" noChangeShapeType="1"/>
                </p:cNvPicPr>
                <p:nvPr/>
              </p:nvPicPr>
              <p:blipFill>
                <a:blip r:embed="rId25"/>
                <a:stretch>
                  <a:fillRect/>
                </a:stretch>
              </p:blipFill>
              <p:spPr>
                <a:xfrm>
                  <a:off x="2205" y="3242"/>
                  <a:ext cx="231" cy="175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 xmlns:p14="http://schemas.microsoft.com/office/powerpoint/2010/main">
        <mc:Choice Requires="p14">
          <p:contentPart p14:bwMode="auto" r:id="rId26">
            <p14:nvContentPartPr>
              <p14:cNvPr id="156900" name="Ink 228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1625600" y="1473200"/>
              <a:ext cx="304800" cy="177800"/>
            </p14:xfrm>
          </p:contentPart>
        </mc:Choice>
        <mc:Fallback xmlns="">
          <p:pic>
            <p:nvPicPr>
              <p:cNvPr id="156900" name="Ink 228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27"/>
              <a:stretch>
                <a:fillRect/>
              </a:stretch>
            </p:blipFill>
            <p:spPr>
              <a:xfrm>
                <a:off x="1616244" y="1463842"/>
                <a:ext cx="323513" cy="196516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8">
            <p14:nvContentPartPr>
              <p14:cNvPr id="156901" name="Ink 229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939800" y="749300"/>
              <a:ext cx="723900" cy="787400"/>
            </p14:xfrm>
          </p:contentPart>
        </mc:Choice>
        <mc:Fallback xmlns="">
          <p:pic>
            <p:nvPicPr>
              <p:cNvPr id="156901" name="Ink 229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29"/>
              <a:stretch>
                <a:fillRect/>
              </a:stretch>
            </p:blipFill>
            <p:spPr>
              <a:xfrm>
                <a:off x="930441" y="739939"/>
                <a:ext cx="742618" cy="806122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0">
            <p14:nvContentPartPr>
              <p14:cNvPr id="156902" name="Ink 230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685800" y="977900"/>
              <a:ext cx="38100" cy="139700"/>
            </p14:xfrm>
          </p:contentPart>
        </mc:Choice>
        <mc:Fallback xmlns="">
          <p:pic>
            <p:nvPicPr>
              <p:cNvPr id="156902" name="Ink 230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31"/>
              <a:stretch>
                <a:fillRect/>
              </a:stretch>
            </p:blipFill>
            <p:spPr>
              <a:xfrm>
                <a:off x="676455" y="968539"/>
                <a:ext cx="56791" cy="158423"/>
              </a:xfrm>
              <a:prstGeom prst="rect">
                <a:avLst/>
              </a:prstGeom>
            </p:spPr>
          </p:pic>
        </mc:Fallback>
      </mc:AlternateContent>
      <p:sp>
        <p:nvSpPr>
          <p:cNvPr id="14401" name="Ink 11"/>
          <p:cNvSpPr>
            <a:spLocks noRot="1" noChangeAspect="1" noEditPoints="1" noChangeArrowheads="1" noChangeShapeType="1" noTextEdit="1"/>
          </p:cNvSpPr>
          <p:nvPr/>
        </p:nvSpPr>
        <p:spPr bwMode="auto">
          <a:xfrm>
            <a:off x="6610350" y="762000"/>
            <a:ext cx="336550" cy="579438"/>
          </a:xfrm>
          <a:custGeom>
            <a:avLst/>
            <a:gdLst>
              <a:gd name="T0" fmla="*/ 2147483646 w 936"/>
              <a:gd name="T1" fmla="*/ 2147483646 h 1612"/>
              <a:gd name="T2" fmla="*/ 2147483646 w 936"/>
              <a:gd name="T3" fmla="*/ 2147483646 h 1612"/>
              <a:gd name="T4" fmla="*/ 2147483646 w 936"/>
              <a:gd name="T5" fmla="*/ 2147483646 h 1612"/>
              <a:gd name="T6" fmla="*/ 2147483646 w 936"/>
              <a:gd name="T7" fmla="*/ 2147483646 h 1612"/>
              <a:gd name="T8" fmla="*/ 2147483646 w 936"/>
              <a:gd name="T9" fmla="*/ 2147483646 h 1612"/>
              <a:gd name="T10" fmla="*/ 0 w 936"/>
              <a:gd name="T11" fmla="*/ 2147483646 h 1612"/>
              <a:gd name="T12" fmla="*/ 2147483646 w 936"/>
              <a:gd name="T13" fmla="*/ 2147483646 h 1612"/>
              <a:gd name="T14" fmla="*/ 2147483646 w 936"/>
              <a:gd name="T15" fmla="*/ 2147483646 h 1612"/>
              <a:gd name="T16" fmla="*/ 2147483646 w 936"/>
              <a:gd name="T17" fmla="*/ 2147483646 h 1612"/>
              <a:gd name="T18" fmla="*/ 2147483646 w 936"/>
              <a:gd name="T19" fmla="*/ 2147483646 h 1612"/>
              <a:gd name="T20" fmla="*/ 2147483646 w 936"/>
              <a:gd name="T21" fmla="*/ 2147483646 h 1612"/>
              <a:gd name="T22" fmla="*/ 2147483646 w 936"/>
              <a:gd name="T23" fmla="*/ 2147483646 h 1612"/>
              <a:gd name="T24" fmla="*/ 2147483646 w 936"/>
              <a:gd name="T25" fmla="*/ 2147483646 h 1612"/>
              <a:gd name="T26" fmla="*/ 2147483646 w 936"/>
              <a:gd name="T27" fmla="*/ 2147483646 h 1612"/>
              <a:gd name="T28" fmla="*/ 2147483646 w 936"/>
              <a:gd name="T29" fmla="*/ 2147483646 h 1612"/>
              <a:gd name="T30" fmla="*/ 2147483646 w 936"/>
              <a:gd name="T31" fmla="*/ 2147483646 h 1612"/>
              <a:gd name="T32" fmla="*/ 2147483646 w 936"/>
              <a:gd name="T33" fmla="*/ 2147483646 h 1612"/>
              <a:gd name="T34" fmla="*/ 2147483646 w 936"/>
              <a:gd name="T35" fmla="*/ 2147483646 h 1612"/>
              <a:gd name="T36" fmla="*/ 2147483646 w 936"/>
              <a:gd name="T37" fmla="*/ 2147483646 h 1612"/>
              <a:gd name="T38" fmla="*/ 2147483646 w 936"/>
              <a:gd name="T39" fmla="*/ 2147483646 h 1612"/>
              <a:gd name="T40" fmla="*/ 2147483646 w 936"/>
              <a:gd name="T41" fmla="*/ 2147483646 h 1612"/>
              <a:gd name="T42" fmla="*/ 2147483646 w 936"/>
              <a:gd name="T43" fmla="*/ 2147483646 h 1612"/>
              <a:gd name="T44" fmla="*/ 2147483646 w 936"/>
              <a:gd name="T45" fmla="*/ 2147483646 h 1612"/>
              <a:gd name="T46" fmla="*/ 2147483646 w 936"/>
              <a:gd name="T47" fmla="*/ 2147483646 h 1612"/>
              <a:gd name="T48" fmla="*/ 2147483646 w 936"/>
              <a:gd name="T49" fmla="*/ 2147483646 h 1612"/>
              <a:gd name="T50" fmla="*/ 2147483646 w 936"/>
              <a:gd name="T51" fmla="*/ 2147483646 h 1612"/>
              <a:gd name="T52" fmla="*/ 2147483646 w 936"/>
              <a:gd name="T53" fmla="*/ 0 h 1612"/>
              <a:gd name="T54" fmla="*/ 2147483646 w 936"/>
              <a:gd name="T55" fmla="*/ 2147483646 h 1612"/>
              <a:gd name="T56" fmla="*/ 2147483646 w 936"/>
              <a:gd name="T57" fmla="*/ 2147483646 h 1612"/>
              <a:gd name="T58" fmla="*/ 2147483646 w 936"/>
              <a:gd name="T59" fmla="*/ 2147483646 h 1612"/>
              <a:gd name="T60" fmla="*/ 2147483646 w 936"/>
              <a:gd name="T61" fmla="*/ 2147483646 h 1612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w 936"/>
              <a:gd name="T94" fmla="*/ 0 h 1612"/>
              <a:gd name="T95" fmla="*/ 936 w 936"/>
              <a:gd name="T96" fmla="*/ 1612 h 1612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T93" t="T94" r="T95" b="T96"/>
            <a:pathLst>
              <a:path w="936" h="1612" extrusionOk="0">
                <a:moveTo>
                  <a:pt x="4" y="874"/>
                </a:moveTo>
                <a:cubicBezTo>
                  <a:pt x="21" y="903"/>
                  <a:pt x="35" y="933"/>
                  <a:pt x="52" y="962"/>
                </a:cubicBezTo>
                <a:cubicBezTo>
                  <a:pt x="93" y="1031"/>
                  <a:pt x="134" y="1098"/>
                  <a:pt x="181" y="1163"/>
                </a:cubicBezTo>
                <a:cubicBezTo>
                  <a:pt x="266" y="1282"/>
                  <a:pt x="351" y="1402"/>
                  <a:pt x="450" y="1510"/>
                </a:cubicBezTo>
                <a:cubicBezTo>
                  <a:pt x="486" y="1549"/>
                  <a:pt x="514" y="1584"/>
                  <a:pt x="559" y="1611"/>
                </a:cubicBezTo>
              </a:path>
              <a:path w="936" h="1612" extrusionOk="0">
                <a:moveTo>
                  <a:pt x="0" y="899"/>
                </a:moveTo>
                <a:cubicBezTo>
                  <a:pt x="2" y="922"/>
                  <a:pt x="1" y="945"/>
                  <a:pt x="4" y="968"/>
                </a:cubicBezTo>
                <a:cubicBezTo>
                  <a:pt x="8" y="996"/>
                  <a:pt x="12" y="1025"/>
                  <a:pt x="18" y="1053"/>
                </a:cubicBezTo>
                <a:cubicBezTo>
                  <a:pt x="26" y="1024"/>
                  <a:pt x="24" y="997"/>
                  <a:pt x="24" y="966"/>
                </a:cubicBezTo>
                <a:cubicBezTo>
                  <a:pt x="24" y="928"/>
                  <a:pt x="20" y="888"/>
                  <a:pt x="37" y="853"/>
                </a:cubicBezTo>
                <a:cubicBezTo>
                  <a:pt x="63" y="863"/>
                  <a:pt x="78" y="879"/>
                  <a:pt x="96" y="901"/>
                </a:cubicBezTo>
                <a:cubicBezTo>
                  <a:pt x="118" y="929"/>
                  <a:pt x="133" y="962"/>
                  <a:pt x="150" y="993"/>
                </a:cubicBezTo>
                <a:cubicBezTo>
                  <a:pt x="169" y="1026"/>
                  <a:pt x="190" y="1066"/>
                  <a:pt x="218" y="1093"/>
                </a:cubicBezTo>
                <a:cubicBezTo>
                  <a:pt x="239" y="1114"/>
                  <a:pt x="258" y="1121"/>
                  <a:pt x="285" y="1131"/>
                </a:cubicBezTo>
              </a:path>
              <a:path w="936" h="1612" extrusionOk="0">
                <a:moveTo>
                  <a:pt x="122" y="67"/>
                </a:moveTo>
                <a:cubicBezTo>
                  <a:pt x="137" y="109"/>
                  <a:pt x="154" y="148"/>
                  <a:pt x="172" y="189"/>
                </a:cubicBezTo>
                <a:cubicBezTo>
                  <a:pt x="229" y="317"/>
                  <a:pt x="302" y="440"/>
                  <a:pt x="370" y="562"/>
                </a:cubicBezTo>
                <a:cubicBezTo>
                  <a:pt x="463" y="730"/>
                  <a:pt x="556" y="898"/>
                  <a:pt x="645" y="1068"/>
                </a:cubicBezTo>
                <a:cubicBezTo>
                  <a:pt x="722" y="1215"/>
                  <a:pt x="796" y="1395"/>
                  <a:pt x="913" y="1517"/>
                </a:cubicBezTo>
                <a:cubicBezTo>
                  <a:pt x="920" y="1523"/>
                  <a:pt x="928" y="1530"/>
                  <a:pt x="935" y="1536"/>
                </a:cubicBezTo>
              </a:path>
              <a:path w="936" h="1612" extrusionOk="0">
                <a:moveTo>
                  <a:pt x="97" y="46"/>
                </a:moveTo>
                <a:cubicBezTo>
                  <a:pt x="95" y="68"/>
                  <a:pt x="92" y="89"/>
                  <a:pt x="79" y="108"/>
                </a:cubicBezTo>
                <a:cubicBezTo>
                  <a:pt x="63" y="132"/>
                  <a:pt x="56" y="153"/>
                  <a:pt x="54" y="183"/>
                </a:cubicBezTo>
                <a:cubicBezTo>
                  <a:pt x="54" y="189"/>
                  <a:pt x="54" y="194"/>
                  <a:pt x="54" y="200"/>
                </a:cubicBezTo>
                <a:cubicBezTo>
                  <a:pt x="70" y="174"/>
                  <a:pt x="78" y="146"/>
                  <a:pt x="88" y="117"/>
                </a:cubicBezTo>
                <a:cubicBezTo>
                  <a:pt x="99" y="86"/>
                  <a:pt x="106" y="49"/>
                  <a:pt x="124" y="21"/>
                </a:cubicBezTo>
                <a:cubicBezTo>
                  <a:pt x="130" y="14"/>
                  <a:pt x="135" y="7"/>
                  <a:pt x="141" y="0"/>
                </a:cubicBezTo>
                <a:cubicBezTo>
                  <a:pt x="166" y="15"/>
                  <a:pt x="167" y="39"/>
                  <a:pt x="179" y="67"/>
                </a:cubicBezTo>
                <a:cubicBezTo>
                  <a:pt x="190" y="92"/>
                  <a:pt x="205" y="115"/>
                  <a:pt x="221" y="137"/>
                </a:cubicBezTo>
                <a:cubicBezTo>
                  <a:pt x="240" y="164"/>
                  <a:pt x="265" y="187"/>
                  <a:pt x="287" y="211"/>
                </a:cubicBezTo>
                <a:cubicBezTo>
                  <a:pt x="309" y="234"/>
                  <a:pt x="334" y="255"/>
                  <a:pt x="357" y="277"/>
                </a:cubicBezTo>
              </a:path>
            </a:pathLst>
          </a:custGeom>
          <a:noFill/>
          <a:ln w="19050" cap="rnd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2">
            <p14:nvContentPartPr>
              <p14:cNvPr id="156904" name="Ink 232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2147483647" y="2147483647"/>
              <a:ext cx="0" cy="0"/>
            </p14:xfrm>
          </p:contentPart>
        </mc:Choice>
        <mc:Fallback xmlns="">
          <p:pic>
            <p:nvPicPr>
              <p:cNvPr id="156904" name="Ink 232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14"/>
              <a:stretch>
                <a:fillRect/>
              </a:stretch>
            </p:blipFill>
            <p:spPr>
              <a:xfrm>
                <a:off x="2147483647" y="2147483647"/>
                <a:ext cx="0" cy="0"/>
              </a:xfrm>
              <a:prstGeom prst="rect">
                <a:avLst/>
              </a:prstGeom>
            </p:spPr>
          </p:pic>
        </mc:Fallback>
      </mc:AlternateContent>
      <p:grpSp>
        <p:nvGrpSpPr>
          <p:cNvPr id="156920" name="Group 144"/>
          <p:cNvGrpSpPr>
            <a:grpSpLocks/>
          </p:cNvGrpSpPr>
          <p:nvPr/>
        </p:nvGrpSpPr>
        <p:grpSpPr bwMode="auto">
          <a:xfrm>
            <a:off x="4038600" y="2362200"/>
            <a:ext cx="838200" cy="381000"/>
            <a:chOff x="4724400" y="1752600"/>
            <a:chExt cx="1103313" cy="3248526"/>
          </a:xfrm>
        </p:grpSpPr>
        <p:grpSp>
          <p:nvGrpSpPr>
            <p:cNvPr id="14425" name="Group 145"/>
            <p:cNvGrpSpPr>
              <a:grpSpLocks/>
            </p:cNvGrpSpPr>
            <p:nvPr/>
          </p:nvGrpSpPr>
          <p:grpSpPr bwMode="auto">
            <a:xfrm>
              <a:off x="4724400" y="1752600"/>
              <a:ext cx="1103313" cy="3170238"/>
              <a:chOff x="4114800" y="1371600"/>
              <a:chExt cx="1103313" cy="3170238"/>
            </a:xfrm>
          </p:grpSpPr>
          <p:sp>
            <p:nvSpPr>
              <p:cNvPr id="14428" name="Ink 131"/>
              <p:cNvSpPr>
                <a:spLocks noRot="1" noChangeAspect="1" noEditPoints="1" noChangeArrowheads="1" noChangeShapeType="1" noTextEdit="1"/>
              </p:cNvSpPr>
              <p:nvPr/>
            </p:nvSpPr>
            <p:spPr bwMode="auto">
              <a:xfrm>
                <a:off x="4114800" y="1371600"/>
                <a:ext cx="36513" cy="3170238"/>
              </a:xfrm>
              <a:custGeom>
                <a:avLst/>
                <a:gdLst>
                  <a:gd name="T0" fmla="*/ 2147483646 w 123"/>
                  <a:gd name="T1" fmla="*/ 0 h 8809"/>
                  <a:gd name="T2" fmla="*/ 2147483646 w 123"/>
                  <a:gd name="T3" fmla="*/ 2147483646 h 8809"/>
                  <a:gd name="T4" fmla="*/ 2147483646 w 123"/>
                  <a:gd name="T5" fmla="*/ 2147483646 h 8809"/>
                  <a:gd name="T6" fmla="*/ 2147483646 w 123"/>
                  <a:gd name="T7" fmla="*/ 2147483646 h 8809"/>
                  <a:gd name="T8" fmla="*/ 2147483646 w 123"/>
                  <a:gd name="T9" fmla="*/ 2147483646 h 8809"/>
                  <a:gd name="T10" fmla="*/ 2147483646 w 123"/>
                  <a:gd name="T11" fmla="*/ 2147483646 h 8809"/>
                  <a:gd name="T12" fmla="*/ 2147483646 w 123"/>
                  <a:gd name="T13" fmla="*/ 2147483646 h 8809"/>
                  <a:gd name="T14" fmla="*/ 0 w 123"/>
                  <a:gd name="T15" fmla="*/ 2147483646 h 8809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23"/>
                  <a:gd name="T25" fmla="*/ 0 h 8809"/>
                  <a:gd name="T26" fmla="*/ 123 w 123"/>
                  <a:gd name="T27" fmla="*/ 8809 h 8809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23" h="8809" extrusionOk="0">
                    <a:moveTo>
                      <a:pt x="122" y="0"/>
                    </a:moveTo>
                    <a:cubicBezTo>
                      <a:pt x="51" y="468"/>
                      <a:pt x="43" y="938"/>
                      <a:pt x="42" y="1411"/>
                    </a:cubicBezTo>
                    <a:cubicBezTo>
                      <a:pt x="40" y="2128"/>
                      <a:pt x="29" y="2835"/>
                      <a:pt x="58" y="3551"/>
                    </a:cubicBezTo>
                    <a:cubicBezTo>
                      <a:pt x="78" y="4047"/>
                      <a:pt x="63" y="4548"/>
                      <a:pt x="58" y="5045"/>
                    </a:cubicBezTo>
                    <a:cubicBezTo>
                      <a:pt x="53" y="5535"/>
                      <a:pt x="48" y="6015"/>
                      <a:pt x="68" y="6504"/>
                    </a:cubicBezTo>
                    <a:cubicBezTo>
                      <a:pt x="82" y="6853"/>
                      <a:pt x="65" y="7212"/>
                      <a:pt x="52" y="7561"/>
                    </a:cubicBezTo>
                    <a:cubicBezTo>
                      <a:pt x="38" y="7928"/>
                      <a:pt x="47" y="8295"/>
                      <a:pt x="27" y="8661"/>
                    </a:cubicBezTo>
                    <a:cubicBezTo>
                      <a:pt x="24" y="8710"/>
                      <a:pt x="5" y="8780"/>
                      <a:pt x="0" y="8808"/>
                    </a:cubicBezTo>
                  </a:path>
                </a:pathLst>
              </a:custGeom>
              <a:noFill/>
              <a:ln w="28575" cap="rnd" cmpd="sng">
                <a:solidFill>
                  <a:srgbClr val="008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429" name="Ink 131"/>
              <p:cNvSpPr>
                <a:spLocks noRot="1" noChangeAspect="1" noEditPoints="1" noChangeArrowheads="1" noChangeShapeType="1" noTextEdit="1"/>
              </p:cNvSpPr>
              <p:nvPr/>
            </p:nvSpPr>
            <p:spPr bwMode="auto">
              <a:xfrm>
                <a:off x="5181600" y="1371600"/>
                <a:ext cx="36513" cy="3170238"/>
              </a:xfrm>
              <a:custGeom>
                <a:avLst/>
                <a:gdLst>
                  <a:gd name="T0" fmla="*/ 2147483646 w 123"/>
                  <a:gd name="T1" fmla="*/ 0 h 8809"/>
                  <a:gd name="T2" fmla="*/ 2147483646 w 123"/>
                  <a:gd name="T3" fmla="*/ 2147483646 h 8809"/>
                  <a:gd name="T4" fmla="*/ 2147483646 w 123"/>
                  <a:gd name="T5" fmla="*/ 2147483646 h 8809"/>
                  <a:gd name="T6" fmla="*/ 2147483646 w 123"/>
                  <a:gd name="T7" fmla="*/ 2147483646 h 8809"/>
                  <a:gd name="T8" fmla="*/ 2147483646 w 123"/>
                  <a:gd name="T9" fmla="*/ 2147483646 h 8809"/>
                  <a:gd name="T10" fmla="*/ 2147483646 w 123"/>
                  <a:gd name="T11" fmla="*/ 2147483646 h 8809"/>
                  <a:gd name="T12" fmla="*/ 2147483646 w 123"/>
                  <a:gd name="T13" fmla="*/ 2147483646 h 8809"/>
                  <a:gd name="T14" fmla="*/ 0 w 123"/>
                  <a:gd name="T15" fmla="*/ 2147483646 h 8809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23"/>
                  <a:gd name="T25" fmla="*/ 0 h 8809"/>
                  <a:gd name="T26" fmla="*/ 123 w 123"/>
                  <a:gd name="T27" fmla="*/ 8809 h 8809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23" h="8809" extrusionOk="0">
                    <a:moveTo>
                      <a:pt x="122" y="0"/>
                    </a:moveTo>
                    <a:cubicBezTo>
                      <a:pt x="51" y="468"/>
                      <a:pt x="43" y="938"/>
                      <a:pt x="42" y="1411"/>
                    </a:cubicBezTo>
                    <a:cubicBezTo>
                      <a:pt x="40" y="2128"/>
                      <a:pt x="29" y="2835"/>
                      <a:pt x="58" y="3551"/>
                    </a:cubicBezTo>
                    <a:cubicBezTo>
                      <a:pt x="78" y="4047"/>
                      <a:pt x="63" y="4548"/>
                      <a:pt x="58" y="5045"/>
                    </a:cubicBezTo>
                    <a:cubicBezTo>
                      <a:pt x="53" y="5535"/>
                      <a:pt x="48" y="6015"/>
                      <a:pt x="68" y="6504"/>
                    </a:cubicBezTo>
                    <a:cubicBezTo>
                      <a:pt x="82" y="6853"/>
                      <a:pt x="65" y="7212"/>
                      <a:pt x="52" y="7561"/>
                    </a:cubicBezTo>
                    <a:cubicBezTo>
                      <a:pt x="38" y="7928"/>
                      <a:pt x="47" y="8295"/>
                      <a:pt x="27" y="8661"/>
                    </a:cubicBezTo>
                    <a:cubicBezTo>
                      <a:pt x="24" y="8710"/>
                      <a:pt x="5" y="8780"/>
                      <a:pt x="0" y="8808"/>
                    </a:cubicBezTo>
                  </a:path>
                </a:pathLst>
              </a:custGeom>
              <a:noFill/>
              <a:ln w="28575" cap="rnd" cmpd="sng">
                <a:solidFill>
                  <a:srgbClr val="008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14426" name="Comment 157"/>
            <p:cNvSpPr>
              <a:spLocks noRot="1" noChangeAspect="1" noEditPoints="1" noChangeArrowheads="1" noChangeShapeType="1" noTextEdit="1"/>
            </p:cNvSpPr>
            <p:nvPr/>
          </p:nvSpPr>
          <p:spPr bwMode="auto">
            <a:xfrm>
              <a:off x="4800600" y="1752600"/>
              <a:ext cx="1011238" cy="42863"/>
            </a:xfrm>
            <a:custGeom>
              <a:avLst/>
              <a:gdLst>
                <a:gd name="T0" fmla="*/ 2147483646 w 2808"/>
                <a:gd name="T1" fmla="*/ 2147483646 h 119"/>
                <a:gd name="T2" fmla="*/ 2147483646 w 2808"/>
                <a:gd name="T3" fmla="*/ 2147483646 h 119"/>
                <a:gd name="T4" fmla="*/ 2147483646 w 2808"/>
                <a:gd name="T5" fmla="*/ 2147483646 h 119"/>
                <a:gd name="T6" fmla="*/ 2147483646 w 2808"/>
                <a:gd name="T7" fmla="*/ 2147483646 h 119"/>
                <a:gd name="T8" fmla="*/ 2147483646 w 2808"/>
                <a:gd name="T9" fmla="*/ 2147483646 h 119"/>
                <a:gd name="T10" fmla="*/ 0 w 2808"/>
                <a:gd name="T11" fmla="*/ 2147483646 h 11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808"/>
                <a:gd name="T19" fmla="*/ 0 h 119"/>
                <a:gd name="T20" fmla="*/ 2808 w 2808"/>
                <a:gd name="T21" fmla="*/ 119 h 11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808" h="119" extrusionOk="0">
                  <a:moveTo>
                    <a:pt x="2641" y="36"/>
                  </a:moveTo>
                  <a:cubicBezTo>
                    <a:pt x="2681" y="30"/>
                    <a:pt x="2717" y="24"/>
                    <a:pt x="2756" y="19"/>
                  </a:cubicBezTo>
                  <a:cubicBezTo>
                    <a:pt x="2773" y="17"/>
                    <a:pt x="2790" y="15"/>
                    <a:pt x="2807" y="13"/>
                  </a:cubicBezTo>
                  <a:cubicBezTo>
                    <a:pt x="2741" y="5"/>
                    <a:pt x="2679" y="1"/>
                    <a:pt x="2609" y="4"/>
                  </a:cubicBezTo>
                  <a:cubicBezTo>
                    <a:pt x="1919" y="35"/>
                    <a:pt x="1229" y="109"/>
                    <a:pt x="538" y="118"/>
                  </a:cubicBezTo>
                  <a:cubicBezTo>
                    <a:pt x="358" y="120"/>
                    <a:pt x="179" y="118"/>
                    <a:pt x="0" y="108"/>
                  </a:cubicBezTo>
                </a:path>
              </a:pathLst>
            </a:custGeom>
            <a:noFill/>
            <a:ln w="28575" cap="rnd" cmpd="sng">
              <a:solidFill>
                <a:srgbClr val="008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4427" name="Comment 159"/>
            <p:cNvSpPr>
              <a:spLocks noRot="1" noChangeAspect="1" noEditPoints="1" noChangeArrowheads="1" noChangeShapeType="1" noTextEdit="1"/>
            </p:cNvSpPr>
            <p:nvPr/>
          </p:nvSpPr>
          <p:spPr bwMode="auto">
            <a:xfrm>
              <a:off x="4724400" y="4953000"/>
              <a:ext cx="1066800" cy="48126"/>
            </a:xfrm>
            <a:custGeom>
              <a:avLst/>
              <a:gdLst>
                <a:gd name="T0" fmla="*/ 2147483646 w 2002"/>
                <a:gd name="T1" fmla="*/ 2147483646 h 77"/>
                <a:gd name="T2" fmla="*/ 2147483646 w 2002"/>
                <a:gd name="T3" fmla="*/ 2147483646 h 77"/>
                <a:gd name="T4" fmla="*/ 2147483646 w 2002"/>
                <a:gd name="T5" fmla="*/ 2147483646 h 77"/>
                <a:gd name="T6" fmla="*/ 2147483646 w 2002"/>
                <a:gd name="T7" fmla="*/ 2147483646 h 77"/>
                <a:gd name="T8" fmla="*/ 2147483646 w 2002"/>
                <a:gd name="T9" fmla="*/ 2147483646 h 77"/>
                <a:gd name="T10" fmla="*/ 2147483646 w 2002"/>
                <a:gd name="T11" fmla="*/ 2147483646 h 77"/>
                <a:gd name="T12" fmla="*/ 0 w 2002"/>
                <a:gd name="T13" fmla="*/ 2147483646 h 7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002"/>
                <a:gd name="T22" fmla="*/ 0 h 77"/>
                <a:gd name="T23" fmla="*/ 2002 w 2002"/>
                <a:gd name="T24" fmla="*/ 77 h 7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002" h="77" extrusionOk="0">
                  <a:moveTo>
                    <a:pt x="1989" y="6"/>
                  </a:moveTo>
                  <a:cubicBezTo>
                    <a:pt x="1970" y="2"/>
                    <a:pt x="1975" y="0"/>
                    <a:pt x="1956" y="0"/>
                  </a:cubicBezTo>
                  <a:cubicBezTo>
                    <a:pt x="1897" y="-1"/>
                    <a:pt x="1835" y="0"/>
                    <a:pt x="1777" y="5"/>
                  </a:cubicBezTo>
                  <a:cubicBezTo>
                    <a:pt x="1656" y="16"/>
                    <a:pt x="1533" y="22"/>
                    <a:pt x="1411" y="27"/>
                  </a:cubicBezTo>
                  <a:cubicBezTo>
                    <a:pt x="1244" y="34"/>
                    <a:pt x="1076" y="34"/>
                    <a:pt x="909" y="38"/>
                  </a:cubicBezTo>
                  <a:cubicBezTo>
                    <a:pt x="742" y="42"/>
                    <a:pt x="574" y="52"/>
                    <a:pt x="407" y="55"/>
                  </a:cubicBezTo>
                  <a:cubicBezTo>
                    <a:pt x="272" y="57"/>
                    <a:pt x="134" y="60"/>
                    <a:pt x="0" y="76"/>
                  </a:cubicBezTo>
                </a:path>
              </a:pathLst>
            </a:custGeom>
            <a:noFill/>
            <a:ln w="28575" cap="rnd" cmpd="sng">
              <a:solidFill>
                <a:srgbClr val="008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4408" name="Text Box 267"/>
          <p:cNvSpPr txBox="1">
            <a:spLocks noChangeArrowheads="1"/>
          </p:cNvSpPr>
          <p:nvPr/>
        </p:nvSpPr>
        <p:spPr bwMode="auto">
          <a:xfrm>
            <a:off x="8077200" y="762000"/>
            <a:ext cx="3238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 b="1">
                <a:solidFill>
                  <a:srgbClr val="FF0000"/>
                </a:solidFill>
                <a:latin typeface="Felt Tip Roman" panose="02000400000000000000" pitchFamily="2" charset="0"/>
              </a:rPr>
              <a:t>$</a:t>
            </a:r>
          </a:p>
        </p:txBody>
      </p:sp>
      <p:sp>
        <p:nvSpPr>
          <p:cNvPr id="14409" name="Ink 5"/>
          <p:cNvSpPr>
            <a:spLocks noRot="1" noChangeAspect="1" noEditPoints="1" noChangeArrowheads="1" noChangeShapeType="1" noTextEdit="1"/>
          </p:cNvSpPr>
          <p:nvPr/>
        </p:nvSpPr>
        <p:spPr bwMode="auto">
          <a:xfrm>
            <a:off x="8077200" y="1143000"/>
            <a:ext cx="255588" cy="331788"/>
          </a:xfrm>
          <a:custGeom>
            <a:avLst/>
            <a:gdLst>
              <a:gd name="T0" fmla="*/ 2147483646 w 1086"/>
              <a:gd name="T1" fmla="*/ 2147483646 h 1418"/>
              <a:gd name="T2" fmla="*/ 2147483646 w 1086"/>
              <a:gd name="T3" fmla="*/ 2147483646 h 1418"/>
              <a:gd name="T4" fmla="*/ 2147483646 w 1086"/>
              <a:gd name="T5" fmla="*/ 2147483646 h 1418"/>
              <a:gd name="T6" fmla="*/ 2147483646 w 1086"/>
              <a:gd name="T7" fmla="*/ 2147483646 h 1418"/>
              <a:gd name="T8" fmla="*/ 2147483646 w 1086"/>
              <a:gd name="T9" fmla="*/ 2147483646 h 1418"/>
              <a:gd name="T10" fmla="*/ 2147483646 w 1086"/>
              <a:gd name="T11" fmla="*/ 2147483646 h 1418"/>
              <a:gd name="T12" fmla="*/ 2147483646 w 1086"/>
              <a:gd name="T13" fmla="*/ 2147483646 h 1418"/>
              <a:gd name="T14" fmla="*/ 2147483646 w 1086"/>
              <a:gd name="T15" fmla="*/ 2147483646 h 1418"/>
              <a:gd name="T16" fmla="*/ 2147483646 w 1086"/>
              <a:gd name="T17" fmla="*/ 2147483646 h 1418"/>
              <a:gd name="T18" fmla="*/ 2147483646 w 1086"/>
              <a:gd name="T19" fmla="*/ 2147483646 h 1418"/>
              <a:gd name="T20" fmla="*/ 2147483646 w 1086"/>
              <a:gd name="T21" fmla="*/ 2147483646 h 1418"/>
              <a:gd name="T22" fmla="*/ 2147483646 w 1086"/>
              <a:gd name="T23" fmla="*/ 2147483646 h 1418"/>
              <a:gd name="T24" fmla="*/ 2147483646 w 1086"/>
              <a:gd name="T25" fmla="*/ 2147483646 h 1418"/>
              <a:gd name="T26" fmla="*/ 2147483646 w 1086"/>
              <a:gd name="T27" fmla="*/ 2147483646 h 1418"/>
              <a:gd name="T28" fmla="*/ 2147483646 w 1086"/>
              <a:gd name="T29" fmla="*/ 2147483646 h 1418"/>
              <a:gd name="T30" fmla="*/ 2147483646 w 1086"/>
              <a:gd name="T31" fmla="*/ 2147483646 h 1418"/>
              <a:gd name="T32" fmla="*/ 2147483646 w 1086"/>
              <a:gd name="T33" fmla="*/ 2147483646 h 1418"/>
              <a:gd name="T34" fmla="*/ 2147483646 w 1086"/>
              <a:gd name="T35" fmla="*/ 2147483646 h 1418"/>
              <a:gd name="T36" fmla="*/ 2147483646 w 1086"/>
              <a:gd name="T37" fmla="*/ 2147483646 h 1418"/>
              <a:gd name="T38" fmla="*/ 2147483646 w 1086"/>
              <a:gd name="T39" fmla="*/ 2147483646 h 1418"/>
              <a:gd name="T40" fmla="*/ 2147483646 w 1086"/>
              <a:gd name="T41" fmla="*/ 2147483646 h 1418"/>
              <a:gd name="T42" fmla="*/ 2147483646 w 1086"/>
              <a:gd name="T43" fmla="*/ 2147483646 h 1418"/>
              <a:gd name="T44" fmla="*/ 2147483646 w 1086"/>
              <a:gd name="T45" fmla="*/ 2147483646 h 1418"/>
              <a:gd name="T46" fmla="*/ 2147483646 w 1086"/>
              <a:gd name="T47" fmla="*/ 2147483646 h 1418"/>
              <a:gd name="T48" fmla="*/ 2147483646 w 1086"/>
              <a:gd name="T49" fmla="*/ 2147483646 h 1418"/>
              <a:gd name="T50" fmla="*/ 2147483646 w 1086"/>
              <a:gd name="T51" fmla="*/ 2147483646 h 1418"/>
              <a:gd name="T52" fmla="*/ 2147483646 w 1086"/>
              <a:gd name="T53" fmla="*/ 2147483646 h 1418"/>
              <a:gd name="T54" fmla="*/ 2147483646 w 1086"/>
              <a:gd name="T55" fmla="*/ 2147483646 h 1418"/>
              <a:gd name="T56" fmla="*/ 2147483646 w 1086"/>
              <a:gd name="T57" fmla="*/ 2147483646 h 1418"/>
              <a:gd name="T58" fmla="*/ 2147483646 w 1086"/>
              <a:gd name="T59" fmla="*/ 2147483646 h 1418"/>
              <a:gd name="T60" fmla="*/ 2147483646 w 1086"/>
              <a:gd name="T61" fmla="*/ 2147483646 h 1418"/>
              <a:gd name="T62" fmla="*/ 2147483646 w 1086"/>
              <a:gd name="T63" fmla="*/ 2147483646 h 1418"/>
              <a:gd name="T64" fmla="*/ 2147483646 w 1086"/>
              <a:gd name="T65" fmla="*/ 2147483646 h 1418"/>
              <a:gd name="T66" fmla="*/ 2147483646 w 1086"/>
              <a:gd name="T67" fmla="*/ 2147483646 h 1418"/>
              <a:gd name="T68" fmla="*/ 2147483646 w 1086"/>
              <a:gd name="T69" fmla="*/ 2147483646 h 1418"/>
              <a:gd name="T70" fmla="*/ 2147483646 w 1086"/>
              <a:gd name="T71" fmla="*/ 2147483646 h 1418"/>
              <a:gd name="T72" fmla="*/ 2147483646 w 1086"/>
              <a:gd name="T73" fmla="*/ 2147483646 h 1418"/>
              <a:gd name="T74" fmla="*/ 2147483646 w 1086"/>
              <a:gd name="T75" fmla="*/ 2147483646 h 1418"/>
              <a:gd name="T76" fmla="*/ 2147483646 w 1086"/>
              <a:gd name="T77" fmla="*/ 2147483646 h 1418"/>
              <a:gd name="T78" fmla="*/ 2147483646 w 1086"/>
              <a:gd name="T79" fmla="*/ 2147483646 h 1418"/>
              <a:gd name="T80" fmla="*/ 2147483646 w 1086"/>
              <a:gd name="T81" fmla="*/ 2147483646 h 1418"/>
              <a:gd name="T82" fmla="*/ 2147483646 w 1086"/>
              <a:gd name="T83" fmla="*/ 2147483646 h 1418"/>
              <a:gd name="T84" fmla="*/ 2147483646 w 1086"/>
              <a:gd name="T85" fmla="*/ 2147483646 h 1418"/>
              <a:gd name="T86" fmla="*/ 2147483646 w 1086"/>
              <a:gd name="T87" fmla="*/ 2147483646 h 1418"/>
              <a:gd name="T88" fmla="*/ 2147483646 w 1086"/>
              <a:gd name="T89" fmla="*/ 2147483646 h 1418"/>
              <a:gd name="T90" fmla="*/ 2147483646 w 1086"/>
              <a:gd name="T91" fmla="*/ 2147483646 h 1418"/>
              <a:gd name="T92" fmla="*/ 2147483646 w 1086"/>
              <a:gd name="T93" fmla="*/ 2147483646 h 1418"/>
              <a:gd name="T94" fmla="*/ 2147483646 w 1086"/>
              <a:gd name="T95" fmla="*/ 2147483646 h 1418"/>
              <a:gd name="T96" fmla="*/ 2147483646 w 1086"/>
              <a:gd name="T97" fmla="*/ 2147483646 h 1418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w 1086"/>
              <a:gd name="T148" fmla="*/ 0 h 1418"/>
              <a:gd name="T149" fmla="*/ 1086 w 1086"/>
              <a:gd name="T150" fmla="*/ 1418 h 1418"/>
            </a:gdLst>
            <a:ahLst/>
            <a:cxnLst>
              <a:cxn ang="T98">
                <a:pos x="T0" y="T1"/>
              </a:cxn>
              <a:cxn ang="T99">
                <a:pos x="T2" y="T3"/>
              </a:cxn>
              <a:cxn ang="T100">
                <a:pos x="T4" y="T5"/>
              </a:cxn>
              <a:cxn ang="T101">
                <a:pos x="T6" y="T7"/>
              </a:cxn>
              <a:cxn ang="T102">
                <a:pos x="T8" y="T9"/>
              </a:cxn>
              <a:cxn ang="T103">
                <a:pos x="T10" y="T11"/>
              </a:cxn>
              <a:cxn ang="T104">
                <a:pos x="T12" y="T13"/>
              </a:cxn>
              <a:cxn ang="T105">
                <a:pos x="T14" y="T15"/>
              </a:cxn>
              <a:cxn ang="T106">
                <a:pos x="T16" y="T17"/>
              </a:cxn>
              <a:cxn ang="T107">
                <a:pos x="T18" y="T19"/>
              </a:cxn>
              <a:cxn ang="T108">
                <a:pos x="T20" y="T21"/>
              </a:cxn>
              <a:cxn ang="T109">
                <a:pos x="T22" y="T23"/>
              </a:cxn>
              <a:cxn ang="T110">
                <a:pos x="T24" y="T25"/>
              </a:cxn>
              <a:cxn ang="T111">
                <a:pos x="T26" y="T27"/>
              </a:cxn>
              <a:cxn ang="T112">
                <a:pos x="T28" y="T29"/>
              </a:cxn>
              <a:cxn ang="T113">
                <a:pos x="T30" y="T31"/>
              </a:cxn>
              <a:cxn ang="T114">
                <a:pos x="T32" y="T33"/>
              </a:cxn>
              <a:cxn ang="T115">
                <a:pos x="T34" y="T35"/>
              </a:cxn>
              <a:cxn ang="T116">
                <a:pos x="T36" y="T37"/>
              </a:cxn>
              <a:cxn ang="T117">
                <a:pos x="T38" y="T39"/>
              </a:cxn>
              <a:cxn ang="T118">
                <a:pos x="T40" y="T41"/>
              </a:cxn>
              <a:cxn ang="T119">
                <a:pos x="T42" y="T43"/>
              </a:cxn>
              <a:cxn ang="T120">
                <a:pos x="T44" y="T45"/>
              </a:cxn>
              <a:cxn ang="T121">
                <a:pos x="T46" y="T47"/>
              </a:cxn>
              <a:cxn ang="T122">
                <a:pos x="T48" y="T49"/>
              </a:cxn>
              <a:cxn ang="T123">
                <a:pos x="T50" y="T51"/>
              </a:cxn>
              <a:cxn ang="T124">
                <a:pos x="T52" y="T53"/>
              </a:cxn>
              <a:cxn ang="T125">
                <a:pos x="T54" y="T55"/>
              </a:cxn>
              <a:cxn ang="T126">
                <a:pos x="T56" y="T57"/>
              </a:cxn>
              <a:cxn ang="T127">
                <a:pos x="T58" y="T59"/>
              </a:cxn>
              <a:cxn ang="T128">
                <a:pos x="T60" y="T61"/>
              </a:cxn>
              <a:cxn ang="T129">
                <a:pos x="T62" y="T63"/>
              </a:cxn>
              <a:cxn ang="T130">
                <a:pos x="T64" y="T65"/>
              </a:cxn>
              <a:cxn ang="T131">
                <a:pos x="T66" y="T67"/>
              </a:cxn>
              <a:cxn ang="T132">
                <a:pos x="T68" y="T69"/>
              </a:cxn>
              <a:cxn ang="T133">
                <a:pos x="T70" y="T71"/>
              </a:cxn>
              <a:cxn ang="T134">
                <a:pos x="T72" y="T73"/>
              </a:cxn>
              <a:cxn ang="T135">
                <a:pos x="T74" y="T75"/>
              </a:cxn>
              <a:cxn ang="T136">
                <a:pos x="T76" y="T77"/>
              </a:cxn>
              <a:cxn ang="T137">
                <a:pos x="T78" y="T79"/>
              </a:cxn>
              <a:cxn ang="T138">
                <a:pos x="T80" y="T81"/>
              </a:cxn>
              <a:cxn ang="T139">
                <a:pos x="T82" y="T83"/>
              </a:cxn>
              <a:cxn ang="T140">
                <a:pos x="T84" y="T85"/>
              </a:cxn>
              <a:cxn ang="T141">
                <a:pos x="T86" y="T87"/>
              </a:cxn>
              <a:cxn ang="T142">
                <a:pos x="T88" y="T89"/>
              </a:cxn>
              <a:cxn ang="T143">
                <a:pos x="T90" y="T91"/>
              </a:cxn>
              <a:cxn ang="T144">
                <a:pos x="T92" y="T93"/>
              </a:cxn>
              <a:cxn ang="T145">
                <a:pos x="T94" y="T95"/>
              </a:cxn>
              <a:cxn ang="T146">
                <a:pos x="T96" y="T97"/>
              </a:cxn>
            </a:cxnLst>
            <a:rect l="T147" t="T148" r="T149" b="T150"/>
            <a:pathLst>
              <a:path w="1086" h="1418" extrusionOk="0">
                <a:moveTo>
                  <a:pt x="167" y="154"/>
                </a:moveTo>
                <a:cubicBezTo>
                  <a:pt x="198" y="154"/>
                  <a:pt x="230" y="148"/>
                  <a:pt x="261" y="145"/>
                </a:cubicBezTo>
                <a:cubicBezTo>
                  <a:pt x="319" y="140"/>
                  <a:pt x="377" y="139"/>
                  <a:pt x="436" y="136"/>
                </a:cubicBezTo>
                <a:cubicBezTo>
                  <a:pt x="538" y="131"/>
                  <a:pt x="640" y="115"/>
                  <a:pt x="741" y="110"/>
                </a:cubicBezTo>
                <a:cubicBezTo>
                  <a:pt x="831" y="110"/>
                  <a:pt x="858" y="111"/>
                  <a:pt x="914" y="92"/>
                </a:cubicBezTo>
              </a:path>
              <a:path w="1086" h="1418" extrusionOk="0">
                <a:moveTo>
                  <a:pt x="120" y="198"/>
                </a:moveTo>
                <a:cubicBezTo>
                  <a:pt x="120" y="262"/>
                  <a:pt x="111" y="333"/>
                  <a:pt x="128" y="395"/>
                </a:cubicBezTo>
                <a:cubicBezTo>
                  <a:pt x="137" y="428"/>
                  <a:pt x="149" y="449"/>
                  <a:pt x="172" y="474"/>
                </a:cubicBezTo>
                <a:cubicBezTo>
                  <a:pt x="197" y="501"/>
                  <a:pt x="228" y="519"/>
                  <a:pt x="257" y="541"/>
                </a:cubicBezTo>
                <a:cubicBezTo>
                  <a:pt x="292" y="568"/>
                  <a:pt x="329" y="593"/>
                  <a:pt x="363" y="620"/>
                </a:cubicBezTo>
                <a:cubicBezTo>
                  <a:pt x="388" y="641"/>
                  <a:pt x="413" y="655"/>
                  <a:pt x="444" y="667"/>
                </a:cubicBezTo>
                <a:cubicBezTo>
                  <a:pt x="476" y="680"/>
                  <a:pt x="511" y="689"/>
                  <a:pt x="545" y="689"/>
                </a:cubicBezTo>
                <a:cubicBezTo>
                  <a:pt x="595" y="689"/>
                  <a:pt x="647" y="687"/>
                  <a:pt x="694" y="671"/>
                </a:cubicBezTo>
                <a:cubicBezTo>
                  <a:pt x="735" y="657"/>
                  <a:pt x="767" y="627"/>
                  <a:pt x="795" y="595"/>
                </a:cubicBezTo>
                <a:cubicBezTo>
                  <a:pt x="832" y="553"/>
                  <a:pt x="860" y="507"/>
                  <a:pt x="888" y="460"/>
                </a:cubicBezTo>
                <a:cubicBezTo>
                  <a:pt x="902" y="436"/>
                  <a:pt x="919" y="412"/>
                  <a:pt x="929" y="386"/>
                </a:cubicBezTo>
                <a:cubicBezTo>
                  <a:pt x="940" y="358"/>
                  <a:pt x="944" y="329"/>
                  <a:pt x="948" y="300"/>
                </a:cubicBezTo>
                <a:cubicBezTo>
                  <a:pt x="954" y="251"/>
                  <a:pt x="951" y="194"/>
                  <a:pt x="936" y="147"/>
                </a:cubicBezTo>
                <a:cubicBezTo>
                  <a:pt x="931" y="136"/>
                  <a:pt x="926" y="125"/>
                  <a:pt x="921" y="114"/>
                </a:cubicBezTo>
              </a:path>
              <a:path w="1086" h="1418" extrusionOk="0">
                <a:moveTo>
                  <a:pt x="188" y="1158"/>
                </a:moveTo>
                <a:cubicBezTo>
                  <a:pt x="196" y="1133"/>
                  <a:pt x="198" y="1109"/>
                  <a:pt x="204" y="1084"/>
                </a:cubicBezTo>
                <a:cubicBezTo>
                  <a:pt x="215" y="1043"/>
                  <a:pt x="224" y="1000"/>
                  <a:pt x="242" y="961"/>
                </a:cubicBezTo>
                <a:cubicBezTo>
                  <a:pt x="258" y="926"/>
                  <a:pt x="277" y="898"/>
                  <a:pt x="304" y="870"/>
                </a:cubicBezTo>
                <a:cubicBezTo>
                  <a:pt x="336" y="837"/>
                  <a:pt x="376" y="800"/>
                  <a:pt x="416" y="777"/>
                </a:cubicBezTo>
                <a:cubicBezTo>
                  <a:pt x="451" y="757"/>
                  <a:pt x="488" y="739"/>
                  <a:pt x="527" y="729"/>
                </a:cubicBezTo>
                <a:cubicBezTo>
                  <a:pt x="552" y="722"/>
                  <a:pt x="575" y="719"/>
                  <a:pt x="601" y="724"/>
                </a:cubicBezTo>
                <a:cubicBezTo>
                  <a:pt x="642" y="732"/>
                  <a:pt x="679" y="754"/>
                  <a:pt x="711" y="780"/>
                </a:cubicBezTo>
                <a:cubicBezTo>
                  <a:pt x="750" y="812"/>
                  <a:pt x="782" y="852"/>
                  <a:pt x="807" y="895"/>
                </a:cubicBezTo>
                <a:cubicBezTo>
                  <a:pt x="828" y="932"/>
                  <a:pt x="838" y="969"/>
                  <a:pt x="852" y="1007"/>
                </a:cubicBezTo>
                <a:cubicBezTo>
                  <a:pt x="862" y="1033"/>
                  <a:pt x="867" y="1051"/>
                  <a:pt x="867" y="1080"/>
                </a:cubicBezTo>
                <a:cubicBezTo>
                  <a:pt x="867" y="1101"/>
                  <a:pt x="868" y="1121"/>
                  <a:pt x="870" y="1142"/>
                </a:cubicBezTo>
              </a:path>
              <a:path w="1086" h="1418" extrusionOk="0">
                <a:moveTo>
                  <a:pt x="125" y="1251"/>
                </a:moveTo>
                <a:cubicBezTo>
                  <a:pt x="118" y="1253"/>
                  <a:pt x="110" y="1256"/>
                  <a:pt x="103" y="1258"/>
                </a:cubicBezTo>
                <a:cubicBezTo>
                  <a:pt x="132" y="1251"/>
                  <a:pt x="159" y="1242"/>
                  <a:pt x="188" y="1237"/>
                </a:cubicBezTo>
                <a:cubicBezTo>
                  <a:pt x="237" y="1229"/>
                  <a:pt x="287" y="1229"/>
                  <a:pt x="336" y="1231"/>
                </a:cubicBezTo>
                <a:cubicBezTo>
                  <a:pt x="447" y="1234"/>
                  <a:pt x="556" y="1255"/>
                  <a:pt x="667" y="1261"/>
                </a:cubicBezTo>
                <a:cubicBezTo>
                  <a:pt x="724" y="1264"/>
                  <a:pt x="770" y="1258"/>
                  <a:pt x="824" y="1242"/>
                </a:cubicBezTo>
                <a:cubicBezTo>
                  <a:pt x="856" y="1233"/>
                  <a:pt x="896" y="1213"/>
                  <a:pt x="930" y="1227"/>
                </a:cubicBezTo>
                <a:cubicBezTo>
                  <a:pt x="947" y="1227"/>
                  <a:pt x="955" y="1230"/>
                  <a:pt x="961" y="1246"/>
                </a:cubicBezTo>
              </a:path>
              <a:path w="1086" h="1418" extrusionOk="0">
                <a:moveTo>
                  <a:pt x="103" y="3"/>
                </a:moveTo>
                <a:cubicBezTo>
                  <a:pt x="84" y="49"/>
                  <a:pt x="80" y="88"/>
                  <a:pt x="73" y="138"/>
                </a:cubicBezTo>
                <a:cubicBezTo>
                  <a:pt x="58" y="247"/>
                  <a:pt x="45" y="357"/>
                  <a:pt x="36" y="467"/>
                </a:cubicBezTo>
                <a:cubicBezTo>
                  <a:pt x="15" y="720"/>
                  <a:pt x="-18" y="985"/>
                  <a:pt x="6" y="1239"/>
                </a:cubicBezTo>
                <a:cubicBezTo>
                  <a:pt x="7" y="1252"/>
                  <a:pt x="13" y="1335"/>
                  <a:pt x="45" y="1330"/>
                </a:cubicBezTo>
                <a:cubicBezTo>
                  <a:pt x="47" y="1324"/>
                  <a:pt x="49" y="1317"/>
                  <a:pt x="51" y="1311"/>
                </a:cubicBezTo>
              </a:path>
              <a:path w="1086" h="1418" extrusionOk="0">
                <a:moveTo>
                  <a:pt x="1071" y="64"/>
                </a:moveTo>
                <a:cubicBezTo>
                  <a:pt x="1067" y="65"/>
                  <a:pt x="1062" y="65"/>
                  <a:pt x="1058" y="66"/>
                </a:cubicBezTo>
              </a:path>
              <a:path w="1086" h="1418" extrusionOk="0">
                <a:moveTo>
                  <a:pt x="1085" y="29"/>
                </a:moveTo>
                <a:cubicBezTo>
                  <a:pt x="1071" y="15"/>
                  <a:pt x="1067" y="11"/>
                  <a:pt x="1060" y="0"/>
                </a:cubicBezTo>
                <a:cubicBezTo>
                  <a:pt x="1070" y="26"/>
                  <a:pt x="1081" y="52"/>
                  <a:pt x="1082" y="88"/>
                </a:cubicBezTo>
                <a:cubicBezTo>
                  <a:pt x="1084" y="162"/>
                  <a:pt x="1078" y="240"/>
                  <a:pt x="1073" y="314"/>
                </a:cubicBezTo>
                <a:cubicBezTo>
                  <a:pt x="1063" y="445"/>
                  <a:pt x="1057" y="577"/>
                  <a:pt x="1045" y="708"/>
                </a:cubicBezTo>
                <a:cubicBezTo>
                  <a:pt x="1027" y="903"/>
                  <a:pt x="1014" y="1102"/>
                  <a:pt x="980" y="1295"/>
                </a:cubicBezTo>
                <a:cubicBezTo>
                  <a:pt x="976" y="1318"/>
                  <a:pt x="974" y="1382"/>
                  <a:pt x="955" y="1400"/>
                </a:cubicBezTo>
                <a:cubicBezTo>
                  <a:pt x="945" y="1419"/>
                  <a:pt x="942" y="1422"/>
                  <a:pt x="943" y="1392"/>
                </a:cubicBezTo>
              </a:path>
              <a:path w="1086" h="1418" extrusionOk="0">
                <a:moveTo>
                  <a:pt x="451" y="604"/>
                </a:moveTo>
                <a:cubicBezTo>
                  <a:pt x="427" y="604"/>
                  <a:pt x="420" y="604"/>
                  <a:pt x="405" y="607"/>
                </a:cubicBezTo>
              </a:path>
              <a:path w="1086" h="1418" extrusionOk="0">
                <a:moveTo>
                  <a:pt x="544" y="527"/>
                </a:moveTo>
                <a:cubicBezTo>
                  <a:pt x="501" y="535"/>
                  <a:pt x="459" y="546"/>
                  <a:pt x="417" y="555"/>
                </a:cubicBezTo>
                <a:cubicBezTo>
                  <a:pt x="388" y="562"/>
                  <a:pt x="358" y="568"/>
                  <a:pt x="329" y="574"/>
                </a:cubicBezTo>
              </a:path>
              <a:path w="1086" h="1418" extrusionOk="0">
                <a:moveTo>
                  <a:pt x="598" y="457"/>
                </a:moveTo>
                <a:cubicBezTo>
                  <a:pt x="551" y="460"/>
                  <a:pt x="507" y="467"/>
                  <a:pt x="461" y="474"/>
                </a:cubicBezTo>
                <a:cubicBezTo>
                  <a:pt x="438" y="477"/>
                  <a:pt x="415" y="482"/>
                  <a:pt x="392" y="489"/>
                </a:cubicBezTo>
                <a:cubicBezTo>
                  <a:pt x="372" y="495"/>
                  <a:pt x="371" y="497"/>
                  <a:pt x="405" y="494"/>
                </a:cubicBezTo>
              </a:path>
              <a:path w="1086" h="1418" extrusionOk="0">
                <a:moveTo>
                  <a:pt x="713" y="419"/>
                </a:moveTo>
                <a:cubicBezTo>
                  <a:pt x="677" y="416"/>
                  <a:pt x="656" y="421"/>
                  <a:pt x="621" y="430"/>
                </a:cubicBezTo>
                <a:cubicBezTo>
                  <a:pt x="592" y="438"/>
                  <a:pt x="563" y="447"/>
                  <a:pt x="536" y="461"/>
                </a:cubicBezTo>
                <a:cubicBezTo>
                  <a:pt x="511" y="474"/>
                  <a:pt x="502" y="487"/>
                  <a:pt x="533" y="489"/>
                </a:cubicBezTo>
              </a:path>
              <a:path w="1086" h="1418" extrusionOk="0">
                <a:moveTo>
                  <a:pt x="589" y="564"/>
                </a:moveTo>
                <a:cubicBezTo>
                  <a:pt x="548" y="567"/>
                  <a:pt x="512" y="571"/>
                  <a:pt x="472" y="576"/>
                </a:cubicBezTo>
                <a:cubicBezTo>
                  <a:pt x="497" y="608"/>
                  <a:pt x="531" y="601"/>
                  <a:pt x="573" y="607"/>
                </a:cubicBezTo>
                <a:cubicBezTo>
                  <a:pt x="612" y="612"/>
                  <a:pt x="650" y="616"/>
                  <a:pt x="689" y="617"/>
                </a:cubicBezTo>
                <a:cubicBezTo>
                  <a:pt x="718" y="618"/>
                  <a:pt x="730" y="606"/>
                  <a:pt x="755" y="595"/>
                </a:cubicBezTo>
                <a:cubicBezTo>
                  <a:pt x="759" y="594"/>
                  <a:pt x="764" y="592"/>
                  <a:pt x="768" y="591"/>
                </a:cubicBezTo>
                <a:cubicBezTo>
                  <a:pt x="718" y="606"/>
                  <a:pt x="666" y="616"/>
                  <a:pt x="614" y="626"/>
                </a:cubicBezTo>
                <a:cubicBezTo>
                  <a:pt x="576" y="633"/>
                  <a:pt x="536" y="642"/>
                  <a:pt x="498" y="646"/>
                </a:cubicBezTo>
                <a:cubicBezTo>
                  <a:pt x="549" y="646"/>
                  <a:pt x="598" y="640"/>
                  <a:pt x="649" y="633"/>
                </a:cubicBezTo>
                <a:cubicBezTo>
                  <a:pt x="702" y="626"/>
                  <a:pt x="755" y="624"/>
                  <a:pt x="808" y="618"/>
                </a:cubicBezTo>
                <a:cubicBezTo>
                  <a:pt x="763" y="607"/>
                  <a:pt x="717" y="599"/>
                  <a:pt x="671" y="592"/>
                </a:cubicBezTo>
                <a:cubicBezTo>
                  <a:pt x="638" y="587"/>
                  <a:pt x="612" y="582"/>
                  <a:pt x="582" y="568"/>
                </a:cubicBezTo>
              </a:path>
              <a:path w="1086" h="1418" extrusionOk="0">
                <a:moveTo>
                  <a:pt x="623" y="524"/>
                </a:moveTo>
                <a:cubicBezTo>
                  <a:pt x="565" y="536"/>
                  <a:pt x="509" y="543"/>
                  <a:pt x="450" y="551"/>
                </a:cubicBezTo>
                <a:cubicBezTo>
                  <a:pt x="513" y="529"/>
                  <a:pt x="575" y="513"/>
                  <a:pt x="638" y="492"/>
                </a:cubicBezTo>
              </a:path>
              <a:path w="1086" h="1418" extrusionOk="0">
                <a:moveTo>
                  <a:pt x="741" y="454"/>
                </a:moveTo>
                <a:cubicBezTo>
                  <a:pt x="662" y="469"/>
                  <a:pt x="582" y="477"/>
                  <a:pt x="502" y="489"/>
                </a:cubicBezTo>
                <a:cubicBezTo>
                  <a:pt x="478" y="493"/>
                  <a:pt x="284" y="523"/>
                  <a:pt x="354" y="530"/>
                </a:cubicBezTo>
                <a:cubicBezTo>
                  <a:pt x="411" y="536"/>
                  <a:pt x="473" y="528"/>
                  <a:pt x="529" y="523"/>
                </a:cubicBezTo>
                <a:cubicBezTo>
                  <a:pt x="615" y="516"/>
                  <a:pt x="702" y="512"/>
                  <a:pt x="788" y="505"/>
                </a:cubicBezTo>
                <a:cubicBezTo>
                  <a:pt x="799" y="504"/>
                  <a:pt x="923" y="499"/>
                  <a:pt x="892" y="499"/>
                </a:cubicBezTo>
                <a:cubicBezTo>
                  <a:pt x="806" y="500"/>
                  <a:pt x="719" y="508"/>
                  <a:pt x="633" y="514"/>
                </a:cubicBezTo>
                <a:cubicBezTo>
                  <a:pt x="528" y="521"/>
                  <a:pt x="422" y="528"/>
                  <a:pt x="317" y="535"/>
                </a:cubicBezTo>
                <a:cubicBezTo>
                  <a:pt x="302" y="537"/>
                  <a:pt x="288" y="539"/>
                  <a:pt x="273" y="541"/>
                </a:cubicBezTo>
                <a:cubicBezTo>
                  <a:pt x="196" y="537"/>
                  <a:pt x="393" y="527"/>
                  <a:pt x="410" y="526"/>
                </a:cubicBezTo>
                <a:cubicBezTo>
                  <a:pt x="510" y="519"/>
                  <a:pt x="611" y="513"/>
                  <a:pt x="711" y="505"/>
                </a:cubicBezTo>
                <a:cubicBezTo>
                  <a:pt x="736" y="503"/>
                  <a:pt x="855" y="510"/>
                  <a:pt x="876" y="492"/>
                </a:cubicBezTo>
                <a:cubicBezTo>
                  <a:pt x="895" y="476"/>
                  <a:pt x="825" y="486"/>
                  <a:pt x="804" y="499"/>
                </a:cubicBezTo>
                <a:cubicBezTo>
                  <a:pt x="776" y="516"/>
                  <a:pt x="757" y="520"/>
                  <a:pt x="724" y="527"/>
                </a:cubicBezTo>
                <a:cubicBezTo>
                  <a:pt x="683" y="536"/>
                  <a:pt x="641" y="537"/>
                  <a:pt x="599" y="538"/>
                </a:cubicBezTo>
                <a:cubicBezTo>
                  <a:pt x="581" y="538"/>
                  <a:pt x="572" y="538"/>
                  <a:pt x="594" y="535"/>
                </a:cubicBezTo>
                <a:cubicBezTo>
                  <a:pt x="643" y="525"/>
                  <a:pt x="692" y="524"/>
                  <a:pt x="742" y="520"/>
                </a:cubicBezTo>
                <a:cubicBezTo>
                  <a:pt x="748" y="520"/>
                  <a:pt x="860" y="510"/>
                  <a:pt x="808" y="505"/>
                </a:cubicBezTo>
                <a:cubicBezTo>
                  <a:pt x="737" y="498"/>
                  <a:pt x="662" y="500"/>
                  <a:pt x="591" y="501"/>
                </a:cubicBezTo>
                <a:cubicBezTo>
                  <a:pt x="495" y="502"/>
                  <a:pt x="393" y="501"/>
                  <a:pt x="298" y="520"/>
                </a:cubicBezTo>
                <a:cubicBezTo>
                  <a:pt x="292" y="522"/>
                  <a:pt x="286" y="525"/>
                  <a:pt x="280" y="527"/>
                </a:cubicBezTo>
                <a:cubicBezTo>
                  <a:pt x="341" y="542"/>
                  <a:pt x="394" y="537"/>
                  <a:pt x="458" y="533"/>
                </a:cubicBezTo>
                <a:cubicBezTo>
                  <a:pt x="548" y="528"/>
                  <a:pt x="637" y="520"/>
                  <a:pt x="726" y="507"/>
                </a:cubicBezTo>
                <a:cubicBezTo>
                  <a:pt x="735" y="506"/>
                  <a:pt x="899" y="476"/>
                  <a:pt x="898" y="473"/>
                </a:cubicBezTo>
                <a:cubicBezTo>
                  <a:pt x="889" y="445"/>
                  <a:pt x="754" y="459"/>
                  <a:pt x="735" y="460"/>
                </a:cubicBezTo>
                <a:cubicBezTo>
                  <a:pt x="654" y="462"/>
                  <a:pt x="572" y="468"/>
                  <a:pt x="491" y="476"/>
                </a:cubicBezTo>
                <a:cubicBezTo>
                  <a:pt x="473" y="478"/>
                  <a:pt x="454" y="480"/>
                  <a:pt x="436" y="482"/>
                </a:cubicBezTo>
                <a:cubicBezTo>
                  <a:pt x="391" y="488"/>
                  <a:pt x="256" y="495"/>
                  <a:pt x="301" y="502"/>
                </a:cubicBezTo>
                <a:cubicBezTo>
                  <a:pt x="352" y="510"/>
                  <a:pt x="420" y="489"/>
                  <a:pt x="470" y="482"/>
                </a:cubicBezTo>
                <a:cubicBezTo>
                  <a:pt x="554" y="470"/>
                  <a:pt x="639" y="461"/>
                  <a:pt x="723" y="452"/>
                </a:cubicBezTo>
                <a:cubicBezTo>
                  <a:pt x="737" y="451"/>
                  <a:pt x="752" y="449"/>
                  <a:pt x="766" y="448"/>
                </a:cubicBezTo>
                <a:cubicBezTo>
                  <a:pt x="830" y="451"/>
                  <a:pt x="664" y="463"/>
                  <a:pt x="654" y="464"/>
                </a:cubicBezTo>
                <a:cubicBezTo>
                  <a:pt x="565" y="472"/>
                  <a:pt x="472" y="492"/>
                  <a:pt x="383" y="496"/>
                </a:cubicBezTo>
                <a:cubicBezTo>
                  <a:pt x="363" y="495"/>
                  <a:pt x="342" y="493"/>
                  <a:pt x="322" y="492"/>
                </a:cubicBezTo>
              </a:path>
              <a:path w="1086" h="1418" extrusionOk="0">
                <a:moveTo>
                  <a:pt x="544" y="726"/>
                </a:moveTo>
                <a:cubicBezTo>
                  <a:pt x="569" y="755"/>
                  <a:pt x="555" y="749"/>
                  <a:pt x="539" y="776"/>
                </a:cubicBezTo>
                <a:cubicBezTo>
                  <a:pt x="529" y="793"/>
                  <a:pt x="545" y="821"/>
                  <a:pt x="544" y="840"/>
                </a:cubicBezTo>
                <a:cubicBezTo>
                  <a:pt x="543" y="861"/>
                  <a:pt x="530" y="886"/>
                  <a:pt x="523" y="905"/>
                </a:cubicBezTo>
                <a:cubicBezTo>
                  <a:pt x="514" y="928"/>
                  <a:pt x="506" y="953"/>
                  <a:pt x="504" y="977"/>
                </a:cubicBezTo>
                <a:cubicBezTo>
                  <a:pt x="502" y="994"/>
                  <a:pt x="505" y="1009"/>
                  <a:pt x="508" y="1026"/>
                </a:cubicBezTo>
              </a:path>
              <a:path w="1086" h="1418" extrusionOk="0">
                <a:moveTo>
                  <a:pt x="554" y="874"/>
                </a:moveTo>
                <a:cubicBezTo>
                  <a:pt x="551" y="904"/>
                  <a:pt x="547" y="933"/>
                  <a:pt x="545" y="962"/>
                </a:cubicBezTo>
                <a:cubicBezTo>
                  <a:pt x="544" y="991"/>
                  <a:pt x="540" y="1015"/>
                  <a:pt x="535" y="1043"/>
                </a:cubicBezTo>
                <a:cubicBezTo>
                  <a:pt x="530" y="1071"/>
                  <a:pt x="527" y="1098"/>
                  <a:pt x="522" y="1126"/>
                </a:cubicBezTo>
                <a:cubicBezTo>
                  <a:pt x="520" y="1140"/>
                  <a:pt x="501" y="1190"/>
                  <a:pt x="522" y="1158"/>
                </a:cubicBezTo>
              </a:path>
              <a:path w="1086" h="1418" extrusionOk="0">
                <a:moveTo>
                  <a:pt x="680" y="1218"/>
                </a:moveTo>
                <a:cubicBezTo>
                  <a:pt x="706" y="1213"/>
                  <a:pt x="733" y="1208"/>
                  <a:pt x="758" y="1198"/>
                </a:cubicBezTo>
                <a:cubicBezTo>
                  <a:pt x="778" y="1190"/>
                  <a:pt x="797" y="1188"/>
                  <a:pt x="818" y="1184"/>
                </a:cubicBezTo>
                <a:cubicBezTo>
                  <a:pt x="775" y="1179"/>
                  <a:pt x="732" y="1180"/>
                  <a:pt x="689" y="1177"/>
                </a:cubicBezTo>
                <a:cubicBezTo>
                  <a:pt x="607" y="1172"/>
                  <a:pt x="527" y="1177"/>
                  <a:pt x="445" y="1180"/>
                </a:cubicBezTo>
                <a:cubicBezTo>
                  <a:pt x="382" y="1182"/>
                  <a:pt x="324" y="1188"/>
                  <a:pt x="263" y="1203"/>
                </a:cubicBezTo>
                <a:cubicBezTo>
                  <a:pt x="256" y="1205"/>
                  <a:pt x="248" y="1207"/>
                  <a:pt x="241" y="1209"/>
                </a:cubicBezTo>
                <a:cubicBezTo>
                  <a:pt x="295" y="1218"/>
                  <a:pt x="347" y="1206"/>
                  <a:pt x="402" y="1199"/>
                </a:cubicBezTo>
                <a:cubicBezTo>
                  <a:pt x="485" y="1189"/>
                  <a:pt x="566" y="1173"/>
                  <a:pt x="649" y="1168"/>
                </a:cubicBezTo>
                <a:cubicBezTo>
                  <a:pt x="684" y="1166"/>
                  <a:pt x="715" y="1165"/>
                  <a:pt x="749" y="1159"/>
                </a:cubicBezTo>
                <a:cubicBezTo>
                  <a:pt x="698" y="1153"/>
                  <a:pt x="648" y="1148"/>
                  <a:pt x="597" y="1146"/>
                </a:cubicBezTo>
                <a:cubicBezTo>
                  <a:pt x="534" y="1144"/>
                  <a:pt x="473" y="1140"/>
                  <a:pt x="410" y="1140"/>
                </a:cubicBezTo>
                <a:cubicBezTo>
                  <a:pt x="371" y="1140"/>
                  <a:pt x="338" y="1141"/>
                  <a:pt x="301" y="1152"/>
                </a:cubicBezTo>
                <a:cubicBezTo>
                  <a:pt x="366" y="1161"/>
                  <a:pt x="433" y="1161"/>
                  <a:pt x="499" y="1159"/>
                </a:cubicBezTo>
                <a:cubicBezTo>
                  <a:pt x="582" y="1156"/>
                  <a:pt x="665" y="1155"/>
                  <a:pt x="748" y="1149"/>
                </a:cubicBezTo>
                <a:cubicBezTo>
                  <a:pt x="779" y="1146"/>
                  <a:pt x="786" y="1145"/>
                  <a:pt x="805" y="1143"/>
                </a:cubicBezTo>
                <a:cubicBezTo>
                  <a:pt x="764" y="1124"/>
                  <a:pt x="712" y="1123"/>
                  <a:pt x="667" y="1121"/>
                </a:cubicBezTo>
                <a:cubicBezTo>
                  <a:pt x="580" y="1117"/>
                  <a:pt x="492" y="1115"/>
                  <a:pt x="405" y="1114"/>
                </a:cubicBezTo>
                <a:cubicBezTo>
                  <a:pt x="347" y="1114"/>
                  <a:pt x="179" y="1085"/>
                  <a:pt x="230" y="1114"/>
                </a:cubicBezTo>
                <a:cubicBezTo>
                  <a:pt x="259" y="1117"/>
                  <a:pt x="269" y="1118"/>
                  <a:pt x="288" y="1109"/>
                </a:cubicBezTo>
              </a:path>
            </a:pathLst>
          </a:custGeom>
          <a:noFill/>
          <a:ln w="19050" cap="rnd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410" name="Text Box 269"/>
          <p:cNvSpPr txBox="1">
            <a:spLocks noChangeArrowheads="1"/>
          </p:cNvSpPr>
          <p:nvPr/>
        </p:nvSpPr>
        <p:spPr bwMode="auto">
          <a:xfrm>
            <a:off x="7391400" y="914400"/>
            <a:ext cx="2825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 b="1">
                <a:solidFill>
                  <a:srgbClr val="FF0000"/>
                </a:solidFill>
                <a:latin typeface="Felt Tip Roman" panose="02000400000000000000" pitchFamily="2" charset="0"/>
              </a:rPr>
              <a:t>?</a:t>
            </a:r>
          </a:p>
        </p:txBody>
      </p:sp>
      <p:sp>
        <p:nvSpPr>
          <p:cNvPr id="14411" name="Ink 98"/>
          <p:cNvSpPr>
            <a:spLocks noRot="1" noChangeAspect="1" noEditPoints="1" noChangeArrowheads="1" noChangeShapeType="1" noTextEdit="1"/>
          </p:cNvSpPr>
          <p:nvPr/>
        </p:nvSpPr>
        <p:spPr bwMode="auto">
          <a:xfrm>
            <a:off x="7715250" y="1066800"/>
            <a:ext cx="304800" cy="74613"/>
          </a:xfrm>
          <a:custGeom>
            <a:avLst/>
            <a:gdLst>
              <a:gd name="T0" fmla="*/ 2147483646 w 909"/>
              <a:gd name="T1" fmla="*/ 2147483646 h 219"/>
              <a:gd name="T2" fmla="*/ 2147483646 w 909"/>
              <a:gd name="T3" fmla="*/ 2147483646 h 219"/>
              <a:gd name="T4" fmla="*/ 2147483646 w 909"/>
              <a:gd name="T5" fmla="*/ 2147483646 h 219"/>
              <a:gd name="T6" fmla="*/ 2147483646 w 909"/>
              <a:gd name="T7" fmla="*/ 2147483646 h 219"/>
              <a:gd name="T8" fmla="*/ 2147483646 w 909"/>
              <a:gd name="T9" fmla="*/ 2147483646 h 219"/>
              <a:gd name="T10" fmla="*/ 2147483646 w 909"/>
              <a:gd name="T11" fmla="*/ 2147483646 h 219"/>
              <a:gd name="T12" fmla="*/ 2147483646 w 909"/>
              <a:gd name="T13" fmla="*/ 2147483646 h 219"/>
              <a:gd name="T14" fmla="*/ 2147483646 w 909"/>
              <a:gd name="T15" fmla="*/ 0 h 219"/>
              <a:gd name="T16" fmla="*/ 2147483646 w 909"/>
              <a:gd name="T17" fmla="*/ 2147483646 h 219"/>
              <a:gd name="T18" fmla="*/ 2147483646 w 909"/>
              <a:gd name="T19" fmla="*/ 2147483646 h 219"/>
              <a:gd name="T20" fmla="*/ 2147483646 w 909"/>
              <a:gd name="T21" fmla="*/ 2147483646 h 219"/>
              <a:gd name="T22" fmla="*/ 2147483646 w 909"/>
              <a:gd name="T23" fmla="*/ 2147483646 h 219"/>
              <a:gd name="T24" fmla="*/ 0 w 909"/>
              <a:gd name="T25" fmla="*/ 2147483646 h 219"/>
              <a:gd name="T26" fmla="*/ 2147483646 w 909"/>
              <a:gd name="T27" fmla="*/ 2147483646 h 219"/>
              <a:gd name="T28" fmla="*/ 2147483646 w 909"/>
              <a:gd name="T29" fmla="*/ 2147483646 h 219"/>
              <a:gd name="T30" fmla="*/ 2147483646 w 909"/>
              <a:gd name="T31" fmla="*/ 2147483646 h 219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w 909"/>
              <a:gd name="T49" fmla="*/ 0 h 219"/>
              <a:gd name="T50" fmla="*/ 909 w 909"/>
              <a:gd name="T51" fmla="*/ 219 h 219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T48" t="T49" r="T50" b="T51"/>
            <a:pathLst>
              <a:path w="909" h="219" extrusionOk="0">
                <a:moveTo>
                  <a:pt x="908" y="134"/>
                </a:moveTo>
                <a:cubicBezTo>
                  <a:pt x="885" y="131"/>
                  <a:pt x="868" y="121"/>
                  <a:pt x="847" y="118"/>
                </a:cubicBezTo>
                <a:cubicBezTo>
                  <a:pt x="817" y="114"/>
                  <a:pt x="787" y="114"/>
                  <a:pt x="757" y="111"/>
                </a:cubicBezTo>
                <a:cubicBezTo>
                  <a:pt x="704" y="106"/>
                  <a:pt x="651" y="103"/>
                  <a:pt x="598" y="99"/>
                </a:cubicBezTo>
                <a:cubicBezTo>
                  <a:pt x="527" y="94"/>
                  <a:pt x="457" y="94"/>
                  <a:pt x="386" y="93"/>
                </a:cubicBezTo>
                <a:cubicBezTo>
                  <a:pt x="301" y="92"/>
                  <a:pt x="216" y="92"/>
                  <a:pt x="131" y="97"/>
                </a:cubicBezTo>
                <a:cubicBezTo>
                  <a:pt x="84" y="100"/>
                  <a:pt x="96" y="87"/>
                  <a:pt x="139" y="84"/>
                </a:cubicBezTo>
              </a:path>
              <a:path w="909" h="219" extrusionOk="0">
                <a:moveTo>
                  <a:pt x="228" y="0"/>
                </a:moveTo>
                <a:cubicBezTo>
                  <a:pt x="225" y="5"/>
                  <a:pt x="223" y="9"/>
                  <a:pt x="220" y="14"/>
                </a:cubicBezTo>
                <a:cubicBezTo>
                  <a:pt x="256" y="-12"/>
                  <a:pt x="187" y="30"/>
                  <a:pt x="181" y="33"/>
                </a:cubicBezTo>
                <a:cubicBezTo>
                  <a:pt x="161" y="44"/>
                  <a:pt x="142" y="55"/>
                  <a:pt x="122" y="67"/>
                </a:cubicBezTo>
                <a:cubicBezTo>
                  <a:pt x="94" y="83"/>
                  <a:pt x="63" y="98"/>
                  <a:pt x="34" y="112"/>
                </a:cubicBezTo>
                <a:cubicBezTo>
                  <a:pt x="18" y="119"/>
                  <a:pt x="11" y="122"/>
                  <a:pt x="0" y="127"/>
                </a:cubicBezTo>
                <a:cubicBezTo>
                  <a:pt x="19" y="146"/>
                  <a:pt x="30" y="143"/>
                  <a:pt x="56" y="152"/>
                </a:cubicBezTo>
                <a:cubicBezTo>
                  <a:pt x="78" y="160"/>
                  <a:pt x="101" y="167"/>
                  <a:pt x="122" y="177"/>
                </a:cubicBezTo>
                <a:cubicBezTo>
                  <a:pt x="153" y="192"/>
                  <a:pt x="182" y="208"/>
                  <a:pt x="214" y="218"/>
                </a:cubicBezTo>
              </a:path>
            </a:pathLst>
          </a:custGeom>
          <a:noFill/>
          <a:ln w="28575" cap="rnd" cmpd="sng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63" name="Text Box 245"/>
          <p:cNvSpPr txBox="1">
            <a:spLocks noChangeArrowheads="1"/>
          </p:cNvSpPr>
          <p:nvPr/>
        </p:nvSpPr>
        <p:spPr bwMode="auto">
          <a:xfrm>
            <a:off x="5540375" y="2819400"/>
            <a:ext cx="137795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Char char="-"/>
            </a:pPr>
            <a:r>
              <a:rPr lang="en-US" altLang="en-US" sz="1600" dirty="0">
                <a:solidFill>
                  <a:srgbClr val="008000"/>
                </a:solidFill>
                <a:latin typeface="Felt Tip Roman" panose="02000400000000000000" pitchFamily="2" charset="0"/>
              </a:rPr>
              <a:t>D/R Simplicity</a:t>
            </a:r>
          </a:p>
        </p:txBody>
      </p:sp>
      <p:grpSp>
        <p:nvGrpSpPr>
          <p:cNvPr id="209" name="Group 1107"/>
          <p:cNvGrpSpPr>
            <a:grpSpLocks/>
          </p:cNvGrpSpPr>
          <p:nvPr/>
        </p:nvGrpSpPr>
        <p:grpSpPr bwMode="auto">
          <a:xfrm>
            <a:off x="4343400" y="4876800"/>
            <a:ext cx="457200" cy="457200"/>
            <a:chOff x="1104" y="1008"/>
            <a:chExt cx="431" cy="432"/>
          </a:xfrm>
        </p:grpSpPr>
        <p:sp>
          <p:nvSpPr>
            <p:cNvPr id="210" name="Ink 1108"/>
            <p:cNvSpPr>
              <a:spLocks noRot="1" noChangeAspect="1" noEditPoints="1" noChangeArrowheads="1" noChangeShapeType="1" noTextEdit="1"/>
            </p:cNvSpPr>
            <p:nvPr/>
          </p:nvSpPr>
          <p:spPr bwMode="auto">
            <a:xfrm>
              <a:off x="1104" y="1008"/>
              <a:ext cx="431" cy="432"/>
            </a:xfrm>
            <a:custGeom>
              <a:avLst/>
              <a:gdLst>
                <a:gd name="T0" fmla="*/ 0 w 1265"/>
                <a:gd name="T1" fmla="*/ 0 h 1268"/>
                <a:gd name="T2" fmla="*/ 0 w 1265"/>
                <a:gd name="T3" fmla="*/ 0 h 1268"/>
                <a:gd name="T4" fmla="*/ 0 w 1265"/>
                <a:gd name="T5" fmla="*/ 0 h 1268"/>
                <a:gd name="T6" fmla="*/ 0 w 1265"/>
                <a:gd name="T7" fmla="*/ 0 h 1268"/>
                <a:gd name="T8" fmla="*/ 0 w 1265"/>
                <a:gd name="T9" fmla="*/ 0 h 1268"/>
                <a:gd name="T10" fmla="*/ 0 w 1265"/>
                <a:gd name="T11" fmla="*/ 0 h 1268"/>
                <a:gd name="T12" fmla="*/ 0 w 1265"/>
                <a:gd name="T13" fmla="*/ 0 h 1268"/>
                <a:gd name="T14" fmla="*/ 0 w 1265"/>
                <a:gd name="T15" fmla="*/ 0 h 1268"/>
                <a:gd name="T16" fmla="*/ 0 w 1265"/>
                <a:gd name="T17" fmla="*/ 0 h 1268"/>
                <a:gd name="T18" fmla="*/ 0 w 1265"/>
                <a:gd name="T19" fmla="*/ 0 h 1268"/>
                <a:gd name="T20" fmla="*/ 0 w 1265"/>
                <a:gd name="T21" fmla="*/ 0 h 1268"/>
                <a:gd name="T22" fmla="*/ 0 w 1265"/>
                <a:gd name="T23" fmla="*/ 0 h 1268"/>
                <a:gd name="T24" fmla="*/ 0 w 1265"/>
                <a:gd name="T25" fmla="*/ 0 h 1268"/>
                <a:gd name="T26" fmla="*/ 0 w 1265"/>
                <a:gd name="T27" fmla="*/ 0 h 1268"/>
                <a:gd name="T28" fmla="*/ 0 w 1265"/>
                <a:gd name="T29" fmla="*/ 0 h 1268"/>
                <a:gd name="T30" fmla="*/ 0 w 1265"/>
                <a:gd name="T31" fmla="*/ 0 h 1268"/>
                <a:gd name="T32" fmla="*/ 0 w 1265"/>
                <a:gd name="T33" fmla="*/ 0 h 1268"/>
                <a:gd name="T34" fmla="*/ 0 w 1265"/>
                <a:gd name="T35" fmla="*/ 0 h 1268"/>
                <a:gd name="T36" fmla="*/ 0 w 1265"/>
                <a:gd name="T37" fmla="*/ 0 h 1268"/>
                <a:gd name="T38" fmla="*/ 0 w 1265"/>
                <a:gd name="T39" fmla="*/ 0 h 1268"/>
                <a:gd name="T40" fmla="*/ 0 w 1265"/>
                <a:gd name="T41" fmla="*/ 0 h 1268"/>
                <a:gd name="T42" fmla="*/ 0 w 1265"/>
                <a:gd name="T43" fmla="*/ 0 h 1268"/>
                <a:gd name="T44" fmla="*/ 0 w 1265"/>
                <a:gd name="T45" fmla="*/ 0 h 1268"/>
                <a:gd name="T46" fmla="*/ 0 w 1265"/>
                <a:gd name="T47" fmla="*/ 0 h 1268"/>
                <a:gd name="T48" fmla="*/ 0 w 1265"/>
                <a:gd name="T49" fmla="*/ 0 h 1268"/>
                <a:gd name="T50" fmla="*/ 0 w 1265"/>
                <a:gd name="T51" fmla="*/ 0 h 1268"/>
                <a:gd name="T52" fmla="*/ 0 w 1265"/>
                <a:gd name="T53" fmla="*/ 0 h 1268"/>
                <a:gd name="T54" fmla="*/ 0 w 1265"/>
                <a:gd name="T55" fmla="*/ 0 h 1268"/>
                <a:gd name="T56" fmla="*/ 0 w 1265"/>
                <a:gd name="T57" fmla="*/ 0 h 1268"/>
                <a:gd name="T58" fmla="*/ 0 w 1265"/>
                <a:gd name="T59" fmla="*/ 0 h 1268"/>
                <a:gd name="T60" fmla="*/ 0 w 1265"/>
                <a:gd name="T61" fmla="*/ 0 h 1268"/>
                <a:gd name="T62" fmla="*/ 0 w 1265"/>
                <a:gd name="T63" fmla="*/ 0 h 1268"/>
                <a:gd name="T64" fmla="*/ 0 w 1265"/>
                <a:gd name="T65" fmla="*/ 0 h 1268"/>
                <a:gd name="T66" fmla="*/ 0 w 1265"/>
                <a:gd name="T67" fmla="*/ 0 h 1268"/>
                <a:gd name="T68" fmla="*/ 0 w 1265"/>
                <a:gd name="T69" fmla="*/ 0 h 1268"/>
                <a:gd name="T70" fmla="*/ 0 w 1265"/>
                <a:gd name="T71" fmla="*/ 0 h 1268"/>
                <a:gd name="T72" fmla="*/ 0 w 1265"/>
                <a:gd name="T73" fmla="*/ 0 h 1268"/>
                <a:gd name="T74" fmla="*/ 0 w 1265"/>
                <a:gd name="T75" fmla="*/ 0 h 1268"/>
                <a:gd name="T76" fmla="*/ 0 w 1265"/>
                <a:gd name="T77" fmla="*/ 0 h 1268"/>
                <a:gd name="T78" fmla="*/ 0 w 1265"/>
                <a:gd name="T79" fmla="*/ 0 h 1268"/>
                <a:gd name="T80" fmla="*/ 0 w 1265"/>
                <a:gd name="T81" fmla="*/ 0 h 1268"/>
                <a:gd name="T82" fmla="*/ 0 w 1265"/>
                <a:gd name="T83" fmla="*/ 0 h 1268"/>
                <a:gd name="T84" fmla="*/ 0 w 1265"/>
                <a:gd name="T85" fmla="*/ 0 h 1268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1265"/>
                <a:gd name="T130" fmla="*/ 0 h 1268"/>
                <a:gd name="T131" fmla="*/ 1265 w 1265"/>
                <a:gd name="T132" fmla="*/ 1268 h 1268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1265" h="1268" extrusionOk="0">
                  <a:moveTo>
                    <a:pt x="718" y="135"/>
                  </a:moveTo>
                  <a:cubicBezTo>
                    <a:pt x="698" y="106"/>
                    <a:pt x="687" y="75"/>
                    <a:pt x="656" y="54"/>
                  </a:cubicBezTo>
                  <a:cubicBezTo>
                    <a:pt x="634" y="39"/>
                    <a:pt x="589" y="17"/>
                    <a:pt x="563" y="13"/>
                  </a:cubicBezTo>
                  <a:cubicBezTo>
                    <a:pt x="479" y="1"/>
                    <a:pt x="395" y="41"/>
                    <a:pt x="329" y="88"/>
                  </a:cubicBezTo>
                  <a:cubicBezTo>
                    <a:pt x="255" y="141"/>
                    <a:pt x="192" y="215"/>
                    <a:pt x="144" y="292"/>
                  </a:cubicBezTo>
                  <a:cubicBezTo>
                    <a:pt x="82" y="390"/>
                    <a:pt x="36" y="502"/>
                    <a:pt x="13" y="616"/>
                  </a:cubicBezTo>
                  <a:cubicBezTo>
                    <a:pt x="-9" y="727"/>
                    <a:pt x="-12" y="853"/>
                    <a:pt x="38" y="957"/>
                  </a:cubicBezTo>
                  <a:cubicBezTo>
                    <a:pt x="105" y="1095"/>
                    <a:pt x="253" y="1163"/>
                    <a:pt x="400" y="1177"/>
                  </a:cubicBezTo>
                  <a:cubicBezTo>
                    <a:pt x="575" y="1193"/>
                    <a:pt x="754" y="1148"/>
                    <a:pt x="907" y="1065"/>
                  </a:cubicBezTo>
                  <a:cubicBezTo>
                    <a:pt x="1006" y="1011"/>
                    <a:pt x="1086" y="941"/>
                    <a:pt x="1129" y="835"/>
                  </a:cubicBezTo>
                  <a:cubicBezTo>
                    <a:pt x="1170" y="735"/>
                    <a:pt x="1165" y="625"/>
                    <a:pt x="1139" y="522"/>
                  </a:cubicBezTo>
                  <a:cubicBezTo>
                    <a:pt x="1094" y="343"/>
                    <a:pt x="988" y="190"/>
                    <a:pt x="842" y="79"/>
                  </a:cubicBezTo>
                  <a:cubicBezTo>
                    <a:pt x="790" y="39"/>
                    <a:pt x="716" y="-5"/>
                    <a:pt x="648" y="1"/>
                  </a:cubicBezTo>
                  <a:cubicBezTo>
                    <a:pt x="593" y="6"/>
                    <a:pt x="634" y="6"/>
                    <a:pt x="606" y="39"/>
                  </a:cubicBezTo>
                </a:path>
                <a:path w="1265" h="1268" extrusionOk="0">
                  <a:moveTo>
                    <a:pt x="62" y="170"/>
                  </a:moveTo>
                  <a:cubicBezTo>
                    <a:pt x="42" y="187"/>
                    <a:pt x="40" y="200"/>
                    <a:pt x="41" y="229"/>
                  </a:cubicBezTo>
                  <a:cubicBezTo>
                    <a:pt x="42" y="259"/>
                    <a:pt x="43" y="289"/>
                    <a:pt x="47" y="319"/>
                  </a:cubicBezTo>
                  <a:cubicBezTo>
                    <a:pt x="50" y="342"/>
                    <a:pt x="54" y="366"/>
                    <a:pt x="58" y="389"/>
                  </a:cubicBezTo>
                  <a:cubicBezTo>
                    <a:pt x="63" y="419"/>
                    <a:pt x="68" y="434"/>
                    <a:pt x="99" y="423"/>
                  </a:cubicBezTo>
                  <a:cubicBezTo>
                    <a:pt x="121" y="415"/>
                    <a:pt x="143" y="409"/>
                    <a:pt x="163" y="397"/>
                  </a:cubicBezTo>
                  <a:cubicBezTo>
                    <a:pt x="193" y="379"/>
                    <a:pt x="224" y="365"/>
                    <a:pt x="255" y="350"/>
                  </a:cubicBezTo>
                  <a:cubicBezTo>
                    <a:pt x="294" y="331"/>
                    <a:pt x="332" y="311"/>
                    <a:pt x="372" y="295"/>
                  </a:cubicBezTo>
                  <a:cubicBezTo>
                    <a:pt x="398" y="284"/>
                    <a:pt x="423" y="271"/>
                    <a:pt x="449" y="264"/>
                  </a:cubicBezTo>
                  <a:cubicBezTo>
                    <a:pt x="431" y="285"/>
                    <a:pt x="433" y="287"/>
                    <a:pt x="409" y="295"/>
                  </a:cubicBezTo>
                </a:path>
                <a:path w="1265" h="1268" extrusionOk="0">
                  <a:moveTo>
                    <a:pt x="249" y="955"/>
                  </a:moveTo>
                  <a:cubicBezTo>
                    <a:pt x="243" y="981"/>
                    <a:pt x="250" y="999"/>
                    <a:pt x="266" y="1024"/>
                  </a:cubicBezTo>
                  <a:cubicBezTo>
                    <a:pt x="281" y="1047"/>
                    <a:pt x="298" y="1063"/>
                    <a:pt x="319" y="1080"/>
                  </a:cubicBezTo>
                  <a:cubicBezTo>
                    <a:pt x="343" y="1100"/>
                    <a:pt x="375" y="1111"/>
                    <a:pt x="403" y="1124"/>
                  </a:cubicBezTo>
                  <a:cubicBezTo>
                    <a:pt x="388" y="1141"/>
                    <a:pt x="371" y="1165"/>
                    <a:pt x="350" y="1176"/>
                  </a:cubicBezTo>
                  <a:cubicBezTo>
                    <a:pt x="323" y="1190"/>
                    <a:pt x="287" y="1180"/>
                    <a:pt x="259" y="1192"/>
                  </a:cubicBezTo>
                  <a:cubicBezTo>
                    <a:pt x="232" y="1204"/>
                    <a:pt x="201" y="1222"/>
                    <a:pt x="175" y="1237"/>
                  </a:cubicBezTo>
                  <a:cubicBezTo>
                    <a:pt x="150" y="1251"/>
                    <a:pt x="137" y="1265"/>
                    <a:pt x="108" y="1265"/>
                  </a:cubicBezTo>
                  <a:cubicBezTo>
                    <a:pt x="132" y="1245"/>
                    <a:pt x="148" y="1233"/>
                    <a:pt x="171" y="1211"/>
                  </a:cubicBezTo>
                </a:path>
                <a:path w="1265" h="1268" extrusionOk="0">
                  <a:moveTo>
                    <a:pt x="947" y="516"/>
                  </a:moveTo>
                  <a:cubicBezTo>
                    <a:pt x="938" y="531"/>
                    <a:pt x="936" y="536"/>
                    <a:pt x="929" y="545"/>
                  </a:cubicBezTo>
                  <a:cubicBezTo>
                    <a:pt x="914" y="526"/>
                    <a:pt x="916" y="502"/>
                    <a:pt x="920" y="473"/>
                  </a:cubicBezTo>
                  <a:cubicBezTo>
                    <a:pt x="925" y="433"/>
                    <a:pt x="927" y="393"/>
                    <a:pt x="931" y="353"/>
                  </a:cubicBezTo>
                  <a:cubicBezTo>
                    <a:pt x="934" y="321"/>
                    <a:pt x="934" y="289"/>
                    <a:pt x="934" y="257"/>
                  </a:cubicBezTo>
                  <a:cubicBezTo>
                    <a:pt x="934" y="242"/>
                    <a:pt x="933" y="231"/>
                    <a:pt x="931" y="217"/>
                  </a:cubicBezTo>
                  <a:cubicBezTo>
                    <a:pt x="961" y="209"/>
                    <a:pt x="963" y="214"/>
                    <a:pt x="987" y="231"/>
                  </a:cubicBezTo>
                  <a:cubicBezTo>
                    <a:pt x="1008" y="246"/>
                    <a:pt x="1033" y="255"/>
                    <a:pt x="1057" y="264"/>
                  </a:cubicBezTo>
                  <a:cubicBezTo>
                    <a:pt x="1090" y="277"/>
                    <a:pt x="1125" y="284"/>
                    <a:pt x="1157" y="300"/>
                  </a:cubicBezTo>
                  <a:cubicBezTo>
                    <a:pt x="1201" y="321"/>
                    <a:pt x="1241" y="345"/>
                    <a:pt x="1264" y="389"/>
                  </a:cubicBezTo>
                </a:path>
              </a:pathLst>
            </a:custGeom>
            <a:noFill/>
            <a:ln w="19050" cap="rnd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" name="Ink 1109"/>
            <p:cNvSpPr>
              <a:spLocks noRot="1" noChangeAspect="1" noEditPoints="1" noChangeArrowheads="1" noChangeShapeType="1" noTextEdit="1"/>
            </p:cNvSpPr>
            <p:nvPr/>
          </p:nvSpPr>
          <p:spPr bwMode="auto">
            <a:xfrm>
              <a:off x="1390" y="1329"/>
              <a:ext cx="62" cy="97"/>
            </a:xfrm>
            <a:custGeom>
              <a:avLst/>
              <a:gdLst>
                <a:gd name="T0" fmla="*/ 0 w 274"/>
                <a:gd name="T1" fmla="*/ 0 h 427"/>
                <a:gd name="T2" fmla="*/ 0 w 274"/>
                <a:gd name="T3" fmla="*/ 0 h 427"/>
                <a:gd name="T4" fmla="*/ 0 w 274"/>
                <a:gd name="T5" fmla="*/ 0 h 427"/>
                <a:gd name="T6" fmla="*/ 0 w 274"/>
                <a:gd name="T7" fmla="*/ 0 h 427"/>
                <a:gd name="T8" fmla="*/ 0 w 274"/>
                <a:gd name="T9" fmla="*/ 0 h 427"/>
                <a:gd name="T10" fmla="*/ 0 w 274"/>
                <a:gd name="T11" fmla="*/ 0 h 427"/>
                <a:gd name="T12" fmla="*/ 0 w 274"/>
                <a:gd name="T13" fmla="*/ 0 h 427"/>
                <a:gd name="T14" fmla="*/ 0 w 274"/>
                <a:gd name="T15" fmla="*/ 0 h 427"/>
                <a:gd name="T16" fmla="*/ 0 w 274"/>
                <a:gd name="T17" fmla="*/ 0 h 42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74"/>
                <a:gd name="T28" fmla="*/ 0 h 427"/>
                <a:gd name="T29" fmla="*/ 274 w 274"/>
                <a:gd name="T30" fmla="*/ 427 h 42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74" h="427" extrusionOk="0">
                  <a:moveTo>
                    <a:pt x="0" y="3"/>
                  </a:moveTo>
                  <a:cubicBezTo>
                    <a:pt x="38" y="-2"/>
                    <a:pt x="77" y="3"/>
                    <a:pt x="115" y="3"/>
                  </a:cubicBezTo>
                  <a:cubicBezTo>
                    <a:pt x="146" y="3"/>
                    <a:pt x="181" y="3"/>
                    <a:pt x="212" y="9"/>
                  </a:cubicBezTo>
                  <a:cubicBezTo>
                    <a:pt x="247" y="16"/>
                    <a:pt x="266" y="22"/>
                    <a:pt x="273" y="59"/>
                  </a:cubicBezTo>
                  <a:cubicBezTo>
                    <a:pt x="277" y="80"/>
                    <a:pt x="264" y="98"/>
                    <a:pt x="256" y="115"/>
                  </a:cubicBezTo>
                  <a:cubicBezTo>
                    <a:pt x="245" y="139"/>
                    <a:pt x="231" y="157"/>
                    <a:pt x="216" y="178"/>
                  </a:cubicBezTo>
                  <a:cubicBezTo>
                    <a:pt x="182" y="227"/>
                    <a:pt x="135" y="266"/>
                    <a:pt x="100" y="313"/>
                  </a:cubicBezTo>
                  <a:cubicBezTo>
                    <a:pt x="80" y="340"/>
                    <a:pt x="45" y="372"/>
                    <a:pt x="40" y="404"/>
                  </a:cubicBezTo>
                  <a:cubicBezTo>
                    <a:pt x="40" y="411"/>
                    <a:pt x="40" y="419"/>
                    <a:pt x="40" y="426"/>
                  </a:cubicBezTo>
                </a:path>
              </a:pathLst>
            </a:custGeom>
            <a:noFill/>
            <a:ln w="19050" cap="rnd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13" name="Comment 107"/>
          <p:cNvSpPr>
            <a:spLocks noRot="1" noChangeAspect="1" noEditPoints="1" noChangeArrowheads="1" noChangeShapeType="1" noTextEdit="1"/>
          </p:cNvSpPr>
          <p:nvPr/>
        </p:nvSpPr>
        <p:spPr bwMode="auto">
          <a:xfrm>
            <a:off x="4267200" y="2667000"/>
            <a:ext cx="396875" cy="496888"/>
          </a:xfrm>
          <a:custGeom>
            <a:avLst/>
            <a:gdLst>
              <a:gd name="T0" fmla="*/ 2147483646 w 1713"/>
              <a:gd name="T1" fmla="*/ 2147483646 h 2145"/>
              <a:gd name="T2" fmla="*/ 2147483646 w 1713"/>
              <a:gd name="T3" fmla="*/ 2147483646 h 2145"/>
              <a:gd name="T4" fmla="*/ 2147483646 w 1713"/>
              <a:gd name="T5" fmla="*/ 2147483646 h 2145"/>
              <a:gd name="T6" fmla="*/ 2147483646 w 1713"/>
              <a:gd name="T7" fmla="*/ 2147483646 h 2145"/>
              <a:gd name="T8" fmla="*/ 2147483646 w 1713"/>
              <a:gd name="T9" fmla="*/ 2147483646 h 2145"/>
              <a:gd name="T10" fmla="*/ 2147483646 w 1713"/>
              <a:gd name="T11" fmla="*/ 2147483646 h 2145"/>
              <a:gd name="T12" fmla="*/ 2147483646 w 1713"/>
              <a:gd name="T13" fmla="*/ 2147483646 h 2145"/>
              <a:gd name="T14" fmla="*/ 2147483646 w 1713"/>
              <a:gd name="T15" fmla="*/ 2147483646 h 2145"/>
              <a:gd name="T16" fmla="*/ 2147483646 w 1713"/>
              <a:gd name="T17" fmla="*/ 2147483646 h 2145"/>
              <a:gd name="T18" fmla="*/ 2147483646 w 1713"/>
              <a:gd name="T19" fmla="*/ 2147483646 h 2145"/>
              <a:gd name="T20" fmla="*/ 2147483646 w 1713"/>
              <a:gd name="T21" fmla="*/ 2147483646 h 2145"/>
              <a:gd name="T22" fmla="*/ 2147483646 w 1713"/>
              <a:gd name="T23" fmla="*/ 2147483646 h 2145"/>
              <a:gd name="T24" fmla="*/ 2147483646 w 1713"/>
              <a:gd name="T25" fmla="*/ 2147483646 h 2145"/>
              <a:gd name="T26" fmla="*/ 2147483646 w 1713"/>
              <a:gd name="T27" fmla="*/ 2147483646 h 2145"/>
              <a:gd name="T28" fmla="*/ 2147483646 w 1713"/>
              <a:gd name="T29" fmla="*/ 2147483646 h 2145"/>
              <a:gd name="T30" fmla="*/ 2147483646 w 1713"/>
              <a:gd name="T31" fmla="*/ 2147483646 h 2145"/>
              <a:gd name="T32" fmla="*/ 2147483646 w 1713"/>
              <a:gd name="T33" fmla="*/ 2147483646 h 2145"/>
              <a:gd name="T34" fmla="*/ 2147483646 w 1713"/>
              <a:gd name="T35" fmla="*/ 2147483646 h 2145"/>
              <a:gd name="T36" fmla="*/ 2147483646 w 1713"/>
              <a:gd name="T37" fmla="*/ 2147483646 h 2145"/>
              <a:gd name="T38" fmla="*/ 2147483646 w 1713"/>
              <a:gd name="T39" fmla="*/ 2147483646 h 2145"/>
              <a:gd name="T40" fmla="*/ 2147483646 w 1713"/>
              <a:gd name="T41" fmla="*/ 2147483646 h 2145"/>
              <a:gd name="T42" fmla="*/ 2147483646 w 1713"/>
              <a:gd name="T43" fmla="*/ 2147483646 h 2145"/>
              <a:gd name="T44" fmla="*/ 2147483646 w 1713"/>
              <a:gd name="T45" fmla="*/ 2147483646 h 2145"/>
              <a:gd name="T46" fmla="*/ 2147483646 w 1713"/>
              <a:gd name="T47" fmla="*/ 2147483646 h 2145"/>
              <a:gd name="T48" fmla="*/ 2147483646 w 1713"/>
              <a:gd name="T49" fmla="*/ 2147483646 h 2145"/>
              <a:gd name="T50" fmla="*/ 2147483646 w 1713"/>
              <a:gd name="T51" fmla="*/ 2147483646 h 2145"/>
              <a:gd name="T52" fmla="*/ 2147483646 w 1713"/>
              <a:gd name="T53" fmla="*/ 2147483646 h 2145"/>
              <a:gd name="T54" fmla="*/ 2147483646 w 1713"/>
              <a:gd name="T55" fmla="*/ 2147483646 h 2145"/>
              <a:gd name="T56" fmla="*/ 2147483646 w 1713"/>
              <a:gd name="T57" fmla="*/ 2147483646 h 2145"/>
              <a:gd name="T58" fmla="*/ 2147483646 w 1713"/>
              <a:gd name="T59" fmla="*/ 2147483646 h 2145"/>
              <a:gd name="T60" fmla="*/ 2147483646 w 1713"/>
              <a:gd name="T61" fmla="*/ 2147483646 h 2145"/>
              <a:gd name="T62" fmla="*/ 2147483646 w 1713"/>
              <a:gd name="T63" fmla="*/ 2147483646 h 2145"/>
              <a:gd name="T64" fmla="*/ 2147483646 w 1713"/>
              <a:gd name="T65" fmla="*/ 2147483646 h 2145"/>
              <a:gd name="T66" fmla="*/ 2147483646 w 1713"/>
              <a:gd name="T67" fmla="*/ 2147483646 h 2145"/>
              <a:gd name="T68" fmla="*/ 2147483646 w 1713"/>
              <a:gd name="T69" fmla="*/ 2147483646 h 2145"/>
              <a:gd name="T70" fmla="*/ 2147483646 w 1713"/>
              <a:gd name="T71" fmla="*/ 2147483646 h 2145"/>
              <a:gd name="T72" fmla="*/ 2147483646 w 1713"/>
              <a:gd name="T73" fmla="*/ 2147483646 h 2145"/>
              <a:gd name="T74" fmla="*/ 2147483646 w 1713"/>
              <a:gd name="T75" fmla="*/ 2147483646 h 2145"/>
              <a:gd name="T76" fmla="*/ 2147483646 w 1713"/>
              <a:gd name="T77" fmla="*/ 2147483646 h 2145"/>
              <a:gd name="T78" fmla="*/ 2147483646 w 1713"/>
              <a:gd name="T79" fmla="*/ 2147483646 h 2145"/>
              <a:gd name="T80" fmla="*/ 2147483646 w 1713"/>
              <a:gd name="T81" fmla="*/ 2147483646 h 2145"/>
              <a:gd name="T82" fmla="*/ 2147483646 w 1713"/>
              <a:gd name="T83" fmla="*/ 2147483646 h 2145"/>
              <a:gd name="T84" fmla="*/ 2147483646 w 1713"/>
              <a:gd name="T85" fmla="*/ 2147483646 h 2145"/>
              <a:gd name="T86" fmla="*/ 2147483646 w 1713"/>
              <a:gd name="T87" fmla="*/ 2147483646 h 2145"/>
              <a:gd name="T88" fmla="*/ 2147483646 w 1713"/>
              <a:gd name="T89" fmla="*/ 2147483646 h 2145"/>
              <a:gd name="T90" fmla="*/ 2147483646 w 1713"/>
              <a:gd name="T91" fmla="*/ 2147483646 h 2145"/>
              <a:gd name="T92" fmla="*/ 2147483646 w 1713"/>
              <a:gd name="T93" fmla="*/ 2147483646 h 2145"/>
              <a:gd name="T94" fmla="*/ 2147483646 w 1713"/>
              <a:gd name="T95" fmla="*/ 2147483646 h 2145"/>
              <a:gd name="T96" fmla="*/ 2147483646 w 1713"/>
              <a:gd name="T97" fmla="*/ 2147483646 h 2145"/>
              <a:gd name="T98" fmla="*/ 2147483646 w 1713"/>
              <a:gd name="T99" fmla="*/ 2147483646 h 2145"/>
              <a:gd name="T100" fmla="*/ 2147483646 w 1713"/>
              <a:gd name="T101" fmla="*/ 2147483646 h 2145"/>
              <a:gd name="T102" fmla="*/ 2147483646 w 1713"/>
              <a:gd name="T103" fmla="*/ 2147483646 h 2145"/>
              <a:gd name="T104" fmla="*/ 2147483646 w 1713"/>
              <a:gd name="T105" fmla="*/ 2147483646 h 2145"/>
              <a:gd name="T106" fmla="*/ 2147483646 w 1713"/>
              <a:gd name="T107" fmla="*/ 2147483646 h 2145"/>
              <a:gd name="T108" fmla="*/ 2147483646 w 1713"/>
              <a:gd name="T109" fmla="*/ 2147483646 h 2145"/>
              <a:gd name="T110" fmla="*/ 2147483646 w 1713"/>
              <a:gd name="T111" fmla="*/ 2147483646 h 2145"/>
              <a:gd name="T112" fmla="*/ 2147483646 w 1713"/>
              <a:gd name="T113" fmla="*/ 2147483646 h 2145"/>
              <a:gd name="T114" fmla="*/ 2147483646 w 1713"/>
              <a:gd name="T115" fmla="*/ 2147483646 h 2145"/>
              <a:gd name="T116" fmla="*/ 2147483646 w 1713"/>
              <a:gd name="T117" fmla="*/ 2147483646 h 2145"/>
              <a:gd name="T118" fmla="*/ 2147483646 w 1713"/>
              <a:gd name="T119" fmla="*/ 2147483646 h 2145"/>
              <a:gd name="T120" fmla="*/ 2147483646 w 1713"/>
              <a:gd name="T121" fmla="*/ 2147483646 h 2145"/>
              <a:gd name="T122" fmla="*/ 2147483646 w 1713"/>
              <a:gd name="T123" fmla="*/ 2147483646 h 2145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w 1713"/>
              <a:gd name="T187" fmla="*/ 0 h 2145"/>
              <a:gd name="T188" fmla="*/ 1713 w 1713"/>
              <a:gd name="T189" fmla="*/ 2145 h 2145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T186" t="T187" r="T188" b="T189"/>
            <a:pathLst>
              <a:path w="1713" h="2145" extrusionOk="0">
                <a:moveTo>
                  <a:pt x="722" y="618"/>
                </a:moveTo>
                <a:cubicBezTo>
                  <a:pt x="718" y="581"/>
                  <a:pt x="730" y="557"/>
                  <a:pt x="708" y="524"/>
                </a:cubicBezTo>
                <a:cubicBezTo>
                  <a:pt x="640" y="423"/>
                  <a:pt x="526" y="482"/>
                  <a:pt x="447" y="537"/>
                </a:cubicBezTo>
                <a:cubicBezTo>
                  <a:pt x="291" y="645"/>
                  <a:pt x="182" y="832"/>
                  <a:pt x="104" y="1001"/>
                </a:cubicBezTo>
                <a:cubicBezTo>
                  <a:pt x="37" y="1146"/>
                  <a:pt x="-9" y="1300"/>
                  <a:pt x="0" y="1462"/>
                </a:cubicBezTo>
                <a:cubicBezTo>
                  <a:pt x="14" y="1715"/>
                  <a:pt x="187" y="1913"/>
                  <a:pt x="402" y="2031"/>
                </a:cubicBezTo>
                <a:cubicBezTo>
                  <a:pt x="558" y="2117"/>
                  <a:pt x="741" y="2157"/>
                  <a:pt x="918" y="2144"/>
                </a:cubicBezTo>
                <a:cubicBezTo>
                  <a:pt x="1097" y="2131"/>
                  <a:pt x="1268" y="2059"/>
                  <a:pt x="1399" y="1937"/>
                </a:cubicBezTo>
                <a:cubicBezTo>
                  <a:pt x="1734" y="1626"/>
                  <a:pt x="1749" y="1077"/>
                  <a:pt x="1531" y="697"/>
                </a:cubicBezTo>
                <a:cubicBezTo>
                  <a:pt x="1446" y="549"/>
                  <a:pt x="1311" y="436"/>
                  <a:pt x="1138" y="413"/>
                </a:cubicBezTo>
                <a:cubicBezTo>
                  <a:pt x="979" y="392"/>
                  <a:pt x="827" y="454"/>
                  <a:pt x="693" y="533"/>
                </a:cubicBezTo>
                <a:cubicBezTo>
                  <a:pt x="614" y="580"/>
                  <a:pt x="567" y="635"/>
                  <a:pt x="509" y="702"/>
                </a:cubicBezTo>
              </a:path>
              <a:path w="1713" h="2145" extrusionOk="0">
                <a:moveTo>
                  <a:pt x="747" y="332"/>
                </a:moveTo>
                <a:cubicBezTo>
                  <a:pt x="747" y="302"/>
                  <a:pt x="743" y="305"/>
                  <a:pt x="726" y="283"/>
                </a:cubicBezTo>
                <a:cubicBezTo>
                  <a:pt x="708" y="257"/>
                  <a:pt x="723" y="307"/>
                  <a:pt x="721" y="326"/>
                </a:cubicBezTo>
                <a:cubicBezTo>
                  <a:pt x="717" y="367"/>
                  <a:pt x="717" y="408"/>
                  <a:pt x="713" y="449"/>
                </a:cubicBezTo>
                <a:cubicBezTo>
                  <a:pt x="710" y="475"/>
                  <a:pt x="708" y="499"/>
                  <a:pt x="708" y="525"/>
                </a:cubicBezTo>
                <a:cubicBezTo>
                  <a:pt x="744" y="522"/>
                  <a:pt x="747" y="498"/>
                  <a:pt x="761" y="459"/>
                </a:cubicBezTo>
                <a:cubicBezTo>
                  <a:pt x="777" y="415"/>
                  <a:pt x="780" y="368"/>
                  <a:pt x="781" y="322"/>
                </a:cubicBezTo>
                <a:cubicBezTo>
                  <a:pt x="782" y="285"/>
                  <a:pt x="774" y="250"/>
                  <a:pt x="762" y="215"/>
                </a:cubicBezTo>
                <a:cubicBezTo>
                  <a:pt x="760" y="210"/>
                  <a:pt x="758" y="205"/>
                  <a:pt x="756" y="200"/>
                </a:cubicBezTo>
                <a:cubicBezTo>
                  <a:pt x="737" y="205"/>
                  <a:pt x="741" y="226"/>
                  <a:pt x="744" y="249"/>
                </a:cubicBezTo>
                <a:cubicBezTo>
                  <a:pt x="748" y="281"/>
                  <a:pt x="756" y="315"/>
                  <a:pt x="766" y="346"/>
                </a:cubicBezTo>
                <a:cubicBezTo>
                  <a:pt x="773" y="368"/>
                  <a:pt x="782" y="400"/>
                  <a:pt x="805" y="411"/>
                </a:cubicBezTo>
                <a:cubicBezTo>
                  <a:pt x="809" y="411"/>
                  <a:pt x="813" y="411"/>
                  <a:pt x="817" y="411"/>
                </a:cubicBezTo>
                <a:cubicBezTo>
                  <a:pt x="831" y="387"/>
                  <a:pt x="834" y="373"/>
                  <a:pt x="834" y="345"/>
                </a:cubicBezTo>
                <a:cubicBezTo>
                  <a:pt x="834" y="306"/>
                  <a:pt x="833" y="267"/>
                  <a:pt x="833" y="228"/>
                </a:cubicBezTo>
                <a:cubicBezTo>
                  <a:pt x="833" y="224"/>
                  <a:pt x="833" y="219"/>
                  <a:pt x="833" y="215"/>
                </a:cubicBezTo>
                <a:cubicBezTo>
                  <a:pt x="833" y="177"/>
                  <a:pt x="833" y="235"/>
                  <a:pt x="833" y="242"/>
                </a:cubicBezTo>
                <a:cubicBezTo>
                  <a:pt x="833" y="266"/>
                  <a:pt x="838" y="291"/>
                  <a:pt x="843" y="314"/>
                </a:cubicBezTo>
                <a:cubicBezTo>
                  <a:pt x="849" y="342"/>
                  <a:pt x="851" y="353"/>
                  <a:pt x="872" y="372"/>
                </a:cubicBezTo>
                <a:cubicBezTo>
                  <a:pt x="893" y="355"/>
                  <a:pt x="912" y="337"/>
                  <a:pt x="917" y="309"/>
                </a:cubicBezTo>
                <a:cubicBezTo>
                  <a:pt x="921" y="287"/>
                  <a:pt x="925" y="242"/>
                  <a:pt x="901" y="228"/>
                </a:cubicBezTo>
                <a:cubicBezTo>
                  <a:pt x="876" y="213"/>
                  <a:pt x="867" y="246"/>
                  <a:pt x="861" y="260"/>
                </a:cubicBezTo>
              </a:path>
              <a:path w="1713" h="2145" extrusionOk="0">
                <a:moveTo>
                  <a:pt x="426" y="108"/>
                </a:moveTo>
                <a:cubicBezTo>
                  <a:pt x="434" y="100"/>
                  <a:pt x="473" y="82"/>
                  <a:pt x="466" y="71"/>
                </a:cubicBezTo>
                <a:cubicBezTo>
                  <a:pt x="453" y="64"/>
                  <a:pt x="448" y="61"/>
                  <a:pt x="447" y="49"/>
                </a:cubicBezTo>
                <a:cubicBezTo>
                  <a:pt x="471" y="60"/>
                  <a:pt x="475" y="76"/>
                  <a:pt x="478" y="105"/>
                </a:cubicBezTo>
                <a:cubicBezTo>
                  <a:pt x="481" y="134"/>
                  <a:pt x="480" y="162"/>
                  <a:pt x="480" y="191"/>
                </a:cubicBezTo>
                <a:cubicBezTo>
                  <a:pt x="480" y="197"/>
                  <a:pt x="480" y="247"/>
                  <a:pt x="484" y="251"/>
                </a:cubicBezTo>
                <a:cubicBezTo>
                  <a:pt x="501" y="255"/>
                  <a:pt x="506" y="256"/>
                  <a:pt x="503" y="237"/>
                </a:cubicBezTo>
              </a:path>
              <a:path w="1713" h="2145" extrusionOk="0">
                <a:moveTo>
                  <a:pt x="431" y="62"/>
                </a:moveTo>
                <a:cubicBezTo>
                  <a:pt x="459" y="49"/>
                  <a:pt x="482" y="33"/>
                  <a:pt x="514" y="30"/>
                </a:cubicBezTo>
                <a:cubicBezTo>
                  <a:pt x="563" y="25"/>
                  <a:pt x="613" y="16"/>
                  <a:pt x="663" y="13"/>
                </a:cubicBezTo>
                <a:cubicBezTo>
                  <a:pt x="730" y="9"/>
                  <a:pt x="798" y="4"/>
                  <a:pt x="865" y="1"/>
                </a:cubicBezTo>
                <a:cubicBezTo>
                  <a:pt x="945" y="-2"/>
                  <a:pt x="1026" y="2"/>
                  <a:pt x="1106" y="0"/>
                </a:cubicBezTo>
                <a:cubicBezTo>
                  <a:pt x="1118" y="0"/>
                  <a:pt x="1122" y="0"/>
                  <a:pt x="1130" y="0"/>
                </a:cubicBezTo>
              </a:path>
              <a:path w="1713" h="2145" extrusionOk="0">
                <a:moveTo>
                  <a:pt x="1105" y="10"/>
                </a:moveTo>
                <a:cubicBezTo>
                  <a:pt x="1124" y="30"/>
                  <a:pt x="1123" y="23"/>
                  <a:pt x="1117" y="67"/>
                </a:cubicBezTo>
                <a:cubicBezTo>
                  <a:pt x="1113" y="95"/>
                  <a:pt x="1113" y="121"/>
                  <a:pt x="1114" y="149"/>
                </a:cubicBezTo>
                <a:cubicBezTo>
                  <a:pt x="1115" y="170"/>
                  <a:pt x="1115" y="189"/>
                  <a:pt x="1117" y="209"/>
                </a:cubicBezTo>
                <a:cubicBezTo>
                  <a:pt x="1095" y="205"/>
                  <a:pt x="1074" y="199"/>
                  <a:pt x="1053" y="194"/>
                </a:cubicBezTo>
                <a:cubicBezTo>
                  <a:pt x="1031" y="189"/>
                  <a:pt x="1009" y="183"/>
                  <a:pt x="986" y="181"/>
                </a:cubicBezTo>
                <a:cubicBezTo>
                  <a:pt x="961" y="179"/>
                  <a:pt x="941" y="185"/>
                  <a:pt x="917" y="191"/>
                </a:cubicBezTo>
                <a:cubicBezTo>
                  <a:pt x="856" y="206"/>
                  <a:pt x="796" y="222"/>
                  <a:pt x="734" y="231"/>
                </a:cubicBezTo>
                <a:cubicBezTo>
                  <a:pt x="648" y="244"/>
                  <a:pt x="565" y="250"/>
                  <a:pt x="478" y="250"/>
                </a:cubicBezTo>
                <a:cubicBezTo>
                  <a:pt x="447" y="250"/>
                  <a:pt x="434" y="250"/>
                  <a:pt x="407" y="237"/>
                </a:cubicBezTo>
              </a:path>
              <a:path w="1713" h="2145" extrusionOk="0">
                <a:moveTo>
                  <a:pt x="981" y="148"/>
                </a:moveTo>
                <a:cubicBezTo>
                  <a:pt x="949" y="146"/>
                  <a:pt x="930" y="137"/>
                  <a:pt x="900" y="131"/>
                </a:cubicBezTo>
                <a:cubicBezTo>
                  <a:pt x="878" y="126"/>
                  <a:pt x="855" y="119"/>
                  <a:pt x="832" y="115"/>
                </a:cubicBezTo>
                <a:cubicBezTo>
                  <a:pt x="799" y="110"/>
                  <a:pt x="766" y="112"/>
                  <a:pt x="734" y="117"/>
                </a:cubicBezTo>
                <a:cubicBezTo>
                  <a:pt x="693" y="123"/>
                  <a:pt x="655" y="135"/>
                  <a:pt x="615" y="145"/>
                </a:cubicBezTo>
                <a:cubicBezTo>
                  <a:pt x="598" y="149"/>
                  <a:pt x="593" y="149"/>
                  <a:pt x="584" y="155"/>
                </a:cubicBezTo>
                <a:cubicBezTo>
                  <a:pt x="629" y="149"/>
                  <a:pt x="673" y="131"/>
                  <a:pt x="718" y="119"/>
                </a:cubicBezTo>
                <a:cubicBezTo>
                  <a:pt x="851" y="83"/>
                  <a:pt x="990" y="41"/>
                  <a:pt x="1126" y="22"/>
                </a:cubicBezTo>
                <a:cubicBezTo>
                  <a:pt x="1133" y="22"/>
                  <a:pt x="1140" y="22"/>
                  <a:pt x="1147" y="22"/>
                </a:cubicBezTo>
                <a:cubicBezTo>
                  <a:pt x="1102" y="39"/>
                  <a:pt x="1054" y="48"/>
                  <a:pt x="1007" y="59"/>
                </a:cubicBezTo>
                <a:cubicBezTo>
                  <a:pt x="920" y="79"/>
                  <a:pt x="831" y="95"/>
                  <a:pt x="743" y="108"/>
                </a:cubicBezTo>
                <a:cubicBezTo>
                  <a:pt x="698" y="115"/>
                  <a:pt x="654" y="118"/>
                  <a:pt x="608" y="119"/>
                </a:cubicBezTo>
                <a:cubicBezTo>
                  <a:pt x="556" y="113"/>
                  <a:pt x="611" y="115"/>
                  <a:pt x="627" y="114"/>
                </a:cubicBezTo>
                <a:cubicBezTo>
                  <a:pt x="649" y="113"/>
                  <a:pt x="670" y="117"/>
                  <a:pt x="691" y="108"/>
                </a:cubicBezTo>
                <a:cubicBezTo>
                  <a:pt x="728" y="92"/>
                  <a:pt x="768" y="86"/>
                  <a:pt x="806" y="73"/>
                </a:cubicBezTo>
                <a:cubicBezTo>
                  <a:pt x="870" y="51"/>
                  <a:pt x="933" y="32"/>
                  <a:pt x="998" y="16"/>
                </a:cubicBezTo>
                <a:cubicBezTo>
                  <a:pt x="1000" y="15"/>
                  <a:pt x="1091" y="-9"/>
                  <a:pt x="1016" y="13"/>
                </a:cubicBezTo>
                <a:cubicBezTo>
                  <a:pt x="926" y="33"/>
                  <a:pt x="835" y="47"/>
                  <a:pt x="743" y="62"/>
                </a:cubicBezTo>
                <a:cubicBezTo>
                  <a:pt x="646" y="78"/>
                  <a:pt x="550" y="93"/>
                  <a:pt x="451" y="95"/>
                </a:cubicBezTo>
                <a:cubicBezTo>
                  <a:pt x="441" y="95"/>
                  <a:pt x="430" y="95"/>
                  <a:pt x="420" y="95"/>
                </a:cubicBezTo>
                <a:cubicBezTo>
                  <a:pt x="471" y="80"/>
                  <a:pt x="534" y="71"/>
                  <a:pt x="592" y="62"/>
                </a:cubicBezTo>
                <a:cubicBezTo>
                  <a:pt x="694" y="47"/>
                  <a:pt x="797" y="38"/>
                  <a:pt x="900" y="36"/>
                </a:cubicBezTo>
                <a:cubicBezTo>
                  <a:pt x="941" y="35"/>
                  <a:pt x="980" y="36"/>
                  <a:pt x="1020" y="40"/>
                </a:cubicBezTo>
              </a:path>
              <a:path w="1713" h="2145" extrusionOk="0">
                <a:moveTo>
                  <a:pt x="976" y="148"/>
                </a:moveTo>
                <a:cubicBezTo>
                  <a:pt x="954" y="152"/>
                  <a:pt x="928" y="153"/>
                  <a:pt x="908" y="159"/>
                </a:cubicBezTo>
                <a:cubicBezTo>
                  <a:pt x="884" y="166"/>
                  <a:pt x="863" y="172"/>
                  <a:pt x="838" y="174"/>
                </a:cubicBezTo>
                <a:cubicBezTo>
                  <a:pt x="809" y="177"/>
                  <a:pt x="781" y="176"/>
                  <a:pt x="752" y="176"/>
                </a:cubicBezTo>
                <a:cubicBezTo>
                  <a:pt x="710" y="176"/>
                  <a:pt x="664" y="176"/>
                  <a:pt x="622" y="180"/>
                </a:cubicBezTo>
                <a:cubicBezTo>
                  <a:pt x="583" y="183"/>
                  <a:pt x="569" y="194"/>
                  <a:pt x="594" y="162"/>
                </a:cubicBezTo>
              </a:path>
              <a:path w="1713" h="2145" extrusionOk="0">
                <a:moveTo>
                  <a:pt x="859" y="1271"/>
                </a:moveTo>
                <a:cubicBezTo>
                  <a:pt x="850" y="1243"/>
                  <a:pt x="847" y="1279"/>
                  <a:pt x="841" y="1295"/>
                </a:cubicBezTo>
                <a:cubicBezTo>
                  <a:pt x="833" y="1319"/>
                  <a:pt x="831" y="1329"/>
                  <a:pt x="846" y="1348"/>
                </a:cubicBezTo>
                <a:cubicBezTo>
                  <a:pt x="864" y="1339"/>
                  <a:pt x="871" y="1327"/>
                  <a:pt x="875" y="1306"/>
                </a:cubicBezTo>
                <a:cubicBezTo>
                  <a:pt x="877" y="1293"/>
                  <a:pt x="877" y="1265"/>
                  <a:pt x="870" y="1253"/>
                </a:cubicBezTo>
                <a:cubicBezTo>
                  <a:pt x="853" y="1223"/>
                  <a:pt x="823" y="1216"/>
                  <a:pt x="801" y="1246"/>
                </a:cubicBezTo>
                <a:cubicBezTo>
                  <a:pt x="779" y="1276"/>
                  <a:pt x="797" y="1298"/>
                  <a:pt x="824" y="1313"/>
                </a:cubicBezTo>
                <a:cubicBezTo>
                  <a:pt x="850" y="1327"/>
                  <a:pt x="866" y="1334"/>
                  <a:pt x="872" y="1308"/>
                </a:cubicBezTo>
              </a:path>
              <a:path w="1713" h="2145" extrusionOk="0">
                <a:moveTo>
                  <a:pt x="297" y="777"/>
                </a:moveTo>
                <a:cubicBezTo>
                  <a:pt x="322" y="786"/>
                  <a:pt x="344" y="796"/>
                  <a:pt x="366" y="812"/>
                </a:cubicBezTo>
                <a:cubicBezTo>
                  <a:pt x="384" y="825"/>
                  <a:pt x="401" y="841"/>
                  <a:pt x="418" y="855"/>
                </a:cubicBezTo>
              </a:path>
              <a:path w="1713" h="2145" extrusionOk="0">
                <a:moveTo>
                  <a:pt x="121" y="1062"/>
                </a:moveTo>
                <a:cubicBezTo>
                  <a:pt x="112" y="1092"/>
                  <a:pt x="106" y="1103"/>
                  <a:pt x="142" y="1105"/>
                </a:cubicBezTo>
                <a:cubicBezTo>
                  <a:pt x="170" y="1107"/>
                  <a:pt x="188" y="1107"/>
                  <a:pt x="214" y="1117"/>
                </a:cubicBezTo>
                <a:cubicBezTo>
                  <a:pt x="229" y="1123"/>
                  <a:pt x="238" y="1128"/>
                  <a:pt x="251" y="1137"/>
                </a:cubicBezTo>
              </a:path>
              <a:path w="1713" h="2145" extrusionOk="0">
                <a:moveTo>
                  <a:pt x="110" y="1571"/>
                </a:moveTo>
                <a:cubicBezTo>
                  <a:pt x="113" y="1605"/>
                  <a:pt x="121" y="1591"/>
                  <a:pt x="149" y="1588"/>
                </a:cubicBezTo>
                <a:cubicBezTo>
                  <a:pt x="171" y="1585"/>
                  <a:pt x="193" y="1580"/>
                  <a:pt x="215" y="1576"/>
                </a:cubicBezTo>
                <a:cubicBezTo>
                  <a:pt x="220" y="1574"/>
                  <a:pt x="226" y="1573"/>
                  <a:pt x="231" y="1571"/>
                </a:cubicBezTo>
              </a:path>
              <a:path w="1713" h="2145" extrusionOk="0">
                <a:moveTo>
                  <a:pt x="330" y="1907"/>
                </a:moveTo>
                <a:cubicBezTo>
                  <a:pt x="352" y="1932"/>
                  <a:pt x="357" y="1924"/>
                  <a:pt x="382" y="1907"/>
                </a:cubicBezTo>
                <a:cubicBezTo>
                  <a:pt x="410" y="1888"/>
                  <a:pt x="431" y="1870"/>
                  <a:pt x="456" y="1848"/>
                </a:cubicBezTo>
              </a:path>
              <a:path w="1713" h="2145" extrusionOk="0">
                <a:moveTo>
                  <a:pt x="729" y="1955"/>
                </a:moveTo>
                <a:cubicBezTo>
                  <a:pt x="735" y="1942"/>
                  <a:pt x="738" y="1937"/>
                  <a:pt x="748" y="1931"/>
                </a:cubicBezTo>
                <a:cubicBezTo>
                  <a:pt x="727" y="1953"/>
                  <a:pt x="709" y="1976"/>
                  <a:pt x="694" y="2003"/>
                </a:cubicBezTo>
                <a:cubicBezTo>
                  <a:pt x="684" y="2021"/>
                  <a:pt x="675" y="2044"/>
                  <a:pt x="669" y="2064"/>
                </a:cubicBezTo>
                <a:cubicBezTo>
                  <a:pt x="666" y="2079"/>
                  <a:pt x="664" y="2085"/>
                  <a:pt x="659" y="2094"/>
                </a:cubicBezTo>
              </a:path>
              <a:path w="1713" h="2145" extrusionOk="0">
                <a:moveTo>
                  <a:pt x="1135" y="1949"/>
                </a:moveTo>
                <a:cubicBezTo>
                  <a:pt x="1139" y="1937"/>
                  <a:pt x="1140" y="1933"/>
                  <a:pt x="1144" y="1926"/>
                </a:cubicBezTo>
                <a:cubicBezTo>
                  <a:pt x="1141" y="1950"/>
                  <a:pt x="1150" y="1969"/>
                  <a:pt x="1161" y="1992"/>
                </a:cubicBezTo>
                <a:cubicBezTo>
                  <a:pt x="1171" y="2012"/>
                  <a:pt x="1179" y="2028"/>
                  <a:pt x="1191" y="2046"/>
                </a:cubicBezTo>
              </a:path>
              <a:path w="1713" h="2145" extrusionOk="0">
                <a:moveTo>
                  <a:pt x="1439" y="1746"/>
                </a:moveTo>
                <a:cubicBezTo>
                  <a:pt x="1463" y="1755"/>
                  <a:pt x="1485" y="1759"/>
                  <a:pt x="1511" y="1761"/>
                </a:cubicBezTo>
                <a:cubicBezTo>
                  <a:pt x="1536" y="1763"/>
                  <a:pt x="1548" y="1777"/>
                  <a:pt x="1569" y="1790"/>
                </a:cubicBezTo>
              </a:path>
              <a:path w="1713" h="2145" extrusionOk="0">
                <a:moveTo>
                  <a:pt x="1515" y="1443"/>
                </a:moveTo>
                <a:cubicBezTo>
                  <a:pt x="1510" y="1445"/>
                  <a:pt x="1505" y="1447"/>
                  <a:pt x="1500" y="1449"/>
                </a:cubicBezTo>
                <a:cubicBezTo>
                  <a:pt x="1523" y="1429"/>
                  <a:pt x="1548" y="1410"/>
                  <a:pt x="1579" y="1402"/>
                </a:cubicBezTo>
                <a:cubicBezTo>
                  <a:pt x="1600" y="1396"/>
                  <a:pt x="1642" y="1387"/>
                  <a:pt x="1664" y="1392"/>
                </a:cubicBezTo>
                <a:cubicBezTo>
                  <a:pt x="1682" y="1396"/>
                  <a:pt x="1696" y="1404"/>
                  <a:pt x="1712" y="1413"/>
                </a:cubicBezTo>
              </a:path>
              <a:path w="1713" h="2145" extrusionOk="0">
                <a:moveTo>
                  <a:pt x="1457" y="1108"/>
                </a:moveTo>
                <a:cubicBezTo>
                  <a:pt x="1480" y="1105"/>
                  <a:pt x="1490" y="1097"/>
                  <a:pt x="1510" y="1085"/>
                </a:cubicBezTo>
                <a:cubicBezTo>
                  <a:pt x="1535" y="1071"/>
                  <a:pt x="1560" y="1056"/>
                  <a:pt x="1583" y="1039"/>
                </a:cubicBezTo>
                <a:cubicBezTo>
                  <a:pt x="1603" y="1025"/>
                  <a:pt x="1624" y="1009"/>
                  <a:pt x="1639" y="991"/>
                </a:cubicBezTo>
              </a:path>
              <a:path w="1713" h="2145" extrusionOk="0">
                <a:moveTo>
                  <a:pt x="1305" y="804"/>
                </a:moveTo>
                <a:cubicBezTo>
                  <a:pt x="1320" y="788"/>
                  <a:pt x="1334" y="772"/>
                  <a:pt x="1345" y="752"/>
                </a:cubicBezTo>
                <a:cubicBezTo>
                  <a:pt x="1355" y="734"/>
                  <a:pt x="1365" y="715"/>
                  <a:pt x="1374" y="696"/>
                </a:cubicBezTo>
                <a:cubicBezTo>
                  <a:pt x="1383" y="676"/>
                  <a:pt x="1400" y="653"/>
                  <a:pt x="1406" y="634"/>
                </a:cubicBezTo>
                <a:cubicBezTo>
                  <a:pt x="1406" y="630"/>
                  <a:pt x="1406" y="626"/>
                  <a:pt x="1406" y="622"/>
                </a:cubicBezTo>
              </a:path>
              <a:path w="1713" h="2145" extrusionOk="0">
                <a:moveTo>
                  <a:pt x="981" y="637"/>
                </a:moveTo>
                <a:cubicBezTo>
                  <a:pt x="988" y="659"/>
                  <a:pt x="990" y="605"/>
                  <a:pt x="993" y="591"/>
                </a:cubicBezTo>
                <a:cubicBezTo>
                  <a:pt x="1000" y="561"/>
                  <a:pt x="1002" y="525"/>
                  <a:pt x="1013" y="496"/>
                </a:cubicBezTo>
                <a:cubicBezTo>
                  <a:pt x="1020" y="478"/>
                  <a:pt x="1031" y="458"/>
                  <a:pt x="1040" y="441"/>
                </a:cubicBezTo>
              </a:path>
              <a:path w="1713" h="2145" extrusionOk="0">
                <a:moveTo>
                  <a:pt x="843" y="830"/>
                </a:moveTo>
                <a:cubicBezTo>
                  <a:pt x="837" y="810"/>
                  <a:pt x="815" y="817"/>
                  <a:pt x="811" y="795"/>
                </a:cubicBezTo>
                <a:cubicBezTo>
                  <a:pt x="808" y="778"/>
                  <a:pt x="823" y="757"/>
                  <a:pt x="830" y="742"/>
                </a:cubicBezTo>
                <a:cubicBezTo>
                  <a:pt x="809" y="754"/>
                  <a:pt x="797" y="761"/>
                  <a:pt x="797" y="729"/>
                </a:cubicBezTo>
                <a:cubicBezTo>
                  <a:pt x="797" y="690"/>
                  <a:pt x="791" y="703"/>
                  <a:pt x="776" y="682"/>
                </a:cubicBezTo>
                <a:cubicBezTo>
                  <a:pt x="771" y="665"/>
                  <a:pt x="769" y="660"/>
                  <a:pt x="778" y="651"/>
                </a:cubicBezTo>
                <a:cubicBezTo>
                  <a:pt x="779" y="685"/>
                  <a:pt x="789" y="646"/>
                  <a:pt x="793" y="683"/>
                </a:cubicBezTo>
                <a:cubicBezTo>
                  <a:pt x="796" y="716"/>
                  <a:pt x="804" y="749"/>
                  <a:pt x="806" y="782"/>
                </a:cubicBezTo>
                <a:cubicBezTo>
                  <a:pt x="810" y="839"/>
                  <a:pt x="811" y="897"/>
                  <a:pt x="811" y="955"/>
                </a:cubicBezTo>
                <a:cubicBezTo>
                  <a:pt x="811" y="1012"/>
                  <a:pt x="809" y="1067"/>
                  <a:pt x="806" y="1123"/>
                </a:cubicBezTo>
                <a:cubicBezTo>
                  <a:pt x="804" y="1159"/>
                  <a:pt x="802" y="1195"/>
                  <a:pt x="802" y="1231"/>
                </a:cubicBezTo>
                <a:cubicBezTo>
                  <a:pt x="802" y="1249"/>
                  <a:pt x="802" y="1261"/>
                  <a:pt x="807" y="1278"/>
                </a:cubicBezTo>
                <a:cubicBezTo>
                  <a:pt x="833" y="1270"/>
                  <a:pt x="826" y="1251"/>
                  <a:pt x="829" y="1220"/>
                </a:cubicBezTo>
                <a:cubicBezTo>
                  <a:pt x="836" y="1154"/>
                  <a:pt x="827" y="1091"/>
                  <a:pt x="817" y="1025"/>
                </a:cubicBezTo>
                <a:cubicBezTo>
                  <a:pt x="809" y="971"/>
                  <a:pt x="800" y="917"/>
                  <a:pt x="789" y="864"/>
                </a:cubicBezTo>
                <a:cubicBezTo>
                  <a:pt x="783" y="836"/>
                  <a:pt x="778" y="811"/>
                  <a:pt x="765" y="786"/>
                </a:cubicBezTo>
                <a:cubicBezTo>
                  <a:pt x="756" y="815"/>
                  <a:pt x="762" y="829"/>
                  <a:pt x="781" y="855"/>
                </a:cubicBezTo>
                <a:cubicBezTo>
                  <a:pt x="794" y="870"/>
                  <a:pt x="798" y="875"/>
                  <a:pt x="807" y="884"/>
                </a:cubicBezTo>
              </a:path>
              <a:path w="1713" h="2145" extrusionOk="0">
                <a:moveTo>
                  <a:pt x="763" y="711"/>
                </a:moveTo>
                <a:cubicBezTo>
                  <a:pt x="782" y="701"/>
                  <a:pt x="788" y="698"/>
                  <a:pt x="797" y="687"/>
                </a:cubicBezTo>
                <a:cubicBezTo>
                  <a:pt x="769" y="691"/>
                  <a:pt x="748" y="701"/>
                  <a:pt x="725" y="718"/>
                </a:cubicBezTo>
                <a:cubicBezTo>
                  <a:pt x="698" y="739"/>
                  <a:pt x="673" y="763"/>
                  <a:pt x="648" y="786"/>
                </a:cubicBezTo>
                <a:cubicBezTo>
                  <a:pt x="632" y="801"/>
                  <a:pt x="618" y="817"/>
                  <a:pt x="603" y="834"/>
                </a:cubicBezTo>
                <a:cubicBezTo>
                  <a:pt x="630" y="825"/>
                  <a:pt x="651" y="811"/>
                  <a:pt x="676" y="798"/>
                </a:cubicBezTo>
                <a:cubicBezTo>
                  <a:pt x="703" y="783"/>
                  <a:pt x="729" y="768"/>
                  <a:pt x="753" y="748"/>
                </a:cubicBezTo>
                <a:cubicBezTo>
                  <a:pt x="782" y="724"/>
                  <a:pt x="774" y="706"/>
                  <a:pt x="771" y="674"/>
                </a:cubicBezTo>
                <a:cubicBezTo>
                  <a:pt x="771" y="658"/>
                  <a:pt x="771" y="655"/>
                  <a:pt x="771" y="645"/>
                </a:cubicBezTo>
                <a:cubicBezTo>
                  <a:pt x="774" y="657"/>
                  <a:pt x="771" y="695"/>
                  <a:pt x="789" y="695"/>
                </a:cubicBezTo>
                <a:cubicBezTo>
                  <a:pt x="818" y="696"/>
                  <a:pt x="818" y="683"/>
                  <a:pt x="850" y="700"/>
                </a:cubicBezTo>
                <a:cubicBezTo>
                  <a:pt x="868" y="710"/>
                  <a:pt x="885" y="720"/>
                  <a:pt x="901" y="732"/>
                </a:cubicBezTo>
                <a:cubicBezTo>
                  <a:pt x="919" y="745"/>
                  <a:pt x="932" y="762"/>
                  <a:pt x="950" y="775"/>
                </a:cubicBezTo>
                <a:cubicBezTo>
                  <a:pt x="956" y="780"/>
                  <a:pt x="1014" y="805"/>
                  <a:pt x="1008" y="818"/>
                </a:cubicBezTo>
                <a:cubicBezTo>
                  <a:pt x="994" y="829"/>
                  <a:pt x="989" y="833"/>
                  <a:pt x="978" y="837"/>
                </a:cubicBezTo>
              </a:path>
              <a:path w="1713" h="2145" extrusionOk="0">
                <a:moveTo>
                  <a:pt x="933" y="1372"/>
                </a:moveTo>
                <a:cubicBezTo>
                  <a:pt x="931" y="1377"/>
                  <a:pt x="930" y="1381"/>
                  <a:pt x="928" y="1386"/>
                </a:cubicBezTo>
                <a:cubicBezTo>
                  <a:pt x="945" y="1372"/>
                  <a:pt x="949" y="1378"/>
                  <a:pt x="971" y="1381"/>
                </a:cubicBezTo>
                <a:cubicBezTo>
                  <a:pt x="999" y="1384"/>
                  <a:pt x="1027" y="1406"/>
                  <a:pt x="1049" y="1422"/>
                </a:cubicBezTo>
                <a:cubicBezTo>
                  <a:pt x="1083" y="1446"/>
                  <a:pt x="1114" y="1473"/>
                  <a:pt x="1148" y="1497"/>
                </a:cubicBezTo>
                <a:cubicBezTo>
                  <a:pt x="1184" y="1522"/>
                  <a:pt x="1222" y="1546"/>
                  <a:pt x="1262" y="1565"/>
                </a:cubicBezTo>
                <a:cubicBezTo>
                  <a:pt x="1302" y="1584"/>
                  <a:pt x="1344" y="1599"/>
                  <a:pt x="1384" y="1618"/>
                </a:cubicBezTo>
                <a:cubicBezTo>
                  <a:pt x="1408" y="1629"/>
                  <a:pt x="1415" y="1642"/>
                  <a:pt x="1430" y="1626"/>
                </a:cubicBezTo>
              </a:path>
              <a:path w="1713" h="2145" extrusionOk="0">
                <a:moveTo>
                  <a:pt x="1406" y="1524"/>
                </a:moveTo>
                <a:cubicBezTo>
                  <a:pt x="1402" y="1509"/>
                  <a:pt x="1399" y="1507"/>
                  <a:pt x="1385" y="1521"/>
                </a:cubicBezTo>
                <a:cubicBezTo>
                  <a:pt x="1407" y="1497"/>
                  <a:pt x="1411" y="1502"/>
                  <a:pt x="1420" y="1533"/>
                </a:cubicBezTo>
                <a:cubicBezTo>
                  <a:pt x="1426" y="1553"/>
                  <a:pt x="1426" y="1575"/>
                  <a:pt x="1431" y="1595"/>
                </a:cubicBezTo>
                <a:cubicBezTo>
                  <a:pt x="1437" y="1618"/>
                  <a:pt x="1440" y="1640"/>
                  <a:pt x="1442" y="1663"/>
                </a:cubicBezTo>
                <a:cubicBezTo>
                  <a:pt x="1439" y="1635"/>
                  <a:pt x="1430" y="1632"/>
                  <a:pt x="1402" y="1640"/>
                </a:cubicBezTo>
                <a:cubicBezTo>
                  <a:pt x="1383" y="1645"/>
                  <a:pt x="1366" y="1656"/>
                  <a:pt x="1347" y="1662"/>
                </a:cubicBezTo>
                <a:cubicBezTo>
                  <a:pt x="1328" y="1668"/>
                  <a:pt x="1304" y="1673"/>
                  <a:pt x="1285" y="1675"/>
                </a:cubicBezTo>
                <a:cubicBezTo>
                  <a:pt x="1269" y="1677"/>
                  <a:pt x="1256" y="1676"/>
                  <a:pt x="1240" y="1679"/>
                </a:cubicBezTo>
              </a:path>
            </a:pathLst>
          </a:custGeom>
          <a:noFill/>
          <a:ln w="19050" cap="rnd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14" name="Ink 28"/>
          <p:cNvSpPr>
            <a:spLocks noRot="1" noChangeAspect="1" noEditPoints="1" noChangeArrowheads="1" noChangeShapeType="1" noTextEdit="1"/>
          </p:cNvSpPr>
          <p:nvPr/>
        </p:nvSpPr>
        <p:spPr bwMode="auto">
          <a:xfrm>
            <a:off x="5443538" y="3657600"/>
            <a:ext cx="715962" cy="346075"/>
          </a:xfrm>
          <a:custGeom>
            <a:avLst/>
            <a:gdLst>
              <a:gd name="T0" fmla="*/ 2147483646 w 2626"/>
              <a:gd name="T1" fmla="*/ 2147483646 h 1545"/>
              <a:gd name="T2" fmla="*/ 2147483646 w 2626"/>
              <a:gd name="T3" fmla="*/ 2147483646 h 1545"/>
              <a:gd name="T4" fmla="*/ 2147483646 w 2626"/>
              <a:gd name="T5" fmla="*/ 0 h 1545"/>
              <a:gd name="T6" fmla="*/ 2147483646 w 2626"/>
              <a:gd name="T7" fmla="*/ 2147483646 h 1545"/>
              <a:gd name="T8" fmla="*/ 2147483646 w 2626"/>
              <a:gd name="T9" fmla="*/ 2147483646 h 1545"/>
              <a:gd name="T10" fmla="*/ 2147483646 w 2626"/>
              <a:gd name="T11" fmla="*/ 2147483646 h 1545"/>
              <a:gd name="T12" fmla="*/ 2147483646 w 2626"/>
              <a:gd name="T13" fmla="*/ 2147483646 h 1545"/>
              <a:gd name="T14" fmla="*/ 2147483646 w 2626"/>
              <a:gd name="T15" fmla="*/ 2147483646 h 1545"/>
              <a:gd name="T16" fmla="*/ 2147483646 w 2626"/>
              <a:gd name="T17" fmla="*/ 2147483646 h 1545"/>
              <a:gd name="T18" fmla="*/ 2147483646 w 2626"/>
              <a:gd name="T19" fmla="*/ 2147483646 h 1545"/>
              <a:gd name="T20" fmla="*/ 2147483646 w 2626"/>
              <a:gd name="T21" fmla="*/ 2147483646 h 1545"/>
              <a:gd name="T22" fmla="*/ 2147483646 w 2626"/>
              <a:gd name="T23" fmla="*/ 2147483646 h 1545"/>
              <a:gd name="T24" fmla="*/ 2147483646 w 2626"/>
              <a:gd name="T25" fmla="*/ 2147483646 h 1545"/>
              <a:gd name="T26" fmla="*/ 2147483646 w 2626"/>
              <a:gd name="T27" fmla="*/ 2147483646 h 1545"/>
              <a:gd name="T28" fmla="*/ 2147483646 w 2626"/>
              <a:gd name="T29" fmla="*/ 2147483646 h 1545"/>
              <a:gd name="T30" fmla="*/ 2147483646 w 2626"/>
              <a:gd name="T31" fmla="*/ 2147483646 h 1545"/>
              <a:gd name="T32" fmla="*/ 2147483646 w 2626"/>
              <a:gd name="T33" fmla="*/ 2147483646 h 1545"/>
              <a:gd name="T34" fmla="*/ 2147483646 w 2626"/>
              <a:gd name="T35" fmla="*/ 2147483646 h 1545"/>
              <a:gd name="T36" fmla="*/ 2147483646 w 2626"/>
              <a:gd name="T37" fmla="*/ 2147483646 h 1545"/>
              <a:gd name="T38" fmla="*/ 2147483646 w 2626"/>
              <a:gd name="T39" fmla="*/ 2147483646 h 1545"/>
              <a:gd name="T40" fmla="*/ 2147483646 w 2626"/>
              <a:gd name="T41" fmla="*/ 2147483646 h 1545"/>
              <a:gd name="T42" fmla="*/ 2147483646 w 2626"/>
              <a:gd name="T43" fmla="*/ 2147483646 h 1545"/>
              <a:gd name="T44" fmla="*/ 2147483646 w 2626"/>
              <a:gd name="T45" fmla="*/ 2147483646 h 1545"/>
              <a:gd name="T46" fmla="*/ 2147483646 w 2626"/>
              <a:gd name="T47" fmla="*/ 2147483646 h 1545"/>
              <a:gd name="T48" fmla="*/ 2147483646 w 2626"/>
              <a:gd name="T49" fmla="*/ 2147483646 h 1545"/>
              <a:gd name="T50" fmla="*/ 2147483646 w 2626"/>
              <a:gd name="T51" fmla="*/ 2147483646 h 1545"/>
              <a:gd name="T52" fmla="*/ 2147483646 w 2626"/>
              <a:gd name="T53" fmla="*/ 2147483646 h 1545"/>
              <a:gd name="T54" fmla="*/ 2147483646 w 2626"/>
              <a:gd name="T55" fmla="*/ 2147483646 h 1545"/>
              <a:gd name="T56" fmla="*/ 2147483646 w 2626"/>
              <a:gd name="T57" fmla="*/ 2147483646 h 1545"/>
              <a:gd name="T58" fmla="*/ 2147483646 w 2626"/>
              <a:gd name="T59" fmla="*/ 2147483646 h 1545"/>
              <a:gd name="T60" fmla="*/ 2147483646 w 2626"/>
              <a:gd name="T61" fmla="*/ 2147483646 h 1545"/>
              <a:gd name="T62" fmla="*/ 2147483646 w 2626"/>
              <a:gd name="T63" fmla="*/ 2147483646 h 1545"/>
              <a:gd name="T64" fmla="*/ 2147483646 w 2626"/>
              <a:gd name="T65" fmla="*/ 2147483646 h 1545"/>
              <a:gd name="T66" fmla="*/ 2147483646 w 2626"/>
              <a:gd name="T67" fmla="*/ 2147483646 h 1545"/>
              <a:gd name="T68" fmla="*/ 2147483646 w 2626"/>
              <a:gd name="T69" fmla="*/ 2147483646 h 1545"/>
              <a:gd name="T70" fmla="*/ 2147483646 w 2626"/>
              <a:gd name="T71" fmla="*/ 2147483646 h 1545"/>
              <a:gd name="T72" fmla="*/ 2147483646 w 2626"/>
              <a:gd name="T73" fmla="*/ 2147483646 h 1545"/>
              <a:gd name="T74" fmla="*/ 2147483646 w 2626"/>
              <a:gd name="T75" fmla="*/ 2147483646 h 1545"/>
              <a:gd name="T76" fmla="*/ 2147483646 w 2626"/>
              <a:gd name="T77" fmla="*/ 2147483646 h 1545"/>
              <a:gd name="T78" fmla="*/ 2147483646 w 2626"/>
              <a:gd name="T79" fmla="*/ 2147483646 h 1545"/>
              <a:gd name="T80" fmla="*/ 2147483646 w 2626"/>
              <a:gd name="T81" fmla="*/ 2147483646 h 1545"/>
              <a:gd name="T82" fmla="*/ 2147483646 w 2626"/>
              <a:gd name="T83" fmla="*/ 2147483646 h 1545"/>
              <a:gd name="T84" fmla="*/ 2147483646 w 2626"/>
              <a:gd name="T85" fmla="*/ 2147483646 h 1545"/>
              <a:gd name="T86" fmla="*/ 2147483646 w 2626"/>
              <a:gd name="T87" fmla="*/ 2147483646 h 1545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w 2626"/>
              <a:gd name="T133" fmla="*/ 0 h 1545"/>
              <a:gd name="T134" fmla="*/ 2626 w 2626"/>
              <a:gd name="T135" fmla="*/ 1545 h 1545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T132" t="T133" r="T134" b="T135"/>
            <a:pathLst>
              <a:path w="2626" h="1545" extrusionOk="0">
                <a:moveTo>
                  <a:pt x="12" y="125"/>
                </a:moveTo>
                <a:cubicBezTo>
                  <a:pt x="41" y="109"/>
                  <a:pt x="47" y="109"/>
                  <a:pt x="80" y="108"/>
                </a:cubicBezTo>
                <a:cubicBezTo>
                  <a:pt x="316" y="101"/>
                  <a:pt x="555" y="118"/>
                  <a:pt x="790" y="131"/>
                </a:cubicBezTo>
                <a:cubicBezTo>
                  <a:pt x="1239" y="156"/>
                  <a:pt x="1690" y="175"/>
                  <a:pt x="2140" y="158"/>
                </a:cubicBezTo>
                <a:cubicBezTo>
                  <a:pt x="2263" y="153"/>
                  <a:pt x="2386" y="149"/>
                  <a:pt x="2509" y="140"/>
                </a:cubicBezTo>
              </a:path>
              <a:path w="2626" h="1545" extrusionOk="0">
                <a:moveTo>
                  <a:pt x="2320" y="0"/>
                </a:moveTo>
                <a:cubicBezTo>
                  <a:pt x="2337" y="25"/>
                  <a:pt x="2354" y="32"/>
                  <a:pt x="2384" y="40"/>
                </a:cubicBezTo>
                <a:cubicBezTo>
                  <a:pt x="2421" y="50"/>
                  <a:pt x="2457" y="62"/>
                  <a:pt x="2493" y="75"/>
                </a:cubicBezTo>
                <a:cubicBezTo>
                  <a:pt x="2527" y="88"/>
                  <a:pt x="2559" y="103"/>
                  <a:pt x="2589" y="124"/>
                </a:cubicBezTo>
                <a:cubicBezTo>
                  <a:pt x="2606" y="136"/>
                  <a:pt x="2615" y="148"/>
                  <a:pt x="2625" y="165"/>
                </a:cubicBezTo>
                <a:cubicBezTo>
                  <a:pt x="2605" y="175"/>
                  <a:pt x="2584" y="180"/>
                  <a:pt x="2562" y="186"/>
                </a:cubicBezTo>
                <a:cubicBezTo>
                  <a:pt x="2524" y="197"/>
                  <a:pt x="2486" y="208"/>
                  <a:pt x="2449" y="221"/>
                </a:cubicBezTo>
                <a:cubicBezTo>
                  <a:pt x="2418" y="232"/>
                  <a:pt x="2392" y="253"/>
                  <a:pt x="2361" y="265"/>
                </a:cubicBezTo>
                <a:cubicBezTo>
                  <a:pt x="2343" y="269"/>
                  <a:pt x="2337" y="270"/>
                  <a:pt x="2339" y="287"/>
                </a:cubicBezTo>
              </a:path>
              <a:path w="2626" h="1545" extrusionOk="0">
                <a:moveTo>
                  <a:pt x="332" y="706"/>
                </a:moveTo>
                <a:cubicBezTo>
                  <a:pt x="329" y="745"/>
                  <a:pt x="321" y="783"/>
                  <a:pt x="316" y="822"/>
                </a:cubicBezTo>
                <a:cubicBezTo>
                  <a:pt x="308" y="892"/>
                  <a:pt x="299" y="962"/>
                  <a:pt x="291" y="1032"/>
                </a:cubicBezTo>
                <a:cubicBezTo>
                  <a:pt x="283" y="1098"/>
                  <a:pt x="279" y="1163"/>
                  <a:pt x="272" y="1229"/>
                </a:cubicBezTo>
                <a:cubicBezTo>
                  <a:pt x="268" y="1270"/>
                  <a:pt x="253" y="1317"/>
                  <a:pt x="255" y="1358"/>
                </a:cubicBezTo>
                <a:cubicBezTo>
                  <a:pt x="256" y="1365"/>
                  <a:pt x="258" y="1372"/>
                  <a:pt x="259" y="1379"/>
                </a:cubicBezTo>
              </a:path>
              <a:path w="2626" h="1545" extrusionOk="0">
                <a:moveTo>
                  <a:pt x="794" y="377"/>
                </a:moveTo>
                <a:cubicBezTo>
                  <a:pt x="729" y="410"/>
                  <a:pt x="671" y="452"/>
                  <a:pt x="607" y="487"/>
                </a:cubicBezTo>
                <a:cubicBezTo>
                  <a:pt x="538" y="525"/>
                  <a:pt x="467" y="561"/>
                  <a:pt x="399" y="601"/>
                </a:cubicBezTo>
                <a:cubicBezTo>
                  <a:pt x="371" y="619"/>
                  <a:pt x="365" y="623"/>
                  <a:pt x="347" y="632"/>
                </a:cubicBezTo>
              </a:path>
              <a:path w="2626" h="1545" extrusionOk="0">
                <a:moveTo>
                  <a:pt x="906" y="327"/>
                </a:moveTo>
                <a:cubicBezTo>
                  <a:pt x="891" y="370"/>
                  <a:pt x="887" y="415"/>
                  <a:pt x="879" y="460"/>
                </a:cubicBezTo>
                <a:cubicBezTo>
                  <a:pt x="853" y="607"/>
                  <a:pt x="830" y="754"/>
                  <a:pt x="819" y="903"/>
                </a:cubicBezTo>
                <a:cubicBezTo>
                  <a:pt x="814" y="970"/>
                  <a:pt x="815" y="1036"/>
                  <a:pt x="816" y="1103"/>
                </a:cubicBezTo>
                <a:cubicBezTo>
                  <a:pt x="816" y="1123"/>
                  <a:pt x="817" y="1131"/>
                  <a:pt x="828" y="1142"/>
                </a:cubicBezTo>
              </a:path>
              <a:path w="2626" h="1545" extrusionOk="0">
                <a:moveTo>
                  <a:pt x="2054" y="378"/>
                </a:moveTo>
                <a:cubicBezTo>
                  <a:pt x="2030" y="394"/>
                  <a:pt x="2006" y="408"/>
                  <a:pt x="1982" y="424"/>
                </a:cubicBezTo>
                <a:cubicBezTo>
                  <a:pt x="1937" y="454"/>
                  <a:pt x="1891" y="482"/>
                  <a:pt x="1846" y="512"/>
                </a:cubicBezTo>
                <a:cubicBezTo>
                  <a:pt x="1788" y="550"/>
                  <a:pt x="1730" y="587"/>
                  <a:pt x="1673" y="626"/>
                </a:cubicBezTo>
                <a:cubicBezTo>
                  <a:pt x="1630" y="655"/>
                  <a:pt x="1581" y="704"/>
                  <a:pt x="1541" y="728"/>
                </a:cubicBezTo>
                <a:cubicBezTo>
                  <a:pt x="1534" y="729"/>
                  <a:pt x="1527" y="730"/>
                  <a:pt x="1520" y="731"/>
                </a:cubicBezTo>
              </a:path>
              <a:path w="2626" h="1545" extrusionOk="0">
                <a:moveTo>
                  <a:pt x="1529" y="771"/>
                </a:moveTo>
                <a:cubicBezTo>
                  <a:pt x="1522" y="797"/>
                  <a:pt x="1523" y="817"/>
                  <a:pt x="1522" y="844"/>
                </a:cubicBezTo>
                <a:cubicBezTo>
                  <a:pt x="1519" y="895"/>
                  <a:pt x="1518" y="946"/>
                  <a:pt x="1513" y="997"/>
                </a:cubicBezTo>
                <a:cubicBezTo>
                  <a:pt x="1507" y="1063"/>
                  <a:pt x="1499" y="1129"/>
                  <a:pt x="1488" y="1195"/>
                </a:cubicBezTo>
                <a:cubicBezTo>
                  <a:pt x="1479" y="1251"/>
                  <a:pt x="1465" y="1306"/>
                  <a:pt x="1450" y="1361"/>
                </a:cubicBezTo>
                <a:cubicBezTo>
                  <a:pt x="1446" y="1376"/>
                  <a:pt x="1418" y="1437"/>
                  <a:pt x="1442" y="1448"/>
                </a:cubicBezTo>
                <a:cubicBezTo>
                  <a:pt x="1447" y="1447"/>
                  <a:pt x="1453" y="1446"/>
                  <a:pt x="1458" y="1445"/>
                </a:cubicBezTo>
              </a:path>
              <a:path w="2626" h="1545" extrusionOk="0">
                <a:moveTo>
                  <a:pt x="2155" y="450"/>
                </a:moveTo>
                <a:cubicBezTo>
                  <a:pt x="2160" y="477"/>
                  <a:pt x="2152" y="505"/>
                  <a:pt x="2151" y="534"/>
                </a:cubicBezTo>
                <a:cubicBezTo>
                  <a:pt x="2150" y="582"/>
                  <a:pt x="2148" y="630"/>
                  <a:pt x="2143" y="678"/>
                </a:cubicBezTo>
                <a:cubicBezTo>
                  <a:pt x="2135" y="747"/>
                  <a:pt x="2124" y="815"/>
                  <a:pt x="2107" y="882"/>
                </a:cubicBezTo>
                <a:cubicBezTo>
                  <a:pt x="2092" y="939"/>
                  <a:pt x="2072" y="995"/>
                  <a:pt x="2055" y="1051"/>
                </a:cubicBezTo>
                <a:cubicBezTo>
                  <a:pt x="2042" y="1093"/>
                  <a:pt x="2028" y="1133"/>
                  <a:pt x="2018" y="1173"/>
                </a:cubicBezTo>
                <a:cubicBezTo>
                  <a:pt x="2015" y="1183"/>
                  <a:pt x="2011" y="1193"/>
                  <a:pt x="2008" y="1203"/>
                </a:cubicBezTo>
              </a:path>
              <a:path w="2626" h="1545" extrusionOk="0">
                <a:moveTo>
                  <a:pt x="2065" y="1160"/>
                </a:moveTo>
                <a:cubicBezTo>
                  <a:pt x="2035" y="1188"/>
                  <a:pt x="2004" y="1219"/>
                  <a:pt x="1970" y="1242"/>
                </a:cubicBezTo>
                <a:cubicBezTo>
                  <a:pt x="1914" y="1279"/>
                  <a:pt x="1854" y="1315"/>
                  <a:pt x="1796" y="1347"/>
                </a:cubicBezTo>
                <a:cubicBezTo>
                  <a:pt x="1695" y="1403"/>
                  <a:pt x="1585" y="1473"/>
                  <a:pt x="1480" y="1517"/>
                </a:cubicBezTo>
                <a:cubicBezTo>
                  <a:pt x="1448" y="1525"/>
                  <a:pt x="1438" y="1522"/>
                  <a:pt x="1433" y="1544"/>
                </a:cubicBezTo>
              </a:path>
              <a:path w="2626" h="1545" extrusionOk="0">
                <a:moveTo>
                  <a:pt x="826" y="1234"/>
                </a:moveTo>
                <a:cubicBezTo>
                  <a:pt x="802" y="1261"/>
                  <a:pt x="780" y="1281"/>
                  <a:pt x="748" y="1298"/>
                </a:cubicBezTo>
                <a:cubicBezTo>
                  <a:pt x="701" y="1323"/>
                  <a:pt x="652" y="1343"/>
                  <a:pt x="603" y="1363"/>
                </a:cubicBezTo>
                <a:cubicBezTo>
                  <a:pt x="525" y="1395"/>
                  <a:pt x="445" y="1424"/>
                  <a:pt x="369" y="1460"/>
                </a:cubicBezTo>
                <a:cubicBezTo>
                  <a:pt x="313" y="1487"/>
                  <a:pt x="258" y="1516"/>
                  <a:pt x="202" y="1536"/>
                </a:cubicBezTo>
              </a:path>
              <a:path w="2626" h="1545" extrusionOk="0">
                <a:moveTo>
                  <a:pt x="534" y="734"/>
                </a:moveTo>
                <a:cubicBezTo>
                  <a:pt x="561" y="751"/>
                  <a:pt x="582" y="754"/>
                  <a:pt x="613" y="760"/>
                </a:cubicBezTo>
                <a:cubicBezTo>
                  <a:pt x="685" y="774"/>
                  <a:pt x="759" y="770"/>
                  <a:pt x="832" y="768"/>
                </a:cubicBezTo>
                <a:cubicBezTo>
                  <a:pt x="951" y="765"/>
                  <a:pt x="1069" y="763"/>
                  <a:pt x="1188" y="760"/>
                </a:cubicBezTo>
                <a:cubicBezTo>
                  <a:pt x="1309" y="757"/>
                  <a:pt x="1431" y="756"/>
                  <a:pt x="1552" y="763"/>
                </a:cubicBezTo>
                <a:cubicBezTo>
                  <a:pt x="1617" y="767"/>
                  <a:pt x="1685" y="772"/>
                  <a:pt x="1749" y="785"/>
                </a:cubicBezTo>
                <a:cubicBezTo>
                  <a:pt x="1769" y="784"/>
                  <a:pt x="1777" y="784"/>
                  <a:pt x="1789" y="794"/>
                </a:cubicBezTo>
              </a:path>
              <a:path w="2626" h="1545" extrusionOk="0">
                <a:moveTo>
                  <a:pt x="1767" y="657"/>
                </a:moveTo>
                <a:cubicBezTo>
                  <a:pt x="1740" y="674"/>
                  <a:pt x="1748" y="691"/>
                  <a:pt x="1773" y="712"/>
                </a:cubicBezTo>
                <a:cubicBezTo>
                  <a:pt x="1798" y="733"/>
                  <a:pt x="1828" y="745"/>
                  <a:pt x="1858" y="757"/>
                </a:cubicBezTo>
                <a:cubicBezTo>
                  <a:pt x="1878" y="765"/>
                  <a:pt x="1925" y="786"/>
                  <a:pt x="1901" y="816"/>
                </a:cubicBezTo>
                <a:cubicBezTo>
                  <a:pt x="1879" y="842"/>
                  <a:pt x="1825" y="853"/>
                  <a:pt x="1794" y="860"/>
                </a:cubicBezTo>
                <a:cubicBezTo>
                  <a:pt x="1748" y="870"/>
                  <a:pt x="1705" y="883"/>
                  <a:pt x="1661" y="901"/>
                </a:cubicBezTo>
                <a:cubicBezTo>
                  <a:pt x="1635" y="911"/>
                  <a:pt x="1584" y="914"/>
                  <a:pt x="1567" y="932"/>
                </a:cubicBezTo>
                <a:cubicBezTo>
                  <a:pt x="1567" y="936"/>
                  <a:pt x="1567" y="941"/>
                  <a:pt x="1567" y="945"/>
                </a:cubicBezTo>
              </a:path>
              <a:path w="2626" h="1545" extrusionOk="0">
                <a:moveTo>
                  <a:pt x="410" y="1151"/>
                </a:moveTo>
                <a:cubicBezTo>
                  <a:pt x="461" y="1143"/>
                  <a:pt x="512" y="1146"/>
                  <a:pt x="563" y="1141"/>
                </a:cubicBezTo>
                <a:cubicBezTo>
                  <a:pt x="647" y="1133"/>
                  <a:pt x="731" y="1131"/>
                  <a:pt x="815" y="1128"/>
                </a:cubicBezTo>
                <a:cubicBezTo>
                  <a:pt x="943" y="1123"/>
                  <a:pt x="1072" y="1117"/>
                  <a:pt x="1200" y="1116"/>
                </a:cubicBezTo>
                <a:cubicBezTo>
                  <a:pt x="1354" y="1115"/>
                  <a:pt x="1509" y="1116"/>
                  <a:pt x="1663" y="1116"/>
                </a:cubicBezTo>
              </a:path>
              <a:path w="2626" h="1545" extrusionOk="0">
                <a:moveTo>
                  <a:pt x="1694" y="1050"/>
                </a:moveTo>
                <a:cubicBezTo>
                  <a:pt x="1663" y="1042"/>
                  <a:pt x="1689" y="1045"/>
                  <a:pt x="1664" y="1038"/>
                </a:cubicBezTo>
                <a:cubicBezTo>
                  <a:pt x="1673" y="1073"/>
                  <a:pt x="1684" y="1083"/>
                  <a:pt x="1714" y="1104"/>
                </a:cubicBezTo>
                <a:cubicBezTo>
                  <a:pt x="1737" y="1120"/>
                  <a:pt x="1760" y="1127"/>
                  <a:pt x="1786" y="1137"/>
                </a:cubicBezTo>
                <a:cubicBezTo>
                  <a:pt x="1801" y="1143"/>
                  <a:pt x="1816" y="1150"/>
                  <a:pt x="1830" y="1157"/>
                </a:cubicBezTo>
                <a:cubicBezTo>
                  <a:pt x="1808" y="1168"/>
                  <a:pt x="1786" y="1175"/>
                  <a:pt x="1764" y="1187"/>
                </a:cubicBezTo>
                <a:cubicBezTo>
                  <a:pt x="1737" y="1202"/>
                  <a:pt x="1711" y="1215"/>
                  <a:pt x="1683" y="1228"/>
                </a:cubicBezTo>
                <a:cubicBezTo>
                  <a:pt x="1665" y="1236"/>
                  <a:pt x="1629" y="1259"/>
                  <a:pt x="1613" y="1263"/>
                </a:cubicBezTo>
                <a:cubicBezTo>
                  <a:pt x="1606" y="1262"/>
                  <a:pt x="1599" y="1262"/>
                  <a:pt x="1592" y="1261"/>
                </a:cubicBezTo>
              </a:path>
            </a:pathLst>
          </a:custGeom>
          <a:noFill/>
          <a:ln w="19050" cap="rnd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grpSp>
        <p:nvGrpSpPr>
          <p:cNvPr id="215" name="Group 4"/>
          <p:cNvGrpSpPr>
            <a:grpSpLocks/>
          </p:cNvGrpSpPr>
          <p:nvPr/>
        </p:nvGrpSpPr>
        <p:grpSpPr bwMode="auto">
          <a:xfrm>
            <a:off x="3124200" y="3429000"/>
            <a:ext cx="425450" cy="522288"/>
            <a:chOff x="4823" y="2862"/>
            <a:chExt cx="268" cy="425"/>
          </a:xfrm>
        </p:grpSpPr>
        <p:sp>
          <p:nvSpPr>
            <p:cNvPr id="216" name="Ink 5"/>
            <p:cNvSpPr>
              <a:spLocks noRot="1" noChangeAspect="1" noEditPoints="1" noChangeArrowheads="1" noChangeShapeType="1" noTextEdit="1"/>
            </p:cNvSpPr>
            <p:nvPr/>
          </p:nvSpPr>
          <p:spPr bwMode="auto">
            <a:xfrm>
              <a:off x="4831" y="3060"/>
              <a:ext cx="25" cy="222"/>
            </a:xfrm>
            <a:custGeom>
              <a:avLst/>
              <a:gdLst>
                <a:gd name="T0" fmla="*/ 0 w 111"/>
                <a:gd name="T1" fmla="*/ 0 h 980"/>
                <a:gd name="T2" fmla="*/ 0 w 111"/>
                <a:gd name="T3" fmla="*/ 0 h 980"/>
                <a:gd name="T4" fmla="*/ 0 w 111"/>
                <a:gd name="T5" fmla="*/ 0 h 980"/>
                <a:gd name="T6" fmla="*/ 0 w 111"/>
                <a:gd name="T7" fmla="*/ 0 h 980"/>
                <a:gd name="T8" fmla="*/ 0 w 111"/>
                <a:gd name="T9" fmla="*/ 0 h 980"/>
                <a:gd name="T10" fmla="*/ 0 w 111"/>
                <a:gd name="T11" fmla="*/ 0 h 98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11"/>
                <a:gd name="T19" fmla="*/ 0 h 980"/>
                <a:gd name="T20" fmla="*/ 111 w 111"/>
                <a:gd name="T21" fmla="*/ 980 h 98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11" h="980" extrusionOk="0">
                  <a:moveTo>
                    <a:pt x="0" y="14"/>
                  </a:moveTo>
                  <a:cubicBezTo>
                    <a:pt x="7" y="34"/>
                    <a:pt x="5" y="28"/>
                    <a:pt x="6" y="50"/>
                  </a:cubicBezTo>
                  <a:cubicBezTo>
                    <a:pt x="10" y="118"/>
                    <a:pt x="14" y="185"/>
                    <a:pt x="18" y="253"/>
                  </a:cubicBezTo>
                  <a:cubicBezTo>
                    <a:pt x="25" y="371"/>
                    <a:pt x="31" y="489"/>
                    <a:pt x="38" y="607"/>
                  </a:cubicBezTo>
                  <a:cubicBezTo>
                    <a:pt x="44" y="701"/>
                    <a:pt x="41" y="811"/>
                    <a:pt x="66" y="903"/>
                  </a:cubicBezTo>
                  <a:cubicBezTo>
                    <a:pt x="76" y="939"/>
                    <a:pt x="86" y="956"/>
                    <a:pt x="110" y="979"/>
                  </a:cubicBezTo>
                </a:path>
              </a:pathLst>
            </a:custGeom>
            <a:noFill/>
            <a:ln w="19050" cap="rnd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7" name="Ink 6"/>
            <p:cNvSpPr>
              <a:spLocks noRot="1" noChangeAspect="1" noEditPoints="1" noChangeArrowheads="1" noChangeShapeType="1" noTextEdit="1"/>
            </p:cNvSpPr>
            <p:nvPr/>
          </p:nvSpPr>
          <p:spPr bwMode="auto">
            <a:xfrm>
              <a:off x="4824" y="3028"/>
              <a:ext cx="209" cy="28"/>
            </a:xfrm>
            <a:custGeom>
              <a:avLst/>
              <a:gdLst>
                <a:gd name="T0" fmla="*/ 0 w 921"/>
                <a:gd name="T1" fmla="*/ 0 h 122"/>
                <a:gd name="T2" fmla="*/ 0 w 921"/>
                <a:gd name="T3" fmla="*/ 0 h 122"/>
                <a:gd name="T4" fmla="*/ 0 w 921"/>
                <a:gd name="T5" fmla="*/ 0 h 122"/>
                <a:gd name="T6" fmla="*/ 0 w 921"/>
                <a:gd name="T7" fmla="*/ 0 h 122"/>
                <a:gd name="T8" fmla="*/ 0 w 921"/>
                <a:gd name="T9" fmla="*/ 0 h 12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921"/>
                <a:gd name="T16" fmla="*/ 0 h 122"/>
                <a:gd name="T17" fmla="*/ 921 w 921"/>
                <a:gd name="T18" fmla="*/ 122 h 12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921" h="122" extrusionOk="0">
                  <a:moveTo>
                    <a:pt x="0" y="112"/>
                  </a:moveTo>
                  <a:cubicBezTo>
                    <a:pt x="42" y="127"/>
                    <a:pt x="78" y="113"/>
                    <a:pt x="122" y="109"/>
                  </a:cubicBezTo>
                  <a:cubicBezTo>
                    <a:pt x="225" y="100"/>
                    <a:pt x="327" y="87"/>
                    <a:pt x="429" y="74"/>
                  </a:cubicBezTo>
                  <a:cubicBezTo>
                    <a:pt x="562" y="57"/>
                    <a:pt x="693" y="32"/>
                    <a:pt x="826" y="12"/>
                  </a:cubicBezTo>
                  <a:cubicBezTo>
                    <a:pt x="857" y="8"/>
                    <a:pt x="889" y="4"/>
                    <a:pt x="920" y="0"/>
                  </a:cubicBezTo>
                </a:path>
              </a:pathLst>
            </a:custGeom>
            <a:noFill/>
            <a:ln w="19050" cap="rnd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8" name="Ink 7"/>
            <p:cNvSpPr>
              <a:spLocks noRot="1" noChangeAspect="1" noEditPoints="1" noChangeArrowheads="1" noChangeShapeType="1" noTextEdit="1"/>
            </p:cNvSpPr>
            <p:nvPr/>
          </p:nvSpPr>
          <p:spPr bwMode="auto">
            <a:xfrm>
              <a:off x="4994" y="3031"/>
              <a:ext cx="50" cy="242"/>
            </a:xfrm>
            <a:custGeom>
              <a:avLst/>
              <a:gdLst>
                <a:gd name="T0" fmla="*/ 0 w 217"/>
                <a:gd name="T1" fmla="*/ 0 h 1071"/>
                <a:gd name="T2" fmla="*/ 0 w 217"/>
                <a:gd name="T3" fmla="*/ 0 h 1071"/>
                <a:gd name="T4" fmla="*/ 0 w 217"/>
                <a:gd name="T5" fmla="*/ 0 h 1071"/>
                <a:gd name="T6" fmla="*/ 0 w 217"/>
                <a:gd name="T7" fmla="*/ 0 h 1071"/>
                <a:gd name="T8" fmla="*/ 0 w 217"/>
                <a:gd name="T9" fmla="*/ 0 h 107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17"/>
                <a:gd name="T16" fmla="*/ 0 h 1071"/>
                <a:gd name="T17" fmla="*/ 217 w 217"/>
                <a:gd name="T18" fmla="*/ 1071 h 107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17" h="1071" extrusionOk="0">
                  <a:moveTo>
                    <a:pt x="214" y="0"/>
                  </a:moveTo>
                  <a:cubicBezTo>
                    <a:pt x="211" y="36"/>
                    <a:pt x="198" y="63"/>
                    <a:pt x="189" y="99"/>
                  </a:cubicBezTo>
                  <a:cubicBezTo>
                    <a:pt x="168" y="180"/>
                    <a:pt x="147" y="261"/>
                    <a:pt x="128" y="343"/>
                  </a:cubicBezTo>
                  <a:cubicBezTo>
                    <a:pt x="93" y="494"/>
                    <a:pt x="65" y="647"/>
                    <a:pt x="35" y="799"/>
                  </a:cubicBezTo>
                  <a:cubicBezTo>
                    <a:pt x="17" y="888"/>
                    <a:pt x="7" y="980"/>
                    <a:pt x="0" y="1070"/>
                  </a:cubicBezTo>
                </a:path>
              </a:pathLst>
            </a:custGeom>
            <a:noFill/>
            <a:ln w="19050" cap="rnd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9" name="Ink 8"/>
            <p:cNvSpPr>
              <a:spLocks noRot="1" noChangeAspect="1" noEditPoints="1" noChangeArrowheads="1" noChangeShapeType="1" noTextEdit="1"/>
            </p:cNvSpPr>
            <p:nvPr/>
          </p:nvSpPr>
          <p:spPr bwMode="auto">
            <a:xfrm>
              <a:off x="4823" y="3248"/>
              <a:ext cx="169" cy="39"/>
            </a:xfrm>
            <a:custGeom>
              <a:avLst/>
              <a:gdLst>
                <a:gd name="T0" fmla="*/ 0 w 746"/>
                <a:gd name="T1" fmla="*/ 0 h 170"/>
                <a:gd name="T2" fmla="*/ 0 w 746"/>
                <a:gd name="T3" fmla="*/ 0 h 170"/>
                <a:gd name="T4" fmla="*/ 0 w 746"/>
                <a:gd name="T5" fmla="*/ 0 h 170"/>
                <a:gd name="T6" fmla="*/ 0 w 746"/>
                <a:gd name="T7" fmla="*/ 0 h 170"/>
                <a:gd name="T8" fmla="*/ 0 w 746"/>
                <a:gd name="T9" fmla="*/ 0 h 17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46"/>
                <a:gd name="T16" fmla="*/ 0 h 170"/>
                <a:gd name="T17" fmla="*/ 746 w 746"/>
                <a:gd name="T18" fmla="*/ 170 h 17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46" h="170" extrusionOk="0">
                  <a:moveTo>
                    <a:pt x="0" y="169"/>
                  </a:moveTo>
                  <a:cubicBezTo>
                    <a:pt x="33" y="161"/>
                    <a:pt x="62" y="153"/>
                    <a:pt x="95" y="141"/>
                  </a:cubicBezTo>
                  <a:cubicBezTo>
                    <a:pt x="193" y="107"/>
                    <a:pt x="297" y="80"/>
                    <a:pt x="398" y="57"/>
                  </a:cubicBezTo>
                  <a:cubicBezTo>
                    <a:pt x="494" y="35"/>
                    <a:pt x="593" y="33"/>
                    <a:pt x="689" y="16"/>
                  </a:cubicBezTo>
                  <a:cubicBezTo>
                    <a:pt x="708" y="11"/>
                    <a:pt x="726" y="5"/>
                    <a:pt x="745" y="0"/>
                  </a:cubicBezTo>
                </a:path>
              </a:pathLst>
            </a:custGeom>
            <a:noFill/>
            <a:ln w="19050" cap="rnd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20" name="Ink 9"/>
            <p:cNvSpPr>
              <a:spLocks noRot="1" noChangeAspect="1" noEditPoints="1" noChangeArrowheads="1" noChangeShapeType="1" noTextEdit="1"/>
            </p:cNvSpPr>
            <p:nvPr/>
          </p:nvSpPr>
          <p:spPr bwMode="auto">
            <a:xfrm>
              <a:off x="5039" y="3030"/>
              <a:ext cx="46" cy="5"/>
            </a:xfrm>
            <a:custGeom>
              <a:avLst/>
              <a:gdLst>
                <a:gd name="T0" fmla="*/ 0 w 205"/>
                <a:gd name="T1" fmla="*/ 0 h 24"/>
                <a:gd name="T2" fmla="*/ 0 w 205"/>
                <a:gd name="T3" fmla="*/ 0 h 24"/>
                <a:gd name="T4" fmla="*/ 0 w 205"/>
                <a:gd name="T5" fmla="*/ 0 h 24"/>
                <a:gd name="T6" fmla="*/ 0 w 205"/>
                <a:gd name="T7" fmla="*/ 0 h 2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05"/>
                <a:gd name="T13" fmla="*/ 0 h 24"/>
                <a:gd name="T14" fmla="*/ 205 w 205"/>
                <a:gd name="T15" fmla="*/ 24 h 2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05" h="24" extrusionOk="0">
                  <a:moveTo>
                    <a:pt x="2" y="0"/>
                  </a:moveTo>
                  <a:cubicBezTo>
                    <a:pt x="7" y="24"/>
                    <a:pt x="24" y="20"/>
                    <a:pt x="53" y="20"/>
                  </a:cubicBezTo>
                  <a:cubicBezTo>
                    <a:pt x="93" y="21"/>
                    <a:pt x="139" y="25"/>
                    <a:pt x="178" y="20"/>
                  </a:cubicBezTo>
                  <a:cubicBezTo>
                    <a:pt x="187" y="17"/>
                    <a:pt x="195" y="14"/>
                    <a:pt x="204" y="11"/>
                  </a:cubicBezTo>
                </a:path>
              </a:pathLst>
            </a:custGeom>
            <a:noFill/>
            <a:ln w="19050" cap="rnd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21" name="Ink 10"/>
            <p:cNvSpPr>
              <a:spLocks noRot="1" noChangeAspect="1" noEditPoints="1" noChangeArrowheads="1" noChangeShapeType="1" noTextEdit="1"/>
            </p:cNvSpPr>
            <p:nvPr/>
          </p:nvSpPr>
          <p:spPr bwMode="auto">
            <a:xfrm>
              <a:off x="5014" y="3050"/>
              <a:ext cx="77" cy="203"/>
            </a:xfrm>
            <a:custGeom>
              <a:avLst/>
              <a:gdLst>
                <a:gd name="T0" fmla="*/ 0 w 342"/>
                <a:gd name="T1" fmla="*/ 0 h 899"/>
                <a:gd name="T2" fmla="*/ 0 w 342"/>
                <a:gd name="T3" fmla="*/ 0 h 899"/>
                <a:gd name="T4" fmla="*/ 0 w 342"/>
                <a:gd name="T5" fmla="*/ 0 h 899"/>
                <a:gd name="T6" fmla="*/ 0 w 342"/>
                <a:gd name="T7" fmla="*/ 0 h 899"/>
                <a:gd name="T8" fmla="*/ 0 w 342"/>
                <a:gd name="T9" fmla="*/ 0 h 89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42"/>
                <a:gd name="T16" fmla="*/ 0 h 899"/>
                <a:gd name="T17" fmla="*/ 342 w 342"/>
                <a:gd name="T18" fmla="*/ 899 h 89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42" h="899" extrusionOk="0">
                  <a:moveTo>
                    <a:pt x="341" y="0"/>
                  </a:moveTo>
                  <a:cubicBezTo>
                    <a:pt x="319" y="37"/>
                    <a:pt x="309" y="62"/>
                    <a:pt x="292" y="103"/>
                  </a:cubicBezTo>
                  <a:cubicBezTo>
                    <a:pt x="240" y="231"/>
                    <a:pt x="191" y="359"/>
                    <a:pt x="140" y="487"/>
                  </a:cubicBezTo>
                  <a:cubicBezTo>
                    <a:pt x="105" y="576"/>
                    <a:pt x="75" y="666"/>
                    <a:pt x="43" y="756"/>
                  </a:cubicBezTo>
                  <a:cubicBezTo>
                    <a:pt x="26" y="804"/>
                    <a:pt x="9" y="851"/>
                    <a:pt x="0" y="898"/>
                  </a:cubicBezTo>
                </a:path>
              </a:pathLst>
            </a:custGeom>
            <a:noFill/>
            <a:ln w="19050" cap="rnd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22" name="Ink 11"/>
            <p:cNvSpPr>
              <a:spLocks noRot="1" noChangeAspect="1" noEditPoints="1" noChangeArrowheads="1" noChangeShapeType="1" noTextEdit="1"/>
            </p:cNvSpPr>
            <p:nvPr/>
          </p:nvSpPr>
          <p:spPr bwMode="auto">
            <a:xfrm>
              <a:off x="4899" y="2862"/>
              <a:ext cx="126" cy="177"/>
            </a:xfrm>
            <a:custGeom>
              <a:avLst/>
              <a:gdLst>
                <a:gd name="T0" fmla="*/ 0 w 555"/>
                <a:gd name="T1" fmla="*/ 0 h 780"/>
                <a:gd name="T2" fmla="*/ 0 w 555"/>
                <a:gd name="T3" fmla="*/ 0 h 780"/>
                <a:gd name="T4" fmla="*/ 0 w 555"/>
                <a:gd name="T5" fmla="*/ 0 h 780"/>
                <a:gd name="T6" fmla="*/ 0 w 555"/>
                <a:gd name="T7" fmla="*/ 0 h 780"/>
                <a:gd name="T8" fmla="*/ 0 w 555"/>
                <a:gd name="T9" fmla="*/ 0 h 780"/>
                <a:gd name="T10" fmla="*/ 0 w 555"/>
                <a:gd name="T11" fmla="*/ 0 h 780"/>
                <a:gd name="T12" fmla="*/ 0 w 555"/>
                <a:gd name="T13" fmla="*/ 0 h 780"/>
                <a:gd name="T14" fmla="*/ 0 w 555"/>
                <a:gd name="T15" fmla="*/ 0 h 780"/>
                <a:gd name="T16" fmla="*/ 0 w 555"/>
                <a:gd name="T17" fmla="*/ 0 h 780"/>
                <a:gd name="T18" fmla="*/ 0 w 555"/>
                <a:gd name="T19" fmla="*/ 0 h 78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555"/>
                <a:gd name="T31" fmla="*/ 0 h 780"/>
                <a:gd name="T32" fmla="*/ 555 w 555"/>
                <a:gd name="T33" fmla="*/ 780 h 78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555" h="780" extrusionOk="0">
                  <a:moveTo>
                    <a:pt x="0" y="779"/>
                  </a:moveTo>
                  <a:cubicBezTo>
                    <a:pt x="9" y="751"/>
                    <a:pt x="14" y="724"/>
                    <a:pt x="21" y="695"/>
                  </a:cubicBezTo>
                  <a:cubicBezTo>
                    <a:pt x="36" y="630"/>
                    <a:pt x="52" y="566"/>
                    <a:pt x="69" y="501"/>
                  </a:cubicBezTo>
                  <a:cubicBezTo>
                    <a:pt x="94" y="405"/>
                    <a:pt x="126" y="309"/>
                    <a:pt x="166" y="219"/>
                  </a:cubicBezTo>
                  <a:cubicBezTo>
                    <a:pt x="195" y="154"/>
                    <a:pt x="234" y="61"/>
                    <a:pt x="296" y="19"/>
                  </a:cubicBezTo>
                  <a:cubicBezTo>
                    <a:pt x="341" y="-11"/>
                    <a:pt x="396" y="-3"/>
                    <a:pt x="432" y="35"/>
                  </a:cubicBezTo>
                  <a:cubicBezTo>
                    <a:pt x="485" y="90"/>
                    <a:pt x="507" y="174"/>
                    <a:pt x="524" y="246"/>
                  </a:cubicBezTo>
                  <a:cubicBezTo>
                    <a:pt x="544" y="330"/>
                    <a:pt x="552" y="417"/>
                    <a:pt x="554" y="503"/>
                  </a:cubicBezTo>
                  <a:cubicBezTo>
                    <a:pt x="555" y="559"/>
                    <a:pt x="559" y="630"/>
                    <a:pt x="544" y="684"/>
                  </a:cubicBezTo>
                  <a:cubicBezTo>
                    <a:pt x="531" y="705"/>
                    <a:pt x="527" y="713"/>
                    <a:pt x="532" y="731"/>
                  </a:cubicBezTo>
                </a:path>
              </a:pathLst>
            </a:custGeom>
            <a:noFill/>
            <a:ln w="19050" cap="rnd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23" name="Ink 12"/>
            <p:cNvSpPr>
              <a:spLocks noRot="1" noChangeAspect="1" noEditPoints="1" noChangeArrowheads="1" noChangeShapeType="1" noTextEdit="1"/>
            </p:cNvSpPr>
            <p:nvPr/>
          </p:nvSpPr>
          <p:spPr bwMode="auto">
            <a:xfrm>
              <a:off x="4926" y="2911"/>
              <a:ext cx="73" cy="132"/>
            </a:xfrm>
            <a:custGeom>
              <a:avLst/>
              <a:gdLst>
                <a:gd name="T0" fmla="*/ 0 w 323"/>
                <a:gd name="T1" fmla="*/ 0 h 582"/>
                <a:gd name="T2" fmla="*/ 0 w 323"/>
                <a:gd name="T3" fmla="*/ 0 h 582"/>
                <a:gd name="T4" fmla="*/ 0 w 323"/>
                <a:gd name="T5" fmla="*/ 0 h 582"/>
                <a:gd name="T6" fmla="*/ 0 w 323"/>
                <a:gd name="T7" fmla="*/ 0 h 582"/>
                <a:gd name="T8" fmla="*/ 0 w 323"/>
                <a:gd name="T9" fmla="*/ 0 h 582"/>
                <a:gd name="T10" fmla="*/ 0 w 323"/>
                <a:gd name="T11" fmla="*/ 0 h 582"/>
                <a:gd name="T12" fmla="*/ 0 w 323"/>
                <a:gd name="T13" fmla="*/ 0 h 582"/>
                <a:gd name="T14" fmla="*/ 0 w 323"/>
                <a:gd name="T15" fmla="*/ 0 h 582"/>
                <a:gd name="T16" fmla="*/ 0 w 323"/>
                <a:gd name="T17" fmla="*/ 0 h 58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23"/>
                <a:gd name="T28" fmla="*/ 0 h 582"/>
                <a:gd name="T29" fmla="*/ 323 w 323"/>
                <a:gd name="T30" fmla="*/ 582 h 582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23" h="582" extrusionOk="0">
                  <a:moveTo>
                    <a:pt x="5" y="581"/>
                  </a:moveTo>
                  <a:cubicBezTo>
                    <a:pt x="0" y="552"/>
                    <a:pt x="0" y="521"/>
                    <a:pt x="3" y="491"/>
                  </a:cubicBezTo>
                  <a:cubicBezTo>
                    <a:pt x="9" y="430"/>
                    <a:pt x="15" y="370"/>
                    <a:pt x="28" y="310"/>
                  </a:cubicBezTo>
                  <a:cubicBezTo>
                    <a:pt x="49" y="215"/>
                    <a:pt x="75" y="108"/>
                    <a:pt x="144" y="36"/>
                  </a:cubicBezTo>
                  <a:cubicBezTo>
                    <a:pt x="170" y="9"/>
                    <a:pt x="203" y="-11"/>
                    <a:pt x="237" y="11"/>
                  </a:cubicBezTo>
                  <a:cubicBezTo>
                    <a:pt x="276" y="36"/>
                    <a:pt x="290" y="81"/>
                    <a:pt x="300" y="122"/>
                  </a:cubicBezTo>
                  <a:cubicBezTo>
                    <a:pt x="315" y="182"/>
                    <a:pt x="321" y="243"/>
                    <a:pt x="322" y="305"/>
                  </a:cubicBezTo>
                  <a:cubicBezTo>
                    <a:pt x="323" y="353"/>
                    <a:pt x="313" y="404"/>
                    <a:pt x="312" y="449"/>
                  </a:cubicBezTo>
                  <a:cubicBezTo>
                    <a:pt x="315" y="476"/>
                    <a:pt x="319" y="483"/>
                    <a:pt x="306" y="496"/>
                  </a:cubicBezTo>
                </a:path>
              </a:pathLst>
            </a:custGeom>
            <a:noFill/>
            <a:ln w="19050" cap="rnd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24" name="Ink 13"/>
            <p:cNvSpPr>
              <a:spLocks noRot="1" noChangeAspect="1" noEditPoints="1" noChangeArrowheads="1" noChangeShapeType="1" noTextEdit="1"/>
            </p:cNvSpPr>
            <p:nvPr/>
          </p:nvSpPr>
          <p:spPr bwMode="auto">
            <a:xfrm>
              <a:off x="4896" y="3072"/>
              <a:ext cx="81" cy="149"/>
            </a:xfrm>
            <a:custGeom>
              <a:avLst/>
              <a:gdLst>
                <a:gd name="T0" fmla="*/ 0 w 360"/>
                <a:gd name="T1" fmla="*/ 0 h 653"/>
                <a:gd name="T2" fmla="*/ 0 w 360"/>
                <a:gd name="T3" fmla="*/ 0 h 653"/>
                <a:gd name="T4" fmla="*/ 0 w 360"/>
                <a:gd name="T5" fmla="*/ 0 h 653"/>
                <a:gd name="T6" fmla="*/ 0 w 360"/>
                <a:gd name="T7" fmla="*/ 0 h 653"/>
                <a:gd name="T8" fmla="*/ 0 w 360"/>
                <a:gd name="T9" fmla="*/ 0 h 653"/>
                <a:gd name="T10" fmla="*/ 0 w 360"/>
                <a:gd name="T11" fmla="*/ 0 h 653"/>
                <a:gd name="T12" fmla="*/ 0 w 360"/>
                <a:gd name="T13" fmla="*/ 0 h 653"/>
                <a:gd name="T14" fmla="*/ 0 w 360"/>
                <a:gd name="T15" fmla="*/ 0 h 653"/>
                <a:gd name="T16" fmla="*/ 0 w 360"/>
                <a:gd name="T17" fmla="*/ 0 h 653"/>
                <a:gd name="T18" fmla="*/ 0 w 360"/>
                <a:gd name="T19" fmla="*/ 0 h 653"/>
                <a:gd name="T20" fmla="*/ 0 w 360"/>
                <a:gd name="T21" fmla="*/ 0 h 653"/>
                <a:gd name="T22" fmla="*/ 0 w 360"/>
                <a:gd name="T23" fmla="*/ 0 h 653"/>
                <a:gd name="T24" fmla="*/ 0 w 360"/>
                <a:gd name="T25" fmla="*/ 0 h 653"/>
                <a:gd name="T26" fmla="*/ 0 w 360"/>
                <a:gd name="T27" fmla="*/ 0 h 653"/>
                <a:gd name="T28" fmla="*/ 0 w 360"/>
                <a:gd name="T29" fmla="*/ 0 h 653"/>
                <a:gd name="T30" fmla="*/ 0 w 360"/>
                <a:gd name="T31" fmla="*/ 0 h 653"/>
                <a:gd name="T32" fmla="*/ 0 w 360"/>
                <a:gd name="T33" fmla="*/ 0 h 653"/>
                <a:gd name="T34" fmla="*/ 0 w 360"/>
                <a:gd name="T35" fmla="*/ 0 h 653"/>
                <a:gd name="T36" fmla="*/ 0 w 360"/>
                <a:gd name="T37" fmla="*/ 0 h 653"/>
                <a:gd name="T38" fmla="*/ 0 w 360"/>
                <a:gd name="T39" fmla="*/ 0 h 653"/>
                <a:gd name="T40" fmla="*/ 0 w 360"/>
                <a:gd name="T41" fmla="*/ 0 h 653"/>
                <a:gd name="T42" fmla="*/ 0 w 360"/>
                <a:gd name="T43" fmla="*/ 0 h 653"/>
                <a:gd name="T44" fmla="*/ 0 w 360"/>
                <a:gd name="T45" fmla="*/ 0 h 653"/>
                <a:gd name="T46" fmla="*/ 0 w 360"/>
                <a:gd name="T47" fmla="*/ 0 h 653"/>
                <a:gd name="T48" fmla="*/ 0 w 360"/>
                <a:gd name="T49" fmla="*/ 0 h 653"/>
                <a:gd name="T50" fmla="*/ 0 w 360"/>
                <a:gd name="T51" fmla="*/ 0 h 653"/>
                <a:gd name="T52" fmla="*/ 0 w 360"/>
                <a:gd name="T53" fmla="*/ 0 h 653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360"/>
                <a:gd name="T82" fmla="*/ 0 h 653"/>
                <a:gd name="T83" fmla="*/ 360 w 360"/>
                <a:gd name="T84" fmla="*/ 653 h 653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360" h="653" extrusionOk="0">
                  <a:moveTo>
                    <a:pt x="109" y="0"/>
                  </a:moveTo>
                  <a:cubicBezTo>
                    <a:pt x="89" y="24"/>
                    <a:pt x="71" y="45"/>
                    <a:pt x="53" y="70"/>
                  </a:cubicBezTo>
                  <a:cubicBezTo>
                    <a:pt x="33" y="97"/>
                    <a:pt x="26" y="120"/>
                    <a:pt x="25" y="154"/>
                  </a:cubicBezTo>
                  <a:cubicBezTo>
                    <a:pt x="24" y="176"/>
                    <a:pt x="20" y="198"/>
                    <a:pt x="25" y="220"/>
                  </a:cubicBezTo>
                  <a:cubicBezTo>
                    <a:pt x="30" y="242"/>
                    <a:pt x="38" y="271"/>
                    <a:pt x="57" y="286"/>
                  </a:cubicBezTo>
                  <a:cubicBezTo>
                    <a:pt x="75" y="300"/>
                    <a:pt x="118" y="318"/>
                    <a:pt x="141" y="311"/>
                  </a:cubicBezTo>
                  <a:cubicBezTo>
                    <a:pt x="147" y="306"/>
                    <a:pt x="154" y="301"/>
                    <a:pt x="160" y="296"/>
                  </a:cubicBezTo>
                </a:path>
                <a:path w="360" h="653" extrusionOk="0">
                  <a:moveTo>
                    <a:pt x="115" y="385"/>
                  </a:moveTo>
                  <a:cubicBezTo>
                    <a:pt x="115" y="412"/>
                    <a:pt x="107" y="426"/>
                    <a:pt x="97" y="451"/>
                  </a:cubicBezTo>
                  <a:cubicBezTo>
                    <a:pt x="85" y="480"/>
                    <a:pt x="74" y="510"/>
                    <a:pt x="60" y="539"/>
                  </a:cubicBezTo>
                  <a:cubicBezTo>
                    <a:pt x="46" y="568"/>
                    <a:pt x="38" y="594"/>
                    <a:pt x="35" y="624"/>
                  </a:cubicBezTo>
                </a:path>
                <a:path w="360" h="653" extrusionOk="0">
                  <a:moveTo>
                    <a:pt x="0" y="652"/>
                  </a:moveTo>
                  <a:cubicBezTo>
                    <a:pt x="26" y="641"/>
                    <a:pt x="49" y="638"/>
                    <a:pt x="78" y="637"/>
                  </a:cubicBezTo>
                  <a:cubicBezTo>
                    <a:pt x="109" y="636"/>
                    <a:pt x="145" y="639"/>
                    <a:pt x="175" y="629"/>
                  </a:cubicBezTo>
                  <a:cubicBezTo>
                    <a:pt x="212" y="617"/>
                    <a:pt x="245" y="608"/>
                    <a:pt x="282" y="601"/>
                  </a:cubicBezTo>
                </a:path>
                <a:path w="360" h="653" extrusionOk="0">
                  <a:moveTo>
                    <a:pt x="254" y="329"/>
                  </a:moveTo>
                  <a:cubicBezTo>
                    <a:pt x="251" y="362"/>
                    <a:pt x="250" y="396"/>
                    <a:pt x="251" y="430"/>
                  </a:cubicBezTo>
                  <a:cubicBezTo>
                    <a:pt x="253" y="470"/>
                    <a:pt x="251" y="509"/>
                    <a:pt x="254" y="549"/>
                  </a:cubicBezTo>
                  <a:cubicBezTo>
                    <a:pt x="257" y="583"/>
                    <a:pt x="259" y="608"/>
                    <a:pt x="272" y="639"/>
                  </a:cubicBezTo>
                </a:path>
                <a:path w="360" h="653" extrusionOk="0">
                  <a:moveTo>
                    <a:pt x="262" y="348"/>
                  </a:moveTo>
                  <a:cubicBezTo>
                    <a:pt x="286" y="329"/>
                    <a:pt x="314" y="311"/>
                    <a:pt x="335" y="289"/>
                  </a:cubicBezTo>
                  <a:cubicBezTo>
                    <a:pt x="358" y="265"/>
                    <a:pt x="358" y="250"/>
                    <a:pt x="357" y="219"/>
                  </a:cubicBezTo>
                  <a:cubicBezTo>
                    <a:pt x="356" y="197"/>
                    <a:pt x="350" y="177"/>
                    <a:pt x="340" y="158"/>
                  </a:cubicBezTo>
                  <a:cubicBezTo>
                    <a:pt x="328" y="137"/>
                    <a:pt x="310" y="112"/>
                    <a:pt x="291" y="97"/>
                  </a:cubicBezTo>
                  <a:cubicBezTo>
                    <a:pt x="270" y="80"/>
                    <a:pt x="247" y="63"/>
                    <a:pt x="220" y="57"/>
                  </a:cubicBezTo>
                  <a:cubicBezTo>
                    <a:pt x="178" y="48"/>
                    <a:pt x="124" y="69"/>
                    <a:pt x="88" y="88"/>
                  </a:cubicBezTo>
                  <a:cubicBezTo>
                    <a:pt x="64" y="101"/>
                    <a:pt x="55" y="99"/>
                    <a:pt x="29" y="94"/>
                  </a:cubicBezTo>
                </a:path>
              </a:pathLst>
            </a:custGeom>
            <a:noFill/>
            <a:ln w="19050" cap="rnd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25" name="Text Box 96"/>
          <p:cNvSpPr txBox="1">
            <a:spLocks noChangeArrowheads="1"/>
          </p:cNvSpPr>
          <p:nvPr/>
        </p:nvSpPr>
        <p:spPr bwMode="auto">
          <a:xfrm>
            <a:off x="2905125" y="3886200"/>
            <a:ext cx="7874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600">
                <a:solidFill>
                  <a:srgbClr val="FF0000"/>
                </a:solidFill>
                <a:latin typeface="Felt Tip Roman" panose="02000400000000000000" pitchFamily="2" charset="0"/>
              </a:rPr>
              <a:t>Secure</a:t>
            </a:r>
          </a:p>
        </p:txBody>
      </p:sp>
      <p:sp>
        <p:nvSpPr>
          <p:cNvPr id="226" name="Text Box 97"/>
          <p:cNvSpPr txBox="1">
            <a:spLocks noChangeArrowheads="1"/>
          </p:cNvSpPr>
          <p:nvPr/>
        </p:nvSpPr>
        <p:spPr bwMode="auto">
          <a:xfrm>
            <a:off x="3997325" y="2362200"/>
            <a:ext cx="954088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600">
                <a:solidFill>
                  <a:srgbClr val="FF0000"/>
                </a:solidFill>
                <a:latin typeface="Felt Tip Roman" panose="02000400000000000000" pitchFamily="2" charset="0"/>
              </a:rPr>
              <a:t>Available</a:t>
            </a:r>
          </a:p>
        </p:txBody>
      </p:sp>
      <p:sp>
        <p:nvSpPr>
          <p:cNvPr id="227" name="Text Box 98"/>
          <p:cNvSpPr txBox="1">
            <a:spLocks noChangeArrowheads="1"/>
          </p:cNvSpPr>
          <p:nvPr/>
        </p:nvSpPr>
        <p:spPr bwMode="auto">
          <a:xfrm>
            <a:off x="5389563" y="3352800"/>
            <a:ext cx="827087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600">
                <a:solidFill>
                  <a:srgbClr val="FF0000"/>
                </a:solidFill>
                <a:latin typeface="Felt Tip Roman" panose="02000400000000000000" pitchFamily="2" charset="0"/>
              </a:rPr>
              <a:t>Perform</a:t>
            </a:r>
          </a:p>
        </p:txBody>
      </p:sp>
      <p:sp>
        <p:nvSpPr>
          <p:cNvPr id="228" name="Text Box 104"/>
          <p:cNvSpPr txBox="1">
            <a:spLocks noChangeArrowheads="1"/>
          </p:cNvSpPr>
          <p:nvPr/>
        </p:nvSpPr>
        <p:spPr bwMode="auto">
          <a:xfrm>
            <a:off x="3886200" y="5334000"/>
            <a:ext cx="140652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600">
                <a:solidFill>
                  <a:srgbClr val="FF0000"/>
                </a:solidFill>
                <a:latin typeface="Felt Tip Roman" panose="02000400000000000000" pitchFamily="2" charset="0"/>
              </a:rPr>
              <a:t>Cost Effective</a:t>
            </a:r>
          </a:p>
        </p:txBody>
      </p:sp>
      <p:grpSp>
        <p:nvGrpSpPr>
          <p:cNvPr id="229" name="Group 144"/>
          <p:cNvGrpSpPr>
            <a:grpSpLocks/>
          </p:cNvGrpSpPr>
          <p:nvPr/>
        </p:nvGrpSpPr>
        <p:grpSpPr bwMode="auto">
          <a:xfrm>
            <a:off x="1905000" y="2275347"/>
            <a:ext cx="5410200" cy="3429000"/>
            <a:chOff x="4724400" y="1752600"/>
            <a:chExt cx="1103313" cy="3248526"/>
          </a:xfrm>
        </p:grpSpPr>
        <p:grpSp>
          <p:nvGrpSpPr>
            <p:cNvPr id="230" name="Group 145"/>
            <p:cNvGrpSpPr>
              <a:grpSpLocks/>
            </p:cNvGrpSpPr>
            <p:nvPr/>
          </p:nvGrpSpPr>
          <p:grpSpPr bwMode="auto">
            <a:xfrm>
              <a:off x="4724400" y="1752600"/>
              <a:ext cx="1103313" cy="3170238"/>
              <a:chOff x="4114800" y="1371600"/>
              <a:chExt cx="1103313" cy="3170238"/>
            </a:xfrm>
          </p:grpSpPr>
          <p:sp>
            <p:nvSpPr>
              <p:cNvPr id="233" name="Ink 131"/>
              <p:cNvSpPr>
                <a:spLocks noRot="1" noChangeAspect="1" noEditPoints="1" noChangeArrowheads="1" noChangeShapeType="1" noTextEdit="1"/>
              </p:cNvSpPr>
              <p:nvPr/>
            </p:nvSpPr>
            <p:spPr bwMode="auto">
              <a:xfrm>
                <a:off x="4114800" y="1371600"/>
                <a:ext cx="36513" cy="3170238"/>
              </a:xfrm>
              <a:custGeom>
                <a:avLst/>
                <a:gdLst>
                  <a:gd name="T0" fmla="*/ 2147483646 w 123"/>
                  <a:gd name="T1" fmla="*/ 0 h 8809"/>
                  <a:gd name="T2" fmla="*/ 2147483646 w 123"/>
                  <a:gd name="T3" fmla="*/ 2147483646 h 8809"/>
                  <a:gd name="T4" fmla="*/ 2147483646 w 123"/>
                  <a:gd name="T5" fmla="*/ 2147483646 h 8809"/>
                  <a:gd name="T6" fmla="*/ 2147483646 w 123"/>
                  <a:gd name="T7" fmla="*/ 2147483646 h 8809"/>
                  <a:gd name="T8" fmla="*/ 2147483646 w 123"/>
                  <a:gd name="T9" fmla="*/ 2147483646 h 8809"/>
                  <a:gd name="T10" fmla="*/ 2147483646 w 123"/>
                  <a:gd name="T11" fmla="*/ 2147483646 h 8809"/>
                  <a:gd name="T12" fmla="*/ 2147483646 w 123"/>
                  <a:gd name="T13" fmla="*/ 2147483646 h 8809"/>
                  <a:gd name="T14" fmla="*/ 0 w 123"/>
                  <a:gd name="T15" fmla="*/ 2147483646 h 8809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23"/>
                  <a:gd name="T25" fmla="*/ 0 h 8809"/>
                  <a:gd name="T26" fmla="*/ 123 w 123"/>
                  <a:gd name="T27" fmla="*/ 8809 h 8809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23" h="8809" extrusionOk="0">
                    <a:moveTo>
                      <a:pt x="122" y="0"/>
                    </a:moveTo>
                    <a:cubicBezTo>
                      <a:pt x="51" y="468"/>
                      <a:pt x="43" y="938"/>
                      <a:pt x="42" y="1411"/>
                    </a:cubicBezTo>
                    <a:cubicBezTo>
                      <a:pt x="40" y="2128"/>
                      <a:pt x="29" y="2835"/>
                      <a:pt x="58" y="3551"/>
                    </a:cubicBezTo>
                    <a:cubicBezTo>
                      <a:pt x="78" y="4047"/>
                      <a:pt x="63" y="4548"/>
                      <a:pt x="58" y="5045"/>
                    </a:cubicBezTo>
                    <a:cubicBezTo>
                      <a:pt x="53" y="5535"/>
                      <a:pt x="48" y="6015"/>
                      <a:pt x="68" y="6504"/>
                    </a:cubicBezTo>
                    <a:cubicBezTo>
                      <a:pt x="82" y="6853"/>
                      <a:pt x="65" y="7212"/>
                      <a:pt x="52" y="7561"/>
                    </a:cubicBezTo>
                    <a:cubicBezTo>
                      <a:pt x="38" y="7928"/>
                      <a:pt x="47" y="8295"/>
                      <a:pt x="27" y="8661"/>
                    </a:cubicBezTo>
                    <a:cubicBezTo>
                      <a:pt x="24" y="8710"/>
                      <a:pt x="5" y="8780"/>
                      <a:pt x="0" y="8808"/>
                    </a:cubicBezTo>
                  </a:path>
                </a:pathLst>
              </a:custGeom>
              <a:noFill/>
              <a:ln w="19050" cap="rnd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34" name="Ink 131"/>
              <p:cNvSpPr>
                <a:spLocks noRot="1" noChangeAspect="1" noEditPoints="1" noChangeArrowheads="1" noChangeShapeType="1" noTextEdit="1"/>
              </p:cNvSpPr>
              <p:nvPr/>
            </p:nvSpPr>
            <p:spPr bwMode="auto">
              <a:xfrm>
                <a:off x="5181600" y="1371600"/>
                <a:ext cx="36513" cy="3170238"/>
              </a:xfrm>
              <a:custGeom>
                <a:avLst/>
                <a:gdLst>
                  <a:gd name="T0" fmla="*/ 2147483646 w 123"/>
                  <a:gd name="T1" fmla="*/ 0 h 8809"/>
                  <a:gd name="T2" fmla="*/ 2147483646 w 123"/>
                  <a:gd name="T3" fmla="*/ 2147483646 h 8809"/>
                  <a:gd name="T4" fmla="*/ 2147483646 w 123"/>
                  <a:gd name="T5" fmla="*/ 2147483646 h 8809"/>
                  <a:gd name="T6" fmla="*/ 2147483646 w 123"/>
                  <a:gd name="T7" fmla="*/ 2147483646 h 8809"/>
                  <a:gd name="T8" fmla="*/ 2147483646 w 123"/>
                  <a:gd name="T9" fmla="*/ 2147483646 h 8809"/>
                  <a:gd name="T10" fmla="*/ 2147483646 w 123"/>
                  <a:gd name="T11" fmla="*/ 2147483646 h 8809"/>
                  <a:gd name="T12" fmla="*/ 2147483646 w 123"/>
                  <a:gd name="T13" fmla="*/ 2147483646 h 8809"/>
                  <a:gd name="T14" fmla="*/ 0 w 123"/>
                  <a:gd name="T15" fmla="*/ 2147483646 h 8809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23"/>
                  <a:gd name="T25" fmla="*/ 0 h 8809"/>
                  <a:gd name="T26" fmla="*/ 123 w 123"/>
                  <a:gd name="T27" fmla="*/ 8809 h 8809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23" h="8809" extrusionOk="0">
                    <a:moveTo>
                      <a:pt x="122" y="0"/>
                    </a:moveTo>
                    <a:cubicBezTo>
                      <a:pt x="51" y="468"/>
                      <a:pt x="43" y="938"/>
                      <a:pt x="42" y="1411"/>
                    </a:cubicBezTo>
                    <a:cubicBezTo>
                      <a:pt x="40" y="2128"/>
                      <a:pt x="29" y="2835"/>
                      <a:pt x="58" y="3551"/>
                    </a:cubicBezTo>
                    <a:cubicBezTo>
                      <a:pt x="78" y="4047"/>
                      <a:pt x="63" y="4548"/>
                      <a:pt x="58" y="5045"/>
                    </a:cubicBezTo>
                    <a:cubicBezTo>
                      <a:pt x="53" y="5535"/>
                      <a:pt x="48" y="6015"/>
                      <a:pt x="68" y="6504"/>
                    </a:cubicBezTo>
                    <a:cubicBezTo>
                      <a:pt x="82" y="6853"/>
                      <a:pt x="65" y="7212"/>
                      <a:pt x="52" y="7561"/>
                    </a:cubicBezTo>
                    <a:cubicBezTo>
                      <a:pt x="38" y="7928"/>
                      <a:pt x="47" y="8295"/>
                      <a:pt x="27" y="8661"/>
                    </a:cubicBezTo>
                    <a:cubicBezTo>
                      <a:pt x="24" y="8710"/>
                      <a:pt x="5" y="8780"/>
                      <a:pt x="0" y="8808"/>
                    </a:cubicBezTo>
                  </a:path>
                </a:pathLst>
              </a:custGeom>
              <a:noFill/>
              <a:ln w="19050" cap="rnd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231" name="Comment 157"/>
            <p:cNvSpPr>
              <a:spLocks noRot="1" noChangeAspect="1" noEditPoints="1" noChangeArrowheads="1" noChangeShapeType="1" noTextEdit="1"/>
            </p:cNvSpPr>
            <p:nvPr/>
          </p:nvSpPr>
          <p:spPr bwMode="auto">
            <a:xfrm>
              <a:off x="4800600" y="1752600"/>
              <a:ext cx="1011238" cy="42863"/>
            </a:xfrm>
            <a:custGeom>
              <a:avLst/>
              <a:gdLst>
                <a:gd name="T0" fmla="*/ 2147483646 w 2808"/>
                <a:gd name="T1" fmla="*/ 2147483646 h 119"/>
                <a:gd name="T2" fmla="*/ 2147483646 w 2808"/>
                <a:gd name="T3" fmla="*/ 2147483646 h 119"/>
                <a:gd name="T4" fmla="*/ 2147483646 w 2808"/>
                <a:gd name="T5" fmla="*/ 2147483646 h 119"/>
                <a:gd name="T6" fmla="*/ 2147483646 w 2808"/>
                <a:gd name="T7" fmla="*/ 2147483646 h 119"/>
                <a:gd name="T8" fmla="*/ 2147483646 w 2808"/>
                <a:gd name="T9" fmla="*/ 2147483646 h 119"/>
                <a:gd name="T10" fmla="*/ 0 w 2808"/>
                <a:gd name="T11" fmla="*/ 2147483646 h 11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808"/>
                <a:gd name="T19" fmla="*/ 0 h 119"/>
                <a:gd name="T20" fmla="*/ 2808 w 2808"/>
                <a:gd name="T21" fmla="*/ 119 h 11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808" h="119" extrusionOk="0">
                  <a:moveTo>
                    <a:pt x="2641" y="36"/>
                  </a:moveTo>
                  <a:cubicBezTo>
                    <a:pt x="2681" y="30"/>
                    <a:pt x="2717" y="24"/>
                    <a:pt x="2756" y="19"/>
                  </a:cubicBezTo>
                  <a:cubicBezTo>
                    <a:pt x="2773" y="17"/>
                    <a:pt x="2790" y="15"/>
                    <a:pt x="2807" y="13"/>
                  </a:cubicBezTo>
                  <a:cubicBezTo>
                    <a:pt x="2741" y="5"/>
                    <a:pt x="2679" y="1"/>
                    <a:pt x="2609" y="4"/>
                  </a:cubicBezTo>
                  <a:cubicBezTo>
                    <a:pt x="1919" y="35"/>
                    <a:pt x="1229" y="109"/>
                    <a:pt x="538" y="118"/>
                  </a:cubicBezTo>
                  <a:cubicBezTo>
                    <a:pt x="358" y="120"/>
                    <a:pt x="179" y="118"/>
                    <a:pt x="0" y="108"/>
                  </a:cubicBezTo>
                </a:path>
              </a:pathLst>
            </a:custGeom>
            <a:noFill/>
            <a:ln w="19050" cap="rnd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32" name="Comment 159"/>
            <p:cNvSpPr>
              <a:spLocks noRot="1" noChangeAspect="1" noEditPoints="1" noChangeArrowheads="1" noChangeShapeType="1" noTextEdit="1"/>
            </p:cNvSpPr>
            <p:nvPr/>
          </p:nvSpPr>
          <p:spPr bwMode="auto">
            <a:xfrm>
              <a:off x="4724400" y="4953000"/>
              <a:ext cx="1066800" cy="48126"/>
            </a:xfrm>
            <a:custGeom>
              <a:avLst/>
              <a:gdLst>
                <a:gd name="T0" fmla="*/ 2147483646 w 2002"/>
                <a:gd name="T1" fmla="*/ 2147483646 h 77"/>
                <a:gd name="T2" fmla="*/ 2147483646 w 2002"/>
                <a:gd name="T3" fmla="*/ 2147483646 h 77"/>
                <a:gd name="T4" fmla="*/ 2147483646 w 2002"/>
                <a:gd name="T5" fmla="*/ 2147483646 h 77"/>
                <a:gd name="T6" fmla="*/ 2147483646 w 2002"/>
                <a:gd name="T7" fmla="*/ 2147483646 h 77"/>
                <a:gd name="T8" fmla="*/ 2147483646 w 2002"/>
                <a:gd name="T9" fmla="*/ 2147483646 h 77"/>
                <a:gd name="T10" fmla="*/ 2147483646 w 2002"/>
                <a:gd name="T11" fmla="*/ 2147483646 h 77"/>
                <a:gd name="T12" fmla="*/ 0 w 2002"/>
                <a:gd name="T13" fmla="*/ 2147483646 h 7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002"/>
                <a:gd name="T22" fmla="*/ 0 h 77"/>
                <a:gd name="T23" fmla="*/ 2002 w 2002"/>
                <a:gd name="T24" fmla="*/ 77 h 7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002" h="77" extrusionOk="0">
                  <a:moveTo>
                    <a:pt x="1989" y="6"/>
                  </a:moveTo>
                  <a:cubicBezTo>
                    <a:pt x="1970" y="2"/>
                    <a:pt x="1975" y="0"/>
                    <a:pt x="1956" y="0"/>
                  </a:cubicBezTo>
                  <a:cubicBezTo>
                    <a:pt x="1897" y="-1"/>
                    <a:pt x="1835" y="0"/>
                    <a:pt x="1777" y="5"/>
                  </a:cubicBezTo>
                  <a:cubicBezTo>
                    <a:pt x="1656" y="16"/>
                    <a:pt x="1533" y="22"/>
                    <a:pt x="1411" y="27"/>
                  </a:cubicBezTo>
                  <a:cubicBezTo>
                    <a:pt x="1244" y="34"/>
                    <a:pt x="1076" y="34"/>
                    <a:pt x="909" y="38"/>
                  </a:cubicBezTo>
                  <a:cubicBezTo>
                    <a:pt x="742" y="42"/>
                    <a:pt x="574" y="52"/>
                    <a:pt x="407" y="55"/>
                  </a:cubicBezTo>
                  <a:cubicBezTo>
                    <a:pt x="272" y="57"/>
                    <a:pt x="134" y="60"/>
                    <a:pt x="0" y="76"/>
                  </a:cubicBezTo>
                </a:path>
              </a:pathLst>
            </a:custGeom>
            <a:noFill/>
            <a:ln w="19050" cap="rnd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mc:AlternateContent xmlns:mc="http://schemas.openxmlformats.org/markup-compatibility/2006" xmlns:p14="http://schemas.microsoft.com/office/powerpoint/2010/main">
        <mc:Choice Requires="p14">
          <p:contentPart p14:bwMode="auto" r:id="rId33">
            <p14:nvContentPartPr>
              <p14:cNvPr id="241" name="Ink 117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3568700" y="3035300"/>
              <a:ext cx="1803400" cy="1828800"/>
            </p14:xfrm>
          </p:contentPart>
        </mc:Choice>
        <mc:Fallback xmlns="">
          <p:pic>
            <p:nvPicPr>
              <p:cNvPr id="241" name="Ink 117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559341" y="3025940"/>
                <a:ext cx="1822118" cy="18475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4">
            <p14:nvContentPartPr>
              <p14:cNvPr id="257" name="Ink 204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2689225" y="5937250"/>
              <a:ext cx="1588" cy="9525"/>
            </p14:xfrm>
          </p:contentPart>
        </mc:Choice>
        <mc:Fallback xmlns="">
          <p:pic>
            <p:nvPicPr>
              <p:cNvPr id="257" name="Ink 204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69"/>
              <a:stretch>
                <a:fillRect/>
              </a:stretch>
            </p:blipFill>
            <p:spPr>
              <a:xfrm>
                <a:off x="0" y="0"/>
                <a:ext cx="0" cy="0"/>
              </a:xfrm>
              <a:prstGeom prst="rect">
                <a:avLst/>
              </a:prstGeom>
            </p:spPr>
          </p:pic>
        </mc:Fallback>
      </mc:AlternateContent>
      <p:sp>
        <p:nvSpPr>
          <p:cNvPr id="258" name="Text Box 124"/>
          <p:cNvSpPr txBox="1">
            <a:spLocks noChangeArrowheads="1"/>
          </p:cNvSpPr>
          <p:nvPr/>
        </p:nvSpPr>
        <p:spPr bwMode="auto">
          <a:xfrm>
            <a:off x="3777226" y="3276600"/>
            <a:ext cx="1492716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US" altLang="en-US" sz="2400" dirty="0" smtClean="0">
                <a:solidFill>
                  <a:srgbClr val="008000"/>
                </a:solidFill>
                <a:latin typeface="Felt Tip Roman" panose="02000400000000000000" pitchFamily="2" charset="0"/>
              </a:rPr>
              <a:t>IBM Z </a:t>
            </a:r>
          </a:p>
          <a:p>
            <a:pPr algn="ctr" eaLnBrk="1" hangingPunct="1"/>
            <a:r>
              <a:rPr lang="en-US" altLang="en-US" sz="2400" dirty="0" smtClean="0">
                <a:solidFill>
                  <a:srgbClr val="008000"/>
                </a:solidFill>
                <a:latin typeface="Felt Tip Roman" panose="02000400000000000000" pitchFamily="2" charset="0"/>
              </a:rPr>
              <a:t>(LinuxONE)</a:t>
            </a:r>
            <a:endParaRPr lang="en-US" altLang="en-US" sz="2400" dirty="0">
              <a:solidFill>
                <a:srgbClr val="008000"/>
              </a:solidFill>
              <a:latin typeface="Felt Tip Roman" panose="02000400000000000000" pitchFamily="2" charset="0"/>
            </a:endParaRPr>
          </a:p>
        </p:txBody>
      </p:sp>
      <p:sp>
        <p:nvSpPr>
          <p:cNvPr id="260" name="Text Box 83"/>
          <p:cNvSpPr txBox="1">
            <a:spLocks noChangeArrowheads="1"/>
          </p:cNvSpPr>
          <p:nvPr/>
        </p:nvSpPr>
        <p:spPr bwMode="auto">
          <a:xfrm>
            <a:off x="4069525" y="4267200"/>
            <a:ext cx="958916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600" dirty="0" smtClean="0">
                <a:solidFill>
                  <a:srgbClr val="FF0000"/>
                </a:solidFill>
                <a:latin typeface="Felt Tip Roman" panose="02000400000000000000" pitchFamily="2" charset="0"/>
              </a:rPr>
              <a:t>Efficient</a:t>
            </a:r>
            <a:endParaRPr lang="en-US" altLang="en-US" sz="1600" dirty="0">
              <a:solidFill>
                <a:srgbClr val="FF0000"/>
              </a:solidFill>
              <a:latin typeface="Felt Tip Roman" panose="02000400000000000000" pitchFamily="2" charset="0"/>
            </a:endParaRPr>
          </a:p>
        </p:txBody>
      </p:sp>
      <p:sp>
        <p:nvSpPr>
          <p:cNvPr id="164" name="Comment 157"/>
          <p:cNvSpPr>
            <a:spLocks noRot="1" noChangeAspect="1" noEditPoints="1" noChangeArrowheads="1" noChangeShapeType="1" noTextEdit="1"/>
          </p:cNvSpPr>
          <p:nvPr/>
        </p:nvSpPr>
        <p:spPr bwMode="auto">
          <a:xfrm>
            <a:off x="2142042" y="2133600"/>
            <a:ext cx="5168224" cy="47255"/>
          </a:xfrm>
          <a:custGeom>
            <a:avLst/>
            <a:gdLst>
              <a:gd name="T0" fmla="*/ 2147483646 w 2808"/>
              <a:gd name="T1" fmla="*/ 2147483646 h 119"/>
              <a:gd name="T2" fmla="*/ 2147483646 w 2808"/>
              <a:gd name="T3" fmla="*/ 2147483646 h 119"/>
              <a:gd name="T4" fmla="*/ 2147483646 w 2808"/>
              <a:gd name="T5" fmla="*/ 2147483646 h 119"/>
              <a:gd name="T6" fmla="*/ 2147483646 w 2808"/>
              <a:gd name="T7" fmla="*/ 2147483646 h 119"/>
              <a:gd name="T8" fmla="*/ 2147483646 w 2808"/>
              <a:gd name="T9" fmla="*/ 2147483646 h 119"/>
              <a:gd name="T10" fmla="*/ 0 w 2808"/>
              <a:gd name="T11" fmla="*/ 2147483646 h 119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2808"/>
              <a:gd name="T19" fmla="*/ 0 h 119"/>
              <a:gd name="T20" fmla="*/ 2808 w 2808"/>
              <a:gd name="T21" fmla="*/ 119 h 119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808" h="119" extrusionOk="0">
                <a:moveTo>
                  <a:pt x="2641" y="36"/>
                </a:moveTo>
                <a:cubicBezTo>
                  <a:pt x="2681" y="30"/>
                  <a:pt x="2717" y="24"/>
                  <a:pt x="2756" y="19"/>
                </a:cubicBezTo>
                <a:cubicBezTo>
                  <a:pt x="2773" y="17"/>
                  <a:pt x="2790" y="15"/>
                  <a:pt x="2807" y="13"/>
                </a:cubicBezTo>
                <a:cubicBezTo>
                  <a:pt x="2741" y="5"/>
                  <a:pt x="2679" y="1"/>
                  <a:pt x="2609" y="4"/>
                </a:cubicBezTo>
                <a:cubicBezTo>
                  <a:pt x="1919" y="35"/>
                  <a:pt x="1229" y="109"/>
                  <a:pt x="538" y="118"/>
                </a:cubicBezTo>
                <a:cubicBezTo>
                  <a:pt x="358" y="120"/>
                  <a:pt x="179" y="118"/>
                  <a:pt x="0" y="108"/>
                </a:cubicBezTo>
              </a:path>
            </a:pathLst>
          </a:custGeom>
          <a:noFill/>
          <a:ln w="28575" cap="rnd" cmpd="sng">
            <a:solidFill>
              <a:srgbClr val="008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grpSp>
        <p:nvGrpSpPr>
          <p:cNvPr id="188" name="Group 187"/>
          <p:cNvGrpSpPr>
            <a:grpSpLocks/>
          </p:cNvGrpSpPr>
          <p:nvPr/>
        </p:nvGrpSpPr>
        <p:grpSpPr bwMode="auto">
          <a:xfrm>
            <a:off x="3613808" y="3005931"/>
            <a:ext cx="1064847" cy="595987"/>
            <a:chOff x="3632200" y="3022600"/>
            <a:chExt cx="571500" cy="48260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70">
              <p14:nvContentPartPr>
                <p14:cNvPr id="189" name="Ink 112"/>
                <p14:cNvContentPartPr>
                  <a14:cpLocks xmlns:a14="http://schemas.microsoft.com/office/drawing/2010/main" noRot="1" noChangeAspect="1" noEditPoints="1" noChangeArrowheads="1" noChangeShapeType="1"/>
                </p14:cNvContentPartPr>
                <p14:nvPr/>
              </p14:nvContentPartPr>
              <p14:xfrm>
                <a:off x="4064000" y="3022600"/>
                <a:ext cx="139700" cy="76200"/>
              </p14:xfrm>
            </p:contentPart>
          </mc:Choice>
          <mc:Fallback xmlns="">
            <p:pic>
              <p:nvPicPr>
                <p:cNvPr id="189" name="Ink 112"/>
                <p:cNvPicPr>
                  <a:picLocks noRot="1" noChangeAspect="1" noEditPoints="1" noChangeArrowheads="1" noChangeShapeType="1"/>
                </p:cNvPicPr>
                <p:nvPr/>
              </p:nvPicPr>
              <p:blipFill>
                <a:blip r:embed="rId71"/>
                <a:stretch>
                  <a:fillRect/>
                </a:stretch>
              </p:blipFill>
              <p:spPr>
                <a:xfrm>
                  <a:off x="4058990" y="3015009"/>
                  <a:ext cx="149720" cy="91382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2">
              <p14:nvContentPartPr>
                <p14:cNvPr id="190" name="Ink 113"/>
                <p14:cNvContentPartPr>
                  <a14:cpLocks xmlns:a14="http://schemas.microsoft.com/office/drawing/2010/main" noRot="1" noChangeAspect="1" noEditPoints="1" noChangeArrowheads="1" noChangeShapeType="1"/>
                </p14:cNvContentPartPr>
                <p14:nvPr/>
              </p14:nvContentPartPr>
              <p14:xfrm>
                <a:off x="3937000" y="3149600"/>
                <a:ext cx="50800" cy="25400"/>
              </p14:xfrm>
            </p:contentPart>
          </mc:Choice>
          <mc:Fallback xmlns="">
            <p:pic>
              <p:nvPicPr>
                <p:cNvPr id="190" name="Ink 113"/>
                <p:cNvPicPr>
                  <a:picLocks noRot="1" noChangeAspect="1" noEditPoints="1" noChangeArrowheads="1" noChangeShapeType="1"/>
                </p:cNvPicPr>
                <p:nvPr/>
              </p:nvPicPr>
              <p:blipFill>
                <a:blip r:embed="rId73"/>
                <a:stretch>
                  <a:fillRect/>
                </a:stretch>
              </p:blipFill>
              <p:spPr>
                <a:xfrm>
                  <a:off x="3931978" y="3141921"/>
                  <a:ext cx="60844" cy="40758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4">
              <p14:nvContentPartPr>
                <p14:cNvPr id="191" name="Ink 114"/>
                <p14:cNvContentPartPr>
                  <a14:cpLocks xmlns:a14="http://schemas.microsoft.com/office/drawing/2010/main" noRot="1" noChangeAspect="1" noEditPoints="1" noChangeArrowheads="1" noChangeShapeType="1"/>
                </p14:cNvContentPartPr>
                <p14:nvPr/>
              </p14:nvContentPartPr>
              <p14:xfrm>
                <a:off x="3848100" y="3238500"/>
                <a:ext cx="25400" cy="38100"/>
              </p14:xfrm>
            </p:contentPart>
          </mc:Choice>
          <mc:Fallback xmlns="">
            <p:pic>
              <p:nvPicPr>
                <p:cNvPr id="191" name="Ink 114"/>
                <p:cNvPicPr>
                  <a:picLocks noRot="1" noChangeAspect="1" noEditPoints="1" noChangeArrowheads="1" noChangeShapeType="1"/>
                </p:cNvPicPr>
                <p:nvPr/>
              </p:nvPicPr>
              <p:blipFill>
                <a:blip r:embed="rId75"/>
                <a:stretch>
                  <a:fillRect/>
                </a:stretch>
              </p:blipFill>
              <p:spPr>
                <a:xfrm>
                  <a:off x="3843097" y="3230938"/>
                  <a:ext cx="35406" cy="53224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6">
              <p14:nvContentPartPr>
                <p14:cNvPr id="192" name="Ink 115"/>
                <p14:cNvContentPartPr>
                  <a14:cpLocks xmlns:a14="http://schemas.microsoft.com/office/drawing/2010/main" noRot="1" noChangeAspect="1" noEditPoints="1" noChangeArrowheads="1" noChangeShapeType="1"/>
                </p14:cNvContentPartPr>
                <p14:nvPr/>
              </p14:nvContentPartPr>
              <p14:xfrm>
                <a:off x="3759200" y="3340100"/>
                <a:ext cx="25400" cy="25400"/>
              </p14:xfrm>
            </p:contentPart>
          </mc:Choice>
          <mc:Fallback xmlns="">
            <p:pic>
              <p:nvPicPr>
                <p:cNvPr id="192" name="Ink 115"/>
                <p:cNvPicPr>
                  <a:picLocks noRot="1" noChangeAspect="1" noEditPoints="1" noChangeArrowheads="1" noChangeShapeType="1"/>
                </p:cNvPicPr>
                <p:nvPr/>
              </p:nvPicPr>
              <p:blipFill>
                <a:blip r:embed="rId77"/>
                <a:stretch>
                  <a:fillRect/>
                </a:stretch>
              </p:blipFill>
              <p:spPr>
                <a:xfrm>
                  <a:off x="3754197" y="3332509"/>
                  <a:ext cx="35406" cy="40582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8">
              <p14:nvContentPartPr>
                <p14:cNvPr id="193" name="Ink 116"/>
                <p14:cNvContentPartPr>
                  <a14:cpLocks xmlns:a14="http://schemas.microsoft.com/office/drawing/2010/main" noRot="1" noChangeAspect="1" noEditPoints="1" noChangeArrowheads="1" noChangeShapeType="1"/>
                </p14:cNvContentPartPr>
                <p14:nvPr/>
              </p14:nvContentPartPr>
              <p14:xfrm>
                <a:off x="3632200" y="3467100"/>
                <a:ext cx="38100" cy="38100"/>
              </p14:xfrm>
            </p:contentPart>
          </mc:Choice>
          <mc:Fallback xmlns="">
            <p:pic>
              <p:nvPicPr>
                <p:cNvPr id="193" name="Ink 116"/>
                <p:cNvPicPr>
                  <a:picLocks noRot="1" noChangeAspect="1" noEditPoints="1" noChangeArrowheads="1" noChangeShapeType="1"/>
                </p:cNvPicPr>
                <p:nvPr/>
              </p:nvPicPr>
              <p:blipFill>
                <a:blip r:embed="rId79"/>
                <a:stretch>
                  <a:fillRect/>
                </a:stretch>
              </p:blipFill>
              <p:spPr>
                <a:xfrm>
                  <a:off x="3627197" y="3459538"/>
                  <a:ext cx="48106" cy="53224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194" name="Group 193"/>
          <p:cNvGrpSpPr>
            <a:grpSpLocks/>
          </p:cNvGrpSpPr>
          <p:nvPr/>
        </p:nvGrpSpPr>
        <p:grpSpPr bwMode="auto">
          <a:xfrm>
            <a:off x="4664075" y="3028950"/>
            <a:ext cx="788355" cy="530598"/>
            <a:chOff x="4724400" y="2984500"/>
            <a:chExt cx="711200" cy="54610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80">
              <p14:nvContentPartPr>
                <p14:cNvPr id="195" name="Ink 118"/>
                <p14:cNvContentPartPr>
                  <a14:cpLocks xmlns:a14="http://schemas.microsoft.com/office/drawing/2010/main" noRot="1" noChangeAspect="1" noEditPoints="1" noChangeArrowheads="1" noChangeShapeType="1"/>
                </p14:cNvContentPartPr>
                <p14:nvPr/>
              </p14:nvContentPartPr>
              <p14:xfrm>
                <a:off x="4724400" y="2984500"/>
                <a:ext cx="25400" cy="12700"/>
              </p14:xfrm>
            </p:contentPart>
          </mc:Choice>
          <mc:Fallback xmlns="">
            <p:pic>
              <p:nvPicPr>
                <p:cNvPr id="195" name="Ink 118"/>
                <p:cNvPicPr>
                  <a:picLocks noRot="1" noChangeAspect="1" noEditPoints="1" noChangeArrowheads="1" noChangeShapeType="1"/>
                </p:cNvPicPr>
                <p:nvPr/>
              </p:nvPicPr>
              <p:blipFill>
                <a:blip r:embed="rId81"/>
                <a:stretch>
                  <a:fillRect/>
                </a:stretch>
              </p:blipFill>
              <p:spPr>
                <a:xfrm>
                  <a:off x="4715933" y="2974494"/>
                  <a:ext cx="42333" cy="32712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2">
              <p14:nvContentPartPr>
                <p14:cNvPr id="196" name="Ink 119"/>
                <p14:cNvContentPartPr>
                  <a14:cpLocks xmlns:a14="http://schemas.microsoft.com/office/drawing/2010/main" noRot="1" noChangeAspect="1" noEditPoints="1" noChangeArrowheads="1" noChangeShapeType="1"/>
                </p14:cNvContentPartPr>
                <p14:nvPr/>
              </p14:nvContentPartPr>
              <p14:xfrm>
                <a:off x="4876800" y="3098800"/>
                <a:ext cx="38100" cy="25400"/>
              </p14:xfrm>
            </p:contentPart>
          </mc:Choice>
          <mc:Fallback xmlns="">
            <p:pic>
              <p:nvPicPr>
                <p:cNvPr id="196" name="Ink 119"/>
                <p:cNvPicPr>
                  <a:picLocks noRot="1" noChangeAspect="1" noEditPoints="1" noChangeArrowheads="1" noChangeShapeType="1"/>
                </p:cNvPicPr>
                <p:nvPr/>
              </p:nvPicPr>
              <p:blipFill>
                <a:blip r:embed="rId83"/>
                <a:stretch>
                  <a:fillRect/>
                </a:stretch>
              </p:blipFill>
              <p:spPr>
                <a:xfrm>
                  <a:off x="4868333" y="3089229"/>
                  <a:ext cx="55033" cy="44542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4">
              <p14:nvContentPartPr>
                <p14:cNvPr id="197" name="Ink 120"/>
                <p14:cNvContentPartPr>
                  <a14:cpLocks xmlns:a14="http://schemas.microsoft.com/office/drawing/2010/main" noRot="1" noChangeAspect="1" noEditPoints="1" noChangeArrowheads="1" noChangeShapeType="1"/>
                </p14:cNvContentPartPr>
                <p14:nvPr/>
              </p14:nvContentPartPr>
              <p14:xfrm>
                <a:off x="4978400" y="3187700"/>
                <a:ext cx="63500" cy="25400"/>
              </p14:xfrm>
            </p:contentPart>
          </mc:Choice>
          <mc:Fallback xmlns="">
            <p:pic>
              <p:nvPicPr>
                <p:cNvPr id="197" name="Ink 120"/>
                <p:cNvPicPr>
                  <a:picLocks noRot="1" noChangeAspect="1" noEditPoints="1" noChangeArrowheads="1" noChangeShapeType="1"/>
                </p:cNvPicPr>
                <p:nvPr/>
              </p:nvPicPr>
              <p:blipFill>
                <a:blip r:embed="rId85"/>
                <a:stretch>
                  <a:fillRect/>
                </a:stretch>
              </p:blipFill>
              <p:spPr>
                <a:xfrm>
                  <a:off x="4969977" y="3178129"/>
                  <a:ext cx="80347" cy="44542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6">
              <p14:nvContentPartPr>
                <p14:cNvPr id="198" name="Ink 121"/>
                <p14:cNvContentPartPr>
                  <a14:cpLocks xmlns:a14="http://schemas.microsoft.com/office/drawing/2010/main" noRot="1" noChangeAspect="1" noEditPoints="1" noChangeArrowheads="1" noChangeShapeType="1"/>
                </p14:cNvContentPartPr>
                <p14:nvPr/>
              </p14:nvContentPartPr>
              <p14:xfrm>
                <a:off x="5118100" y="3276600"/>
                <a:ext cx="317500" cy="254000"/>
              </p14:xfrm>
            </p:contentPart>
          </mc:Choice>
          <mc:Fallback xmlns="">
            <p:pic>
              <p:nvPicPr>
                <p:cNvPr id="198" name="Ink 121"/>
                <p:cNvPicPr>
                  <a:picLocks noRot="1" noChangeAspect="1" noEditPoints="1" noChangeArrowheads="1" noChangeShapeType="1"/>
                </p:cNvPicPr>
                <p:nvPr/>
              </p:nvPicPr>
              <p:blipFill>
                <a:blip r:embed="rId87"/>
                <a:stretch>
                  <a:fillRect/>
                </a:stretch>
              </p:blipFill>
              <p:spPr>
                <a:xfrm>
                  <a:off x="5109659" y="3266973"/>
                  <a:ext cx="334381" cy="273254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199" name="Group 198"/>
          <p:cNvGrpSpPr>
            <a:grpSpLocks/>
          </p:cNvGrpSpPr>
          <p:nvPr/>
        </p:nvGrpSpPr>
        <p:grpSpPr bwMode="auto">
          <a:xfrm>
            <a:off x="4745380" y="4003675"/>
            <a:ext cx="874273" cy="892295"/>
            <a:chOff x="4787900" y="4114800"/>
            <a:chExt cx="850900" cy="69850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88">
              <p14:nvContentPartPr>
                <p14:cNvPr id="200" name="Ink 122"/>
                <p14:cNvContentPartPr>
                  <a14:cpLocks xmlns:a14="http://schemas.microsoft.com/office/drawing/2010/main" noRot="1" noChangeAspect="1" noEditPoints="1" noChangeArrowheads="1" noChangeShapeType="1"/>
                </p14:cNvContentPartPr>
                <p14:nvPr/>
              </p14:nvContentPartPr>
              <p14:xfrm>
                <a:off x="5384800" y="4114800"/>
                <a:ext cx="254000" cy="190500"/>
              </p14:xfrm>
            </p:contentPart>
          </mc:Choice>
          <mc:Fallback xmlns="">
            <p:pic>
              <p:nvPicPr>
                <p:cNvPr id="200" name="Ink 122"/>
                <p:cNvPicPr>
                  <a:picLocks noRot="1" noChangeAspect="1" noEditPoints="1" noChangeArrowheads="1" noChangeShapeType="1"/>
                </p:cNvPicPr>
                <p:nvPr/>
              </p:nvPicPr>
              <p:blipFill>
                <a:blip r:embed="rId89"/>
                <a:stretch>
                  <a:fillRect/>
                </a:stretch>
              </p:blipFill>
              <p:spPr>
                <a:xfrm>
                  <a:off x="5375691" y="4107484"/>
                  <a:ext cx="272218" cy="205132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90">
              <p14:nvContentPartPr>
                <p14:cNvPr id="201" name="Ink 123"/>
                <p14:cNvContentPartPr>
                  <a14:cpLocks xmlns:a14="http://schemas.microsoft.com/office/drawing/2010/main" noRot="1" noChangeAspect="1" noEditPoints="1" noChangeArrowheads="1" noChangeShapeType="1"/>
                </p14:cNvContentPartPr>
                <p14:nvPr/>
              </p14:nvContentPartPr>
              <p14:xfrm>
                <a:off x="5080000" y="4406900"/>
                <a:ext cx="228600" cy="190500"/>
              </p14:xfrm>
            </p:contentPart>
          </mc:Choice>
          <mc:Fallback xmlns="">
            <p:pic>
              <p:nvPicPr>
                <p:cNvPr id="201" name="Ink 123"/>
                <p:cNvPicPr>
                  <a:picLocks noRot="1" noChangeAspect="1" noEditPoints="1" noChangeArrowheads="1" noChangeShapeType="1"/>
                </p:cNvPicPr>
                <p:nvPr/>
              </p:nvPicPr>
              <p:blipFill>
                <a:blip r:embed="rId91"/>
                <a:stretch>
                  <a:fillRect/>
                </a:stretch>
              </p:blipFill>
              <p:spPr>
                <a:xfrm>
                  <a:off x="5070884" y="4399573"/>
                  <a:ext cx="246832" cy="205154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92">
              <p14:nvContentPartPr>
                <p14:cNvPr id="202" name="Ink 124"/>
                <p14:cNvContentPartPr>
                  <a14:cpLocks xmlns:a14="http://schemas.microsoft.com/office/drawing/2010/main" noRot="1" noChangeAspect="1" noEditPoints="1" noChangeArrowheads="1" noChangeShapeType="1"/>
                </p14:cNvContentPartPr>
                <p14:nvPr/>
              </p14:nvContentPartPr>
              <p14:xfrm>
                <a:off x="4787900" y="4635500"/>
                <a:ext cx="215900" cy="177800"/>
              </p14:xfrm>
            </p:contentPart>
          </mc:Choice>
          <mc:Fallback xmlns="">
            <p:pic>
              <p:nvPicPr>
                <p:cNvPr id="202" name="Ink 124"/>
                <p:cNvPicPr>
                  <a:picLocks noRot="1" noChangeAspect="1" noEditPoints="1" noChangeArrowheads="1" noChangeShapeType="1"/>
                </p:cNvPicPr>
                <p:nvPr/>
              </p:nvPicPr>
              <p:blipFill>
                <a:blip r:embed="rId93"/>
                <a:stretch>
                  <a:fillRect/>
                </a:stretch>
              </p:blipFill>
              <p:spPr>
                <a:xfrm>
                  <a:off x="4778787" y="4628185"/>
                  <a:ext cx="234125" cy="192429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203" name="Group 202"/>
          <p:cNvGrpSpPr>
            <a:grpSpLocks/>
          </p:cNvGrpSpPr>
          <p:nvPr/>
        </p:nvGrpSpPr>
        <p:grpSpPr bwMode="auto">
          <a:xfrm>
            <a:off x="3464030" y="4226772"/>
            <a:ext cx="812349" cy="669198"/>
            <a:chOff x="3530600" y="4229100"/>
            <a:chExt cx="685800" cy="58420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94">
              <p14:nvContentPartPr>
                <p14:cNvPr id="204" name="Ink 125"/>
                <p14:cNvContentPartPr>
                  <a14:cpLocks xmlns:a14="http://schemas.microsoft.com/office/drawing/2010/main" noRot="1" noChangeAspect="1" noEditPoints="1" noChangeArrowheads="1" noChangeShapeType="1"/>
                </p14:cNvContentPartPr>
                <p14:nvPr/>
              </p14:nvContentPartPr>
              <p14:xfrm>
                <a:off x="3530600" y="4229100"/>
                <a:ext cx="114300" cy="127000"/>
              </p14:xfrm>
            </p:contentPart>
          </mc:Choice>
          <mc:Fallback xmlns="">
            <p:pic>
              <p:nvPicPr>
                <p:cNvPr id="204" name="Ink 125"/>
                <p:cNvPicPr>
                  <a:picLocks noRot="1" noChangeAspect="1" noEditPoints="1" noChangeArrowheads="1" noChangeShapeType="1"/>
                </p:cNvPicPr>
                <p:nvPr/>
              </p:nvPicPr>
              <p:blipFill>
                <a:blip r:embed="rId95"/>
                <a:stretch>
                  <a:fillRect/>
                </a:stretch>
              </p:blipFill>
              <p:spPr>
                <a:xfrm>
                  <a:off x="3522696" y="4220947"/>
                  <a:ext cx="130107" cy="143306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96">
              <p14:nvContentPartPr>
                <p14:cNvPr id="205" name="Ink 126"/>
                <p14:cNvContentPartPr>
                  <a14:cpLocks xmlns:a14="http://schemas.microsoft.com/office/drawing/2010/main" noRot="1" noChangeAspect="1" noEditPoints="1" noChangeArrowheads="1" noChangeShapeType="1"/>
                </p14:cNvContentPartPr>
                <p14:nvPr/>
              </p14:nvContentPartPr>
              <p14:xfrm>
                <a:off x="3708400" y="4432300"/>
                <a:ext cx="165100" cy="139700"/>
              </p14:xfrm>
            </p:contentPart>
          </mc:Choice>
          <mc:Fallback xmlns="">
            <p:pic>
              <p:nvPicPr>
                <p:cNvPr id="205" name="Ink 126"/>
                <p:cNvPicPr>
                  <a:picLocks noRot="1" noChangeAspect="1" noEditPoints="1" noChangeArrowheads="1" noChangeShapeType="1"/>
                </p:cNvPicPr>
                <p:nvPr/>
              </p:nvPicPr>
              <p:blipFill>
                <a:blip r:embed="rId97"/>
                <a:stretch>
                  <a:fillRect/>
                </a:stretch>
              </p:blipFill>
              <p:spPr>
                <a:xfrm>
                  <a:off x="3700495" y="4424119"/>
                  <a:ext cx="180911" cy="156061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98">
              <p14:nvContentPartPr>
                <p14:cNvPr id="206" name="Ink 127"/>
                <p14:cNvContentPartPr>
                  <a14:cpLocks xmlns:a14="http://schemas.microsoft.com/office/drawing/2010/main" noRot="1" noChangeAspect="1" noEditPoints="1" noChangeArrowheads="1" noChangeShapeType="1"/>
                </p14:cNvContentPartPr>
                <p14:nvPr/>
              </p14:nvContentPartPr>
              <p14:xfrm>
                <a:off x="3937000" y="4635500"/>
                <a:ext cx="38100" cy="25400"/>
              </p14:xfrm>
            </p:contentPart>
          </mc:Choice>
          <mc:Fallback xmlns="">
            <p:pic>
              <p:nvPicPr>
                <p:cNvPr id="206" name="Ink 127"/>
                <p:cNvPicPr>
                  <a:picLocks noRot="1" noChangeAspect="1" noEditPoints="1" noChangeArrowheads="1" noChangeShapeType="1"/>
                </p:cNvPicPr>
                <p:nvPr/>
              </p:nvPicPr>
              <p:blipFill>
                <a:blip r:embed="rId99"/>
                <a:stretch>
                  <a:fillRect/>
                </a:stretch>
              </p:blipFill>
              <p:spPr>
                <a:xfrm>
                  <a:off x="3929075" y="4627347"/>
                  <a:ext cx="53950" cy="41706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00">
              <p14:nvContentPartPr>
                <p14:cNvPr id="207" name="Ink 128"/>
                <p14:cNvContentPartPr>
                  <a14:cpLocks xmlns:a14="http://schemas.microsoft.com/office/drawing/2010/main" noRot="1" noChangeAspect="1" noEditPoints="1" noChangeArrowheads="1" noChangeShapeType="1"/>
                </p14:cNvContentPartPr>
                <p14:nvPr/>
              </p14:nvContentPartPr>
              <p14:xfrm>
                <a:off x="4038600" y="4711700"/>
                <a:ext cx="50800" cy="25400"/>
              </p14:xfrm>
            </p:contentPart>
          </mc:Choice>
          <mc:Fallback xmlns="">
            <p:pic>
              <p:nvPicPr>
                <p:cNvPr id="207" name="Ink 128"/>
                <p:cNvPicPr>
                  <a:picLocks noRot="1" noChangeAspect="1" noEditPoints="1" noChangeArrowheads="1" noChangeShapeType="1"/>
                </p:cNvPicPr>
                <p:nvPr/>
              </p:nvPicPr>
              <p:blipFill>
                <a:blip r:embed="rId101"/>
                <a:stretch>
                  <a:fillRect/>
                </a:stretch>
              </p:blipFill>
              <p:spPr>
                <a:xfrm>
                  <a:off x="4030691" y="4703547"/>
                  <a:ext cx="66618" cy="41706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02">
              <p14:nvContentPartPr>
                <p14:cNvPr id="208" name="Ink 129"/>
                <p14:cNvContentPartPr>
                  <a14:cpLocks xmlns:a14="http://schemas.microsoft.com/office/drawing/2010/main" noRot="1" noChangeAspect="1" noEditPoints="1" noChangeArrowheads="1" noChangeShapeType="1"/>
                </p14:cNvContentPartPr>
                <p14:nvPr/>
              </p14:nvContentPartPr>
              <p14:xfrm>
                <a:off x="4165600" y="4787900"/>
                <a:ext cx="50800" cy="25400"/>
              </p14:xfrm>
            </p:contentPart>
          </mc:Choice>
          <mc:Fallback xmlns="">
            <p:pic>
              <p:nvPicPr>
                <p:cNvPr id="208" name="Ink 129"/>
                <p:cNvPicPr>
                  <a:picLocks noRot="1" noChangeAspect="1" noEditPoints="1" noChangeArrowheads="1" noChangeShapeType="1"/>
                </p:cNvPicPr>
                <p:nvPr/>
              </p:nvPicPr>
              <p:blipFill>
                <a:blip r:embed="rId103"/>
                <a:stretch>
                  <a:fillRect/>
                </a:stretch>
              </p:blipFill>
              <p:spPr>
                <a:xfrm>
                  <a:off x="4157691" y="4779747"/>
                  <a:ext cx="66618" cy="41706"/>
                </a:xfrm>
                <a:prstGeom prst="rect">
                  <a:avLst/>
                </a:prstGeom>
              </p:spPr>
            </p:pic>
          </mc:Fallback>
        </mc:AlternateContent>
      </p:grpSp>
      <p:sp>
        <p:nvSpPr>
          <p:cNvPr id="166" name="Ink 7"/>
          <p:cNvSpPr>
            <a:spLocks noRot="1" noChangeAspect="1" noEditPoints="1" noChangeArrowheads="1" noChangeShapeType="1" noTextEdit="1"/>
          </p:cNvSpPr>
          <p:nvPr/>
        </p:nvSpPr>
        <p:spPr bwMode="auto">
          <a:xfrm>
            <a:off x="4764531" y="6313782"/>
            <a:ext cx="36069" cy="239418"/>
          </a:xfrm>
          <a:custGeom>
            <a:avLst/>
            <a:gdLst>
              <a:gd name="T0" fmla="*/ 2147483646 w 290"/>
              <a:gd name="T1" fmla="*/ 2147483646 h 878"/>
              <a:gd name="T2" fmla="*/ 2147483646 w 290"/>
              <a:gd name="T3" fmla="*/ 2147483646 h 878"/>
              <a:gd name="T4" fmla="*/ 2147483646 w 290"/>
              <a:gd name="T5" fmla="*/ 2147483646 h 878"/>
              <a:gd name="T6" fmla="*/ 2147483646 w 290"/>
              <a:gd name="T7" fmla="*/ 2147483646 h 878"/>
              <a:gd name="T8" fmla="*/ 2147483646 w 290"/>
              <a:gd name="T9" fmla="*/ 2147483646 h 878"/>
              <a:gd name="T10" fmla="*/ 2147483646 w 290"/>
              <a:gd name="T11" fmla="*/ 2147483646 h 878"/>
              <a:gd name="T12" fmla="*/ 2147483646 w 290"/>
              <a:gd name="T13" fmla="*/ 2147483646 h 878"/>
              <a:gd name="T14" fmla="*/ 2147483646 w 290"/>
              <a:gd name="T15" fmla="*/ 2147483646 h 878"/>
              <a:gd name="T16" fmla="*/ 2147483646 w 290"/>
              <a:gd name="T17" fmla="*/ 2147483646 h 878"/>
              <a:gd name="T18" fmla="*/ 2147483646 w 290"/>
              <a:gd name="T19" fmla="*/ 2147483646 h 878"/>
              <a:gd name="T20" fmla="*/ 0 w 290"/>
              <a:gd name="T21" fmla="*/ 2147483646 h 878"/>
              <a:gd name="T22" fmla="*/ 2147483646 w 290"/>
              <a:gd name="T23" fmla="*/ 2147483646 h 878"/>
              <a:gd name="T24" fmla="*/ 2147483646 w 290"/>
              <a:gd name="T25" fmla="*/ 0 h 878"/>
              <a:gd name="T26" fmla="*/ 2147483646 w 290"/>
              <a:gd name="T27" fmla="*/ 2147483646 h 878"/>
              <a:gd name="T28" fmla="*/ 2147483646 w 290"/>
              <a:gd name="T29" fmla="*/ 2147483646 h 878"/>
              <a:gd name="T30" fmla="*/ 2147483646 w 290"/>
              <a:gd name="T31" fmla="*/ 2147483646 h 878"/>
              <a:gd name="T32" fmla="*/ 2147483646 w 290"/>
              <a:gd name="T33" fmla="*/ 2147483646 h 878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w 290"/>
              <a:gd name="T52" fmla="*/ 0 h 878"/>
              <a:gd name="T53" fmla="*/ 290 w 290"/>
              <a:gd name="T54" fmla="*/ 878 h 878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T51" t="T52" r="T53" b="T54"/>
            <a:pathLst>
              <a:path w="290" h="878" extrusionOk="0">
                <a:moveTo>
                  <a:pt x="155" y="119"/>
                </a:moveTo>
                <a:cubicBezTo>
                  <a:pt x="148" y="96"/>
                  <a:pt x="148" y="91"/>
                  <a:pt x="135" y="72"/>
                </a:cubicBezTo>
                <a:cubicBezTo>
                  <a:pt x="131" y="107"/>
                  <a:pt x="134" y="142"/>
                  <a:pt x="135" y="178"/>
                </a:cubicBezTo>
                <a:cubicBezTo>
                  <a:pt x="138" y="266"/>
                  <a:pt x="137" y="353"/>
                  <a:pt x="137" y="441"/>
                </a:cubicBezTo>
                <a:cubicBezTo>
                  <a:pt x="137" y="538"/>
                  <a:pt x="138" y="636"/>
                  <a:pt x="138" y="733"/>
                </a:cubicBezTo>
                <a:cubicBezTo>
                  <a:pt x="138" y="781"/>
                  <a:pt x="111" y="919"/>
                  <a:pt x="135" y="877"/>
                </a:cubicBezTo>
                <a:cubicBezTo>
                  <a:pt x="139" y="867"/>
                  <a:pt x="142" y="857"/>
                  <a:pt x="146" y="847"/>
                </a:cubicBezTo>
              </a:path>
              <a:path w="290" h="878" extrusionOk="0">
                <a:moveTo>
                  <a:pt x="123" y="52"/>
                </a:moveTo>
                <a:cubicBezTo>
                  <a:pt x="108" y="75"/>
                  <a:pt x="95" y="100"/>
                  <a:pt x="79" y="122"/>
                </a:cubicBezTo>
                <a:cubicBezTo>
                  <a:pt x="56" y="155"/>
                  <a:pt x="33" y="188"/>
                  <a:pt x="15" y="224"/>
                </a:cubicBezTo>
                <a:cubicBezTo>
                  <a:pt x="7" y="239"/>
                  <a:pt x="5" y="244"/>
                  <a:pt x="0" y="254"/>
                </a:cubicBezTo>
                <a:cubicBezTo>
                  <a:pt x="34" y="229"/>
                  <a:pt x="57" y="197"/>
                  <a:pt x="81" y="161"/>
                </a:cubicBezTo>
                <a:cubicBezTo>
                  <a:pt x="115" y="110"/>
                  <a:pt x="145" y="57"/>
                  <a:pt x="168" y="0"/>
                </a:cubicBezTo>
                <a:cubicBezTo>
                  <a:pt x="155" y="37"/>
                  <a:pt x="149" y="69"/>
                  <a:pt x="157" y="109"/>
                </a:cubicBezTo>
                <a:cubicBezTo>
                  <a:pt x="165" y="152"/>
                  <a:pt x="186" y="190"/>
                  <a:pt x="210" y="226"/>
                </a:cubicBezTo>
                <a:cubicBezTo>
                  <a:pt x="224" y="247"/>
                  <a:pt x="255" y="283"/>
                  <a:pt x="272" y="296"/>
                </a:cubicBezTo>
                <a:cubicBezTo>
                  <a:pt x="288" y="301"/>
                  <a:pt x="294" y="301"/>
                  <a:pt x="288" y="315"/>
                </a:cubicBezTo>
              </a:path>
            </a:pathLst>
          </a:custGeom>
          <a:noFill/>
          <a:ln w="19050" cap="rnd">
            <a:solidFill>
              <a:srgbClr val="008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67" name="Ink 16"/>
          <p:cNvSpPr>
            <a:spLocks noRot="1" noChangeAspect="1" noEditPoints="1" noChangeArrowheads="1" noChangeShapeType="1" noTextEdit="1"/>
          </p:cNvSpPr>
          <p:nvPr/>
        </p:nvSpPr>
        <p:spPr bwMode="auto">
          <a:xfrm>
            <a:off x="5748538" y="6096000"/>
            <a:ext cx="42662" cy="215900"/>
          </a:xfrm>
          <a:custGeom>
            <a:avLst/>
            <a:gdLst>
              <a:gd name="T0" fmla="*/ 2147483646 w 194"/>
              <a:gd name="T1" fmla="*/ 2147483646 h 555"/>
              <a:gd name="T2" fmla="*/ 2147483646 w 194"/>
              <a:gd name="T3" fmla="*/ 2147483646 h 555"/>
              <a:gd name="T4" fmla="*/ 2147483646 w 194"/>
              <a:gd name="T5" fmla="*/ 2147483646 h 555"/>
              <a:gd name="T6" fmla="*/ 2147483646 w 194"/>
              <a:gd name="T7" fmla="*/ 2147483646 h 555"/>
              <a:gd name="T8" fmla="*/ 2147483646 w 194"/>
              <a:gd name="T9" fmla="*/ 2147483646 h 555"/>
              <a:gd name="T10" fmla="*/ 2147483646 w 194"/>
              <a:gd name="T11" fmla="*/ 2147483646 h 555"/>
              <a:gd name="T12" fmla="*/ 2147483646 w 194"/>
              <a:gd name="T13" fmla="*/ 2147483646 h 555"/>
              <a:gd name="T14" fmla="*/ 2147483646 w 194"/>
              <a:gd name="T15" fmla="*/ 2147483646 h 555"/>
              <a:gd name="T16" fmla="*/ 2147483646 w 194"/>
              <a:gd name="T17" fmla="*/ 2147483646 h 555"/>
              <a:gd name="T18" fmla="*/ 2147483646 w 194"/>
              <a:gd name="T19" fmla="*/ 2147483646 h 555"/>
              <a:gd name="T20" fmla="*/ 2147483646 w 194"/>
              <a:gd name="T21" fmla="*/ 2147483646 h 555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194"/>
              <a:gd name="T34" fmla="*/ 0 h 555"/>
              <a:gd name="T35" fmla="*/ 194 w 194"/>
              <a:gd name="T36" fmla="*/ 555 h 555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194" h="555" extrusionOk="0">
                <a:moveTo>
                  <a:pt x="83" y="8"/>
                </a:moveTo>
                <a:cubicBezTo>
                  <a:pt x="55" y="4"/>
                  <a:pt x="72" y="34"/>
                  <a:pt x="76" y="67"/>
                </a:cubicBezTo>
                <a:cubicBezTo>
                  <a:pt x="83" y="127"/>
                  <a:pt x="84" y="186"/>
                  <a:pt x="83" y="246"/>
                </a:cubicBezTo>
                <a:cubicBezTo>
                  <a:pt x="82" y="304"/>
                  <a:pt x="76" y="361"/>
                  <a:pt x="75" y="418"/>
                </a:cubicBezTo>
                <a:cubicBezTo>
                  <a:pt x="74" y="455"/>
                  <a:pt x="78" y="489"/>
                  <a:pt x="81" y="524"/>
                </a:cubicBezTo>
                <a:cubicBezTo>
                  <a:pt x="81" y="543"/>
                  <a:pt x="81" y="549"/>
                  <a:pt x="95" y="554"/>
                </a:cubicBezTo>
              </a:path>
              <a:path w="194" h="555" extrusionOk="0">
                <a:moveTo>
                  <a:pt x="14" y="379"/>
                </a:moveTo>
                <a:cubicBezTo>
                  <a:pt x="0" y="398"/>
                  <a:pt x="33" y="411"/>
                  <a:pt x="53" y="440"/>
                </a:cubicBezTo>
                <a:cubicBezTo>
                  <a:pt x="70" y="465"/>
                  <a:pt x="81" y="492"/>
                  <a:pt x="92" y="521"/>
                </a:cubicBezTo>
                <a:cubicBezTo>
                  <a:pt x="123" y="515"/>
                  <a:pt x="130" y="498"/>
                  <a:pt x="148" y="470"/>
                </a:cubicBezTo>
                <a:cubicBezTo>
                  <a:pt x="166" y="441"/>
                  <a:pt x="177" y="413"/>
                  <a:pt x="193" y="383"/>
                </a:cubicBezTo>
              </a:path>
            </a:pathLst>
          </a:custGeom>
          <a:noFill/>
          <a:ln w="19050" cap="rnd" cmpd="sng">
            <a:solidFill>
              <a:srgbClr val="008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0" name="TextBox 169"/>
          <p:cNvSpPr txBox="1"/>
          <p:nvPr/>
        </p:nvSpPr>
        <p:spPr>
          <a:xfrm>
            <a:off x="3440113" y="5791200"/>
            <a:ext cx="2579687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Felt Tip Roman" panose="02000400000000000000" pitchFamily="2" charset="0"/>
              <a:buChar char="–"/>
            </a:pPr>
            <a:r>
              <a:rPr lang="en-US" sz="1400" dirty="0" smtClean="0">
                <a:solidFill>
                  <a:srgbClr val="008000"/>
                </a:solidFill>
                <a:latin typeface="Felt Tip Roman" panose="02000400000000000000" pitchFamily="2" charset="0"/>
              </a:rPr>
              <a:t>Affordable to start</a:t>
            </a:r>
          </a:p>
          <a:p>
            <a:pPr marL="171450" indent="-171450">
              <a:buFont typeface="Felt Tip Roman" panose="02000400000000000000" pitchFamily="2" charset="0"/>
              <a:buChar char="–"/>
            </a:pPr>
            <a:r>
              <a:rPr lang="en-US" sz="1400" dirty="0" smtClean="0">
                <a:solidFill>
                  <a:srgbClr val="008000"/>
                </a:solidFill>
                <a:latin typeface="Felt Tip Roman" panose="02000400000000000000" pitchFamily="2" charset="0"/>
              </a:rPr>
              <a:t>TCO vs x86 Cloud – 32-60%</a:t>
            </a:r>
          </a:p>
          <a:p>
            <a:pPr marL="171450" indent="-171450">
              <a:buFont typeface="Felt Tip Roman" panose="02000400000000000000" pitchFamily="2" charset="0"/>
              <a:buChar char="–"/>
            </a:pPr>
            <a:r>
              <a:rPr lang="en-US" sz="1400" dirty="0" smtClean="0">
                <a:solidFill>
                  <a:srgbClr val="008000"/>
                </a:solidFill>
                <a:latin typeface="Felt Tip Roman" panose="02000400000000000000" pitchFamily="2" charset="0"/>
              </a:rPr>
              <a:t>D/C Simplicity</a:t>
            </a:r>
          </a:p>
        </p:txBody>
      </p:sp>
      <p:sp>
        <p:nvSpPr>
          <p:cNvPr id="151" name="TextBox 150"/>
          <p:cNvSpPr txBox="1"/>
          <p:nvPr/>
        </p:nvSpPr>
        <p:spPr>
          <a:xfrm>
            <a:off x="5105400" y="5819001"/>
            <a:ext cx="16446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008000"/>
                </a:solidFill>
                <a:latin typeface="Felt Tip Roman" panose="02000400000000000000" pitchFamily="2" charset="0"/>
              </a:rPr>
              <a:t>+ Growth</a:t>
            </a:r>
            <a:endParaRPr lang="en-US" sz="1200" dirty="0">
              <a:solidFill>
                <a:srgbClr val="008000"/>
              </a:solidFill>
              <a:latin typeface="Felt Tip Roman" panose="02000400000000000000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9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569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>
            <a:grpSpLocks/>
          </p:cNvGrpSpPr>
          <p:nvPr/>
        </p:nvGrpSpPr>
        <p:grpSpPr bwMode="auto">
          <a:xfrm>
            <a:off x="5638800" y="4540250"/>
            <a:ext cx="1462088" cy="336550"/>
            <a:chOff x="5638800" y="4533900"/>
            <a:chExt cx="1462088" cy="336965"/>
          </a:xfrm>
        </p:grpSpPr>
        <p:sp>
          <p:nvSpPr>
            <p:cNvPr id="14418" name="Text Box 262"/>
            <p:cNvSpPr txBox="1">
              <a:spLocks noChangeArrowheads="1"/>
            </p:cNvSpPr>
            <p:nvPr/>
          </p:nvSpPr>
          <p:spPr bwMode="auto">
            <a:xfrm>
              <a:off x="5638800" y="4533900"/>
              <a:ext cx="1462088" cy="3369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Char char="-"/>
              </a:pPr>
              <a:r>
                <a:rPr lang="en-US" altLang="en-US" sz="1600" dirty="0" err="1">
                  <a:solidFill>
                    <a:srgbClr val="008000"/>
                  </a:solidFill>
                  <a:latin typeface="Felt Tip Roman" panose="02000400000000000000" pitchFamily="2" charset="0"/>
                </a:rPr>
                <a:t>Scale&amp;Perform</a:t>
              </a:r>
              <a:endParaRPr lang="en-US" altLang="en-US" sz="1600" dirty="0">
                <a:solidFill>
                  <a:srgbClr val="008000"/>
                </a:solidFill>
                <a:latin typeface="Felt Tip Roman" panose="02000400000000000000" pitchFamily="2" charset="0"/>
              </a:endParaRPr>
            </a:p>
          </p:txBody>
        </p:sp>
        <p:sp>
          <p:nvSpPr>
            <p:cNvPr id="14419" name="Ink 7"/>
            <p:cNvSpPr>
              <a:spLocks noRot="1" noChangeAspect="1" noEditPoints="1" noChangeArrowheads="1" noChangeShapeType="1" noTextEdit="1"/>
            </p:cNvSpPr>
            <p:nvPr/>
          </p:nvSpPr>
          <p:spPr bwMode="auto">
            <a:xfrm>
              <a:off x="7008812" y="4572000"/>
              <a:ext cx="77788" cy="239713"/>
            </a:xfrm>
            <a:custGeom>
              <a:avLst/>
              <a:gdLst>
                <a:gd name="T0" fmla="*/ 2147483646 w 290"/>
                <a:gd name="T1" fmla="*/ 2147483646 h 878"/>
                <a:gd name="T2" fmla="*/ 2147483646 w 290"/>
                <a:gd name="T3" fmla="*/ 2147483646 h 878"/>
                <a:gd name="T4" fmla="*/ 2147483646 w 290"/>
                <a:gd name="T5" fmla="*/ 2147483646 h 878"/>
                <a:gd name="T6" fmla="*/ 2147483646 w 290"/>
                <a:gd name="T7" fmla="*/ 2147483646 h 878"/>
                <a:gd name="T8" fmla="*/ 2147483646 w 290"/>
                <a:gd name="T9" fmla="*/ 2147483646 h 878"/>
                <a:gd name="T10" fmla="*/ 2147483646 w 290"/>
                <a:gd name="T11" fmla="*/ 2147483646 h 878"/>
                <a:gd name="T12" fmla="*/ 2147483646 w 290"/>
                <a:gd name="T13" fmla="*/ 2147483646 h 878"/>
                <a:gd name="T14" fmla="*/ 2147483646 w 290"/>
                <a:gd name="T15" fmla="*/ 2147483646 h 878"/>
                <a:gd name="T16" fmla="*/ 2147483646 w 290"/>
                <a:gd name="T17" fmla="*/ 2147483646 h 878"/>
                <a:gd name="T18" fmla="*/ 2147483646 w 290"/>
                <a:gd name="T19" fmla="*/ 2147483646 h 878"/>
                <a:gd name="T20" fmla="*/ 0 w 290"/>
                <a:gd name="T21" fmla="*/ 2147483646 h 878"/>
                <a:gd name="T22" fmla="*/ 2147483646 w 290"/>
                <a:gd name="T23" fmla="*/ 2147483646 h 878"/>
                <a:gd name="T24" fmla="*/ 2147483646 w 290"/>
                <a:gd name="T25" fmla="*/ 0 h 878"/>
                <a:gd name="T26" fmla="*/ 2147483646 w 290"/>
                <a:gd name="T27" fmla="*/ 2147483646 h 878"/>
                <a:gd name="T28" fmla="*/ 2147483646 w 290"/>
                <a:gd name="T29" fmla="*/ 2147483646 h 878"/>
                <a:gd name="T30" fmla="*/ 2147483646 w 290"/>
                <a:gd name="T31" fmla="*/ 2147483646 h 878"/>
                <a:gd name="T32" fmla="*/ 2147483646 w 290"/>
                <a:gd name="T33" fmla="*/ 2147483646 h 87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290"/>
                <a:gd name="T52" fmla="*/ 0 h 878"/>
                <a:gd name="T53" fmla="*/ 290 w 290"/>
                <a:gd name="T54" fmla="*/ 878 h 878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290" h="878" extrusionOk="0">
                  <a:moveTo>
                    <a:pt x="155" y="119"/>
                  </a:moveTo>
                  <a:cubicBezTo>
                    <a:pt x="148" y="96"/>
                    <a:pt x="148" y="91"/>
                    <a:pt x="135" y="72"/>
                  </a:cubicBezTo>
                  <a:cubicBezTo>
                    <a:pt x="131" y="107"/>
                    <a:pt x="134" y="142"/>
                    <a:pt x="135" y="178"/>
                  </a:cubicBezTo>
                  <a:cubicBezTo>
                    <a:pt x="138" y="266"/>
                    <a:pt x="137" y="353"/>
                    <a:pt x="137" y="441"/>
                  </a:cubicBezTo>
                  <a:cubicBezTo>
                    <a:pt x="137" y="538"/>
                    <a:pt x="138" y="636"/>
                    <a:pt x="138" y="733"/>
                  </a:cubicBezTo>
                  <a:cubicBezTo>
                    <a:pt x="138" y="781"/>
                    <a:pt x="111" y="919"/>
                    <a:pt x="135" y="877"/>
                  </a:cubicBezTo>
                  <a:cubicBezTo>
                    <a:pt x="139" y="867"/>
                    <a:pt x="142" y="857"/>
                    <a:pt x="146" y="847"/>
                  </a:cubicBezTo>
                </a:path>
                <a:path w="290" h="878" extrusionOk="0">
                  <a:moveTo>
                    <a:pt x="123" y="52"/>
                  </a:moveTo>
                  <a:cubicBezTo>
                    <a:pt x="108" y="75"/>
                    <a:pt x="95" y="100"/>
                    <a:pt x="79" y="122"/>
                  </a:cubicBezTo>
                  <a:cubicBezTo>
                    <a:pt x="56" y="155"/>
                    <a:pt x="33" y="188"/>
                    <a:pt x="15" y="224"/>
                  </a:cubicBezTo>
                  <a:cubicBezTo>
                    <a:pt x="7" y="239"/>
                    <a:pt x="5" y="244"/>
                    <a:pt x="0" y="254"/>
                  </a:cubicBezTo>
                  <a:cubicBezTo>
                    <a:pt x="34" y="229"/>
                    <a:pt x="57" y="197"/>
                    <a:pt x="81" y="161"/>
                  </a:cubicBezTo>
                  <a:cubicBezTo>
                    <a:pt x="115" y="110"/>
                    <a:pt x="145" y="57"/>
                    <a:pt x="168" y="0"/>
                  </a:cubicBezTo>
                  <a:cubicBezTo>
                    <a:pt x="155" y="37"/>
                    <a:pt x="149" y="69"/>
                    <a:pt x="157" y="109"/>
                  </a:cubicBezTo>
                  <a:cubicBezTo>
                    <a:pt x="165" y="152"/>
                    <a:pt x="186" y="190"/>
                    <a:pt x="210" y="226"/>
                  </a:cubicBezTo>
                  <a:cubicBezTo>
                    <a:pt x="224" y="247"/>
                    <a:pt x="255" y="283"/>
                    <a:pt x="272" y="296"/>
                  </a:cubicBezTo>
                  <a:cubicBezTo>
                    <a:pt x="288" y="301"/>
                    <a:pt x="294" y="301"/>
                    <a:pt x="288" y="315"/>
                  </a:cubicBezTo>
                </a:path>
              </a:pathLst>
            </a:custGeom>
            <a:noFill/>
            <a:ln w="19050" cap="rnd">
              <a:solidFill>
                <a:srgbClr val="008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69" name="Text Box 262"/>
          <p:cNvSpPr txBox="1">
            <a:spLocks noChangeArrowheads="1"/>
          </p:cNvSpPr>
          <p:nvPr/>
        </p:nvSpPr>
        <p:spPr bwMode="auto">
          <a:xfrm>
            <a:off x="5566569" y="4967487"/>
            <a:ext cx="1604927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Char char="-"/>
            </a:pPr>
            <a:r>
              <a:rPr lang="en-US" altLang="en-US" sz="1600" dirty="0">
                <a:solidFill>
                  <a:srgbClr val="008000"/>
                </a:solidFill>
                <a:latin typeface="Felt Tip Roman" panose="02000400000000000000" pitchFamily="2" charset="0"/>
              </a:rPr>
              <a:t>R/t </a:t>
            </a:r>
            <a:r>
              <a:rPr lang="en-US" altLang="en-US" sz="1600" dirty="0" smtClean="0">
                <a:solidFill>
                  <a:srgbClr val="008000"/>
                </a:solidFill>
                <a:latin typeface="Felt Tip Roman" panose="02000400000000000000" pitchFamily="2" charset="0"/>
              </a:rPr>
              <a:t>Access</a:t>
            </a:r>
          </a:p>
          <a:p>
            <a:pPr eaLnBrk="1" hangingPunct="1">
              <a:spcBef>
                <a:spcPct val="0"/>
              </a:spcBef>
              <a:buFontTx/>
              <a:buChar char="-"/>
            </a:pPr>
            <a:r>
              <a:rPr lang="en-US" altLang="en-US" sz="1600" dirty="0" smtClean="0">
                <a:solidFill>
                  <a:srgbClr val="008000"/>
                </a:solidFill>
                <a:latin typeface="Felt Tip Roman" panose="02000400000000000000" pitchFamily="2" charset="0"/>
              </a:rPr>
              <a:t>1 to 32 TB Mem. </a:t>
            </a:r>
            <a:endParaRPr lang="en-US" altLang="en-US" sz="1600" dirty="0">
              <a:solidFill>
                <a:srgbClr val="008000"/>
              </a:solidFill>
              <a:latin typeface="Felt Tip Roman" panose="02000400000000000000" pitchFamily="2" charset="0"/>
            </a:endParaRPr>
          </a:p>
        </p:txBody>
      </p:sp>
      <p:sp>
        <p:nvSpPr>
          <p:cNvPr id="168" name="Text Box 262"/>
          <p:cNvSpPr txBox="1">
            <a:spLocks noChangeArrowheads="1"/>
          </p:cNvSpPr>
          <p:nvPr/>
        </p:nvSpPr>
        <p:spPr bwMode="auto">
          <a:xfrm>
            <a:off x="5645150" y="4737100"/>
            <a:ext cx="142557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Char char="-"/>
            </a:pPr>
            <a:r>
              <a:rPr lang="en-US" altLang="en-US" sz="1600" dirty="0">
                <a:solidFill>
                  <a:srgbClr val="008000"/>
                </a:solidFill>
                <a:latin typeface="Felt Tip Roman" panose="02000400000000000000" pitchFamily="2" charset="0"/>
              </a:rPr>
              <a:t>5x </a:t>
            </a:r>
            <a:r>
              <a:rPr lang="en-US" altLang="en-US" sz="1600" dirty="0" smtClean="0">
                <a:solidFill>
                  <a:srgbClr val="008000"/>
                </a:solidFill>
                <a:latin typeface="Felt Tip Roman" panose="02000400000000000000" pitchFamily="2" charset="0"/>
              </a:rPr>
              <a:t>Throughput</a:t>
            </a:r>
            <a:endParaRPr lang="en-US" altLang="en-US" sz="1600" dirty="0">
              <a:solidFill>
                <a:srgbClr val="008000"/>
              </a:solidFill>
              <a:latin typeface="Felt Tip Roman" panose="02000400000000000000" pitchFamily="2" charset="0"/>
            </a:endParaRPr>
          </a:p>
        </p:txBody>
      </p:sp>
      <p:grpSp>
        <p:nvGrpSpPr>
          <p:cNvPr id="3" name="Group 2"/>
          <p:cNvGrpSpPr>
            <a:grpSpLocks/>
          </p:cNvGrpSpPr>
          <p:nvPr/>
        </p:nvGrpSpPr>
        <p:grpSpPr bwMode="auto">
          <a:xfrm>
            <a:off x="5562600" y="2598738"/>
            <a:ext cx="1473200" cy="336550"/>
            <a:chOff x="11404600" y="1662113"/>
            <a:chExt cx="1473200" cy="336965"/>
          </a:xfrm>
        </p:grpSpPr>
        <p:sp>
          <p:nvSpPr>
            <p:cNvPr id="14430" name="Text Box 245"/>
            <p:cNvSpPr txBox="1">
              <a:spLocks noChangeArrowheads="1"/>
            </p:cNvSpPr>
            <p:nvPr/>
          </p:nvSpPr>
          <p:spPr bwMode="auto">
            <a:xfrm>
              <a:off x="11404600" y="1662113"/>
              <a:ext cx="1370013" cy="3369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Char char="-"/>
              </a:pPr>
              <a:r>
                <a:rPr lang="en-US" altLang="en-US" sz="1600" dirty="0">
                  <a:solidFill>
                    <a:srgbClr val="008000"/>
                  </a:solidFill>
                  <a:latin typeface="Felt Tip Roman" panose="02000400000000000000" pitchFamily="2" charset="0"/>
                </a:rPr>
                <a:t>Svc Disruption</a:t>
              </a:r>
            </a:p>
          </p:txBody>
        </p:sp>
        <p:sp>
          <p:nvSpPr>
            <p:cNvPr id="14431" name="Ink 16"/>
            <p:cNvSpPr>
              <a:spLocks noRot="1" noChangeAspect="1" noEditPoints="1" noChangeArrowheads="1" noChangeShapeType="1" noTextEdit="1"/>
            </p:cNvSpPr>
            <p:nvPr/>
          </p:nvSpPr>
          <p:spPr bwMode="auto">
            <a:xfrm>
              <a:off x="12801600" y="1767232"/>
              <a:ext cx="76200" cy="215900"/>
            </a:xfrm>
            <a:custGeom>
              <a:avLst/>
              <a:gdLst>
                <a:gd name="T0" fmla="*/ 2147483646 w 194"/>
                <a:gd name="T1" fmla="*/ 2147483646 h 555"/>
                <a:gd name="T2" fmla="*/ 2147483646 w 194"/>
                <a:gd name="T3" fmla="*/ 2147483646 h 555"/>
                <a:gd name="T4" fmla="*/ 2147483646 w 194"/>
                <a:gd name="T5" fmla="*/ 2147483646 h 555"/>
                <a:gd name="T6" fmla="*/ 2147483646 w 194"/>
                <a:gd name="T7" fmla="*/ 2147483646 h 555"/>
                <a:gd name="T8" fmla="*/ 2147483646 w 194"/>
                <a:gd name="T9" fmla="*/ 2147483646 h 555"/>
                <a:gd name="T10" fmla="*/ 2147483646 w 194"/>
                <a:gd name="T11" fmla="*/ 2147483646 h 555"/>
                <a:gd name="T12" fmla="*/ 2147483646 w 194"/>
                <a:gd name="T13" fmla="*/ 2147483646 h 555"/>
                <a:gd name="T14" fmla="*/ 2147483646 w 194"/>
                <a:gd name="T15" fmla="*/ 2147483646 h 555"/>
                <a:gd name="T16" fmla="*/ 2147483646 w 194"/>
                <a:gd name="T17" fmla="*/ 2147483646 h 555"/>
                <a:gd name="T18" fmla="*/ 2147483646 w 194"/>
                <a:gd name="T19" fmla="*/ 2147483646 h 555"/>
                <a:gd name="T20" fmla="*/ 2147483646 w 194"/>
                <a:gd name="T21" fmla="*/ 2147483646 h 555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94"/>
                <a:gd name="T34" fmla="*/ 0 h 555"/>
                <a:gd name="T35" fmla="*/ 194 w 194"/>
                <a:gd name="T36" fmla="*/ 555 h 555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94" h="555" extrusionOk="0">
                  <a:moveTo>
                    <a:pt x="83" y="8"/>
                  </a:moveTo>
                  <a:cubicBezTo>
                    <a:pt x="55" y="4"/>
                    <a:pt x="72" y="34"/>
                    <a:pt x="76" y="67"/>
                  </a:cubicBezTo>
                  <a:cubicBezTo>
                    <a:pt x="83" y="127"/>
                    <a:pt x="84" y="186"/>
                    <a:pt x="83" y="246"/>
                  </a:cubicBezTo>
                  <a:cubicBezTo>
                    <a:pt x="82" y="304"/>
                    <a:pt x="76" y="361"/>
                    <a:pt x="75" y="418"/>
                  </a:cubicBezTo>
                  <a:cubicBezTo>
                    <a:pt x="74" y="455"/>
                    <a:pt x="78" y="489"/>
                    <a:pt x="81" y="524"/>
                  </a:cubicBezTo>
                  <a:cubicBezTo>
                    <a:pt x="81" y="543"/>
                    <a:pt x="81" y="549"/>
                    <a:pt x="95" y="554"/>
                  </a:cubicBezTo>
                </a:path>
                <a:path w="194" h="555" extrusionOk="0">
                  <a:moveTo>
                    <a:pt x="14" y="379"/>
                  </a:moveTo>
                  <a:cubicBezTo>
                    <a:pt x="0" y="398"/>
                    <a:pt x="33" y="411"/>
                    <a:pt x="53" y="440"/>
                  </a:cubicBezTo>
                  <a:cubicBezTo>
                    <a:pt x="70" y="465"/>
                    <a:pt x="81" y="492"/>
                    <a:pt x="92" y="521"/>
                  </a:cubicBezTo>
                  <a:cubicBezTo>
                    <a:pt x="123" y="515"/>
                    <a:pt x="130" y="498"/>
                    <a:pt x="148" y="470"/>
                  </a:cubicBezTo>
                  <a:cubicBezTo>
                    <a:pt x="166" y="441"/>
                    <a:pt x="177" y="413"/>
                    <a:pt x="193" y="383"/>
                  </a:cubicBezTo>
                </a:path>
              </a:pathLst>
            </a:custGeom>
            <a:noFill/>
            <a:ln w="19050" cap="rnd" cmpd="sng">
              <a:solidFill>
                <a:srgbClr val="008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2" name="Group 1"/>
          <p:cNvGrpSpPr>
            <a:grpSpLocks/>
          </p:cNvGrpSpPr>
          <p:nvPr/>
        </p:nvGrpSpPr>
        <p:grpSpPr bwMode="auto">
          <a:xfrm>
            <a:off x="5600700" y="2362200"/>
            <a:ext cx="1003300" cy="336550"/>
            <a:chOff x="11434762" y="63085"/>
            <a:chExt cx="1002619" cy="336965"/>
          </a:xfrm>
        </p:grpSpPr>
        <p:sp>
          <p:nvSpPr>
            <p:cNvPr id="14416" name="Ink 7"/>
            <p:cNvSpPr>
              <a:spLocks noRot="1" noChangeAspect="1" noEditPoints="1" noChangeArrowheads="1" noChangeShapeType="1" noTextEdit="1"/>
            </p:cNvSpPr>
            <p:nvPr/>
          </p:nvSpPr>
          <p:spPr bwMode="auto">
            <a:xfrm>
              <a:off x="12359593" y="94041"/>
              <a:ext cx="77788" cy="239713"/>
            </a:xfrm>
            <a:custGeom>
              <a:avLst/>
              <a:gdLst>
                <a:gd name="T0" fmla="*/ 2147483646 w 290"/>
                <a:gd name="T1" fmla="*/ 2147483646 h 878"/>
                <a:gd name="T2" fmla="*/ 2147483646 w 290"/>
                <a:gd name="T3" fmla="*/ 2147483646 h 878"/>
                <a:gd name="T4" fmla="*/ 2147483646 w 290"/>
                <a:gd name="T5" fmla="*/ 2147483646 h 878"/>
                <a:gd name="T6" fmla="*/ 2147483646 w 290"/>
                <a:gd name="T7" fmla="*/ 2147483646 h 878"/>
                <a:gd name="T8" fmla="*/ 2147483646 w 290"/>
                <a:gd name="T9" fmla="*/ 2147483646 h 878"/>
                <a:gd name="T10" fmla="*/ 2147483646 w 290"/>
                <a:gd name="T11" fmla="*/ 2147483646 h 878"/>
                <a:gd name="T12" fmla="*/ 2147483646 w 290"/>
                <a:gd name="T13" fmla="*/ 2147483646 h 878"/>
                <a:gd name="T14" fmla="*/ 2147483646 w 290"/>
                <a:gd name="T15" fmla="*/ 2147483646 h 878"/>
                <a:gd name="T16" fmla="*/ 2147483646 w 290"/>
                <a:gd name="T17" fmla="*/ 2147483646 h 878"/>
                <a:gd name="T18" fmla="*/ 2147483646 w 290"/>
                <a:gd name="T19" fmla="*/ 2147483646 h 878"/>
                <a:gd name="T20" fmla="*/ 0 w 290"/>
                <a:gd name="T21" fmla="*/ 2147483646 h 878"/>
                <a:gd name="T22" fmla="*/ 2147483646 w 290"/>
                <a:gd name="T23" fmla="*/ 2147483646 h 878"/>
                <a:gd name="T24" fmla="*/ 2147483646 w 290"/>
                <a:gd name="T25" fmla="*/ 0 h 878"/>
                <a:gd name="T26" fmla="*/ 2147483646 w 290"/>
                <a:gd name="T27" fmla="*/ 2147483646 h 878"/>
                <a:gd name="T28" fmla="*/ 2147483646 w 290"/>
                <a:gd name="T29" fmla="*/ 2147483646 h 878"/>
                <a:gd name="T30" fmla="*/ 2147483646 w 290"/>
                <a:gd name="T31" fmla="*/ 2147483646 h 878"/>
                <a:gd name="T32" fmla="*/ 2147483646 w 290"/>
                <a:gd name="T33" fmla="*/ 2147483646 h 87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290"/>
                <a:gd name="T52" fmla="*/ 0 h 878"/>
                <a:gd name="T53" fmla="*/ 290 w 290"/>
                <a:gd name="T54" fmla="*/ 878 h 878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290" h="878" extrusionOk="0">
                  <a:moveTo>
                    <a:pt x="155" y="119"/>
                  </a:moveTo>
                  <a:cubicBezTo>
                    <a:pt x="148" y="96"/>
                    <a:pt x="148" y="91"/>
                    <a:pt x="135" y="72"/>
                  </a:cubicBezTo>
                  <a:cubicBezTo>
                    <a:pt x="131" y="107"/>
                    <a:pt x="134" y="142"/>
                    <a:pt x="135" y="178"/>
                  </a:cubicBezTo>
                  <a:cubicBezTo>
                    <a:pt x="138" y="266"/>
                    <a:pt x="137" y="353"/>
                    <a:pt x="137" y="441"/>
                  </a:cubicBezTo>
                  <a:cubicBezTo>
                    <a:pt x="137" y="538"/>
                    <a:pt x="138" y="636"/>
                    <a:pt x="138" y="733"/>
                  </a:cubicBezTo>
                  <a:cubicBezTo>
                    <a:pt x="138" y="781"/>
                    <a:pt x="111" y="919"/>
                    <a:pt x="135" y="877"/>
                  </a:cubicBezTo>
                  <a:cubicBezTo>
                    <a:pt x="139" y="867"/>
                    <a:pt x="142" y="857"/>
                    <a:pt x="146" y="847"/>
                  </a:cubicBezTo>
                </a:path>
                <a:path w="290" h="878" extrusionOk="0">
                  <a:moveTo>
                    <a:pt x="123" y="52"/>
                  </a:moveTo>
                  <a:cubicBezTo>
                    <a:pt x="108" y="75"/>
                    <a:pt x="95" y="100"/>
                    <a:pt x="79" y="122"/>
                  </a:cubicBezTo>
                  <a:cubicBezTo>
                    <a:pt x="56" y="155"/>
                    <a:pt x="33" y="188"/>
                    <a:pt x="15" y="224"/>
                  </a:cubicBezTo>
                  <a:cubicBezTo>
                    <a:pt x="7" y="239"/>
                    <a:pt x="5" y="244"/>
                    <a:pt x="0" y="254"/>
                  </a:cubicBezTo>
                  <a:cubicBezTo>
                    <a:pt x="34" y="229"/>
                    <a:pt x="57" y="197"/>
                    <a:pt x="81" y="161"/>
                  </a:cubicBezTo>
                  <a:cubicBezTo>
                    <a:pt x="115" y="110"/>
                    <a:pt x="145" y="57"/>
                    <a:pt x="168" y="0"/>
                  </a:cubicBezTo>
                  <a:cubicBezTo>
                    <a:pt x="155" y="37"/>
                    <a:pt x="149" y="69"/>
                    <a:pt x="157" y="109"/>
                  </a:cubicBezTo>
                  <a:cubicBezTo>
                    <a:pt x="165" y="152"/>
                    <a:pt x="186" y="190"/>
                    <a:pt x="210" y="226"/>
                  </a:cubicBezTo>
                  <a:cubicBezTo>
                    <a:pt x="224" y="247"/>
                    <a:pt x="255" y="283"/>
                    <a:pt x="272" y="296"/>
                  </a:cubicBezTo>
                  <a:cubicBezTo>
                    <a:pt x="288" y="301"/>
                    <a:pt x="294" y="301"/>
                    <a:pt x="288" y="315"/>
                  </a:cubicBezTo>
                </a:path>
              </a:pathLst>
            </a:custGeom>
            <a:noFill/>
            <a:ln w="19050" cap="rnd">
              <a:solidFill>
                <a:srgbClr val="008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4417" name="Text Box 245"/>
            <p:cNvSpPr txBox="1">
              <a:spLocks noChangeArrowheads="1"/>
            </p:cNvSpPr>
            <p:nvPr/>
          </p:nvSpPr>
          <p:spPr bwMode="auto">
            <a:xfrm>
              <a:off x="11434762" y="63085"/>
              <a:ext cx="940749" cy="3369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Char char="-"/>
              </a:pPr>
              <a:r>
                <a:rPr lang="en-US" altLang="en-US" sz="1600" dirty="0">
                  <a:solidFill>
                    <a:srgbClr val="008000"/>
                  </a:solidFill>
                  <a:latin typeface="Felt Tip Roman" panose="02000400000000000000" pitchFamily="2" charset="0"/>
                </a:rPr>
                <a:t>Resilient</a:t>
              </a:r>
            </a:p>
          </p:txBody>
        </p:sp>
      </p:grpSp>
      <p:sp>
        <p:nvSpPr>
          <p:cNvPr id="14338" name="Ink 49"/>
          <p:cNvSpPr>
            <a:spLocks noRot="1" noChangeAspect="1" noEditPoints="1" noChangeArrowheads="1" noChangeShapeType="1" noTextEdit="1"/>
          </p:cNvSpPr>
          <p:nvPr/>
        </p:nvSpPr>
        <p:spPr bwMode="auto">
          <a:xfrm>
            <a:off x="304800" y="2057400"/>
            <a:ext cx="8382000" cy="128588"/>
          </a:xfrm>
          <a:custGeom>
            <a:avLst/>
            <a:gdLst>
              <a:gd name="T0" fmla="*/ 0 w 18204"/>
              <a:gd name="T1" fmla="*/ 2147483646 h 276"/>
              <a:gd name="T2" fmla="*/ 2147483646 w 18204"/>
              <a:gd name="T3" fmla="*/ 2147483646 h 276"/>
              <a:gd name="T4" fmla="*/ 2147483646 w 18204"/>
              <a:gd name="T5" fmla="*/ 2147483646 h 276"/>
              <a:gd name="T6" fmla="*/ 2147483646 w 18204"/>
              <a:gd name="T7" fmla="*/ 2147483646 h 276"/>
              <a:gd name="T8" fmla="*/ 2147483646 w 18204"/>
              <a:gd name="T9" fmla="*/ 2147483646 h 276"/>
              <a:gd name="T10" fmla="*/ 2147483646 w 18204"/>
              <a:gd name="T11" fmla="*/ 2147483646 h 276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8204"/>
              <a:gd name="T19" fmla="*/ 0 h 276"/>
              <a:gd name="T20" fmla="*/ 18204 w 18204"/>
              <a:gd name="T21" fmla="*/ 276 h 27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8204" h="276" extrusionOk="0">
                <a:moveTo>
                  <a:pt x="0" y="262"/>
                </a:moveTo>
                <a:cubicBezTo>
                  <a:pt x="227" y="259"/>
                  <a:pt x="457" y="252"/>
                  <a:pt x="687" y="238"/>
                </a:cubicBezTo>
                <a:cubicBezTo>
                  <a:pt x="2611" y="121"/>
                  <a:pt x="4524" y="37"/>
                  <a:pt x="6453" y="29"/>
                </a:cubicBezTo>
                <a:cubicBezTo>
                  <a:pt x="8214" y="22"/>
                  <a:pt x="9975" y="48"/>
                  <a:pt x="11736" y="26"/>
                </a:cubicBezTo>
                <a:cubicBezTo>
                  <a:pt x="13413" y="5"/>
                  <a:pt x="15089" y="14"/>
                  <a:pt x="16766" y="5"/>
                </a:cubicBezTo>
                <a:cubicBezTo>
                  <a:pt x="17245" y="3"/>
                  <a:pt x="17726" y="9"/>
                  <a:pt x="18203" y="5"/>
                </a:cubicBezTo>
              </a:path>
            </a:pathLst>
          </a:custGeom>
          <a:noFill/>
          <a:ln w="19050" cap="rnd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156783" name="Ink 111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3568700" y="3035300"/>
              <a:ext cx="1803400" cy="1828800"/>
            </p14:xfrm>
          </p:contentPart>
        </mc:Choice>
        <mc:Fallback xmlns="">
          <p:pic>
            <p:nvPicPr>
              <p:cNvPr id="156783" name="Ink 111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559341" y="3025940"/>
                <a:ext cx="1822118" cy="1847520"/>
              </a:xfrm>
              <a:prstGeom prst="rect">
                <a:avLst/>
              </a:prstGeom>
            </p:spPr>
          </p:pic>
        </mc:Fallback>
      </mc:AlternateContent>
      <p:grpSp>
        <p:nvGrpSpPr>
          <p:cNvPr id="14367" name="Group 144"/>
          <p:cNvGrpSpPr>
            <a:grpSpLocks/>
          </p:cNvGrpSpPr>
          <p:nvPr/>
        </p:nvGrpSpPr>
        <p:grpSpPr bwMode="auto">
          <a:xfrm>
            <a:off x="1754647" y="2209800"/>
            <a:ext cx="5638800" cy="3581400"/>
            <a:chOff x="4724400" y="1752600"/>
            <a:chExt cx="1103313" cy="3248526"/>
          </a:xfrm>
        </p:grpSpPr>
        <p:grpSp>
          <p:nvGrpSpPr>
            <p:cNvPr id="14477" name="Group 145"/>
            <p:cNvGrpSpPr>
              <a:grpSpLocks/>
            </p:cNvGrpSpPr>
            <p:nvPr/>
          </p:nvGrpSpPr>
          <p:grpSpPr bwMode="auto">
            <a:xfrm>
              <a:off x="4724400" y="1752600"/>
              <a:ext cx="1103313" cy="3170238"/>
              <a:chOff x="4114800" y="1371600"/>
              <a:chExt cx="1103313" cy="3170238"/>
            </a:xfrm>
          </p:grpSpPr>
          <p:sp>
            <p:nvSpPr>
              <p:cNvPr id="14480" name="Ink 131"/>
              <p:cNvSpPr>
                <a:spLocks noRot="1" noChangeAspect="1" noEditPoints="1" noChangeArrowheads="1" noChangeShapeType="1" noTextEdit="1"/>
              </p:cNvSpPr>
              <p:nvPr/>
            </p:nvSpPr>
            <p:spPr bwMode="auto">
              <a:xfrm>
                <a:off x="4114800" y="1371600"/>
                <a:ext cx="36513" cy="3170238"/>
              </a:xfrm>
              <a:custGeom>
                <a:avLst/>
                <a:gdLst>
                  <a:gd name="T0" fmla="*/ 2147483646 w 123"/>
                  <a:gd name="T1" fmla="*/ 0 h 8809"/>
                  <a:gd name="T2" fmla="*/ 2147483646 w 123"/>
                  <a:gd name="T3" fmla="*/ 2147483646 h 8809"/>
                  <a:gd name="T4" fmla="*/ 2147483646 w 123"/>
                  <a:gd name="T5" fmla="*/ 2147483646 h 8809"/>
                  <a:gd name="T6" fmla="*/ 2147483646 w 123"/>
                  <a:gd name="T7" fmla="*/ 2147483646 h 8809"/>
                  <a:gd name="T8" fmla="*/ 2147483646 w 123"/>
                  <a:gd name="T9" fmla="*/ 2147483646 h 8809"/>
                  <a:gd name="T10" fmla="*/ 2147483646 w 123"/>
                  <a:gd name="T11" fmla="*/ 2147483646 h 8809"/>
                  <a:gd name="T12" fmla="*/ 2147483646 w 123"/>
                  <a:gd name="T13" fmla="*/ 2147483646 h 8809"/>
                  <a:gd name="T14" fmla="*/ 0 w 123"/>
                  <a:gd name="T15" fmla="*/ 2147483646 h 8809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23"/>
                  <a:gd name="T25" fmla="*/ 0 h 8809"/>
                  <a:gd name="T26" fmla="*/ 123 w 123"/>
                  <a:gd name="T27" fmla="*/ 8809 h 8809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23" h="8809" extrusionOk="0">
                    <a:moveTo>
                      <a:pt x="122" y="0"/>
                    </a:moveTo>
                    <a:cubicBezTo>
                      <a:pt x="51" y="468"/>
                      <a:pt x="43" y="938"/>
                      <a:pt x="42" y="1411"/>
                    </a:cubicBezTo>
                    <a:cubicBezTo>
                      <a:pt x="40" y="2128"/>
                      <a:pt x="29" y="2835"/>
                      <a:pt x="58" y="3551"/>
                    </a:cubicBezTo>
                    <a:cubicBezTo>
                      <a:pt x="78" y="4047"/>
                      <a:pt x="63" y="4548"/>
                      <a:pt x="58" y="5045"/>
                    </a:cubicBezTo>
                    <a:cubicBezTo>
                      <a:pt x="53" y="5535"/>
                      <a:pt x="48" y="6015"/>
                      <a:pt x="68" y="6504"/>
                    </a:cubicBezTo>
                    <a:cubicBezTo>
                      <a:pt x="82" y="6853"/>
                      <a:pt x="65" y="7212"/>
                      <a:pt x="52" y="7561"/>
                    </a:cubicBezTo>
                    <a:cubicBezTo>
                      <a:pt x="38" y="7928"/>
                      <a:pt x="47" y="8295"/>
                      <a:pt x="27" y="8661"/>
                    </a:cubicBezTo>
                    <a:cubicBezTo>
                      <a:pt x="24" y="8710"/>
                      <a:pt x="5" y="8780"/>
                      <a:pt x="0" y="8808"/>
                    </a:cubicBezTo>
                  </a:path>
                </a:pathLst>
              </a:custGeom>
              <a:noFill/>
              <a:ln w="28575" cap="rnd" cmpd="sng">
                <a:solidFill>
                  <a:srgbClr val="008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481" name="Ink 131"/>
              <p:cNvSpPr>
                <a:spLocks noRot="1" noChangeAspect="1" noEditPoints="1" noChangeArrowheads="1" noChangeShapeType="1" noTextEdit="1"/>
              </p:cNvSpPr>
              <p:nvPr/>
            </p:nvSpPr>
            <p:spPr bwMode="auto">
              <a:xfrm>
                <a:off x="5181600" y="1371600"/>
                <a:ext cx="36513" cy="3170238"/>
              </a:xfrm>
              <a:custGeom>
                <a:avLst/>
                <a:gdLst>
                  <a:gd name="T0" fmla="*/ 2147483646 w 123"/>
                  <a:gd name="T1" fmla="*/ 0 h 8809"/>
                  <a:gd name="T2" fmla="*/ 2147483646 w 123"/>
                  <a:gd name="T3" fmla="*/ 2147483646 h 8809"/>
                  <a:gd name="T4" fmla="*/ 2147483646 w 123"/>
                  <a:gd name="T5" fmla="*/ 2147483646 h 8809"/>
                  <a:gd name="T6" fmla="*/ 2147483646 w 123"/>
                  <a:gd name="T7" fmla="*/ 2147483646 h 8809"/>
                  <a:gd name="T8" fmla="*/ 2147483646 w 123"/>
                  <a:gd name="T9" fmla="*/ 2147483646 h 8809"/>
                  <a:gd name="T10" fmla="*/ 2147483646 w 123"/>
                  <a:gd name="T11" fmla="*/ 2147483646 h 8809"/>
                  <a:gd name="T12" fmla="*/ 2147483646 w 123"/>
                  <a:gd name="T13" fmla="*/ 2147483646 h 8809"/>
                  <a:gd name="T14" fmla="*/ 0 w 123"/>
                  <a:gd name="T15" fmla="*/ 2147483646 h 8809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23"/>
                  <a:gd name="T25" fmla="*/ 0 h 8809"/>
                  <a:gd name="T26" fmla="*/ 123 w 123"/>
                  <a:gd name="T27" fmla="*/ 8809 h 8809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23" h="8809" extrusionOk="0">
                    <a:moveTo>
                      <a:pt x="122" y="0"/>
                    </a:moveTo>
                    <a:cubicBezTo>
                      <a:pt x="51" y="468"/>
                      <a:pt x="43" y="938"/>
                      <a:pt x="42" y="1411"/>
                    </a:cubicBezTo>
                    <a:cubicBezTo>
                      <a:pt x="40" y="2128"/>
                      <a:pt x="29" y="2835"/>
                      <a:pt x="58" y="3551"/>
                    </a:cubicBezTo>
                    <a:cubicBezTo>
                      <a:pt x="78" y="4047"/>
                      <a:pt x="63" y="4548"/>
                      <a:pt x="58" y="5045"/>
                    </a:cubicBezTo>
                    <a:cubicBezTo>
                      <a:pt x="53" y="5535"/>
                      <a:pt x="48" y="6015"/>
                      <a:pt x="68" y="6504"/>
                    </a:cubicBezTo>
                    <a:cubicBezTo>
                      <a:pt x="82" y="6853"/>
                      <a:pt x="65" y="7212"/>
                      <a:pt x="52" y="7561"/>
                    </a:cubicBezTo>
                    <a:cubicBezTo>
                      <a:pt x="38" y="7928"/>
                      <a:pt x="47" y="8295"/>
                      <a:pt x="27" y="8661"/>
                    </a:cubicBezTo>
                    <a:cubicBezTo>
                      <a:pt x="24" y="8710"/>
                      <a:pt x="5" y="8780"/>
                      <a:pt x="0" y="8808"/>
                    </a:cubicBezTo>
                  </a:path>
                </a:pathLst>
              </a:custGeom>
              <a:noFill/>
              <a:ln w="28575" cap="rnd" cmpd="sng">
                <a:solidFill>
                  <a:srgbClr val="008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14479" name="Comment 159"/>
            <p:cNvSpPr>
              <a:spLocks noRot="1" noChangeAspect="1" noEditPoints="1" noChangeArrowheads="1" noChangeShapeType="1" noTextEdit="1"/>
            </p:cNvSpPr>
            <p:nvPr/>
          </p:nvSpPr>
          <p:spPr bwMode="auto">
            <a:xfrm>
              <a:off x="4724400" y="4953000"/>
              <a:ext cx="1066800" cy="48126"/>
            </a:xfrm>
            <a:custGeom>
              <a:avLst/>
              <a:gdLst>
                <a:gd name="T0" fmla="*/ 2147483646 w 2002"/>
                <a:gd name="T1" fmla="*/ 2147483646 h 77"/>
                <a:gd name="T2" fmla="*/ 2147483646 w 2002"/>
                <a:gd name="T3" fmla="*/ 2147483646 h 77"/>
                <a:gd name="T4" fmla="*/ 2147483646 w 2002"/>
                <a:gd name="T5" fmla="*/ 2147483646 h 77"/>
                <a:gd name="T6" fmla="*/ 2147483646 w 2002"/>
                <a:gd name="T7" fmla="*/ 2147483646 h 77"/>
                <a:gd name="T8" fmla="*/ 2147483646 w 2002"/>
                <a:gd name="T9" fmla="*/ 2147483646 h 77"/>
                <a:gd name="T10" fmla="*/ 2147483646 w 2002"/>
                <a:gd name="T11" fmla="*/ 2147483646 h 77"/>
                <a:gd name="T12" fmla="*/ 0 w 2002"/>
                <a:gd name="T13" fmla="*/ 2147483646 h 7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002"/>
                <a:gd name="T22" fmla="*/ 0 h 77"/>
                <a:gd name="T23" fmla="*/ 2002 w 2002"/>
                <a:gd name="T24" fmla="*/ 77 h 7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002" h="77" extrusionOk="0">
                  <a:moveTo>
                    <a:pt x="1989" y="6"/>
                  </a:moveTo>
                  <a:cubicBezTo>
                    <a:pt x="1970" y="2"/>
                    <a:pt x="1975" y="0"/>
                    <a:pt x="1956" y="0"/>
                  </a:cubicBezTo>
                  <a:cubicBezTo>
                    <a:pt x="1897" y="-1"/>
                    <a:pt x="1835" y="0"/>
                    <a:pt x="1777" y="5"/>
                  </a:cubicBezTo>
                  <a:cubicBezTo>
                    <a:pt x="1656" y="16"/>
                    <a:pt x="1533" y="22"/>
                    <a:pt x="1411" y="27"/>
                  </a:cubicBezTo>
                  <a:cubicBezTo>
                    <a:pt x="1244" y="34"/>
                    <a:pt x="1076" y="34"/>
                    <a:pt x="909" y="38"/>
                  </a:cubicBezTo>
                  <a:cubicBezTo>
                    <a:pt x="742" y="42"/>
                    <a:pt x="574" y="52"/>
                    <a:pt x="407" y="55"/>
                  </a:cubicBezTo>
                  <a:cubicBezTo>
                    <a:pt x="272" y="57"/>
                    <a:pt x="134" y="60"/>
                    <a:pt x="0" y="76"/>
                  </a:cubicBezTo>
                </a:path>
              </a:pathLst>
            </a:custGeom>
            <a:noFill/>
            <a:ln w="28575" cap="rnd" cmpd="sng">
              <a:solidFill>
                <a:srgbClr val="008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4372" name="Ink 49"/>
          <p:cNvSpPr>
            <a:spLocks noRot="1" noChangeAspect="1" noEditPoints="1" noChangeArrowheads="1" noChangeShapeType="1" noTextEdit="1"/>
          </p:cNvSpPr>
          <p:nvPr/>
        </p:nvSpPr>
        <p:spPr bwMode="auto">
          <a:xfrm>
            <a:off x="304800" y="2057400"/>
            <a:ext cx="8382000" cy="128588"/>
          </a:xfrm>
          <a:custGeom>
            <a:avLst/>
            <a:gdLst>
              <a:gd name="T0" fmla="*/ 0 w 18204"/>
              <a:gd name="T1" fmla="*/ 2147483646 h 276"/>
              <a:gd name="T2" fmla="*/ 2147483646 w 18204"/>
              <a:gd name="T3" fmla="*/ 2147483646 h 276"/>
              <a:gd name="T4" fmla="*/ 2147483646 w 18204"/>
              <a:gd name="T5" fmla="*/ 2147483646 h 276"/>
              <a:gd name="T6" fmla="*/ 2147483646 w 18204"/>
              <a:gd name="T7" fmla="*/ 2147483646 h 276"/>
              <a:gd name="T8" fmla="*/ 2147483646 w 18204"/>
              <a:gd name="T9" fmla="*/ 2147483646 h 276"/>
              <a:gd name="T10" fmla="*/ 2147483646 w 18204"/>
              <a:gd name="T11" fmla="*/ 2147483646 h 276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8204"/>
              <a:gd name="T19" fmla="*/ 0 h 276"/>
              <a:gd name="T20" fmla="*/ 18204 w 18204"/>
              <a:gd name="T21" fmla="*/ 276 h 27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8204" h="276" extrusionOk="0">
                <a:moveTo>
                  <a:pt x="0" y="262"/>
                </a:moveTo>
                <a:cubicBezTo>
                  <a:pt x="227" y="259"/>
                  <a:pt x="457" y="252"/>
                  <a:pt x="687" y="238"/>
                </a:cubicBezTo>
                <a:cubicBezTo>
                  <a:pt x="2611" y="121"/>
                  <a:pt x="4524" y="37"/>
                  <a:pt x="6453" y="29"/>
                </a:cubicBezTo>
                <a:cubicBezTo>
                  <a:pt x="8214" y="22"/>
                  <a:pt x="9975" y="48"/>
                  <a:pt x="11736" y="26"/>
                </a:cubicBezTo>
                <a:cubicBezTo>
                  <a:pt x="13413" y="5"/>
                  <a:pt x="15089" y="14"/>
                  <a:pt x="16766" y="5"/>
                </a:cubicBezTo>
                <a:cubicBezTo>
                  <a:pt x="17245" y="3"/>
                  <a:pt x="17726" y="9"/>
                  <a:pt x="18203" y="5"/>
                </a:cubicBezTo>
              </a:path>
            </a:pathLst>
          </a:custGeom>
          <a:noFill/>
          <a:ln w="19050" cap="rnd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156832" name="Ink 29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6958013" y="1295400"/>
              <a:ext cx="360362" cy="373063"/>
            </p14:xfrm>
          </p:contentPart>
        </mc:Choice>
        <mc:Fallback xmlns="">
          <p:pic>
            <p:nvPicPr>
              <p:cNvPr id="156832" name="Ink 29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6949373" y="1289999"/>
                <a:ext cx="371522" cy="387827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156833" name="Ink 29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7410450" y="1447800"/>
              <a:ext cx="212725" cy="220663"/>
            </p14:xfrm>
          </p:contentPart>
        </mc:Choice>
        <mc:Fallback xmlns="">
          <p:pic>
            <p:nvPicPr>
              <p:cNvPr id="156833" name="Ink 29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7401451" y="1442040"/>
                <a:ext cx="226763" cy="235782"/>
              </a:xfrm>
              <a:prstGeom prst="rect">
                <a:avLst/>
              </a:prstGeom>
            </p:spPr>
          </p:pic>
        </mc:Fallback>
      </mc:AlternateContent>
      <p:grpSp>
        <p:nvGrpSpPr>
          <p:cNvPr id="14375" name="Group 162"/>
          <p:cNvGrpSpPr>
            <a:grpSpLocks/>
          </p:cNvGrpSpPr>
          <p:nvPr/>
        </p:nvGrpSpPr>
        <p:grpSpPr bwMode="auto">
          <a:xfrm>
            <a:off x="7742238" y="1411288"/>
            <a:ext cx="212725" cy="192087"/>
            <a:chOff x="1920" y="816"/>
            <a:chExt cx="2736" cy="1104"/>
          </a:xfrm>
        </p:grpSpPr>
        <p:sp>
          <p:nvSpPr>
            <p:cNvPr id="14470" name="Freeform 162"/>
            <p:cNvSpPr>
              <a:spLocks/>
            </p:cNvSpPr>
            <p:nvPr/>
          </p:nvSpPr>
          <p:spPr bwMode="auto">
            <a:xfrm rot="-5400000">
              <a:off x="3168" y="384"/>
              <a:ext cx="1056" cy="1920"/>
            </a:xfrm>
            <a:custGeom>
              <a:avLst/>
              <a:gdLst>
                <a:gd name="T0" fmla="*/ 0 w 1288"/>
                <a:gd name="T1" fmla="*/ 2147483646 h 1064"/>
                <a:gd name="T2" fmla="*/ 1443530537 w 1288"/>
                <a:gd name="T3" fmla="*/ 2147483646 h 1064"/>
                <a:gd name="T4" fmla="*/ 1443530537 w 1288"/>
                <a:gd name="T5" fmla="*/ 2147483646 h 1064"/>
                <a:gd name="T6" fmla="*/ 1443530537 w 1288"/>
                <a:gd name="T7" fmla="*/ 2147483646 h 1064"/>
                <a:gd name="T8" fmla="*/ 1443530537 w 1288"/>
                <a:gd name="T9" fmla="*/ 2147483646 h 1064"/>
                <a:gd name="T10" fmla="*/ 1443530537 w 1288"/>
                <a:gd name="T11" fmla="*/ 2147483646 h 1064"/>
                <a:gd name="T12" fmla="*/ 1443530537 w 1288"/>
                <a:gd name="T13" fmla="*/ 2147483646 h 1064"/>
                <a:gd name="T14" fmla="*/ 1443530537 w 1288"/>
                <a:gd name="T15" fmla="*/ 2147483646 h 1064"/>
                <a:gd name="T16" fmla="*/ 1443530537 w 1288"/>
                <a:gd name="T17" fmla="*/ 2147483646 h 1064"/>
                <a:gd name="T18" fmla="*/ 1443530537 w 1288"/>
                <a:gd name="T19" fmla="*/ 2147483646 h 1064"/>
                <a:gd name="T20" fmla="*/ 1443530537 w 1288"/>
                <a:gd name="T21" fmla="*/ 2147483646 h 1064"/>
                <a:gd name="T22" fmla="*/ 1443530537 w 1288"/>
                <a:gd name="T23" fmla="*/ 0 h 1064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1288"/>
                <a:gd name="T37" fmla="*/ 0 h 1064"/>
                <a:gd name="T38" fmla="*/ 1288 w 1288"/>
                <a:gd name="T39" fmla="*/ 1064 h 1064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1288" h="1064">
                  <a:moveTo>
                    <a:pt x="0" y="88"/>
                  </a:moveTo>
                  <a:cubicBezTo>
                    <a:pt x="65" y="186"/>
                    <a:pt x="56" y="309"/>
                    <a:pt x="64" y="424"/>
                  </a:cubicBezTo>
                  <a:cubicBezTo>
                    <a:pt x="44" y="485"/>
                    <a:pt x="57" y="434"/>
                    <a:pt x="64" y="560"/>
                  </a:cubicBezTo>
                  <a:cubicBezTo>
                    <a:pt x="75" y="774"/>
                    <a:pt x="56" y="688"/>
                    <a:pt x="80" y="784"/>
                  </a:cubicBezTo>
                  <a:cubicBezTo>
                    <a:pt x="77" y="829"/>
                    <a:pt x="72" y="875"/>
                    <a:pt x="72" y="920"/>
                  </a:cubicBezTo>
                  <a:cubicBezTo>
                    <a:pt x="72" y="969"/>
                    <a:pt x="88" y="1016"/>
                    <a:pt x="88" y="1064"/>
                  </a:cubicBezTo>
                  <a:cubicBezTo>
                    <a:pt x="461" y="1061"/>
                    <a:pt x="835" y="1061"/>
                    <a:pt x="1208" y="1056"/>
                  </a:cubicBezTo>
                  <a:cubicBezTo>
                    <a:pt x="1266" y="1055"/>
                    <a:pt x="1272" y="1047"/>
                    <a:pt x="1288" y="1000"/>
                  </a:cubicBezTo>
                  <a:cubicBezTo>
                    <a:pt x="1265" y="931"/>
                    <a:pt x="1258" y="855"/>
                    <a:pt x="1240" y="784"/>
                  </a:cubicBezTo>
                  <a:cubicBezTo>
                    <a:pt x="1237" y="669"/>
                    <a:pt x="1232" y="555"/>
                    <a:pt x="1232" y="440"/>
                  </a:cubicBezTo>
                  <a:cubicBezTo>
                    <a:pt x="1232" y="376"/>
                    <a:pt x="1253" y="456"/>
                    <a:pt x="1232" y="392"/>
                  </a:cubicBezTo>
                  <a:cubicBezTo>
                    <a:pt x="1226" y="258"/>
                    <a:pt x="1224" y="132"/>
                    <a:pt x="1224" y="0"/>
                  </a:cubicBezTo>
                </a:path>
              </a:pathLst>
            </a:custGeom>
            <a:noFill/>
            <a:ln w="19050" cap="flat" cmpd="sng">
              <a:solidFill>
                <a:srgbClr val="FF0000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4471" name="Freeform 163"/>
            <p:cNvSpPr>
              <a:spLocks/>
            </p:cNvSpPr>
            <p:nvPr/>
          </p:nvSpPr>
          <p:spPr bwMode="auto">
            <a:xfrm rot="5400000">
              <a:off x="1872" y="912"/>
              <a:ext cx="1056" cy="960"/>
            </a:xfrm>
            <a:custGeom>
              <a:avLst/>
              <a:gdLst>
                <a:gd name="T0" fmla="*/ 0 w 1288"/>
                <a:gd name="T1" fmla="*/ 1748191786 h 1064"/>
                <a:gd name="T2" fmla="*/ 1443530537 w 1288"/>
                <a:gd name="T3" fmla="*/ 1748191786 h 1064"/>
                <a:gd name="T4" fmla="*/ 1443530537 w 1288"/>
                <a:gd name="T5" fmla="*/ 1748191786 h 1064"/>
                <a:gd name="T6" fmla="*/ 1443530537 w 1288"/>
                <a:gd name="T7" fmla="*/ 1748191786 h 1064"/>
                <a:gd name="T8" fmla="*/ 1443530537 w 1288"/>
                <a:gd name="T9" fmla="*/ 1748191786 h 1064"/>
                <a:gd name="T10" fmla="*/ 1443530537 w 1288"/>
                <a:gd name="T11" fmla="*/ 1748191786 h 1064"/>
                <a:gd name="T12" fmla="*/ 1443530537 w 1288"/>
                <a:gd name="T13" fmla="*/ 1748191786 h 1064"/>
                <a:gd name="T14" fmla="*/ 1443530537 w 1288"/>
                <a:gd name="T15" fmla="*/ 1748191786 h 1064"/>
                <a:gd name="T16" fmla="*/ 1443530537 w 1288"/>
                <a:gd name="T17" fmla="*/ 1748191786 h 1064"/>
                <a:gd name="T18" fmla="*/ 1443530537 w 1288"/>
                <a:gd name="T19" fmla="*/ 1748191786 h 1064"/>
                <a:gd name="T20" fmla="*/ 1443530537 w 1288"/>
                <a:gd name="T21" fmla="*/ 1748191786 h 1064"/>
                <a:gd name="T22" fmla="*/ 1443530537 w 1288"/>
                <a:gd name="T23" fmla="*/ 0 h 1064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1288"/>
                <a:gd name="T37" fmla="*/ 0 h 1064"/>
                <a:gd name="T38" fmla="*/ 1288 w 1288"/>
                <a:gd name="T39" fmla="*/ 1064 h 1064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1288" h="1064">
                  <a:moveTo>
                    <a:pt x="0" y="88"/>
                  </a:moveTo>
                  <a:cubicBezTo>
                    <a:pt x="65" y="186"/>
                    <a:pt x="56" y="309"/>
                    <a:pt x="64" y="424"/>
                  </a:cubicBezTo>
                  <a:cubicBezTo>
                    <a:pt x="44" y="485"/>
                    <a:pt x="57" y="434"/>
                    <a:pt x="64" y="560"/>
                  </a:cubicBezTo>
                  <a:cubicBezTo>
                    <a:pt x="75" y="774"/>
                    <a:pt x="56" y="688"/>
                    <a:pt x="80" y="784"/>
                  </a:cubicBezTo>
                  <a:cubicBezTo>
                    <a:pt x="77" y="829"/>
                    <a:pt x="72" y="875"/>
                    <a:pt x="72" y="920"/>
                  </a:cubicBezTo>
                  <a:cubicBezTo>
                    <a:pt x="72" y="969"/>
                    <a:pt x="88" y="1016"/>
                    <a:pt x="88" y="1064"/>
                  </a:cubicBezTo>
                  <a:cubicBezTo>
                    <a:pt x="461" y="1061"/>
                    <a:pt x="835" y="1061"/>
                    <a:pt x="1208" y="1056"/>
                  </a:cubicBezTo>
                  <a:cubicBezTo>
                    <a:pt x="1266" y="1055"/>
                    <a:pt x="1272" y="1047"/>
                    <a:pt x="1288" y="1000"/>
                  </a:cubicBezTo>
                  <a:cubicBezTo>
                    <a:pt x="1265" y="931"/>
                    <a:pt x="1258" y="855"/>
                    <a:pt x="1240" y="784"/>
                  </a:cubicBezTo>
                  <a:cubicBezTo>
                    <a:pt x="1237" y="669"/>
                    <a:pt x="1232" y="555"/>
                    <a:pt x="1232" y="440"/>
                  </a:cubicBezTo>
                  <a:cubicBezTo>
                    <a:pt x="1232" y="376"/>
                    <a:pt x="1253" y="456"/>
                    <a:pt x="1232" y="392"/>
                  </a:cubicBezTo>
                  <a:cubicBezTo>
                    <a:pt x="1226" y="258"/>
                    <a:pt x="1224" y="132"/>
                    <a:pt x="1224" y="0"/>
                  </a:cubicBezTo>
                </a:path>
              </a:pathLst>
            </a:custGeom>
            <a:noFill/>
            <a:ln w="19050" cap="flat" cmpd="sng">
              <a:solidFill>
                <a:srgbClr val="FF0000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4376" name="Group 165"/>
          <p:cNvGrpSpPr>
            <a:grpSpLocks/>
          </p:cNvGrpSpPr>
          <p:nvPr/>
        </p:nvGrpSpPr>
        <p:grpSpPr bwMode="auto">
          <a:xfrm>
            <a:off x="7600950" y="1752600"/>
            <a:ext cx="212725" cy="190500"/>
            <a:chOff x="1920" y="816"/>
            <a:chExt cx="2736" cy="1104"/>
          </a:xfrm>
        </p:grpSpPr>
        <p:sp>
          <p:nvSpPr>
            <p:cNvPr id="14468" name="Freeform 162"/>
            <p:cNvSpPr>
              <a:spLocks/>
            </p:cNvSpPr>
            <p:nvPr/>
          </p:nvSpPr>
          <p:spPr bwMode="auto">
            <a:xfrm rot="-5400000">
              <a:off x="3168" y="384"/>
              <a:ext cx="1056" cy="1920"/>
            </a:xfrm>
            <a:custGeom>
              <a:avLst/>
              <a:gdLst>
                <a:gd name="T0" fmla="*/ 0 w 1288"/>
                <a:gd name="T1" fmla="*/ 2147483646 h 1064"/>
                <a:gd name="T2" fmla="*/ 1443530537 w 1288"/>
                <a:gd name="T3" fmla="*/ 2147483646 h 1064"/>
                <a:gd name="T4" fmla="*/ 1443530537 w 1288"/>
                <a:gd name="T5" fmla="*/ 2147483646 h 1064"/>
                <a:gd name="T6" fmla="*/ 1443530537 w 1288"/>
                <a:gd name="T7" fmla="*/ 2147483646 h 1064"/>
                <a:gd name="T8" fmla="*/ 1443530537 w 1288"/>
                <a:gd name="T9" fmla="*/ 2147483646 h 1064"/>
                <a:gd name="T10" fmla="*/ 1443530537 w 1288"/>
                <a:gd name="T11" fmla="*/ 2147483646 h 1064"/>
                <a:gd name="T12" fmla="*/ 1443530537 w 1288"/>
                <a:gd name="T13" fmla="*/ 2147483646 h 1064"/>
                <a:gd name="T14" fmla="*/ 1443530537 w 1288"/>
                <a:gd name="T15" fmla="*/ 2147483646 h 1064"/>
                <a:gd name="T16" fmla="*/ 1443530537 w 1288"/>
                <a:gd name="T17" fmla="*/ 2147483646 h 1064"/>
                <a:gd name="T18" fmla="*/ 1443530537 w 1288"/>
                <a:gd name="T19" fmla="*/ 2147483646 h 1064"/>
                <a:gd name="T20" fmla="*/ 1443530537 w 1288"/>
                <a:gd name="T21" fmla="*/ 2147483646 h 1064"/>
                <a:gd name="T22" fmla="*/ 1443530537 w 1288"/>
                <a:gd name="T23" fmla="*/ 0 h 1064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1288"/>
                <a:gd name="T37" fmla="*/ 0 h 1064"/>
                <a:gd name="T38" fmla="*/ 1288 w 1288"/>
                <a:gd name="T39" fmla="*/ 1064 h 1064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1288" h="1064">
                  <a:moveTo>
                    <a:pt x="0" y="88"/>
                  </a:moveTo>
                  <a:cubicBezTo>
                    <a:pt x="65" y="186"/>
                    <a:pt x="56" y="309"/>
                    <a:pt x="64" y="424"/>
                  </a:cubicBezTo>
                  <a:cubicBezTo>
                    <a:pt x="44" y="485"/>
                    <a:pt x="57" y="434"/>
                    <a:pt x="64" y="560"/>
                  </a:cubicBezTo>
                  <a:cubicBezTo>
                    <a:pt x="75" y="774"/>
                    <a:pt x="56" y="688"/>
                    <a:pt x="80" y="784"/>
                  </a:cubicBezTo>
                  <a:cubicBezTo>
                    <a:pt x="77" y="829"/>
                    <a:pt x="72" y="875"/>
                    <a:pt x="72" y="920"/>
                  </a:cubicBezTo>
                  <a:cubicBezTo>
                    <a:pt x="72" y="969"/>
                    <a:pt x="88" y="1016"/>
                    <a:pt x="88" y="1064"/>
                  </a:cubicBezTo>
                  <a:cubicBezTo>
                    <a:pt x="461" y="1061"/>
                    <a:pt x="835" y="1061"/>
                    <a:pt x="1208" y="1056"/>
                  </a:cubicBezTo>
                  <a:cubicBezTo>
                    <a:pt x="1266" y="1055"/>
                    <a:pt x="1272" y="1047"/>
                    <a:pt x="1288" y="1000"/>
                  </a:cubicBezTo>
                  <a:cubicBezTo>
                    <a:pt x="1265" y="931"/>
                    <a:pt x="1258" y="855"/>
                    <a:pt x="1240" y="784"/>
                  </a:cubicBezTo>
                  <a:cubicBezTo>
                    <a:pt x="1237" y="669"/>
                    <a:pt x="1232" y="555"/>
                    <a:pt x="1232" y="440"/>
                  </a:cubicBezTo>
                  <a:cubicBezTo>
                    <a:pt x="1232" y="376"/>
                    <a:pt x="1253" y="456"/>
                    <a:pt x="1232" y="392"/>
                  </a:cubicBezTo>
                  <a:cubicBezTo>
                    <a:pt x="1226" y="258"/>
                    <a:pt x="1224" y="132"/>
                    <a:pt x="1224" y="0"/>
                  </a:cubicBezTo>
                </a:path>
              </a:pathLst>
            </a:custGeom>
            <a:noFill/>
            <a:ln w="19050" cap="flat" cmpd="sng">
              <a:solidFill>
                <a:srgbClr val="FF0000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4469" name="Freeform 163"/>
            <p:cNvSpPr>
              <a:spLocks/>
            </p:cNvSpPr>
            <p:nvPr/>
          </p:nvSpPr>
          <p:spPr bwMode="auto">
            <a:xfrm rot="5400000">
              <a:off x="1872" y="912"/>
              <a:ext cx="1056" cy="960"/>
            </a:xfrm>
            <a:custGeom>
              <a:avLst/>
              <a:gdLst>
                <a:gd name="T0" fmla="*/ 0 w 1288"/>
                <a:gd name="T1" fmla="*/ 1748191786 h 1064"/>
                <a:gd name="T2" fmla="*/ 1443530537 w 1288"/>
                <a:gd name="T3" fmla="*/ 1748191786 h 1064"/>
                <a:gd name="T4" fmla="*/ 1443530537 w 1288"/>
                <a:gd name="T5" fmla="*/ 1748191786 h 1064"/>
                <a:gd name="T6" fmla="*/ 1443530537 w 1288"/>
                <a:gd name="T7" fmla="*/ 1748191786 h 1064"/>
                <a:gd name="T8" fmla="*/ 1443530537 w 1288"/>
                <a:gd name="T9" fmla="*/ 1748191786 h 1064"/>
                <a:gd name="T10" fmla="*/ 1443530537 w 1288"/>
                <a:gd name="T11" fmla="*/ 1748191786 h 1064"/>
                <a:gd name="T12" fmla="*/ 1443530537 w 1288"/>
                <a:gd name="T13" fmla="*/ 1748191786 h 1064"/>
                <a:gd name="T14" fmla="*/ 1443530537 w 1288"/>
                <a:gd name="T15" fmla="*/ 1748191786 h 1064"/>
                <a:gd name="T16" fmla="*/ 1443530537 w 1288"/>
                <a:gd name="T17" fmla="*/ 1748191786 h 1064"/>
                <a:gd name="T18" fmla="*/ 1443530537 w 1288"/>
                <a:gd name="T19" fmla="*/ 1748191786 h 1064"/>
                <a:gd name="T20" fmla="*/ 1443530537 w 1288"/>
                <a:gd name="T21" fmla="*/ 1748191786 h 1064"/>
                <a:gd name="T22" fmla="*/ 1443530537 w 1288"/>
                <a:gd name="T23" fmla="*/ 0 h 1064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1288"/>
                <a:gd name="T37" fmla="*/ 0 h 1064"/>
                <a:gd name="T38" fmla="*/ 1288 w 1288"/>
                <a:gd name="T39" fmla="*/ 1064 h 1064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1288" h="1064">
                  <a:moveTo>
                    <a:pt x="0" y="88"/>
                  </a:moveTo>
                  <a:cubicBezTo>
                    <a:pt x="65" y="186"/>
                    <a:pt x="56" y="309"/>
                    <a:pt x="64" y="424"/>
                  </a:cubicBezTo>
                  <a:cubicBezTo>
                    <a:pt x="44" y="485"/>
                    <a:pt x="57" y="434"/>
                    <a:pt x="64" y="560"/>
                  </a:cubicBezTo>
                  <a:cubicBezTo>
                    <a:pt x="75" y="774"/>
                    <a:pt x="56" y="688"/>
                    <a:pt x="80" y="784"/>
                  </a:cubicBezTo>
                  <a:cubicBezTo>
                    <a:pt x="77" y="829"/>
                    <a:pt x="72" y="875"/>
                    <a:pt x="72" y="920"/>
                  </a:cubicBezTo>
                  <a:cubicBezTo>
                    <a:pt x="72" y="969"/>
                    <a:pt x="88" y="1016"/>
                    <a:pt x="88" y="1064"/>
                  </a:cubicBezTo>
                  <a:cubicBezTo>
                    <a:pt x="461" y="1061"/>
                    <a:pt x="835" y="1061"/>
                    <a:pt x="1208" y="1056"/>
                  </a:cubicBezTo>
                  <a:cubicBezTo>
                    <a:pt x="1266" y="1055"/>
                    <a:pt x="1272" y="1047"/>
                    <a:pt x="1288" y="1000"/>
                  </a:cubicBezTo>
                  <a:cubicBezTo>
                    <a:pt x="1265" y="931"/>
                    <a:pt x="1258" y="855"/>
                    <a:pt x="1240" y="784"/>
                  </a:cubicBezTo>
                  <a:cubicBezTo>
                    <a:pt x="1237" y="669"/>
                    <a:pt x="1232" y="555"/>
                    <a:pt x="1232" y="440"/>
                  </a:cubicBezTo>
                  <a:cubicBezTo>
                    <a:pt x="1232" y="376"/>
                    <a:pt x="1253" y="456"/>
                    <a:pt x="1232" y="392"/>
                  </a:cubicBezTo>
                  <a:cubicBezTo>
                    <a:pt x="1226" y="258"/>
                    <a:pt x="1224" y="132"/>
                    <a:pt x="1224" y="0"/>
                  </a:cubicBezTo>
                </a:path>
              </a:pathLst>
            </a:custGeom>
            <a:noFill/>
            <a:ln w="19050" cap="flat" cmpd="sng">
              <a:solidFill>
                <a:srgbClr val="FF0000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4377" name="Group 168"/>
          <p:cNvGrpSpPr>
            <a:grpSpLocks/>
          </p:cNvGrpSpPr>
          <p:nvPr/>
        </p:nvGrpSpPr>
        <p:grpSpPr bwMode="auto">
          <a:xfrm>
            <a:off x="7219950" y="304800"/>
            <a:ext cx="381000" cy="533400"/>
            <a:chOff x="1872" y="624"/>
            <a:chExt cx="226" cy="384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9">
              <p14:nvContentPartPr>
                <p14:cNvPr id="156841" name="Ink 5"/>
                <p14:cNvContentPartPr>
                  <a14:cpLocks xmlns:a14="http://schemas.microsoft.com/office/drawing/2010/main" noRot="1" noChangeAspect="1" noEditPoints="1" noChangeArrowheads="1" noChangeShapeType="1"/>
                </p14:cNvContentPartPr>
                <p14:nvPr/>
              </p14:nvContentPartPr>
              <p14:xfrm>
                <a:off x="1872" y="624"/>
                <a:ext cx="226" cy="384"/>
              </p14:xfrm>
            </p:contentPart>
          </mc:Choice>
          <mc:Fallback xmlns="">
            <p:pic>
              <p:nvPicPr>
                <p:cNvPr id="156841" name="Ink 5"/>
                <p:cNvPicPr>
                  <a:picLocks noRot="1" noChangeAspect="1" noEditPoints="1" noChangeArrowheads="1" noChangeShapeType="1"/>
                </p:cNvPicPr>
                <p:nvPr/>
              </p:nvPicPr>
              <p:blipFill>
                <a:blip r:embed="rId10"/>
                <a:stretch>
                  <a:fillRect/>
                </a:stretch>
              </p:blipFill>
              <p:spPr>
                <a:xfrm>
                  <a:off x="1867" y="621"/>
                  <a:ext cx="232" cy="394"/>
                </a:xfrm>
                <a:prstGeom prst="rect">
                  <a:avLst/>
                </a:prstGeom>
              </p:spPr>
            </p:pic>
          </mc:Fallback>
        </mc:AlternateContent>
        <p:sp>
          <p:nvSpPr>
            <p:cNvPr id="14464" name="Rectangle 170"/>
            <p:cNvSpPr>
              <a:spLocks noChangeArrowheads="1"/>
            </p:cNvSpPr>
            <p:nvPr/>
          </p:nvSpPr>
          <p:spPr bwMode="auto">
            <a:xfrm>
              <a:off x="1920" y="672"/>
              <a:ext cx="144" cy="14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>
                <a:latin typeface="Felt Tip Roman" panose="02000400000000000000" pitchFamily="2" charset="0"/>
              </a:endParaRPr>
            </a:p>
          </p:txBody>
        </p:sp>
        <p:grpSp>
          <p:nvGrpSpPr>
            <p:cNvPr id="14465" name="Group 171"/>
            <p:cNvGrpSpPr>
              <a:grpSpLocks/>
            </p:cNvGrpSpPr>
            <p:nvPr/>
          </p:nvGrpSpPr>
          <p:grpSpPr bwMode="auto">
            <a:xfrm>
              <a:off x="1920" y="672"/>
              <a:ext cx="144" cy="144"/>
              <a:chOff x="1920" y="816"/>
              <a:chExt cx="2736" cy="1104"/>
            </a:xfrm>
          </p:grpSpPr>
          <p:sp>
            <p:nvSpPr>
              <p:cNvPr id="14466" name="Freeform 162"/>
              <p:cNvSpPr>
                <a:spLocks/>
              </p:cNvSpPr>
              <p:nvPr/>
            </p:nvSpPr>
            <p:spPr bwMode="auto">
              <a:xfrm rot="-5400000">
                <a:off x="3168" y="384"/>
                <a:ext cx="1056" cy="1920"/>
              </a:xfrm>
              <a:custGeom>
                <a:avLst/>
                <a:gdLst>
                  <a:gd name="T0" fmla="*/ 0 w 1288"/>
                  <a:gd name="T1" fmla="*/ 2147483646 h 1064"/>
                  <a:gd name="T2" fmla="*/ 1443530537 w 1288"/>
                  <a:gd name="T3" fmla="*/ 2147483646 h 1064"/>
                  <a:gd name="T4" fmla="*/ 1443530537 w 1288"/>
                  <a:gd name="T5" fmla="*/ 2147483646 h 1064"/>
                  <a:gd name="T6" fmla="*/ 1443530537 w 1288"/>
                  <a:gd name="T7" fmla="*/ 2147483646 h 1064"/>
                  <a:gd name="T8" fmla="*/ 1443530537 w 1288"/>
                  <a:gd name="T9" fmla="*/ 2147483646 h 1064"/>
                  <a:gd name="T10" fmla="*/ 1443530537 w 1288"/>
                  <a:gd name="T11" fmla="*/ 2147483646 h 1064"/>
                  <a:gd name="T12" fmla="*/ 1443530537 w 1288"/>
                  <a:gd name="T13" fmla="*/ 2147483646 h 1064"/>
                  <a:gd name="T14" fmla="*/ 1443530537 w 1288"/>
                  <a:gd name="T15" fmla="*/ 2147483646 h 1064"/>
                  <a:gd name="T16" fmla="*/ 1443530537 w 1288"/>
                  <a:gd name="T17" fmla="*/ 2147483646 h 1064"/>
                  <a:gd name="T18" fmla="*/ 1443530537 w 1288"/>
                  <a:gd name="T19" fmla="*/ 2147483646 h 1064"/>
                  <a:gd name="T20" fmla="*/ 1443530537 w 1288"/>
                  <a:gd name="T21" fmla="*/ 2147483646 h 1064"/>
                  <a:gd name="T22" fmla="*/ 1443530537 w 1288"/>
                  <a:gd name="T23" fmla="*/ 0 h 1064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1288"/>
                  <a:gd name="T37" fmla="*/ 0 h 1064"/>
                  <a:gd name="T38" fmla="*/ 1288 w 1288"/>
                  <a:gd name="T39" fmla="*/ 1064 h 1064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1288" h="1064">
                    <a:moveTo>
                      <a:pt x="0" y="88"/>
                    </a:moveTo>
                    <a:cubicBezTo>
                      <a:pt x="65" y="186"/>
                      <a:pt x="56" y="309"/>
                      <a:pt x="64" y="424"/>
                    </a:cubicBezTo>
                    <a:cubicBezTo>
                      <a:pt x="44" y="485"/>
                      <a:pt x="57" y="434"/>
                      <a:pt x="64" y="560"/>
                    </a:cubicBezTo>
                    <a:cubicBezTo>
                      <a:pt x="75" y="774"/>
                      <a:pt x="56" y="688"/>
                      <a:pt x="80" y="784"/>
                    </a:cubicBezTo>
                    <a:cubicBezTo>
                      <a:pt x="77" y="829"/>
                      <a:pt x="72" y="875"/>
                      <a:pt x="72" y="920"/>
                    </a:cubicBezTo>
                    <a:cubicBezTo>
                      <a:pt x="72" y="969"/>
                      <a:pt x="88" y="1016"/>
                      <a:pt x="88" y="1064"/>
                    </a:cubicBezTo>
                    <a:cubicBezTo>
                      <a:pt x="461" y="1061"/>
                      <a:pt x="835" y="1061"/>
                      <a:pt x="1208" y="1056"/>
                    </a:cubicBezTo>
                    <a:cubicBezTo>
                      <a:pt x="1266" y="1055"/>
                      <a:pt x="1272" y="1047"/>
                      <a:pt x="1288" y="1000"/>
                    </a:cubicBezTo>
                    <a:cubicBezTo>
                      <a:pt x="1265" y="931"/>
                      <a:pt x="1258" y="855"/>
                      <a:pt x="1240" y="784"/>
                    </a:cubicBezTo>
                    <a:cubicBezTo>
                      <a:pt x="1237" y="669"/>
                      <a:pt x="1232" y="555"/>
                      <a:pt x="1232" y="440"/>
                    </a:cubicBezTo>
                    <a:cubicBezTo>
                      <a:pt x="1232" y="376"/>
                      <a:pt x="1253" y="456"/>
                      <a:pt x="1232" y="392"/>
                    </a:cubicBezTo>
                    <a:cubicBezTo>
                      <a:pt x="1226" y="258"/>
                      <a:pt x="1224" y="132"/>
                      <a:pt x="1224" y="0"/>
                    </a:cubicBezTo>
                  </a:path>
                </a:pathLst>
              </a:custGeom>
              <a:noFill/>
              <a:ln w="19050" cap="flat" cmpd="sng">
                <a:solidFill>
                  <a:schemeClr val="tx1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467" name="Freeform 163"/>
              <p:cNvSpPr>
                <a:spLocks/>
              </p:cNvSpPr>
              <p:nvPr/>
            </p:nvSpPr>
            <p:spPr bwMode="auto">
              <a:xfrm rot="5400000">
                <a:off x="1872" y="912"/>
                <a:ext cx="1056" cy="960"/>
              </a:xfrm>
              <a:custGeom>
                <a:avLst/>
                <a:gdLst>
                  <a:gd name="T0" fmla="*/ 0 w 1288"/>
                  <a:gd name="T1" fmla="*/ 1748191786 h 1064"/>
                  <a:gd name="T2" fmla="*/ 1443530537 w 1288"/>
                  <a:gd name="T3" fmla="*/ 1748191786 h 1064"/>
                  <a:gd name="T4" fmla="*/ 1443530537 w 1288"/>
                  <a:gd name="T5" fmla="*/ 1748191786 h 1064"/>
                  <a:gd name="T6" fmla="*/ 1443530537 w 1288"/>
                  <a:gd name="T7" fmla="*/ 1748191786 h 1064"/>
                  <a:gd name="T8" fmla="*/ 1443530537 w 1288"/>
                  <a:gd name="T9" fmla="*/ 1748191786 h 1064"/>
                  <a:gd name="T10" fmla="*/ 1443530537 w 1288"/>
                  <a:gd name="T11" fmla="*/ 1748191786 h 1064"/>
                  <a:gd name="T12" fmla="*/ 1443530537 w 1288"/>
                  <a:gd name="T13" fmla="*/ 1748191786 h 1064"/>
                  <a:gd name="T14" fmla="*/ 1443530537 w 1288"/>
                  <a:gd name="T15" fmla="*/ 1748191786 h 1064"/>
                  <a:gd name="T16" fmla="*/ 1443530537 w 1288"/>
                  <a:gd name="T17" fmla="*/ 1748191786 h 1064"/>
                  <a:gd name="T18" fmla="*/ 1443530537 w 1288"/>
                  <a:gd name="T19" fmla="*/ 1748191786 h 1064"/>
                  <a:gd name="T20" fmla="*/ 1443530537 w 1288"/>
                  <a:gd name="T21" fmla="*/ 1748191786 h 1064"/>
                  <a:gd name="T22" fmla="*/ 1443530537 w 1288"/>
                  <a:gd name="T23" fmla="*/ 0 h 1064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1288"/>
                  <a:gd name="T37" fmla="*/ 0 h 1064"/>
                  <a:gd name="T38" fmla="*/ 1288 w 1288"/>
                  <a:gd name="T39" fmla="*/ 1064 h 1064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1288" h="1064">
                    <a:moveTo>
                      <a:pt x="0" y="88"/>
                    </a:moveTo>
                    <a:cubicBezTo>
                      <a:pt x="65" y="186"/>
                      <a:pt x="56" y="309"/>
                      <a:pt x="64" y="424"/>
                    </a:cubicBezTo>
                    <a:cubicBezTo>
                      <a:pt x="44" y="485"/>
                      <a:pt x="57" y="434"/>
                      <a:pt x="64" y="560"/>
                    </a:cubicBezTo>
                    <a:cubicBezTo>
                      <a:pt x="75" y="774"/>
                      <a:pt x="56" y="688"/>
                      <a:pt x="80" y="784"/>
                    </a:cubicBezTo>
                    <a:cubicBezTo>
                      <a:pt x="77" y="829"/>
                      <a:pt x="72" y="875"/>
                      <a:pt x="72" y="920"/>
                    </a:cubicBezTo>
                    <a:cubicBezTo>
                      <a:pt x="72" y="969"/>
                      <a:pt x="88" y="1016"/>
                      <a:pt x="88" y="1064"/>
                    </a:cubicBezTo>
                    <a:cubicBezTo>
                      <a:pt x="461" y="1061"/>
                      <a:pt x="835" y="1061"/>
                      <a:pt x="1208" y="1056"/>
                    </a:cubicBezTo>
                    <a:cubicBezTo>
                      <a:pt x="1266" y="1055"/>
                      <a:pt x="1272" y="1047"/>
                      <a:pt x="1288" y="1000"/>
                    </a:cubicBezTo>
                    <a:cubicBezTo>
                      <a:pt x="1265" y="931"/>
                      <a:pt x="1258" y="855"/>
                      <a:pt x="1240" y="784"/>
                    </a:cubicBezTo>
                    <a:cubicBezTo>
                      <a:pt x="1237" y="669"/>
                      <a:pt x="1232" y="555"/>
                      <a:pt x="1232" y="440"/>
                    </a:cubicBezTo>
                    <a:cubicBezTo>
                      <a:pt x="1232" y="376"/>
                      <a:pt x="1253" y="456"/>
                      <a:pt x="1232" y="392"/>
                    </a:cubicBezTo>
                    <a:cubicBezTo>
                      <a:pt x="1226" y="258"/>
                      <a:pt x="1224" y="132"/>
                      <a:pt x="1224" y="0"/>
                    </a:cubicBezTo>
                  </a:path>
                </a:pathLst>
              </a:custGeom>
              <a:noFill/>
              <a:ln w="19050" cap="flat" cmpd="sng">
                <a:solidFill>
                  <a:schemeClr val="tx1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</p:grpSp>
      <p:grpSp>
        <p:nvGrpSpPr>
          <p:cNvPr id="14378" name="Group 174"/>
          <p:cNvGrpSpPr>
            <a:grpSpLocks/>
          </p:cNvGrpSpPr>
          <p:nvPr/>
        </p:nvGrpSpPr>
        <p:grpSpPr bwMode="auto">
          <a:xfrm>
            <a:off x="3048000" y="533400"/>
            <a:ext cx="2332038" cy="1193800"/>
            <a:chOff x="1824" y="308"/>
            <a:chExt cx="1469" cy="752"/>
          </a:xfrm>
        </p:grpSpPr>
        <p:sp>
          <p:nvSpPr>
            <p:cNvPr id="14461" name="Comment 40"/>
            <p:cNvSpPr>
              <a:spLocks noRot="1" noChangeAspect="1" noEditPoints="1" noChangeArrowheads="1" noChangeShapeType="1" noTextEdit="1"/>
            </p:cNvSpPr>
            <p:nvPr/>
          </p:nvSpPr>
          <p:spPr bwMode="auto">
            <a:xfrm>
              <a:off x="1824" y="308"/>
              <a:ext cx="29" cy="748"/>
            </a:xfrm>
            <a:custGeom>
              <a:avLst/>
              <a:gdLst>
                <a:gd name="T0" fmla="*/ 111974316 w 127"/>
                <a:gd name="T1" fmla="*/ 110466796 h 3298"/>
                <a:gd name="T2" fmla="*/ 0 w 127"/>
                <a:gd name="T3" fmla="*/ 110466796 h 3298"/>
                <a:gd name="T4" fmla="*/ 111974316 w 127"/>
                <a:gd name="T5" fmla="*/ 110466796 h 3298"/>
                <a:gd name="T6" fmla="*/ 111974316 w 127"/>
                <a:gd name="T7" fmla="*/ 110466796 h 3298"/>
                <a:gd name="T8" fmla="*/ 111974316 w 127"/>
                <a:gd name="T9" fmla="*/ 110466796 h 3298"/>
                <a:gd name="T10" fmla="*/ 111974316 w 127"/>
                <a:gd name="T11" fmla="*/ 110466796 h 3298"/>
                <a:gd name="T12" fmla="*/ 111974316 w 127"/>
                <a:gd name="T13" fmla="*/ 110466796 h 3298"/>
                <a:gd name="T14" fmla="*/ 111974316 w 127"/>
                <a:gd name="T15" fmla="*/ 110466796 h 3298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27"/>
                <a:gd name="T25" fmla="*/ 0 h 3298"/>
                <a:gd name="T26" fmla="*/ 127 w 127"/>
                <a:gd name="T27" fmla="*/ 3298 h 3298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27" h="3298" extrusionOk="0">
                  <a:moveTo>
                    <a:pt x="7" y="16"/>
                  </a:moveTo>
                  <a:cubicBezTo>
                    <a:pt x="4" y="48"/>
                    <a:pt x="-1" y="48"/>
                    <a:pt x="0" y="80"/>
                  </a:cubicBezTo>
                  <a:cubicBezTo>
                    <a:pt x="4" y="209"/>
                    <a:pt x="18" y="339"/>
                    <a:pt x="26" y="468"/>
                  </a:cubicBezTo>
                  <a:cubicBezTo>
                    <a:pt x="42" y="732"/>
                    <a:pt x="63" y="995"/>
                    <a:pt x="78" y="1259"/>
                  </a:cubicBezTo>
                  <a:cubicBezTo>
                    <a:pt x="94" y="1552"/>
                    <a:pt x="110" y="1846"/>
                    <a:pt x="114" y="2140"/>
                  </a:cubicBezTo>
                  <a:cubicBezTo>
                    <a:pt x="117" y="2360"/>
                    <a:pt x="120" y="2579"/>
                    <a:pt x="120" y="2799"/>
                  </a:cubicBezTo>
                  <a:cubicBezTo>
                    <a:pt x="120" y="2917"/>
                    <a:pt x="123" y="3036"/>
                    <a:pt x="125" y="3154"/>
                  </a:cubicBezTo>
                  <a:cubicBezTo>
                    <a:pt x="126" y="3205"/>
                    <a:pt x="126" y="3235"/>
                    <a:pt x="126" y="3286"/>
                  </a:cubicBezTo>
                </a:path>
              </a:pathLst>
            </a:custGeom>
            <a:noFill/>
            <a:ln w="19050" cap="rnd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4462" name="Ink 199"/>
            <p:cNvSpPr>
              <a:spLocks noRot="1" noChangeAspect="1" noEditPoints="1" noChangeArrowheads="1" noChangeShapeType="1" noTextEdit="1"/>
            </p:cNvSpPr>
            <p:nvPr/>
          </p:nvSpPr>
          <p:spPr bwMode="auto">
            <a:xfrm>
              <a:off x="1872" y="1008"/>
              <a:ext cx="1421" cy="52"/>
            </a:xfrm>
            <a:custGeom>
              <a:avLst/>
              <a:gdLst>
                <a:gd name="T0" fmla="*/ 81483079 w 7295"/>
                <a:gd name="T1" fmla="*/ 80847569 h 268"/>
                <a:gd name="T2" fmla="*/ 0 w 7295"/>
                <a:gd name="T3" fmla="*/ 80847569 h 268"/>
                <a:gd name="T4" fmla="*/ 81483079 w 7295"/>
                <a:gd name="T5" fmla="*/ 80847569 h 268"/>
                <a:gd name="T6" fmla="*/ 81483079 w 7295"/>
                <a:gd name="T7" fmla="*/ 80847569 h 268"/>
                <a:gd name="T8" fmla="*/ 81483079 w 7295"/>
                <a:gd name="T9" fmla="*/ 80847569 h 268"/>
                <a:gd name="T10" fmla="*/ 81483079 w 7295"/>
                <a:gd name="T11" fmla="*/ 80847569 h 268"/>
                <a:gd name="T12" fmla="*/ 81483079 w 7295"/>
                <a:gd name="T13" fmla="*/ 80847569 h 268"/>
                <a:gd name="T14" fmla="*/ 81483079 w 7295"/>
                <a:gd name="T15" fmla="*/ 80847569 h 268"/>
                <a:gd name="T16" fmla="*/ 81483079 w 7295"/>
                <a:gd name="T17" fmla="*/ 80847569 h 268"/>
                <a:gd name="T18" fmla="*/ 81483079 w 7295"/>
                <a:gd name="T19" fmla="*/ 0 h 26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7295"/>
                <a:gd name="T31" fmla="*/ 0 h 268"/>
                <a:gd name="T32" fmla="*/ 7295 w 7295"/>
                <a:gd name="T33" fmla="*/ 268 h 268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7295" h="268" extrusionOk="0">
                  <a:moveTo>
                    <a:pt x="81" y="257"/>
                  </a:moveTo>
                  <a:cubicBezTo>
                    <a:pt x="54" y="258"/>
                    <a:pt x="27" y="260"/>
                    <a:pt x="0" y="261"/>
                  </a:cubicBezTo>
                  <a:cubicBezTo>
                    <a:pt x="55" y="259"/>
                    <a:pt x="115" y="256"/>
                    <a:pt x="172" y="252"/>
                  </a:cubicBezTo>
                  <a:cubicBezTo>
                    <a:pt x="785" y="215"/>
                    <a:pt x="1395" y="216"/>
                    <a:pt x="2009" y="215"/>
                  </a:cubicBezTo>
                  <a:cubicBezTo>
                    <a:pt x="2867" y="213"/>
                    <a:pt x="3754" y="191"/>
                    <a:pt x="4608" y="106"/>
                  </a:cubicBezTo>
                  <a:cubicBezTo>
                    <a:pt x="4869" y="80"/>
                    <a:pt x="5116" y="57"/>
                    <a:pt x="5379" y="68"/>
                  </a:cubicBezTo>
                  <a:cubicBezTo>
                    <a:pt x="5664" y="80"/>
                    <a:pt x="5918" y="72"/>
                    <a:pt x="6199" y="34"/>
                  </a:cubicBezTo>
                  <a:cubicBezTo>
                    <a:pt x="6405" y="6"/>
                    <a:pt x="6621" y="1"/>
                    <a:pt x="6829" y="4"/>
                  </a:cubicBezTo>
                  <a:cubicBezTo>
                    <a:pt x="6973" y="6"/>
                    <a:pt x="7180" y="37"/>
                    <a:pt x="7289" y="12"/>
                  </a:cubicBezTo>
                  <a:cubicBezTo>
                    <a:pt x="7283" y="8"/>
                    <a:pt x="7277" y="4"/>
                    <a:pt x="7271" y="0"/>
                  </a:cubicBezTo>
                </a:path>
              </a:pathLst>
            </a:custGeom>
            <a:noFill/>
            <a:ln w="19050" cap="rnd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4379" name="Text Box 177"/>
          <p:cNvSpPr txBox="1">
            <a:spLocks noChangeArrowheads="1"/>
          </p:cNvSpPr>
          <p:nvPr/>
        </p:nvSpPr>
        <p:spPr bwMode="auto">
          <a:xfrm>
            <a:off x="3962400" y="1736725"/>
            <a:ext cx="5969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600">
                <a:latin typeface="Felt Tip Roman" panose="02000400000000000000" pitchFamily="2" charset="0"/>
              </a:rPr>
              <a:t>Time</a:t>
            </a:r>
          </a:p>
        </p:txBody>
      </p:sp>
      <p:grpSp>
        <p:nvGrpSpPr>
          <p:cNvPr id="14380" name="Group 36"/>
          <p:cNvGrpSpPr>
            <a:grpSpLocks/>
          </p:cNvGrpSpPr>
          <p:nvPr/>
        </p:nvGrpSpPr>
        <p:grpSpPr bwMode="auto">
          <a:xfrm>
            <a:off x="3124200" y="1371600"/>
            <a:ext cx="2209800" cy="152400"/>
            <a:chOff x="2133600" y="4267200"/>
            <a:chExt cx="1374775" cy="149225"/>
          </a:xfrm>
        </p:grpSpPr>
        <p:grpSp>
          <p:nvGrpSpPr>
            <p:cNvPr id="14454" name="Group 174"/>
            <p:cNvGrpSpPr>
              <a:grpSpLocks/>
            </p:cNvGrpSpPr>
            <p:nvPr/>
          </p:nvGrpSpPr>
          <p:grpSpPr bwMode="auto">
            <a:xfrm>
              <a:off x="2133600" y="4343400"/>
              <a:ext cx="1295400" cy="19050"/>
              <a:chOff x="4343400" y="2743200"/>
              <a:chExt cx="1295400" cy="19050"/>
            </a:xfrm>
          </p:grpSpPr>
          <p:sp>
            <p:nvSpPr>
              <p:cNvPr id="14456" name="Ink 78"/>
              <p:cNvSpPr>
                <a:spLocks noRot="1" noChangeAspect="1" noEditPoints="1" noChangeArrowheads="1" noChangeShapeType="1" noTextEdit="1"/>
              </p:cNvSpPr>
              <p:nvPr/>
            </p:nvSpPr>
            <p:spPr bwMode="auto">
              <a:xfrm>
                <a:off x="4876800" y="2743200"/>
                <a:ext cx="130175" cy="9525"/>
              </a:xfrm>
              <a:custGeom>
                <a:avLst/>
                <a:gdLst>
                  <a:gd name="T0" fmla="*/ 2147483646 w 2457"/>
                  <a:gd name="T1" fmla="*/ 2147483646 h 49"/>
                  <a:gd name="T2" fmla="*/ 2147483646 w 2457"/>
                  <a:gd name="T3" fmla="*/ 2147483646 h 49"/>
                  <a:gd name="T4" fmla="*/ 2147483646 w 2457"/>
                  <a:gd name="T5" fmla="*/ 2147483646 h 49"/>
                  <a:gd name="T6" fmla="*/ 2147483646 w 2457"/>
                  <a:gd name="T7" fmla="*/ 2147483646 h 49"/>
                  <a:gd name="T8" fmla="*/ 2147483646 w 2457"/>
                  <a:gd name="T9" fmla="*/ 2147483646 h 49"/>
                  <a:gd name="T10" fmla="*/ 2147483646 w 2457"/>
                  <a:gd name="T11" fmla="*/ 2147483646 h 49"/>
                  <a:gd name="T12" fmla="*/ 2147483646 w 2457"/>
                  <a:gd name="T13" fmla="*/ 2147483646 h 49"/>
                  <a:gd name="T14" fmla="*/ 2147483646 w 2457"/>
                  <a:gd name="T15" fmla="*/ 2147483646 h 49"/>
                  <a:gd name="T16" fmla="*/ 2147483646 w 2457"/>
                  <a:gd name="T17" fmla="*/ 2147483646 h 49"/>
                  <a:gd name="T18" fmla="*/ 2147483646 w 2457"/>
                  <a:gd name="T19" fmla="*/ 2147483646 h 49"/>
                  <a:gd name="T20" fmla="*/ 2147483646 w 2457"/>
                  <a:gd name="T21" fmla="*/ 2147483646 h 49"/>
                  <a:gd name="T22" fmla="*/ 2147483646 w 2457"/>
                  <a:gd name="T23" fmla="*/ 2147483646 h 49"/>
                  <a:gd name="T24" fmla="*/ 2147483646 w 2457"/>
                  <a:gd name="T25" fmla="*/ 2147483646 h 49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2457"/>
                  <a:gd name="T40" fmla="*/ 0 h 49"/>
                  <a:gd name="T41" fmla="*/ 2457 w 2457"/>
                  <a:gd name="T42" fmla="*/ 49 h 49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2457" h="49" extrusionOk="0">
                    <a:moveTo>
                      <a:pt x="12" y="36"/>
                    </a:moveTo>
                    <a:cubicBezTo>
                      <a:pt x="32" y="40"/>
                      <a:pt x="28" y="42"/>
                      <a:pt x="48" y="44"/>
                    </a:cubicBezTo>
                    <a:cubicBezTo>
                      <a:pt x="70" y="46"/>
                      <a:pt x="91" y="45"/>
                      <a:pt x="113" y="45"/>
                    </a:cubicBezTo>
                    <a:cubicBezTo>
                      <a:pt x="151" y="46"/>
                      <a:pt x="188" y="42"/>
                      <a:pt x="226" y="40"/>
                    </a:cubicBezTo>
                    <a:cubicBezTo>
                      <a:pt x="288" y="37"/>
                      <a:pt x="351" y="31"/>
                      <a:pt x="413" y="28"/>
                    </a:cubicBezTo>
                    <a:cubicBezTo>
                      <a:pt x="482" y="25"/>
                      <a:pt x="552" y="25"/>
                      <a:pt x="621" y="24"/>
                    </a:cubicBezTo>
                    <a:cubicBezTo>
                      <a:pt x="737" y="23"/>
                      <a:pt x="852" y="31"/>
                      <a:pt x="968" y="26"/>
                    </a:cubicBezTo>
                    <a:cubicBezTo>
                      <a:pt x="1058" y="22"/>
                      <a:pt x="1148" y="16"/>
                      <a:pt x="1238" y="15"/>
                    </a:cubicBezTo>
                    <a:cubicBezTo>
                      <a:pt x="1403" y="12"/>
                      <a:pt x="1567" y="-2"/>
                      <a:pt x="1732" y="1"/>
                    </a:cubicBezTo>
                    <a:cubicBezTo>
                      <a:pt x="1892" y="4"/>
                      <a:pt x="2051" y="5"/>
                      <a:pt x="2211" y="5"/>
                    </a:cubicBezTo>
                    <a:cubicBezTo>
                      <a:pt x="2269" y="5"/>
                      <a:pt x="2328" y="7"/>
                      <a:pt x="2386" y="10"/>
                    </a:cubicBezTo>
                    <a:cubicBezTo>
                      <a:pt x="2414" y="11"/>
                      <a:pt x="2421" y="27"/>
                      <a:pt x="2442" y="8"/>
                    </a:cubicBezTo>
                    <a:cubicBezTo>
                      <a:pt x="2438" y="7"/>
                      <a:pt x="2434" y="7"/>
                      <a:pt x="2430" y="6"/>
                    </a:cubicBezTo>
                  </a:path>
                </a:pathLst>
              </a:custGeom>
              <a:noFill/>
              <a:ln w="19050" cap="rnd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457" name="Ink 31"/>
              <p:cNvSpPr>
                <a:spLocks noRot="1" noChangeAspect="1" noEditPoints="1" noChangeArrowheads="1" noChangeShapeType="1" noTextEdit="1"/>
              </p:cNvSpPr>
              <p:nvPr/>
            </p:nvSpPr>
            <p:spPr bwMode="auto">
              <a:xfrm>
                <a:off x="4648200" y="2743200"/>
                <a:ext cx="133350" cy="19050"/>
              </a:xfrm>
              <a:custGeom>
                <a:avLst/>
                <a:gdLst>
                  <a:gd name="T0" fmla="*/ 2147483646 w 2515"/>
                  <a:gd name="T1" fmla="*/ 2147483646 h 94"/>
                  <a:gd name="T2" fmla="*/ 0 w 2515"/>
                  <a:gd name="T3" fmla="*/ 2147483646 h 94"/>
                  <a:gd name="T4" fmla="*/ 2147483646 w 2515"/>
                  <a:gd name="T5" fmla="*/ 2147483646 h 94"/>
                  <a:gd name="T6" fmla="*/ 2147483646 w 2515"/>
                  <a:gd name="T7" fmla="*/ 2147483646 h 94"/>
                  <a:gd name="T8" fmla="*/ 2147483646 w 2515"/>
                  <a:gd name="T9" fmla="*/ 2147483646 h 94"/>
                  <a:gd name="T10" fmla="*/ 2147483646 w 2515"/>
                  <a:gd name="T11" fmla="*/ 2147483646 h 94"/>
                  <a:gd name="T12" fmla="*/ 2147483646 w 2515"/>
                  <a:gd name="T13" fmla="*/ 2147483646 h 94"/>
                  <a:gd name="T14" fmla="*/ 2147483646 w 2515"/>
                  <a:gd name="T15" fmla="*/ 2147483646 h 94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2515"/>
                  <a:gd name="T25" fmla="*/ 0 h 94"/>
                  <a:gd name="T26" fmla="*/ 2515 w 2515"/>
                  <a:gd name="T27" fmla="*/ 94 h 94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2515" h="94" extrusionOk="0">
                    <a:moveTo>
                      <a:pt x="61" y="90"/>
                    </a:moveTo>
                    <a:cubicBezTo>
                      <a:pt x="41" y="91"/>
                      <a:pt x="20" y="92"/>
                      <a:pt x="0" y="93"/>
                    </a:cubicBezTo>
                    <a:cubicBezTo>
                      <a:pt x="90" y="86"/>
                      <a:pt x="181" y="81"/>
                      <a:pt x="271" y="76"/>
                    </a:cubicBezTo>
                    <a:cubicBezTo>
                      <a:pt x="424" y="67"/>
                      <a:pt x="576" y="65"/>
                      <a:pt x="729" y="62"/>
                    </a:cubicBezTo>
                    <a:cubicBezTo>
                      <a:pt x="1033" y="57"/>
                      <a:pt x="1337" y="61"/>
                      <a:pt x="1641" y="54"/>
                    </a:cubicBezTo>
                    <a:cubicBezTo>
                      <a:pt x="1787" y="51"/>
                      <a:pt x="1933" y="42"/>
                      <a:pt x="2078" y="29"/>
                    </a:cubicBezTo>
                    <a:cubicBezTo>
                      <a:pt x="2174" y="21"/>
                      <a:pt x="2395" y="-47"/>
                      <a:pt x="2481" y="19"/>
                    </a:cubicBezTo>
                    <a:cubicBezTo>
                      <a:pt x="2498" y="41"/>
                      <a:pt x="2504" y="50"/>
                      <a:pt x="2514" y="66"/>
                    </a:cubicBezTo>
                  </a:path>
                </a:pathLst>
              </a:custGeom>
              <a:noFill/>
              <a:ln w="19050" cap="rnd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458" name="Ink 29"/>
              <p:cNvSpPr>
                <a:spLocks noRot="1" noChangeAspect="1" noEditPoints="1" noChangeArrowheads="1" noChangeShapeType="1" noTextEdit="1"/>
              </p:cNvSpPr>
              <p:nvPr/>
            </p:nvSpPr>
            <p:spPr bwMode="auto">
              <a:xfrm>
                <a:off x="5105400" y="2743200"/>
                <a:ext cx="205068" cy="14288"/>
              </a:xfrm>
              <a:custGeom>
                <a:avLst/>
                <a:gdLst>
                  <a:gd name="T0" fmla="*/ 0 w 1615"/>
                  <a:gd name="T1" fmla="*/ 0 h 39"/>
                  <a:gd name="T2" fmla="*/ 0 w 1615"/>
                  <a:gd name="T3" fmla="*/ 0 h 39"/>
                  <a:gd name="T4" fmla="*/ 0 w 1615"/>
                  <a:gd name="T5" fmla="*/ 0 h 39"/>
                  <a:gd name="T6" fmla="*/ 0 w 1615"/>
                  <a:gd name="T7" fmla="*/ 0 h 39"/>
                  <a:gd name="T8" fmla="*/ 2147483646 w 1615"/>
                  <a:gd name="T9" fmla="*/ 0 h 39"/>
                  <a:gd name="T10" fmla="*/ 2147483646 w 1615"/>
                  <a:gd name="T11" fmla="*/ 0 h 39"/>
                  <a:gd name="T12" fmla="*/ 2147483646 w 1615"/>
                  <a:gd name="T13" fmla="*/ 0 h 39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615"/>
                  <a:gd name="T22" fmla="*/ 0 h 39"/>
                  <a:gd name="T23" fmla="*/ 1615 w 1615"/>
                  <a:gd name="T24" fmla="*/ 39 h 39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615" h="39" extrusionOk="0">
                    <a:moveTo>
                      <a:pt x="0" y="5"/>
                    </a:moveTo>
                    <a:cubicBezTo>
                      <a:pt x="50" y="13"/>
                      <a:pt x="97" y="12"/>
                      <a:pt x="148" y="11"/>
                    </a:cubicBezTo>
                    <a:cubicBezTo>
                      <a:pt x="240" y="8"/>
                      <a:pt x="333" y="4"/>
                      <a:pt x="425" y="2"/>
                    </a:cubicBezTo>
                    <a:cubicBezTo>
                      <a:pt x="556" y="0"/>
                      <a:pt x="687" y="0"/>
                      <a:pt x="818" y="2"/>
                    </a:cubicBezTo>
                    <a:cubicBezTo>
                      <a:pt x="950" y="4"/>
                      <a:pt x="1083" y="11"/>
                      <a:pt x="1215" y="16"/>
                    </a:cubicBezTo>
                    <a:cubicBezTo>
                      <a:pt x="1318" y="20"/>
                      <a:pt x="1420" y="26"/>
                      <a:pt x="1523" y="31"/>
                    </a:cubicBezTo>
                    <a:cubicBezTo>
                      <a:pt x="1570" y="33"/>
                      <a:pt x="1584" y="33"/>
                      <a:pt x="1614" y="38"/>
                    </a:cubicBezTo>
                  </a:path>
                </a:pathLst>
              </a:custGeom>
              <a:noFill/>
              <a:ln w="19050" cap="rnd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459" name="Ink 34"/>
              <p:cNvSpPr>
                <a:spLocks noRot="1" noChangeAspect="1" noEditPoints="1" noChangeArrowheads="1" noChangeShapeType="1" noTextEdit="1"/>
              </p:cNvSpPr>
              <p:nvPr/>
            </p:nvSpPr>
            <p:spPr bwMode="auto">
              <a:xfrm>
                <a:off x="5410200" y="2743200"/>
                <a:ext cx="228600" cy="17463"/>
              </a:xfrm>
              <a:custGeom>
                <a:avLst/>
                <a:gdLst>
                  <a:gd name="T0" fmla="*/ 0 w 1802"/>
                  <a:gd name="T1" fmla="*/ 0 h 46"/>
                  <a:gd name="T2" fmla="*/ 0 w 1802"/>
                  <a:gd name="T3" fmla="*/ 0 h 46"/>
                  <a:gd name="T4" fmla="*/ 0 w 1802"/>
                  <a:gd name="T5" fmla="*/ 0 h 46"/>
                  <a:gd name="T6" fmla="*/ 2147483646 w 1802"/>
                  <a:gd name="T7" fmla="*/ 0 h 46"/>
                  <a:gd name="T8" fmla="*/ 2147483646 w 1802"/>
                  <a:gd name="T9" fmla="*/ 0 h 46"/>
                  <a:gd name="T10" fmla="*/ 2147483646 w 1802"/>
                  <a:gd name="T11" fmla="*/ 0 h 46"/>
                  <a:gd name="T12" fmla="*/ 2147483646 w 1802"/>
                  <a:gd name="T13" fmla="*/ 0 h 4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802"/>
                  <a:gd name="T22" fmla="*/ 0 h 46"/>
                  <a:gd name="T23" fmla="*/ 1802 w 1802"/>
                  <a:gd name="T24" fmla="*/ 46 h 4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802" h="46" extrusionOk="0">
                    <a:moveTo>
                      <a:pt x="0" y="8"/>
                    </a:moveTo>
                    <a:cubicBezTo>
                      <a:pt x="44" y="8"/>
                      <a:pt x="88" y="9"/>
                      <a:pt x="132" y="7"/>
                    </a:cubicBezTo>
                    <a:cubicBezTo>
                      <a:pt x="320" y="0"/>
                      <a:pt x="509" y="-1"/>
                      <a:pt x="698" y="1"/>
                    </a:cubicBezTo>
                    <a:cubicBezTo>
                      <a:pt x="901" y="4"/>
                      <a:pt x="1104" y="7"/>
                      <a:pt x="1307" y="8"/>
                    </a:cubicBezTo>
                    <a:cubicBezTo>
                      <a:pt x="1407" y="9"/>
                      <a:pt x="1506" y="12"/>
                      <a:pt x="1606" y="19"/>
                    </a:cubicBezTo>
                    <a:cubicBezTo>
                      <a:pt x="1660" y="23"/>
                      <a:pt x="1713" y="26"/>
                      <a:pt x="1766" y="36"/>
                    </a:cubicBezTo>
                    <a:cubicBezTo>
                      <a:pt x="1784" y="38"/>
                      <a:pt x="1790" y="38"/>
                      <a:pt x="1801" y="45"/>
                    </a:cubicBezTo>
                  </a:path>
                </a:pathLst>
              </a:custGeom>
              <a:noFill/>
              <a:ln w="19050" cap="rnd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460" name="Ink 34"/>
              <p:cNvSpPr>
                <a:spLocks noRot="1" noChangeAspect="1" noEditPoints="1" noChangeArrowheads="1" noChangeShapeType="1" noTextEdit="1"/>
              </p:cNvSpPr>
              <p:nvPr/>
            </p:nvSpPr>
            <p:spPr bwMode="auto">
              <a:xfrm>
                <a:off x="4343400" y="2743200"/>
                <a:ext cx="228600" cy="17463"/>
              </a:xfrm>
              <a:custGeom>
                <a:avLst/>
                <a:gdLst>
                  <a:gd name="T0" fmla="*/ 0 w 1802"/>
                  <a:gd name="T1" fmla="*/ 0 h 46"/>
                  <a:gd name="T2" fmla="*/ 0 w 1802"/>
                  <a:gd name="T3" fmla="*/ 0 h 46"/>
                  <a:gd name="T4" fmla="*/ 0 w 1802"/>
                  <a:gd name="T5" fmla="*/ 0 h 46"/>
                  <a:gd name="T6" fmla="*/ 2147483646 w 1802"/>
                  <a:gd name="T7" fmla="*/ 0 h 46"/>
                  <a:gd name="T8" fmla="*/ 2147483646 w 1802"/>
                  <a:gd name="T9" fmla="*/ 0 h 46"/>
                  <a:gd name="T10" fmla="*/ 2147483646 w 1802"/>
                  <a:gd name="T11" fmla="*/ 0 h 46"/>
                  <a:gd name="T12" fmla="*/ 2147483646 w 1802"/>
                  <a:gd name="T13" fmla="*/ 0 h 4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802"/>
                  <a:gd name="T22" fmla="*/ 0 h 46"/>
                  <a:gd name="T23" fmla="*/ 1802 w 1802"/>
                  <a:gd name="T24" fmla="*/ 46 h 4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802" h="46" extrusionOk="0">
                    <a:moveTo>
                      <a:pt x="0" y="8"/>
                    </a:moveTo>
                    <a:cubicBezTo>
                      <a:pt x="44" y="8"/>
                      <a:pt x="88" y="9"/>
                      <a:pt x="132" y="7"/>
                    </a:cubicBezTo>
                    <a:cubicBezTo>
                      <a:pt x="320" y="0"/>
                      <a:pt x="509" y="-1"/>
                      <a:pt x="698" y="1"/>
                    </a:cubicBezTo>
                    <a:cubicBezTo>
                      <a:pt x="901" y="4"/>
                      <a:pt x="1104" y="7"/>
                      <a:pt x="1307" y="8"/>
                    </a:cubicBezTo>
                    <a:cubicBezTo>
                      <a:pt x="1407" y="9"/>
                      <a:pt x="1506" y="12"/>
                      <a:pt x="1606" y="19"/>
                    </a:cubicBezTo>
                    <a:cubicBezTo>
                      <a:pt x="1660" y="23"/>
                      <a:pt x="1713" y="26"/>
                      <a:pt x="1766" y="36"/>
                    </a:cubicBezTo>
                    <a:cubicBezTo>
                      <a:pt x="1784" y="38"/>
                      <a:pt x="1790" y="38"/>
                      <a:pt x="1801" y="45"/>
                    </a:cubicBezTo>
                  </a:path>
                </a:pathLst>
              </a:custGeom>
              <a:noFill/>
              <a:ln w="19050" cap="rnd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14455" name="Ink 109"/>
            <p:cNvSpPr>
              <a:spLocks noRot="1" noChangeAspect="1" noEditPoints="1" noChangeArrowheads="1" noChangeShapeType="1" noTextEdit="1"/>
            </p:cNvSpPr>
            <p:nvPr/>
          </p:nvSpPr>
          <p:spPr bwMode="auto">
            <a:xfrm>
              <a:off x="3429000" y="4267200"/>
              <a:ext cx="79375" cy="149225"/>
            </a:xfrm>
            <a:custGeom>
              <a:avLst/>
              <a:gdLst>
                <a:gd name="T0" fmla="*/ 2147483646 w 220"/>
                <a:gd name="T1" fmla="*/ 0 h 416"/>
                <a:gd name="T2" fmla="*/ 0 w 220"/>
                <a:gd name="T3" fmla="*/ 2147483646 h 416"/>
                <a:gd name="T4" fmla="*/ 2147483646 w 220"/>
                <a:gd name="T5" fmla="*/ 2147483646 h 416"/>
                <a:gd name="T6" fmla="*/ 2147483646 w 220"/>
                <a:gd name="T7" fmla="*/ 2147483646 h 416"/>
                <a:gd name="T8" fmla="*/ 2147483646 w 220"/>
                <a:gd name="T9" fmla="*/ 2147483646 h 416"/>
                <a:gd name="T10" fmla="*/ 2147483646 w 220"/>
                <a:gd name="T11" fmla="*/ 2147483646 h 416"/>
                <a:gd name="T12" fmla="*/ 2147483646 w 220"/>
                <a:gd name="T13" fmla="*/ 2147483646 h 416"/>
                <a:gd name="T14" fmla="*/ 2147483646 w 220"/>
                <a:gd name="T15" fmla="*/ 2147483646 h 416"/>
                <a:gd name="T16" fmla="*/ 2147483646 w 220"/>
                <a:gd name="T17" fmla="*/ 2147483646 h 41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20"/>
                <a:gd name="T28" fmla="*/ 0 h 416"/>
                <a:gd name="T29" fmla="*/ 220 w 220"/>
                <a:gd name="T30" fmla="*/ 416 h 41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20" h="416" extrusionOk="0">
                  <a:moveTo>
                    <a:pt x="27" y="0"/>
                  </a:moveTo>
                  <a:cubicBezTo>
                    <a:pt x="17" y="23"/>
                    <a:pt x="22" y="21"/>
                    <a:pt x="0" y="27"/>
                  </a:cubicBezTo>
                  <a:cubicBezTo>
                    <a:pt x="12" y="51"/>
                    <a:pt x="36" y="64"/>
                    <a:pt x="60" y="80"/>
                  </a:cubicBezTo>
                  <a:cubicBezTo>
                    <a:pt x="82" y="94"/>
                    <a:pt x="103" y="108"/>
                    <a:pt x="125" y="121"/>
                  </a:cubicBezTo>
                  <a:cubicBezTo>
                    <a:pt x="156" y="139"/>
                    <a:pt x="193" y="145"/>
                    <a:pt x="211" y="181"/>
                  </a:cubicBezTo>
                  <a:cubicBezTo>
                    <a:pt x="223" y="205"/>
                    <a:pt x="224" y="227"/>
                    <a:pt x="205" y="240"/>
                  </a:cubicBezTo>
                  <a:cubicBezTo>
                    <a:pt x="180" y="258"/>
                    <a:pt x="153" y="273"/>
                    <a:pt x="130" y="293"/>
                  </a:cubicBezTo>
                  <a:cubicBezTo>
                    <a:pt x="100" y="318"/>
                    <a:pt x="74" y="346"/>
                    <a:pt x="48" y="374"/>
                  </a:cubicBezTo>
                  <a:cubicBezTo>
                    <a:pt x="31" y="391"/>
                    <a:pt x="25" y="397"/>
                    <a:pt x="23" y="415"/>
                  </a:cubicBezTo>
                </a:path>
              </a:pathLst>
            </a:custGeom>
            <a:noFill/>
            <a:ln w="19050" cap="rnd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4381" name="Text Box 186"/>
          <p:cNvSpPr txBox="1">
            <a:spLocks noChangeArrowheads="1"/>
          </p:cNvSpPr>
          <p:nvPr/>
        </p:nvSpPr>
        <p:spPr bwMode="auto">
          <a:xfrm>
            <a:off x="5257800" y="1279525"/>
            <a:ext cx="1360488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600">
                <a:solidFill>
                  <a:srgbClr val="FF0000"/>
                </a:solidFill>
                <a:latin typeface="Felt Tip Roman" panose="02000400000000000000" pitchFamily="2" charset="0"/>
              </a:rPr>
              <a:t>“Good enough”</a:t>
            </a:r>
          </a:p>
        </p:txBody>
      </p:sp>
      <p:grpSp>
        <p:nvGrpSpPr>
          <p:cNvPr id="14382" name="Group 61"/>
          <p:cNvGrpSpPr>
            <a:grpSpLocks/>
          </p:cNvGrpSpPr>
          <p:nvPr/>
        </p:nvGrpSpPr>
        <p:grpSpPr bwMode="auto">
          <a:xfrm>
            <a:off x="3124200" y="533400"/>
            <a:ext cx="2517775" cy="150813"/>
            <a:chOff x="3408" y="768"/>
            <a:chExt cx="1586" cy="95"/>
          </a:xfrm>
        </p:grpSpPr>
        <p:sp>
          <p:nvSpPr>
            <p:cNvPr id="14452" name="Ink 200"/>
            <p:cNvSpPr>
              <a:spLocks noRot="1" noChangeAspect="1" noEditPoints="1" noChangeArrowheads="1" noChangeShapeType="1" noTextEdit="1"/>
            </p:cNvSpPr>
            <p:nvPr/>
          </p:nvSpPr>
          <p:spPr bwMode="auto">
            <a:xfrm>
              <a:off x="3408" y="816"/>
              <a:ext cx="1549" cy="47"/>
            </a:xfrm>
            <a:custGeom>
              <a:avLst/>
              <a:gdLst>
                <a:gd name="T0" fmla="*/ 0 w 7025"/>
                <a:gd name="T1" fmla="*/ 0 h 209"/>
                <a:gd name="T2" fmla="*/ 0 w 7025"/>
                <a:gd name="T3" fmla="*/ 0 h 209"/>
                <a:gd name="T4" fmla="*/ 0 w 7025"/>
                <a:gd name="T5" fmla="*/ 0 h 209"/>
                <a:gd name="T6" fmla="*/ 0 w 7025"/>
                <a:gd name="T7" fmla="*/ 0 h 209"/>
                <a:gd name="T8" fmla="*/ 0 w 7025"/>
                <a:gd name="T9" fmla="*/ 0 h 209"/>
                <a:gd name="T10" fmla="*/ 0 w 7025"/>
                <a:gd name="T11" fmla="*/ 0 h 209"/>
                <a:gd name="T12" fmla="*/ 0 w 7025"/>
                <a:gd name="T13" fmla="*/ 0 h 209"/>
                <a:gd name="T14" fmla="*/ 0 w 7025"/>
                <a:gd name="T15" fmla="*/ 0 h 209"/>
                <a:gd name="T16" fmla="*/ 0 w 7025"/>
                <a:gd name="T17" fmla="*/ 0 h 209"/>
                <a:gd name="T18" fmla="*/ 0 w 7025"/>
                <a:gd name="T19" fmla="*/ 0 h 20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7025"/>
                <a:gd name="T31" fmla="*/ 0 h 209"/>
                <a:gd name="T32" fmla="*/ 7025 w 7025"/>
                <a:gd name="T33" fmla="*/ 209 h 20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7025" h="209" extrusionOk="0">
                  <a:moveTo>
                    <a:pt x="0" y="208"/>
                  </a:moveTo>
                  <a:cubicBezTo>
                    <a:pt x="32" y="206"/>
                    <a:pt x="69" y="204"/>
                    <a:pt x="103" y="202"/>
                  </a:cubicBezTo>
                  <a:cubicBezTo>
                    <a:pt x="648" y="176"/>
                    <a:pt x="1191" y="142"/>
                    <a:pt x="1737" y="131"/>
                  </a:cubicBezTo>
                  <a:cubicBezTo>
                    <a:pt x="2326" y="119"/>
                    <a:pt x="2912" y="157"/>
                    <a:pt x="3501" y="168"/>
                  </a:cubicBezTo>
                  <a:cubicBezTo>
                    <a:pt x="4003" y="177"/>
                    <a:pt x="4500" y="181"/>
                    <a:pt x="5001" y="143"/>
                  </a:cubicBezTo>
                  <a:cubicBezTo>
                    <a:pt x="5340" y="117"/>
                    <a:pt x="5675" y="118"/>
                    <a:pt x="6014" y="102"/>
                  </a:cubicBezTo>
                  <a:cubicBezTo>
                    <a:pt x="6253" y="90"/>
                    <a:pt x="6468" y="24"/>
                    <a:pt x="6708" y="32"/>
                  </a:cubicBezTo>
                  <a:cubicBezTo>
                    <a:pt x="6788" y="35"/>
                    <a:pt x="6885" y="42"/>
                    <a:pt x="6963" y="27"/>
                  </a:cubicBezTo>
                  <a:cubicBezTo>
                    <a:pt x="6985" y="23"/>
                    <a:pt x="7019" y="20"/>
                    <a:pt x="7024" y="18"/>
                  </a:cubicBezTo>
                  <a:cubicBezTo>
                    <a:pt x="7009" y="8"/>
                    <a:pt x="7004" y="5"/>
                    <a:pt x="7024" y="0"/>
                  </a:cubicBezTo>
                </a:path>
              </a:pathLst>
            </a:custGeom>
            <a:noFill/>
            <a:ln w="19050" cap="rnd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4453" name="Ink 109"/>
            <p:cNvSpPr>
              <a:spLocks noRot="1" noChangeAspect="1" noEditPoints="1" noChangeArrowheads="1" noChangeShapeType="1" noTextEdit="1"/>
            </p:cNvSpPr>
            <p:nvPr/>
          </p:nvSpPr>
          <p:spPr bwMode="auto">
            <a:xfrm>
              <a:off x="4944" y="768"/>
              <a:ext cx="50" cy="94"/>
            </a:xfrm>
            <a:custGeom>
              <a:avLst/>
              <a:gdLst>
                <a:gd name="T0" fmla="*/ 0 w 220"/>
                <a:gd name="T1" fmla="*/ 0 h 416"/>
                <a:gd name="T2" fmla="*/ 0 w 220"/>
                <a:gd name="T3" fmla="*/ 0 h 416"/>
                <a:gd name="T4" fmla="*/ 0 w 220"/>
                <a:gd name="T5" fmla="*/ 0 h 416"/>
                <a:gd name="T6" fmla="*/ 0 w 220"/>
                <a:gd name="T7" fmla="*/ 0 h 416"/>
                <a:gd name="T8" fmla="*/ 0 w 220"/>
                <a:gd name="T9" fmla="*/ 0 h 416"/>
                <a:gd name="T10" fmla="*/ 0 w 220"/>
                <a:gd name="T11" fmla="*/ 0 h 416"/>
                <a:gd name="T12" fmla="*/ 0 w 220"/>
                <a:gd name="T13" fmla="*/ 0 h 416"/>
                <a:gd name="T14" fmla="*/ 0 w 220"/>
                <a:gd name="T15" fmla="*/ 0 h 416"/>
                <a:gd name="T16" fmla="*/ 0 w 220"/>
                <a:gd name="T17" fmla="*/ 0 h 41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20"/>
                <a:gd name="T28" fmla="*/ 0 h 416"/>
                <a:gd name="T29" fmla="*/ 220 w 220"/>
                <a:gd name="T30" fmla="*/ 416 h 41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20" h="416" extrusionOk="0">
                  <a:moveTo>
                    <a:pt x="27" y="0"/>
                  </a:moveTo>
                  <a:cubicBezTo>
                    <a:pt x="17" y="23"/>
                    <a:pt x="22" y="21"/>
                    <a:pt x="0" y="27"/>
                  </a:cubicBezTo>
                  <a:cubicBezTo>
                    <a:pt x="12" y="51"/>
                    <a:pt x="36" y="64"/>
                    <a:pt x="60" y="80"/>
                  </a:cubicBezTo>
                  <a:cubicBezTo>
                    <a:pt x="82" y="94"/>
                    <a:pt x="103" y="108"/>
                    <a:pt x="125" y="121"/>
                  </a:cubicBezTo>
                  <a:cubicBezTo>
                    <a:pt x="156" y="139"/>
                    <a:pt x="193" y="145"/>
                    <a:pt x="211" y="181"/>
                  </a:cubicBezTo>
                  <a:cubicBezTo>
                    <a:pt x="223" y="205"/>
                    <a:pt x="224" y="227"/>
                    <a:pt x="205" y="240"/>
                  </a:cubicBezTo>
                  <a:cubicBezTo>
                    <a:pt x="180" y="258"/>
                    <a:pt x="153" y="273"/>
                    <a:pt x="130" y="293"/>
                  </a:cubicBezTo>
                  <a:cubicBezTo>
                    <a:pt x="100" y="318"/>
                    <a:pt x="74" y="346"/>
                    <a:pt x="48" y="374"/>
                  </a:cubicBezTo>
                  <a:cubicBezTo>
                    <a:pt x="31" y="391"/>
                    <a:pt x="25" y="397"/>
                    <a:pt x="23" y="415"/>
                  </a:cubicBezTo>
                </a:path>
              </a:pathLst>
            </a:custGeom>
            <a:noFill/>
            <a:ln w="19050" cap="rnd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mc:AlternateContent xmlns:mc="http://schemas.openxmlformats.org/markup-compatibility/2006" xmlns:p14="http://schemas.microsoft.com/office/powerpoint/2010/main">
        <mc:Choice Requires="p14">
          <p:contentPart p14:bwMode="auto" r:id="rId11">
            <p14:nvContentPartPr>
              <p14:cNvPr id="156863" name="Ink 191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4586288" y="715963"/>
              <a:ext cx="495300" cy="735012"/>
            </p14:xfrm>
          </p:contentPart>
        </mc:Choice>
        <mc:Fallback xmlns="">
          <p:pic>
            <p:nvPicPr>
              <p:cNvPr id="156863" name="Ink 191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4580169" y="708404"/>
                <a:ext cx="504299" cy="744731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3">
            <p14:nvContentPartPr>
              <p14:cNvPr id="156864" name="Ink 192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2147483647" y="2147483647"/>
              <a:ext cx="0" cy="0"/>
            </p14:xfrm>
          </p:contentPart>
        </mc:Choice>
        <mc:Fallback xmlns="">
          <p:pic>
            <p:nvPicPr>
              <p:cNvPr id="156864" name="Ink 192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14"/>
              <a:stretch>
                <a:fillRect/>
              </a:stretch>
            </p:blipFill>
            <p:spPr>
              <a:xfrm>
                <a:off x="2147483647" y="2147483647"/>
                <a:ext cx="0" cy="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5">
            <p14:nvContentPartPr>
              <p14:cNvPr id="156865" name="Ink 193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3375025" y="696913"/>
              <a:ext cx="1335088" cy="754062"/>
            </p14:xfrm>
          </p:contentPart>
        </mc:Choice>
        <mc:Fallback xmlns="">
          <p:pic>
            <p:nvPicPr>
              <p:cNvPr id="156865" name="Ink 193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16"/>
              <a:stretch>
                <a:fillRect/>
              </a:stretch>
            </p:blipFill>
            <p:spPr>
              <a:xfrm>
                <a:off x="3368186" y="688994"/>
                <a:ext cx="1350206" cy="768819"/>
              </a:xfrm>
              <a:prstGeom prst="rect">
                <a:avLst/>
              </a:prstGeom>
            </p:spPr>
          </p:pic>
        </mc:Fallback>
      </mc:AlternateContent>
      <p:sp>
        <p:nvSpPr>
          <p:cNvPr id="14386" name="Text Box 194"/>
          <p:cNvSpPr txBox="1">
            <a:spLocks noChangeArrowheads="1"/>
          </p:cNvSpPr>
          <p:nvPr/>
        </p:nvSpPr>
        <p:spPr bwMode="auto">
          <a:xfrm>
            <a:off x="2300288" y="857250"/>
            <a:ext cx="8382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600">
                <a:latin typeface="Felt Tip Roman" panose="02000400000000000000" pitchFamily="2" charset="0"/>
              </a:rPr>
              <a:t>Reqm’ts</a:t>
            </a:r>
          </a:p>
        </p:txBody>
      </p:sp>
      <p:sp>
        <p:nvSpPr>
          <p:cNvPr id="14387" name="Ink 61"/>
          <p:cNvSpPr>
            <a:spLocks noRot="1" noChangeAspect="1" noEditPoints="1" noChangeArrowheads="1" noChangeShapeType="1" noTextEdit="1"/>
          </p:cNvSpPr>
          <p:nvPr/>
        </p:nvSpPr>
        <p:spPr bwMode="auto">
          <a:xfrm>
            <a:off x="685800" y="457200"/>
            <a:ext cx="609600" cy="320675"/>
          </a:xfrm>
          <a:custGeom>
            <a:avLst/>
            <a:gdLst>
              <a:gd name="T0" fmla="*/ 0 w 931"/>
              <a:gd name="T1" fmla="*/ 2147483646 h 639"/>
              <a:gd name="T2" fmla="*/ 2147483646 w 931"/>
              <a:gd name="T3" fmla="*/ 2147483646 h 639"/>
              <a:gd name="T4" fmla="*/ 2147483646 w 931"/>
              <a:gd name="T5" fmla="*/ 2147483646 h 639"/>
              <a:gd name="T6" fmla="*/ 2147483646 w 931"/>
              <a:gd name="T7" fmla="*/ 2147483646 h 639"/>
              <a:gd name="T8" fmla="*/ 2147483646 w 931"/>
              <a:gd name="T9" fmla="*/ 2147483646 h 639"/>
              <a:gd name="T10" fmla="*/ 2147483646 w 931"/>
              <a:gd name="T11" fmla="*/ 2147483646 h 639"/>
              <a:gd name="T12" fmla="*/ 2147483646 w 931"/>
              <a:gd name="T13" fmla="*/ 2147483646 h 639"/>
              <a:gd name="T14" fmla="*/ 2147483646 w 931"/>
              <a:gd name="T15" fmla="*/ 2147483646 h 639"/>
              <a:gd name="T16" fmla="*/ 2147483646 w 931"/>
              <a:gd name="T17" fmla="*/ 2147483646 h 639"/>
              <a:gd name="T18" fmla="*/ 2147483646 w 931"/>
              <a:gd name="T19" fmla="*/ 2147483646 h 639"/>
              <a:gd name="T20" fmla="*/ 2147483646 w 931"/>
              <a:gd name="T21" fmla="*/ 2147483646 h 639"/>
              <a:gd name="T22" fmla="*/ 2147483646 w 931"/>
              <a:gd name="T23" fmla="*/ 0 h 639"/>
              <a:gd name="T24" fmla="*/ 2147483646 w 931"/>
              <a:gd name="T25" fmla="*/ 2147483646 h 639"/>
              <a:gd name="T26" fmla="*/ 2147483646 w 931"/>
              <a:gd name="T27" fmla="*/ 2147483646 h 639"/>
              <a:gd name="T28" fmla="*/ 2147483646 w 931"/>
              <a:gd name="T29" fmla="*/ 2147483646 h 639"/>
              <a:gd name="T30" fmla="*/ 2147483646 w 931"/>
              <a:gd name="T31" fmla="*/ 2147483646 h 639"/>
              <a:gd name="T32" fmla="*/ 2147483646 w 931"/>
              <a:gd name="T33" fmla="*/ 2147483646 h 639"/>
              <a:gd name="T34" fmla="*/ 2147483646 w 931"/>
              <a:gd name="T35" fmla="*/ 2147483646 h 639"/>
              <a:gd name="T36" fmla="*/ 2147483646 w 931"/>
              <a:gd name="T37" fmla="*/ 2147483646 h 639"/>
              <a:gd name="T38" fmla="*/ 2147483646 w 931"/>
              <a:gd name="T39" fmla="*/ 2147483646 h 639"/>
              <a:gd name="T40" fmla="*/ 2147483646 w 931"/>
              <a:gd name="T41" fmla="*/ 2147483646 h 639"/>
              <a:gd name="T42" fmla="*/ 2147483646 w 931"/>
              <a:gd name="T43" fmla="*/ 2147483646 h 639"/>
              <a:gd name="T44" fmla="*/ 2147483646 w 931"/>
              <a:gd name="T45" fmla="*/ 2147483646 h 639"/>
              <a:gd name="T46" fmla="*/ 2147483646 w 931"/>
              <a:gd name="T47" fmla="*/ 2147483646 h 639"/>
              <a:gd name="T48" fmla="*/ 2147483646 w 931"/>
              <a:gd name="T49" fmla="*/ 2147483646 h 639"/>
              <a:gd name="T50" fmla="*/ 2147483646 w 931"/>
              <a:gd name="T51" fmla="*/ 2147483646 h 639"/>
              <a:gd name="T52" fmla="*/ 2147483646 w 931"/>
              <a:gd name="T53" fmla="*/ 2147483646 h 639"/>
              <a:gd name="T54" fmla="*/ 2147483646 w 931"/>
              <a:gd name="T55" fmla="*/ 2147483646 h 639"/>
              <a:gd name="T56" fmla="*/ 2147483646 w 931"/>
              <a:gd name="T57" fmla="*/ 2147483646 h 639"/>
              <a:gd name="T58" fmla="*/ 2147483646 w 931"/>
              <a:gd name="T59" fmla="*/ 2147483646 h 639"/>
              <a:gd name="T60" fmla="*/ 2147483646 w 931"/>
              <a:gd name="T61" fmla="*/ 2147483646 h 639"/>
              <a:gd name="T62" fmla="*/ 2147483646 w 931"/>
              <a:gd name="T63" fmla="*/ 2147483646 h 639"/>
              <a:gd name="T64" fmla="*/ 2147483646 w 931"/>
              <a:gd name="T65" fmla="*/ 2147483646 h 639"/>
              <a:gd name="T66" fmla="*/ 2147483646 w 931"/>
              <a:gd name="T67" fmla="*/ 2147483646 h 639"/>
              <a:gd name="T68" fmla="*/ 2147483646 w 931"/>
              <a:gd name="T69" fmla="*/ 2147483646 h 639"/>
              <a:gd name="T70" fmla="*/ 2147483646 w 931"/>
              <a:gd name="T71" fmla="*/ 2147483646 h 639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w 931"/>
              <a:gd name="T109" fmla="*/ 0 h 639"/>
              <a:gd name="T110" fmla="*/ 931 w 931"/>
              <a:gd name="T111" fmla="*/ 639 h 639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T108" t="T109" r="T110" b="T111"/>
            <a:pathLst>
              <a:path w="931" h="639" extrusionOk="0">
                <a:moveTo>
                  <a:pt x="0" y="73"/>
                </a:moveTo>
                <a:cubicBezTo>
                  <a:pt x="22" y="109"/>
                  <a:pt x="31" y="139"/>
                  <a:pt x="34" y="182"/>
                </a:cubicBezTo>
                <a:cubicBezTo>
                  <a:pt x="38" y="245"/>
                  <a:pt x="36" y="307"/>
                  <a:pt x="37" y="370"/>
                </a:cubicBezTo>
                <a:cubicBezTo>
                  <a:pt x="38" y="431"/>
                  <a:pt x="41" y="488"/>
                  <a:pt x="57" y="547"/>
                </a:cubicBezTo>
                <a:cubicBezTo>
                  <a:pt x="64" y="570"/>
                  <a:pt x="67" y="578"/>
                  <a:pt x="77" y="591"/>
                </a:cubicBezTo>
              </a:path>
              <a:path w="931" h="639" extrusionOk="0">
                <a:moveTo>
                  <a:pt x="60" y="40"/>
                </a:moveTo>
                <a:cubicBezTo>
                  <a:pt x="83" y="44"/>
                  <a:pt x="105" y="46"/>
                  <a:pt x="129" y="47"/>
                </a:cubicBezTo>
                <a:cubicBezTo>
                  <a:pt x="199" y="50"/>
                  <a:pt x="269" y="43"/>
                  <a:pt x="339" y="39"/>
                </a:cubicBezTo>
                <a:cubicBezTo>
                  <a:pt x="411" y="35"/>
                  <a:pt x="483" y="33"/>
                  <a:pt x="555" y="30"/>
                </a:cubicBezTo>
                <a:cubicBezTo>
                  <a:pt x="639" y="27"/>
                  <a:pt x="723" y="24"/>
                  <a:pt x="807" y="21"/>
                </a:cubicBezTo>
                <a:cubicBezTo>
                  <a:pt x="848" y="19"/>
                  <a:pt x="897" y="11"/>
                  <a:pt x="930" y="36"/>
                </a:cubicBezTo>
              </a:path>
              <a:path w="931" h="639" extrusionOk="0">
                <a:moveTo>
                  <a:pt x="824" y="0"/>
                </a:moveTo>
                <a:cubicBezTo>
                  <a:pt x="838" y="10"/>
                  <a:pt x="846" y="5"/>
                  <a:pt x="849" y="28"/>
                </a:cubicBezTo>
                <a:cubicBezTo>
                  <a:pt x="854" y="61"/>
                  <a:pt x="847" y="101"/>
                  <a:pt x="843" y="134"/>
                </a:cubicBezTo>
                <a:cubicBezTo>
                  <a:pt x="835" y="199"/>
                  <a:pt x="830" y="264"/>
                  <a:pt x="837" y="330"/>
                </a:cubicBezTo>
                <a:cubicBezTo>
                  <a:pt x="841" y="373"/>
                  <a:pt x="851" y="416"/>
                  <a:pt x="860" y="459"/>
                </a:cubicBezTo>
                <a:cubicBezTo>
                  <a:pt x="867" y="491"/>
                  <a:pt x="868" y="521"/>
                  <a:pt x="868" y="553"/>
                </a:cubicBezTo>
                <a:cubicBezTo>
                  <a:pt x="869" y="573"/>
                  <a:pt x="870" y="579"/>
                  <a:pt x="863" y="590"/>
                </a:cubicBezTo>
              </a:path>
              <a:path w="931" h="639" extrusionOk="0">
                <a:moveTo>
                  <a:pt x="873" y="617"/>
                </a:moveTo>
                <a:cubicBezTo>
                  <a:pt x="850" y="619"/>
                  <a:pt x="827" y="620"/>
                  <a:pt x="804" y="620"/>
                </a:cubicBezTo>
                <a:cubicBezTo>
                  <a:pt x="748" y="620"/>
                  <a:pt x="693" y="622"/>
                  <a:pt x="637" y="624"/>
                </a:cubicBezTo>
                <a:cubicBezTo>
                  <a:pt x="554" y="626"/>
                  <a:pt x="471" y="627"/>
                  <a:pt x="388" y="630"/>
                </a:cubicBezTo>
                <a:cubicBezTo>
                  <a:pt x="310" y="633"/>
                  <a:pt x="231" y="634"/>
                  <a:pt x="153" y="636"/>
                </a:cubicBezTo>
                <a:cubicBezTo>
                  <a:pt x="133" y="636"/>
                  <a:pt x="64" y="648"/>
                  <a:pt x="46" y="636"/>
                </a:cubicBezTo>
                <a:cubicBezTo>
                  <a:pt x="51" y="634"/>
                  <a:pt x="55" y="631"/>
                  <a:pt x="60" y="629"/>
                </a:cubicBezTo>
              </a:path>
              <a:path w="931" h="639" extrusionOk="0">
                <a:moveTo>
                  <a:pt x="90" y="253"/>
                </a:moveTo>
                <a:cubicBezTo>
                  <a:pt x="112" y="254"/>
                  <a:pt x="135" y="253"/>
                  <a:pt x="159" y="252"/>
                </a:cubicBezTo>
                <a:cubicBezTo>
                  <a:pt x="215" y="249"/>
                  <a:pt x="272" y="243"/>
                  <a:pt x="328" y="238"/>
                </a:cubicBezTo>
                <a:cubicBezTo>
                  <a:pt x="404" y="231"/>
                  <a:pt x="481" y="230"/>
                  <a:pt x="558" y="225"/>
                </a:cubicBezTo>
                <a:cubicBezTo>
                  <a:pt x="647" y="220"/>
                  <a:pt x="737" y="213"/>
                  <a:pt x="826" y="213"/>
                </a:cubicBezTo>
                <a:cubicBezTo>
                  <a:pt x="862" y="215"/>
                  <a:pt x="870" y="217"/>
                  <a:pt x="892" y="210"/>
                </a:cubicBezTo>
              </a:path>
              <a:path w="931" h="639" extrusionOk="0">
                <a:moveTo>
                  <a:pt x="277" y="266"/>
                </a:moveTo>
                <a:cubicBezTo>
                  <a:pt x="282" y="280"/>
                  <a:pt x="286" y="294"/>
                  <a:pt x="286" y="309"/>
                </a:cubicBezTo>
                <a:cubicBezTo>
                  <a:pt x="285" y="338"/>
                  <a:pt x="285" y="368"/>
                  <a:pt x="285" y="397"/>
                </a:cubicBezTo>
                <a:cubicBezTo>
                  <a:pt x="285" y="431"/>
                  <a:pt x="288" y="463"/>
                  <a:pt x="295" y="496"/>
                </a:cubicBezTo>
                <a:cubicBezTo>
                  <a:pt x="299" y="513"/>
                  <a:pt x="306" y="526"/>
                  <a:pt x="315" y="541"/>
                </a:cubicBezTo>
              </a:path>
            </a:pathLst>
          </a:custGeom>
          <a:noFill/>
          <a:ln w="19050" cap="rnd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388" name="Text Box 196"/>
          <p:cNvSpPr txBox="1">
            <a:spLocks noChangeArrowheads="1"/>
          </p:cNvSpPr>
          <p:nvPr/>
        </p:nvSpPr>
        <p:spPr bwMode="auto">
          <a:xfrm>
            <a:off x="5715000" y="441325"/>
            <a:ext cx="118745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600">
                <a:latin typeface="Felt Tip Roman" panose="02000400000000000000" pitchFamily="2" charset="0"/>
              </a:rPr>
              <a:t>Bus. Critical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17">
            <p14:nvContentPartPr>
              <p14:cNvPr id="156871" name="Ink 199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533400" y="1143000"/>
              <a:ext cx="457200" cy="423863"/>
            </p14:xfrm>
          </p:contentPart>
        </mc:Choice>
        <mc:Fallback xmlns="">
          <p:pic>
            <p:nvPicPr>
              <p:cNvPr id="156871" name="Ink 199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18"/>
              <a:stretch>
                <a:fillRect/>
              </a:stretch>
            </p:blipFill>
            <p:spPr>
              <a:xfrm>
                <a:off x="524760" y="1133277"/>
                <a:ext cx="476640" cy="444030"/>
              </a:xfrm>
              <a:prstGeom prst="rect">
                <a:avLst/>
              </a:prstGeom>
            </p:spPr>
          </p:pic>
        </mc:Fallback>
      </mc:AlternateContent>
      <p:sp>
        <p:nvSpPr>
          <p:cNvPr id="14390" name="Text Box 200"/>
          <p:cNvSpPr txBox="1">
            <a:spLocks noChangeArrowheads="1"/>
          </p:cNvSpPr>
          <p:nvPr/>
        </p:nvSpPr>
        <p:spPr bwMode="auto">
          <a:xfrm>
            <a:off x="365125" y="1447800"/>
            <a:ext cx="6477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600">
                <a:solidFill>
                  <a:srgbClr val="FF0000"/>
                </a:solidFill>
                <a:latin typeface="Felt Tip Roman" panose="02000400000000000000" pitchFamily="2" charset="0"/>
              </a:rPr>
              <a:t>Cloud</a:t>
            </a:r>
          </a:p>
        </p:txBody>
      </p:sp>
      <p:sp>
        <p:nvSpPr>
          <p:cNvPr id="14391" name="Text Box 201"/>
          <p:cNvSpPr txBox="1">
            <a:spLocks noChangeArrowheads="1"/>
          </p:cNvSpPr>
          <p:nvPr/>
        </p:nvSpPr>
        <p:spPr bwMode="auto">
          <a:xfrm>
            <a:off x="541338" y="685800"/>
            <a:ext cx="88265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600">
                <a:latin typeface="Felt Tip Roman" panose="02000400000000000000" pitchFamily="2" charset="0"/>
              </a:rPr>
              <a:t>OLTP-DB</a:t>
            </a:r>
          </a:p>
        </p:txBody>
      </p:sp>
      <p:grpSp>
        <p:nvGrpSpPr>
          <p:cNvPr id="14392" name="Group 128"/>
          <p:cNvGrpSpPr>
            <a:grpSpLocks/>
          </p:cNvGrpSpPr>
          <p:nvPr/>
        </p:nvGrpSpPr>
        <p:grpSpPr bwMode="auto">
          <a:xfrm>
            <a:off x="1600200" y="1143000"/>
            <a:ext cx="457200" cy="303213"/>
            <a:chOff x="2039938" y="2736850"/>
            <a:chExt cx="849312" cy="760413"/>
          </a:xfrm>
        </p:grpSpPr>
        <p:grpSp>
          <p:nvGrpSpPr>
            <p:cNvPr id="14435" name="Group 351"/>
            <p:cNvGrpSpPr>
              <a:grpSpLocks/>
            </p:cNvGrpSpPr>
            <p:nvPr/>
          </p:nvGrpSpPr>
          <p:grpSpPr bwMode="auto">
            <a:xfrm>
              <a:off x="2039938" y="2736850"/>
              <a:ext cx="849312" cy="760413"/>
              <a:chOff x="2483114" y="3039793"/>
              <a:chExt cx="848719" cy="759629"/>
            </a:xfrm>
          </p:grpSpPr>
          <p:grpSp>
            <p:nvGrpSpPr>
              <p:cNvPr id="14437" name="Group 23"/>
              <p:cNvGrpSpPr>
                <a:grpSpLocks/>
              </p:cNvGrpSpPr>
              <p:nvPr/>
            </p:nvGrpSpPr>
            <p:grpSpPr bwMode="auto">
              <a:xfrm>
                <a:off x="2483100" y="3039791"/>
                <a:ext cx="848718" cy="759629"/>
                <a:chOff x="4764" y="3523"/>
                <a:chExt cx="338" cy="346"/>
              </a:xfrm>
            </p:grpSpPr>
            <p:sp>
              <p:nvSpPr>
                <p:cNvPr id="14441" name="Ink 24"/>
                <p:cNvSpPr>
                  <a:spLocks noRot="1" noChangeAspect="1" noEditPoints="1" noChangeArrowheads="1" noChangeShapeType="1" noTextEdit="1"/>
                </p:cNvSpPr>
                <p:nvPr/>
              </p:nvSpPr>
              <p:spPr bwMode="auto">
                <a:xfrm>
                  <a:off x="4764" y="3565"/>
                  <a:ext cx="18" cy="278"/>
                </a:xfrm>
                <a:custGeom>
                  <a:avLst/>
                  <a:gdLst>
                    <a:gd name="T0" fmla="*/ 0 w 81"/>
                    <a:gd name="T1" fmla="*/ 0 h 1226"/>
                    <a:gd name="T2" fmla="*/ 0 w 81"/>
                    <a:gd name="T3" fmla="*/ 0 h 1226"/>
                    <a:gd name="T4" fmla="*/ 0 w 81"/>
                    <a:gd name="T5" fmla="*/ 0 h 1226"/>
                    <a:gd name="T6" fmla="*/ 0 w 81"/>
                    <a:gd name="T7" fmla="*/ 0 h 1226"/>
                    <a:gd name="T8" fmla="*/ 0 w 81"/>
                    <a:gd name="T9" fmla="*/ 0 h 1226"/>
                    <a:gd name="T10" fmla="*/ 0 w 81"/>
                    <a:gd name="T11" fmla="*/ 0 h 1226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81"/>
                    <a:gd name="T19" fmla="*/ 0 h 1226"/>
                    <a:gd name="T20" fmla="*/ 81 w 81"/>
                    <a:gd name="T21" fmla="*/ 1226 h 1226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81" h="1226" extrusionOk="0">
                      <a:moveTo>
                        <a:pt x="0" y="0"/>
                      </a:moveTo>
                      <a:cubicBezTo>
                        <a:pt x="1" y="42"/>
                        <a:pt x="4" y="83"/>
                        <a:pt x="5" y="125"/>
                      </a:cubicBezTo>
                      <a:cubicBezTo>
                        <a:pt x="8" y="277"/>
                        <a:pt x="3" y="429"/>
                        <a:pt x="3" y="581"/>
                      </a:cubicBezTo>
                      <a:cubicBezTo>
                        <a:pt x="3" y="716"/>
                        <a:pt x="6" y="852"/>
                        <a:pt x="17" y="986"/>
                      </a:cubicBezTo>
                      <a:cubicBezTo>
                        <a:pt x="22" y="1047"/>
                        <a:pt x="24" y="1144"/>
                        <a:pt x="57" y="1199"/>
                      </a:cubicBezTo>
                      <a:cubicBezTo>
                        <a:pt x="65" y="1208"/>
                        <a:pt x="72" y="1216"/>
                        <a:pt x="80" y="1225"/>
                      </a:cubicBezTo>
                    </a:path>
                  </a:pathLst>
                </a:custGeom>
                <a:noFill/>
                <a:ln w="19050" cap="rnd">
                  <a:solidFill>
                    <a:srgbClr val="FF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4442" name="Ink 25"/>
                <p:cNvSpPr>
                  <a:spLocks noRot="1" noChangeAspect="1" noEditPoints="1" noChangeArrowheads="1" noChangeShapeType="1" noTextEdit="1"/>
                </p:cNvSpPr>
                <p:nvPr/>
              </p:nvSpPr>
              <p:spPr bwMode="auto">
                <a:xfrm>
                  <a:off x="4765" y="3524"/>
                  <a:ext cx="316" cy="28"/>
                </a:xfrm>
                <a:custGeom>
                  <a:avLst/>
                  <a:gdLst>
                    <a:gd name="T0" fmla="*/ 0 w 1393"/>
                    <a:gd name="T1" fmla="*/ 0 h 125"/>
                    <a:gd name="T2" fmla="*/ 0 w 1393"/>
                    <a:gd name="T3" fmla="*/ 0 h 125"/>
                    <a:gd name="T4" fmla="*/ 0 w 1393"/>
                    <a:gd name="T5" fmla="*/ 0 h 125"/>
                    <a:gd name="T6" fmla="*/ 0 w 1393"/>
                    <a:gd name="T7" fmla="*/ 0 h 125"/>
                    <a:gd name="T8" fmla="*/ 0 w 1393"/>
                    <a:gd name="T9" fmla="*/ 0 h 125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393"/>
                    <a:gd name="T16" fmla="*/ 0 h 125"/>
                    <a:gd name="T17" fmla="*/ 1393 w 1393"/>
                    <a:gd name="T18" fmla="*/ 125 h 125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393" h="125" extrusionOk="0">
                      <a:moveTo>
                        <a:pt x="0" y="121"/>
                      </a:moveTo>
                      <a:cubicBezTo>
                        <a:pt x="66" y="123"/>
                        <a:pt x="125" y="116"/>
                        <a:pt x="190" y="107"/>
                      </a:cubicBezTo>
                      <a:cubicBezTo>
                        <a:pt x="319" y="90"/>
                        <a:pt x="447" y="72"/>
                        <a:pt x="575" y="53"/>
                      </a:cubicBezTo>
                      <a:cubicBezTo>
                        <a:pt x="745" y="28"/>
                        <a:pt x="910" y="13"/>
                        <a:pt x="1081" y="6"/>
                      </a:cubicBezTo>
                      <a:cubicBezTo>
                        <a:pt x="1186" y="2"/>
                        <a:pt x="1287" y="9"/>
                        <a:pt x="1392" y="13"/>
                      </a:cubicBezTo>
                    </a:path>
                  </a:pathLst>
                </a:custGeom>
                <a:noFill/>
                <a:ln w="19050" cap="rnd">
                  <a:solidFill>
                    <a:srgbClr val="FF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4443" name="Ink 26"/>
                <p:cNvSpPr>
                  <a:spLocks noRot="1" noChangeAspect="1" noEditPoints="1" noChangeArrowheads="1" noChangeShapeType="1" noTextEdit="1"/>
                </p:cNvSpPr>
                <p:nvPr/>
              </p:nvSpPr>
              <p:spPr bwMode="auto">
                <a:xfrm>
                  <a:off x="5090" y="3523"/>
                  <a:ext cx="12" cy="283"/>
                </a:xfrm>
                <a:custGeom>
                  <a:avLst/>
                  <a:gdLst>
                    <a:gd name="T0" fmla="*/ 0 w 53"/>
                    <a:gd name="T1" fmla="*/ 0 h 1248"/>
                    <a:gd name="T2" fmla="*/ 0 w 53"/>
                    <a:gd name="T3" fmla="*/ 0 h 1248"/>
                    <a:gd name="T4" fmla="*/ 0 w 53"/>
                    <a:gd name="T5" fmla="*/ 0 h 1248"/>
                    <a:gd name="T6" fmla="*/ 0 w 53"/>
                    <a:gd name="T7" fmla="*/ 0 h 1248"/>
                    <a:gd name="T8" fmla="*/ 0 w 53"/>
                    <a:gd name="T9" fmla="*/ 0 h 1248"/>
                    <a:gd name="T10" fmla="*/ 0 w 53"/>
                    <a:gd name="T11" fmla="*/ 0 h 1248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53"/>
                    <a:gd name="T19" fmla="*/ 0 h 1248"/>
                    <a:gd name="T20" fmla="*/ 53 w 53"/>
                    <a:gd name="T21" fmla="*/ 1248 h 1248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53" h="1248" extrusionOk="0">
                      <a:moveTo>
                        <a:pt x="38" y="0"/>
                      </a:moveTo>
                      <a:cubicBezTo>
                        <a:pt x="28" y="37"/>
                        <a:pt x="18" y="75"/>
                        <a:pt x="14" y="114"/>
                      </a:cubicBezTo>
                      <a:cubicBezTo>
                        <a:pt x="5" y="217"/>
                        <a:pt x="1" y="321"/>
                        <a:pt x="0" y="425"/>
                      </a:cubicBezTo>
                      <a:cubicBezTo>
                        <a:pt x="-1" y="563"/>
                        <a:pt x="10" y="700"/>
                        <a:pt x="17" y="838"/>
                      </a:cubicBezTo>
                      <a:cubicBezTo>
                        <a:pt x="22" y="941"/>
                        <a:pt x="26" y="1046"/>
                        <a:pt x="41" y="1148"/>
                      </a:cubicBezTo>
                      <a:cubicBezTo>
                        <a:pt x="51" y="1201"/>
                        <a:pt x="55" y="1214"/>
                        <a:pt x="46" y="1247"/>
                      </a:cubicBezTo>
                    </a:path>
                  </a:pathLst>
                </a:custGeom>
                <a:noFill/>
                <a:ln w="19050" cap="rnd">
                  <a:solidFill>
                    <a:srgbClr val="FF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4444" name="Ink 27"/>
                <p:cNvSpPr>
                  <a:spLocks noRot="1" noChangeAspect="1" noEditPoints="1" noChangeArrowheads="1" noChangeShapeType="1" noTextEdit="1"/>
                </p:cNvSpPr>
                <p:nvPr/>
              </p:nvSpPr>
              <p:spPr bwMode="auto">
                <a:xfrm>
                  <a:off x="4812" y="3825"/>
                  <a:ext cx="268" cy="44"/>
                </a:xfrm>
                <a:custGeom>
                  <a:avLst/>
                  <a:gdLst>
                    <a:gd name="T0" fmla="*/ 0 w 1182"/>
                    <a:gd name="T1" fmla="*/ 0 h 194"/>
                    <a:gd name="T2" fmla="*/ 0 w 1182"/>
                    <a:gd name="T3" fmla="*/ 0 h 194"/>
                    <a:gd name="T4" fmla="*/ 0 w 1182"/>
                    <a:gd name="T5" fmla="*/ 0 h 194"/>
                    <a:gd name="T6" fmla="*/ 0 w 1182"/>
                    <a:gd name="T7" fmla="*/ 0 h 194"/>
                    <a:gd name="T8" fmla="*/ 0 w 1182"/>
                    <a:gd name="T9" fmla="*/ 0 h 194"/>
                    <a:gd name="T10" fmla="*/ 0 w 1182"/>
                    <a:gd name="T11" fmla="*/ 0 h 194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1182"/>
                    <a:gd name="T19" fmla="*/ 0 h 194"/>
                    <a:gd name="T20" fmla="*/ 1182 w 1182"/>
                    <a:gd name="T21" fmla="*/ 194 h 194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1182" h="194" extrusionOk="0">
                      <a:moveTo>
                        <a:pt x="27" y="193"/>
                      </a:moveTo>
                      <a:cubicBezTo>
                        <a:pt x="14" y="187"/>
                        <a:pt x="10" y="185"/>
                        <a:pt x="0" y="190"/>
                      </a:cubicBezTo>
                      <a:cubicBezTo>
                        <a:pt x="30" y="180"/>
                        <a:pt x="60" y="171"/>
                        <a:pt x="90" y="162"/>
                      </a:cubicBezTo>
                      <a:cubicBezTo>
                        <a:pt x="175" y="136"/>
                        <a:pt x="258" y="107"/>
                        <a:pt x="345" y="89"/>
                      </a:cubicBezTo>
                      <a:cubicBezTo>
                        <a:pt x="488" y="59"/>
                        <a:pt x="631" y="40"/>
                        <a:pt x="776" y="24"/>
                      </a:cubicBezTo>
                      <a:cubicBezTo>
                        <a:pt x="911" y="9"/>
                        <a:pt x="1046" y="5"/>
                        <a:pt x="1181" y="0"/>
                      </a:cubicBezTo>
                    </a:path>
                  </a:pathLst>
                </a:custGeom>
                <a:noFill/>
                <a:ln w="19050" cap="rnd">
                  <a:solidFill>
                    <a:srgbClr val="FF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4445" name="Ink 28"/>
                <p:cNvSpPr>
                  <a:spLocks noRot="1" noChangeAspect="1" noEditPoints="1" noChangeArrowheads="1" noChangeShapeType="1" noTextEdit="1"/>
                </p:cNvSpPr>
                <p:nvPr/>
              </p:nvSpPr>
              <p:spPr bwMode="auto">
                <a:xfrm>
                  <a:off x="4833" y="3552"/>
                  <a:ext cx="24" cy="283"/>
                </a:xfrm>
                <a:custGeom>
                  <a:avLst/>
                  <a:gdLst>
                    <a:gd name="T0" fmla="*/ 0 w 107"/>
                    <a:gd name="T1" fmla="*/ 0 h 1250"/>
                    <a:gd name="T2" fmla="*/ 0 w 107"/>
                    <a:gd name="T3" fmla="*/ 0 h 1250"/>
                    <a:gd name="T4" fmla="*/ 0 w 107"/>
                    <a:gd name="T5" fmla="*/ 0 h 1250"/>
                    <a:gd name="T6" fmla="*/ 0 w 107"/>
                    <a:gd name="T7" fmla="*/ 0 h 1250"/>
                    <a:gd name="T8" fmla="*/ 0 w 107"/>
                    <a:gd name="T9" fmla="*/ 0 h 1250"/>
                    <a:gd name="T10" fmla="*/ 0 w 107"/>
                    <a:gd name="T11" fmla="*/ 0 h 1250"/>
                    <a:gd name="T12" fmla="*/ 0 w 107"/>
                    <a:gd name="T13" fmla="*/ 0 h 1250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w 107"/>
                    <a:gd name="T22" fmla="*/ 0 h 1250"/>
                    <a:gd name="T23" fmla="*/ 107 w 107"/>
                    <a:gd name="T24" fmla="*/ 1250 h 1250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T21" t="T22" r="T23" b="T24"/>
                  <a:pathLst>
                    <a:path w="107" h="1250" extrusionOk="0">
                      <a:moveTo>
                        <a:pt x="0" y="31"/>
                      </a:moveTo>
                      <a:cubicBezTo>
                        <a:pt x="6" y="16"/>
                        <a:pt x="9" y="11"/>
                        <a:pt x="11" y="0"/>
                      </a:cubicBezTo>
                      <a:cubicBezTo>
                        <a:pt x="9" y="33"/>
                        <a:pt x="5" y="65"/>
                        <a:pt x="6" y="98"/>
                      </a:cubicBezTo>
                      <a:cubicBezTo>
                        <a:pt x="8" y="201"/>
                        <a:pt x="12" y="304"/>
                        <a:pt x="18" y="407"/>
                      </a:cubicBezTo>
                      <a:cubicBezTo>
                        <a:pt x="26" y="550"/>
                        <a:pt x="35" y="693"/>
                        <a:pt x="47" y="836"/>
                      </a:cubicBezTo>
                      <a:cubicBezTo>
                        <a:pt x="56" y="936"/>
                        <a:pt x="64" y="1038"/>
                        <a:pt x="78" y="1138"/>
                      </a:cubicBezTo>
                      <a:cubicBezTo>
                        <a:pt x="84" y="1179"/>
                        <a:pt x="92" y="1213"/>
                        <a:pt x="106" y="1249"/>
                      </a:cubicBezTo>
                    </a:path>
                  </a:pathLst>
                </a:custGeom>
                <a:noFill/>
                <a:ln w="19050" cap="rnd">
                  <a:solidFill>
                    <a:srgbClr val="FF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4446" name="Ink 29"/>
                <p:cNvSpPr>
                  <a:spLocks noRot="1" noChangeAspect="1" noEditPoints="1" noChangeArrowheads="1" noChangeShapeType="1" noTextEdit="1"/>
                </p:cNvSpPr>
                <p:nvPr/>
              </p:nvSpPr>
              <p:spPr bwMode="auto">
                <a:xfrm>
                  <a:off x="4885" y="3534"/>
                  <a:ext cx="42" cy="250"/>
                </a:xfrm>
                <a:custGeom>
                  <a:avLst/>
                  <a:gdLst>
                    <a:gd name="T0" fmla="*/ 0 w 185"/>
                    <a:gd name="T1" fmla="*/ 0 h 1104"/>
                    <a:gd name="T2" fmla="*/ 0 w 185"/>
                    <a:gd name="T3" fmla="*/ 0 h 1104"/>
                    <a:gd name="T4" fmla="*/ 0 w 185"/>
                    <a:gd name="T5" fmla="*/ 0 h 1104"/>
                    <a:gd name="T6" fmla="*/ 0 w 185"/>
                    <a:gd name="T7" fmla="*/ 0 h 1104"/>
                    <a:gd name="T8" fmla="*/ 0 w 185"/>
                    <a:gd name="T9" fmla="*/ 0 h 1104"/>
                    <a:gd name="T10" fmla="*/ 0 w 185"/>
                    <a:gd name="T11" fmla="*/ 0 h 1104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185"/>
                    <a:gd name="T19" fmla="*/ 0 h 1104"/>
                    <a:gd name="T20" fmla="*/ 185 w 185"/>
                    <a:gd name="T21" fmla="*/ 1104 h 1104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185" h="1104" extrusionOk="0">
                      <a:moveTo>
                        <a:pt x="0" y="0"/>
                      </a:moveTo>
                      <a:cubicBezTo>
                        <a:pt x="18" y="47"/>
                        <a:pt x="25" y="94"/>
                        <a:pt x="31" y="144"/>
                      </a:cubicBezTo>
                      <a:cubicBezTo>
                        <a:pt x="42" y="245"/>
                        <a:pt x="51" y="347"/>
                        <a:pt x="61" y="448"/>
                      </a:cubicBezTo>
                      <a:cubicBezTo>
                        <a:pt x="72" y="556"/>
                        <a:pt x="89" y="663"/>
                        <a:pt x="103" y="770"/>
                      </a:cubicBezTo>
                      <a:cubicBezTo>
                        <a:pt x="114" y="850"/>
                        <a:pt x="129" y="928"/>
                        <a:pt x="149" y="1006"/>
                      </a:cubicBezTo>
                      <a:cubicBezTo>
                        <a:pt x="160" y="1048"/>
                        <a:pt x="163" y="1069"/>
                        <a:pt x="184" y="1103"/>
                      </a:cubicBezTo>
                    </a:path>
                  </a:pathLst>
                </a:custGeom>
                <a:noFill/>
                <a:ln w="19050" cap="rnd">
                  <a:solidFill>
                    <a:srgbClr val="FF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4447" name="Ink 30"/>
                <p:cNvSpPr>
                  <a:spLocks noRot="1" noChangeAspect="1" noEditPoints="1" noChangeArrowheads="1" noChangeShapeType="1" noTextEdit="1"/>
                </p:cNvSpPr>
                <p:nvPr/>
              </p:nvSpPr>
              <p:spPr bwMode="auto">
                <a:xfrm>
                  <a:off x="4974" y="3542"/>
                  <a:ext cx="46" cy="268"/>
                </a:xfrm>
                <a:custGeom>
                  <a:avLst/>
                  <a:gdLst>
                    <a:gd name="T0" fmla="*/ 0 w 204"/>
                    <a:gd name="T1" fmla="*/ 0 h 1181"/>
                    <a:gd name="T2" fmla="*/ 0 w 204"/>
                    <a:gd name="T3" fmla="*/ 0 h 1181"/>
                    <a:gd name="T4" fmla="*/ 0 w 204"/>
                    <a:gd name="T5" fmla="*/ 0 h 1181"/>
                    <a:gd name="T6" fmla="*/ 0 w 204"/>
                    <a:gd name="T7" fmla="*/ 0 h 1181"/>
                    <a:gd name="T8" fmla="*/ 0 w 204"/>
                    <a:gd name="T9" fmla="*/ 0 h 1181"/>
                    <a:gd name="T10" fmla="*/ 0 w 204"/>
                    <a:gd name="T11" fmla="*/ 0 h 1181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204"/>
                    <a:gd name="T19" fmla="*/ 0 h 1181"/>
                    <a:gd name="T20" fmla="*/ 204 w 204"/>
                    <a:gd name="T21" fmla="*/ 1181 h 1181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204" h="1181" extrusionOk="0">
                      <a:moveTo>
                        <a:pt x="26" y="0"/>
                      </a:moveTo>
                      <a:cubicBezTo>
                        <a:pt x="17" y="62"/>
                        <a:pt x="5" y="122"/>
                        <a:pt x="2" y="189"/>
                      </a:cubicBezTo>
                      <a:cubicBezTo>
                        <a:pt x="-4" y="307"/>
                        <a:pt x="2" y="422"/>
                        <a:pt x="12" y="540"/>
                      </a:cubicBezTo>
                      <a:cubicBezTo>
                        <a:pt x="22" y="661"/>
                        <a:pt x="41" y="780"/>
                        <a:pt x="65" y="899"/>
                      </a:cubicBezTo>
                      <a:cubicBezTo>
                        <a:pt x="81" y="976"/>
                        <a:pt x="97" y="1056"/>
                        <a:pt x="129" y="1128"/>
                      </a:cubicBezTo>
                      <a:cubicBezTo>
                        <a:pt x="156" y="1188"/>
                        <a:pt x="175" y="1190"/>
                        <a:pt x="203" y="1137"/>
                      </a:cubicBezTo>
                    </a:path>
                  </a:pathLst>
                </a:custGeom>
                <a:noFill/>
                <a:ln w="19050" cap="rnd">
                  <a:solidFill>
                    <a:srgbClr val="FF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4448" name="Ink 31"/>
                <p:cNvSpPr>
                  <a:spLocks noRot="1" noChangeAspect="1" noEditPoints="1" noChangeArrowheads="1" noChangeShapeType="1" noTextEdit="1"/>
                </p:cNvSpPr>
                <p:nvPr/>
              </p:nvSpPr>
              <p:spPr bwMode="auto">
                <a:xfrm>
                  <a:off x="5059" y="3531"/>
                  <a:ext cx="21" cy="248"/>
                </a:xfrm>
                <a:custGeom>
                  <a:avLst/>
                  <a:gdLst>
                    <a:gd name="T0" fmla="*/ 0 w 93"/>
                    <a:gd name="T1" fmla="*/ 0 h 1093"/>
                    <a:gd name="T2" fmla="*/ 0 w 93"/>
                    <a:gd name="T3" fmla="*/ 0 h 1093"/>
                    <a:gd name="T4" fmla="*/ 0 w 93"/>
                    <a:gd name="T5" fmla="*/ 0 h 1093"/>
                    <a:gd name="T6" fmla="*/ 0 w 93"/>
                    <a:gd name="T7" fmla="*/ 0 h 1093"/>
                    <a:gd name="T8" fmla="*/ 0 w 93"/>
                    <a:gd name="T9" fmla="*/ 0 h 1093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93"/>
                    <a:gd name="T16" fmla="*/ 0 h 1093"/>
                    <a:gd name="T17" fmla="*/ 93 w 93"/>
                    <a:gd name="T18" fmla="*/ 1093 h 1093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93" h="1093" extrusionOk="0">
                      <a:moveTo>
                        <a:pt x="14" y="0"/>
                      </a:moveTo>
                      <a:cubicBezTo>
                        <a:pt x="19" y="66"/>
                        <a:pt x="7" y="131"/>
                        <a:pt x="4" y="198"/>
                      </a:cubicBezTo>
                      <a:cubicBezTo>
                        <a:pt x="-2" y="324"/>
                        <a:pt x="-1" y="451"/>
                        <a:pt x="3" y="577"/>
                      </a:cubicBezTo>
                      <a:cubicBezTo>
                        <a:pt x="7" y="695"/>
                        <a:pt x="15" y="814"/>
                        <a:pt x="35" y="930"/>
                      </a:cubicBezTo>
                      <a:cubicBezTo>
                        <a:pt x="45" y="988"/>
                        <a:pt x="61" y="1043"/>
                        <a:pt x="92" y="1092"/>
                      </a:cubicBezTo>
                    </a:path>
                  </a:pathLst>
                </a:custGeom>
                <a:noFill/>
                <a:ln w="19050" cap="rnd">
                  <a:solidFill>
                    <a:srgbClr val="FF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4449" name="Ink 32"/>
                <p:cNvSpPr>
                  <a:spLocks noRot="1" noChangeAspect="1" noEditPoints="1" noChangeArrowheads="1" noChangeShapeType="1" noTextEdit="1"/>
                </p:cNvSpPr>
                <p:nvPr/>
              </p:nvSpPr>
              <p:spPr bwMode="auto">
                <a:xfrm>
                  <a:off x="4768" y="3588"/>
                  <a:ext cx="317" cy="71"/>
                </a:xfrm>
                <a:custGeom>
                  <a:avLst/>
                  <a:gdLst>
                    <a:gd name="T0" fmla="*/ 0 w 1398"/>
                    <a:gd name="T1" fmla="*/ 0 h 314"/>
                    <a:gd name="T2" fmla="*/ 0 w 1398"/>
                    <a:gd name="T3" fmla="*/ 0 h 314"/>
                    <a:gd name="T4" fmla="*/ 0 w 1398"/>
                    <a:gd name="T5" fmla="*/ 0 h 314"/>
                    <a:gd name="T6" fmla="*/ 0 w 1398"/>
                    <a:gd name="T7" fmla="*/ 0 h 314"/>
                    <a:gd name="T8" fmla="*/ 0 w 1398"/>
                    <a:gd name="T9" fmla="*/ 0 h 31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398"/>
                    <a:gd name="T16" fmla="*/ 0 h 314"/>
                    <a:gd name="T17" fmla="*/ 1398 w 1398"/>
                    <a:gd name="T18" fmla="*/ 314 h 31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398" h="314" extrusionOk="0">
                      <a:moveTo>
                        <a:pt x="0" y="313"/>
                      </a:moveTo>
                      <a:cubicBezTo>
                        <a:pt x="56" y="278"/>
                        <a:pt x="121" y="257"/>
                        <a:pt x="183" y="234"/>
                      </a:cubicBezTo>
                      <a:cubicBezTo>
                        <a:pt x="320" y="183"/>
                        <a:pt x="464" y="142"/>
                        <a:pt x="607" y="110"/>
                      </a:cubicBezTo>
                      <a:cubicBezTo>
                        <a:pt x="771" y="73"/>
                        <a:pt x="941" y="38"/>
                        <a:pt x="1109" y="23"/>
                      </a:cubicBezTo>
                      <a:cubicBezTo>
                        <a:pt x="1207" y="14"/>
                        <a:pt x="1299" y="5"/>
                        <a:pt x="1397" y="4"/>
                      </a:cubicBezTo>
                    </a:path>
                  </a:pathLst>
                </a:custGeom>
                <a:noFill/>
                <a:ln w="19050" cap="rnd">
                  <a:solidFill>
                    <a:srgbClr val="FF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4450" name="Ink 33"/>
                <p:cNvSpPr>
                  <a:spLocks noRot="1" noChangeAspect="1" noEditPoints="1" noChangeArrowheads="1" noChangeShapeType="1" noTextEdit="1"/>
                </p:cNvSpPr>
                <p:nvPr/>
              </p:nvSpPr>
              <p:spPr bwMode="auto">
                <a:xfrm>
                  <a:off x="4782" y="3649"/>
                  <a:ext cx="306" cy="83"/>
                </a:xfrm>
                <a:custGeom>
                  <a:avLst/>
                  <a:gdLst>
                    <a:gd name="T0" fmla="*/ 0 w 1349"/>
                    <a:gd name="T1" fmla="*/ 0 h 369"/>
                    <a:gd name="T2" fmla="*/ 0 w 1349"/>
                    <a:gd name="T3" fmla="*/ 0 h 369"/>
                    <a:gd name="T4" fmla="*/ 0 w 1349"/>
                    <a:gd name="T5" fmla="*/ 0 h 369"/>
                    <a:gd name="T6" fmla="*/ 0 w 1349"/>
                    <a:gd name="T7" fmla="*/ 0 h 369"/>
                    <a:gd name="T8" fmla="*/ 0 w 1349"/>
                    <a:gd name="T9" fmla="*/ 0 h 369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349"/>
                    <a:gd name="T16" fmla="*/ 0 h 369"/>
                    <a:gd name="T17" fmla="*/ 1349 w 1349"/>
                    <a:gd name="T18" fmla="*/ 369 h 369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349" h="369" extrusionOk="0">
                      <a:moveTo>
                        <a:pt x="0" y="368"/>
                      </a:moveTo>
                      <a:cubicBezTo>
                        <a:pt x="36" y="346"/>
                        <a:pt x="68" y="328"/>
                        <a:pt x="106" y="310"/>
                      </a:cubicBezTo>
                      <a:cubicBezTo>
                        <a:pt x="180" y="276"/>
                        <a:pt x="255" y="255"/>
                        <a:pt x="333" y="233"/>
                      </a:cubicBezTo>
                      <a:cubicBezTo>
                        <a:pt x="507" y="185"/>
                        <a:pt x="685" y="145"/>
                        <a:pt x="862" y="110"/>
                      </a:cubicBezTo>
                      <a:cubicBezTo>
                        <a:pt x="1025" y="78"/>
                        <a:pt x="1186" y="39"/>
                        <a:pt x="1348" y="0"/>
                      </a:cubicBezTo>
                    </a:path>
                  </a:pathLst>
                </a:custGeom>
                <a:noFill/>
                <a:ln w="19050" cap="rnd">
                  <a:solidFill>
                    <a:srgbClr val="FF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4451" name="Ink 34"/>
                <p:cNvSpPr>
                  <a:spLocks noRot="1" noChangeAspect="1" noEditPoints="1" noChangeArrowheads="1" noChangeShapeType="1" noTextEdit="1"/>
                </p:cNvSpPr>
                <p:nvPr/>
              </p:nvSpPr>
              <p:spPr bwMode="auto">
                <a:xfrm>
                  <a:off x="4803" y="3732"/>
                  <a:ext cx="292" cy="92"/>
                </a:xfrm>
                <a:custGeom>
                  <a:avLst/>
                  <a:gdLst>
                    <a:gd name="T0" fmla="*/ 0 w 1289"/>
                    <a:gd name="T1" fmla="*/ 0 h 406"/>
                    <a:gd name="T2" fmla="*/ 0 w 1289"/>
                    <a:gd name="T3" fmla="*/ 0 h 406"/>
                    <a:gd name="T4" fmla="*/ 0 w 1289"/>
                    <a:gd name="T5" fmla="*/ 0 h 406"/>
                    <a:gd name="T6" fmla="*/ 0 w 1289"/>
                    <a:gd name="T7" fmla="*/ 0 h 406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1289"/>
                    <a:gd name="T13" fmla="*/ 0 h 406"/>
                    <a:gd name="T14" fmla="*/ 1289 w 1289"/>
                    <a:gd name="T15" fmla="*/ 406 h 40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1289" h="406" extrusionOk="0">
                      <a:moveTo>
                        <a:pt x="0" y="405"/>
                      </a:moveTo>
                      <a:cubicBezTo>
                        <a:pt x="104" y="400"/>
                        <a:pt x="196" y="350"/>
                        <a:pt x="291" y="310"/>
                      </a:cubicBezTo>
                      <a:cubicBezTo>
                        <a:pt x="544" y="203"/>
                        <a:pt x="801" y="112"/>
                        <a:pt x="1066" y="43"/>
                      </a:cubicBezTo>
                      <a:cubicBezTo>
                        <a:pt x="1177" y="13"/>
                        <a:pt x="1212" y="3"/>
                        <a:pt x="1288" y="0"/>
                      </a:cubicBezTo>
                    </a:path>
                  </a:pathLst>
                </a:custGeom>
                <a:noFill/>
                <a:ln w="19050" cap="rnd">
                  <a:solidFill>
                    <a:srgbClr val="FF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14438" name="Ink 21"/>
              <p:cNvSpPr>
                <a:spLocks noRot="1" noChangeAspect="1" noEditPoints="1" noChangeArrowheads="1" noChangeShapeType="1" noTextEdit="1"/>
              </p:cNvSpPr>
              <p:nvPr/>
            </p:nvSpPr>
            <p:spPr bwMode="auto">
              <a:xfrm>
                <a:off x="2555905" y="3457156"/>
                <a:ext cx="224433" cy="202094"/>
              </a:xfrm>
              <a:custGeom>
                <a:avLst/>
                <a:gdLst>
                  <a:gd name="T0" fmla="*/ 2147483646 w 15552"/>
                  <a:gd name="T1" fmla="*/ 2147483646 h 13396"/>
                  <a:gd name="T2" fmla="*/ 2147483646 w 15552"/>
                  <a:gd name="T3" fmla="*/ 2147483646 h 13396"/>
                  <a:gd name="T4" fmla="*/ 2147483646 w 15552"/>
                  <a:gd name="T5" fmla="*/ 2147483646 h 13396"/>
                  <a:gd name="T6" fmla="*/ 2147483646 w 15552"/>
                  <a:gd name="T7" fmla="*/ 2147483646 h 13396"/>
                  <a:gd name="T8" fmla="*/ 2147483646 w 15552"/>
                  <a:gd name="T9" fmla="*/ 2147483646 h 13396"/>
                  <a:gd name="T10" fmla="*/ 2147483646 w 15552"/>
                  <a:gd name="T11" fmla="*/ 2147483646 h 13396"/>
                  <a:gd name="T12" fmla="*/ 2147483646 w 15552"/>
                  <a:gd name="T13" fmla="*/ 2147483646 h 13396"/>
                  <a:gd name="T14" fmla="*/ 2147483646 w 15552"/>
                  <a:gd name="T15" fmla="*/ 2147483646 h 13396"/>
                  <a:gd name="T16" fmla="*/ 2147483646 w 15552"/>
                  <a:gd name="T17" fmla="*/ 2147483646 h 13396"/>
                  <a:gd name="T18" fmla="*/ 2147483646 w 15552"/>
                  <a:gd name="T19" fmla="*/ 2147483646 h 13396"/>
                  <a:gd name="T20" fmla="*/ 2147483646 w 15552"/>
                  <a:gd name="T21" fmla="*/ 2147483646 h 13396"/>
                  <a:gd name="T22" fmla="*/ 2147483646 w 15552"/>
                  <a:gd name="T23" fmla="*/ 2147483646 h 13396"/>
                  <a:gd name="T24" fmla="*/ 2147483646 w 15552"/>
                  <a:gd name="T25" fmla="*/ 2147483646 h 1339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15552"/>
                  <a:gd name="T40" fmla="*/ 0 h 13396"/>
                  <a:gd name="T41" fmla="*/ 15552 w 15552"/>
                  <a:gd name="T42" fmla="*/ 13396 h 1339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15552" h="13396" extrusionOk="0">
                    <a:moveTo>
                      <a:pt x="6683" y="53"/>
                    </a:moveTo>
                    <a:cubicBezTo>
                      <a:pt x="6639" y="57"/>
                      <a:pt x="6483" y="31"/>
                      <a:pt x="6397" y="42"/>
                    </a:cubicBezTo>
                    <a:cubicBezTo>
                      <a:pt x="5204" y="191"/>
                      <a:pt x="3994" y="914"/>
                      <a:pt x="3069" y="1643"/>
                    </a:cubicBezTo>
                    <a:cubicBezTo>
                      <a:pt x="2030" y="2462"/>
                      <a:pt x="1185" y="3392"/>
                      <a:pt x="612" y="4593"/>
                    </a:cubicBezTo>
                    <a:cubicBezTo>
                      <a:pt x="-223" y="6343"/>
                      <a:pt x="-306" y="8678"/>
                      <a:pt x="964" y="10251"/>
                    </a:cubicBezTo>
                    <a:cubicBezTo>
                      <a:pt x="1786" y="11268"/>
                      <a:pt x="2955" y="11979"/>
                      <a:pt x="4104" y="12565"/>
                    </a:cubicBezTo>
                    <a:cubicBezTo>
                      <a:pt x="5277" y="13164"/>
                      <a:pt x="6666" y="13394"/>
                      <a:pt x="7977" y="13395"/>
                    </a:cubicBezTo>
                    <a:cubicBezTo>
                      <a:pt x="9818" y="13397"/>
                      <a:pt x="11863" y="12993"/>
                      <a:pt x="13371" y="11880"/>
                    </a:cubicBezTo>
                    <a:cubicBezTo>
                      <a:pt x="14285" y="11205"/>
                      <a:pt x="14980" y="10072"/>
                      <a:pt x="15276" y="8984"/>
                    </a:cubicBezTo>
                    <a:cubicBezTo>
                      <a:pt x="15611" y="7755"/>
                      <a:pt x="15624" y="6486"/>
                      <a:pt x="15264" y="5268"/>
                    </a:cubicBezTo>
                    <a:cubicBezTo>
                      <a:pt x="14847" y="3859"/>
                      <a:pt x="13855" y="2889"/>
                      <a:pt x="12825" y="1898"/>
                    </a:cubicBezTo>
                    <a:cubicBezTo>
                      <a:pt x="11923" y="1030"/>
                      <a:pt x="10685" y="398"/>
                      <a:pt x="9457" y="131"/>
                    </a:cubicBezTo>
                    <a:cubicBezTo>
                      <a:pt x="8155" y="-153"/>
                      <a:pt x="6993" y="33"/>
                      <a:pt x="5810" y="593"/>
                    </a:cubicBezTo>
                  </a:path>
                </a:pathLst>
              </a:custGeom>
              <a:noFill/>
              <a:ln w="19050" cap="rnd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439" name="Ink 21"/>
              <p:cNvSpPr>
                <a:spLocks noRot="1" noChangeAspect="1" noEditPoints="1" noChangeArrowheads="1" noChangeShapeType="1" noTextEdit="1"/>
              </p:cNvSpPr>
              <p:nvPr/>
            </p:nvSpPr>
            <p:spPr bwMode="auto">
              <a:xfrm>
                <a:off x="2865286" y="3483900"/>
                <a:ext cx="110437" cy="99445"/>
              </a:xfrm>
              <a:custGeom>
                <a:avLst/>
                <a:gdLst>
                  <a:gd name="T0" fmla="*/ 2147483646 w 15552"/>
                  <a:gd name="T1" fmla="*/ 2147483646 h 13396"/>
                  <a:gd name="T2" fmla="*/ 2147483646 w 15552"/>
                  <a:gd name="T3" fmla="*/ 2147483646 h 13396"/>
                  <a:gd name="T4" fmla="*/ 2147483646 w 15552"/>
                  <a:gd name="T5" fmla="*/ 2147483646 h 13396"/>
                  <a:gd name="T6" fmla="*/ 2147483646 w 15552"/>
                  <a:gd name="T7" fmla="*/ 2147483646 h 13396"/>
                  <a:gd name="T8" fmla="*/ 2147483646 w 15552"/>
                  <a:gd name="T9" fmla="*/ 2147483646 h 13396"/>
                  <a:gd name="T10" fmla="*/ 2147483646 w 15552"/>
                  <a:gd name="T11" fmla="*/ 2147483646 h 13396"/>
                  <a:gd name="T12" fmla="*/ 2147483646 w 15552"/>
                  <a:gd name="T13" fmla="*/ 2147483646 h 13396"/>
                  <a:gd name="T14" fmla="*/ 2147483646 w 15552"/>
                  <a:gd name="T15" fmla="*/ 2147483646 h 13396"/>
                  <a:gd name="T16" fmla="*/ 2147483646 w 15552"/>
                  <a:gd name="T17" fmla="*/ 2147483646 h 13396"/>
                  <a:gd name="T18" fmla="*/ 2147483646 w 15552"/>
                  <a:gd name="T19" fmla="*/ 2147483646 h 13396"/>
                  <a:gd name="T20" fmla="*/ 2147483646 w 15552"/>
                  <a:gd name="T21" fmla="*/ 2147483646 h 13396"/>
                  <a:gd name="T22" fmla="*/ 2147483646 w 15552"/>
                  <a:gd name="T23" fmla="*/ 2147483646 h 13396"/>
                  <a:gd name="T24" fmla="*/ 2147483646 w 15552"/>
                  <a:gd name="T25" fmla="*/ 2147483646 h 1339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15552"/>
                  <a:gd name="T40" fmla="*/ 0 h 13396"/>
                  <a:gd name="T41" fmla="*/ 15552 w 15552"/>
                  <a:gd name="T42" fmla="*/ 13396 h 1339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15552" h="13396" extrusionOk="0">
                    <a:moveTo>
                      <a:pt x="6683" y="53"/>
                    </a:moveTo>
                    <a:cubicBezTo>
                      <a:pt x="6639" y="57"/>
                      <a:pt x="6483" y="31"/>
                      <a:pt x="6397" y="42"/>
                    </a:cubicBezTo>
                    <a:cubicBezTo>
                      <a:pt x="5204" y="191"/>
                      <a:pt x="3994" y="914"/>
                      <a:pt x="3069" y="1643"/>
                    </a:cubicBezTo>
                    <a:cubicBezTo>
                      <a:pt x="2030" y="2462"/>
                      <a:pt x="1185" y="3392"/>
                      <a:pt x="612" y="4593"/>
                    </a:cubicBezTo>
                    <a:cubicBezTo>
                      <a:pt x="-223" y="6343"/>
                      <a:pt x="-306" y="8678"/>
                      <a:pt x="964" y="10251"/>
                    </a:cubicBezTo>
                    <a:cubicBezTo>
                      <a:pt x="1786" y="11268"/>
                      <a:pt x="2955" y="11979"/>
                      <a:pt x="4104" y="12565"/>
                    </a:cubicBezTo>
                    <a:cubicBezTo>
                      <a:pt x="5277" y="13164"/>
                      <a:pt x="6666" y="13394"/>
                      <a:pt x="7977" y="13395"/>
                    </a:cubicBezTo>
                    <a:cubicBezTo>
                      <a:pt x="9818" y="13397"/>
                      <a:pt x="11863" y="12993"/>
                      <a:pt x="13371" y="11880"/>
                    </a:cubicBezTo>
                    <a:cubicBezTo>
                      <a:pt x="14285" y="11205"/>
                      <a:pt x="14980" y="10072"/>
                      <a:pt x="15276" y="8984"/>
                    </a:cubicBezTo>
                    <a:cubicBezTo>
                      <a:pt x="15611" y="7755"/>
                      <a:pt x="15624" y="6486"/>
                      <a:pt x="15264" y="5268"/>
                    </a:cubicBezTo>
                    <a:cubicBezTo>
                      <a:pt x="14847" y="3859"/>
                      <a:pt x="13855" y="2889"/>
                      <a:pt x="12825" y="1898"/>
                    </a:cubicBezTo>
                    <a:cubicBezTo>
                      <a:pt x="11923" y="1030"/>
                      <a:pt x="10685" y="398"/>
                      <a:pt x="9457" y="131"/>
                    </a:cubicBezTo>
                    <a:cubicBezTo>
                      <a:pt x="8155" y="-153"/>
                      <a:pt x="6993" y="33"/>
                      <a:pt x="5810" y="593"/>
                    </a:cubicBezTo>
                  </a:path>
                </a:pathLst>
              </a:custGeom>
              <a:noFill/>
              <a:ln w="19050" cap="rnd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440" name="Ink 21"/>
              <p:cNvSpPr>
                <a:spLocks noRot="1" noChangeAspect="1" noEditPoints="1" noChangeArrowheads="1" noChangeShapeType="1" noTextEdit="1"/>
              </p:cNvSpPr>
              <p:nvPr/>
            </p:nvSpPr>
            <p:spPr bwMode="auto">
              <a:xfrm>
                <a:off x="2787992" y="3091313"/>
                <a:ext cx="368501" cy="331822"/>
              </a:xfrm>
              <a:custGeom>
                <a:avLst/>
                <a:gdLst>
                  <a:gd name="T0" fmla="*/ 2147483646 w 15552"/>
                  <a:gd name="T1" fmla="*/ 2147483646 h 13396"/>
                  <a:gd name="T2" fmla="*/ 2147483646 w 15552"/>
                  <a:gd name="T3" fmla="*/ 2147483646 h 13396"/>
                  <a:gd name="T4" fmla="*/ 2147483646 w 15552"/>
                  <a:gd name="T5" fmla="*/ 2147483646 h 13396"/>
                  <a:gd name="T6" fmla="*/ 2147483646 w 15552"/>
                  <a:gd name="T7" fmla="*/ 2147483646 h 13396"/>
                  <a:gd name="T8" fmla="*/ 2147483646 w 15552"/>
                  <a:gd name="T9" fmla="*/ 2147483646 h 13396"/>
                  <a:gd name="T10" fmla="*/ 2147483646 w 15552"/>
                  <a:gd name="T11" fmla="*/ 2147483646 h 13396"/>
                  <a:gd name="T12" fmla="*/ 2147483646 w 15552"/>
                  <a:gd name="T13" fmla="*/ 2147483646 h 13396"/>
                  <a:gd name="T14" fmla="*/ 2147483646 w 15552"/>
                  <a:gd name="T15" fmla="*/ 2147483646 h 13396"/>
                  <a:gd name="T16" fmla="*/ 2147483646 w 15552"/>
                  <a:gd name="T17" fmla="*/ 2147483646 h 13396"/>
                  <a:gd name="T18" fmla="*/ 2147483646 w 15552"/>
                  <a:gd name="T19" fmla="*/ 2147483646 h 13396"/>
                  <a:gd name="T20" fmla="*/ 2147483646 w 15552"/>
                  <a:gd name="T21" fmla="*/ 2147483646 h 13396"/>
                  <a:gd name="T22" fmla="*/ 2147483646 w 15552"/>
                  <a:gd name="T23" fmla="*/ 2147483646 h 13396"/>
                  <a:gd name="T24" fmla="*/ 2147483646 w 15552"/>
                  <a:gd name="T25" fmla="*/ 2147483646 h 1339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15552"/>
                  <a:gd name="T40" fmla="*/ 0 h 13396"/>
                  <a:gd name="T41" fmla="*/ 15552 w 15552"/>
                  <a:gd name="T42" fmla="*/ 13396 h 1339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15552" h="13396" extrusionOk="0">
                    <a:moveTo>
                      <a:pt x="6683" y="53"/>
                    </a:moveTo>
                    <a:cubicBezTo>
                      <a:pt x="6639" y="57"/>
                      <a:pt x="6483" y="31"/>
                      <a:pt x="6397" y="42"/>
                    </a:cubicBezTo>
                    <a:cubicBezTo>
                      <a:pt x="5204" y="191"/>
                      <a:pt x="3994" y="914"/>
                      <a:pt x="3069" y="1643"/>
                    </a:cubicBezTo>
                    <a:cubicBezTo>
                      <a:pt x="2030" y="2462"/>
                      <a:pt x="1185" y="3392"/>
                      <a:pt x="612" y="4593"/>
                    </a:cubicBezTo>
                    <a:cubicBezTo>
                      <a:pt x="-223" y="6343"/>
                      <a:pt x="-306" y="8678"/>
                      <a:pt x="964" y="10251"/>
                    </a:cubicBezTo>
                    <a:cubicBezTo>
                      <a:pt x="1786" y="11268"/>
                      <a:pt x="2955" y="11979"/>
                      <a:pt x="4104" y="12565"/>
                    </a:cubicBezTo>
                    <a:cubicBezTo>
                      <a:pt x="5277" y="13164"/>
                      <a:pt x="6666" y="13394"/>
                      <a:pt x="7977" y="13395"/>
                    </a:cubicBezTo>
                    <a:cubicBezTo>
                      <a:pt x="9818" y="13397"/>
                      <a:pt x="11863" y="12993"/>
                      <a:pt x="13371" y="11880"/>
                    </a:cubicBezTo>
                    <a:cubicBezTo>
                      <a:pt x="14285" y="11205"/>
                      <a:pt x="14980" y="10072"/>
                      <a:pt x="15276" y="8984"/>
                    </a:cubicBezTo>
                    <a:cubicBezTo>
                      <a:pt x="15611" y="7755"/>
                      <a:pt x="15624" y="6486"/>
                      <a:pt x="15264" y="5268"/>
                    </a:cubicBezTo>
                    <a:cubicBezTo>
                      <a:pt x="14847" y="3859"/>
                      <a:pt x="13855" y="2889"/>
                      <a:pt x="12825" y="1898"/>
                    </a:cubicBezTo>
                    <a:cubicBezTo>
                      <a:pt x="11923" y="1030"/>
                      <a:pt x="10685" y="398"/>
                      <a:pt x="9457" y="131"/>
                    </a:cubicBezTo>
                    <a:cubicBezTo>
                      <a:pt x="8155" y="-153"/>
                      <a:pt x="6993" y="33"/>
                      <a:pt x="5810" y="593"/>
                    </a:cubicBezTo>
                  </a:path>
                </a:pathLst>
              </a:custGeom>
              <a:noFill/>
              <a:ln w="19050" cap="rnd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14436" name="Comment 106"/>
            <p:cNvSpPr>
              <a:spLocks noRot="1" noChangeAspect="1" noEditPoints="1" noChangeArrowheads="1" noChangeShapeType="1" noTextEdit="1"/>
            </p:cNvSpPr>
            <p:nvPr/>
          </p:nvSpPr>
          <p:spPr bwMode="auto">
            <a:xfrm>
              <a:off x="2663825" y="3213100"/>
              <a:ext cx="157163" cy="166688"/>
            </a:xfrm>
            <a:custGeom>
              <a:avLst/>
              <a:gdLst>
                <a:gd name="T0" fmla="*/ 0 w 593"/>
                <a:gd name="T1" fmla="*/ 0 h 620"/>
                <a:gd name="T2" fmla="*/ 0 w 593"/>
                <a:gd name="T3" fmla="*/ 0 h 620"/>
                <a:gd name="T4" fmla="*/ 0 w 593"/>
                <a:gd name="T5" fmla="*/ 0 h 620"/>
                <a:gd name="T6" fmla="*/ 0 w 593"/>
                <a:gd name="T7" fmla="*/ 0 h 620"/>
                <a:gd name="T8" fmla="*/ 0 w 593"/>
                <a:gd name="T9" fmla="*/ 0 h 620"/>
                <a:gd name="T10" fmla="*/ 0 w 593"/>
                <a:gd name="T11" fmla="*/ 0 h 620"/>
                <a:gd name="T12" fmla="*/ 0 w 593"/>
                <a:gd name="T13" fmla="*/ 0 h 620"/>
                <a:gd name="T14" fmla="*/ 0 w 593"/>
                <a:gd name="T15" fmla="*/ 0 h 620"/>
                <a:gd name="T16" fmla="*/ 0 w 593"/>
                <a:gd name="T17" fmla="*/ 0 h 620"/>
                <a:gd name="T18" fmla="*/ 0 w 593"/>
                <a:gd name="T19" fmla="*/ 0 h 620"/>
                <a:gd name="T20" fmla="*/ 0 w 593"/>
                <a:gd name="T21" fmla="*/ 0 h 620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593"/>
                <a:gd name="T34" fmla="*/ 0 h 620"/>
                <a:gd name="T35" fmla="*/ 593 w 593"/>
                <a:gd name="T36" fmla="*/ 620 h 620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593" h="620" extrusionOk="0">
                  <a:moveTo>
                    <a:pt x="375" y="94"/>
                  </a:moveTo>
                  <a:cubicBezTo>
                    <a:pt x="363" y="63"/>
                    <a:pt x="358" y="52"/>
                    <a:pt x="321" y="45"/>
                  </a:cubicBezTo>
                  <a:cubicBezTo>
                    <a:pt x="290" y="39"/>
                    <a:pt x="260" y="48"/>
                    <a:pt x="232" y="57"/>
                  </a:cubicBezTo>
                  <a:cubicBezTo>
                    <a:pt x="186" y="72"/>
                    <a:pt x="140" y="94"/>
                    <a:pt x="102" y="125"/>
                  </a:cubicBezTo>
                  <a:cubicBezTo>
                    <a:pt x="4" y="204"/>
                    <a:pt x="-29" y="339"/>
                    <a:pt x="28" y="453"/>
                  </a:cubicBezTo>
                  <a:cubicBezTo>
                    <a:pt x="75" y="548"/>
                    <a:pt x="173" y="607"/>
                    <a:pt x="276" y="618"/>
                  </a:cubicBezTo>
                  <a:cubicBezTo>
                    <a:pt x="344" y="625"/>
                    <a:pt x="413" y="597"/>
                    <a:pt x="467" y="558"/>
                  </a:cubicBezTo>
                  <a:cubicBezTo>
                    <a:pt x="566" y="486"/>
                    <a:pt x="616" y="363"/>
                    <a:pt x="583" y="244"/>
                  </a:cubicBezTo>
                  <a:cubicBezTo>
                    <a:pt x="566" y="180"/>
                    <a:pt x="523" y="117"/>
                    <a:pt x="474" y="73"/>
                  </a:cubicBezTo>
                  <a:cubicBezTo>
                    <a:pt x="437" y="40"/>
                    <a:pt x="382" y="11"/>
                    <a:pt x="333" y="0"/>
                  </a:cubicBezTo>
                  <a:cubicBezTo>
                    <a:pt x="314" y="0"/>
                    <a:pt x="308" y="0"/>
                    <a:pt x="295" y="0"/>
                  </a:cubicBezTo>
                </a:path>
              </a:pathLst>
            </a:custGeom>
            <a:noFill/>
            <a:ln w="19050" cap="rnd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4393" name="Text Box 220"/>
          <p:cNvSpPr txBox="1">
            <a:spLocks noChangeArrowheads="1"/>
          </p:cNvSpPr>
          <p:nvPr/>
        </p:nvSpPr>
        <p:spPr bwMode="auto">
          <a:xfrm>
            <a:off x="1436688" y="914400"/>
            <a:ext cx="938212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600">
                <a:solidFill>
                  <a:srgbClr val="FF0000"/>
                </a:solidFill>
                <a:latin typeface="Felt Tip Roman" panose="02000400000000000000" pitchFamily="2" charset="0"/>
              </a:rPr>
              <a:t>Analytics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19">
            <p14:nvContentPartPr>
              <p14:cNvPr id="156893" name="Ink 221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3276600" y="685800"/>
              <a:ext cx="495300" cy="735013"/>
            </p14:xfrm>
          </p:contentPart>
        </mc:Choice>
        <mc:Fallback xmlns="">
          <p:pic>
            <p:nvPicPr>
              <p:cNvPr id="156893" name="Ink 221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3270481" y="678241"/>
                <a:ext cx="504299" cy="744732"/>
              </a:xfrm>
              <a:prstGeom prst="rect">
                <a:avLst/>
              </a:prstGeom>
            </p:spPr>
          </p:pic>
        </mc:Fallback>
      </mc:AlternateContent>
      <p:sp>
        <p:nvSpPr>
          <p:cNvPr id="14395" name="Text Box 222"/>
          <p:cNvSpPr txBox="1">
            <a:spLocks noChangeArrowheads="1"/>
          </p:cNvSpPr>
          <p:nvPr/>
        </p:nvSpPr>
        <p:spPr bwMode="auto">
          <a:xfrm>
            <a:off x="644525" y="228600"/>
            <a:ext cx="8382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600">
                <a:latin typeface="Felt Tip Roman" panose="02000400000000000000" pitchFamily="2" charset="0"/>
              </a:rPr>
              <a:t>Bus Apps</a:t>
            </a:r>
          </a:p>
        </p:txBody>
      </p:sp>
      <p:sp>
        <p:nvSpPr>
          <p:cNvPr id="14396" name="Text Box 223"/>
          <p:cNvSpPr txBox="1">
            <a:spLocks noChangeArrowheads="1"/>
          </p:cNvSpPr>
          <p:nvPr/>
        </p:nvSpPr>
        <p:spPr bwMode="auto">
          <a:xfrm>
            <a:off x="803275" y="1752600"/>
            <a:ext cx="99377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600">
                <a:solidFill>
                  <a:srgbClr val="FF0000"/>
                </a:solidFill>
                <a:latin typeface="Felt Tip Roman" panose="02000400000000000000" pitchFamily="2" charset="0"/>
              </a:rPr>
              <a:t>Inf/Collab</a:t>
            </a:r>
          </a:p>
        </p:txBody>
      </p:sp>
      <p:grpSp>
        <p:nvGrpSpPr>
          <p:cNvPr id="14397" name="Group 224"/>
          <p:cNvGrpSpPr>
            <a:grpSpLocks/>
          </p:cNvGrpSpPr>
          <p:nvPr/>
        </p:nvGrpSpPr>
        <p:grpSpPr bwMode="auto">
          <a:xfrm>
            <a:off x="1066800" y="1524000"/>
            <a:ext cx="457200" cy="339725"/>
            <a:chOff x="2140" y="3134"/>
            <a:chExt cx="475" cy="406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20">
              <p14:nvContentPartPr>
                <p14:cNvPr id="156897" name="Ink 225"/>
                <p14:cNvContentPartPr>
                  <a14:cpLocks xmlns:a14="http://schemas.microsoft.com/office/drawing/2010/main" noRot="1" noChangeAspect="1" noEditPoints="1" noChangeArrowheads="1" noChangeShapeType="1"/>
                </p14:cNvContentPartPr>
                <p14:nvPr/>
              </p14:nvContentPartPr>
              <p14:xfrm>
                <a:off x="2140" y="3134"/>
                <a:ext cx="475" cy="406"/>
              </p14:xfrm>
            </p:contentPart>
          </mc:Choice>
          <mc:Fallback xmlns="">
            <p:pic>
              <p:nvPicPr>
                <p:cNvPr id="156897" name="Ink 225"/>
                <p:cNvPicPr>
                  <a:picLocks noRot="1" noChangeAspect="1" noEditPoints="1" noChangeArrowheads="1" noChangeShapeType="1"/>
                </p:cNvPicPr>
                <p:nvPr/>
              </p:nvPicPr>
              <p:blipFill>
                <a:blip r:embed="rId21"/>
                <a:stretch>
                  <a:fillRect/>
                </a:stretch>
              </p:blipFill>
              <p:spPr>
                <a:xfrm>
                  <a:off x="2130" y="3123"/>
                  <a:ext cx="494" cy="428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2">
              <p14:nvContentPartPr>
                <p14:cNvPr id="156898" name="Ink 226"/>
                <p14:cNvContentPartPr>
                  <a14:cpLocks xmlns:a14="http://schemas.microsoft.com/office/drawing/2010/main" noRot="1" noChangeAspect="1" noEditPoints="1" noChangeArrowheads="1" noChangeShapeType="1"/>
                </p14:cNvContentPartPr>
                <p14:nvPr/>
              </p14:nvContentPartPr>
              <p14:xfrm>
                <a:off x="2147483647" y="2147483647"/>
                <a:ext cx="0" cy="0"/>
              </p14:xfrm>
            </p:contentPart>
          </mc:Choice>
          <mc:Fallback xmlns="">
            <p:pic>
              <p:nvPicPr>
                <p:cNvPr id="156898" name="Ink 226"/>
                <p:cNvPicPr>
                  <a:picLocks noRot="1" noChangeAspect="1" noEditPoints="1" noChangeArrowheads="1" noChangeShapeType="1"/>
                </p:cNvPicPr>
                <p:nvPr/>
              </p:nvPicPr>
              <p:blipFill>
                <a:blip r:embed="rId23"/>
                <a:stretch>
                  <a:fillRect/>
                </a:stretch>
              </p:blipFill>
              <p:spPr>
                <a:xfrm>
                  <a:off x="2147483647" y="2147483647"/>
                  <a:ext cx="0" cy="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4">
              <p14:nvContentPartPr>
                <p14:cNvPr id="156899" name="Ink 227"/>
                <p14:cNvContentPartPr>
                  <a14:cpLocks xmlns:a14="http://schemas.microsoft.com/office/drawing/2010/main" noRot="1" noChangeAspect="1" noEditPoints="1" noChangeArrowheads="1" noChangeShapeType="1"/>
                </p14:cNvContentPartPr>
                <p14:nvPr/>
              </p14:nvContentPartPr>
              <p14:xfrm>
                <a:off x="2215" y="3253"/>
                <a:ext cx="212" cy="153"/>
              </p14:xfrm>
            </p:contentPart>
          </mc:Choice>
          <mc:Fallback xmlns="">
            <p:pic>
              <p:nvPicPr>
                <p:cNvPr id="156899" name="Ink 227"/>
                <p:cNvPicPr>
                  <a:picLocks noRot="1" noChangeAspect="1" noEditPoints="1" noChangeArrowheads="1" noChangeShapeType="1"/>
                </p:cNvPicPr>
                <p:nvPr/>
              </p:nvPicPr>
              <p:blipFill>
                <a:blip r:embed="rId25"/>
                <a:stretch>
                  <a:fillRect/>
                </a:stretch>
              </p:blipFill>
              <p:spPr>
                <a:xfrm>
                  <a:off x="2205" y="3242"/>
                  <a:ext cx="231" cy="175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 xmlns:p14="http://schemas.microsoft.com/office/powerpoint/2010/main">
        <mc:Choice Requires="p14">
          <p:contentPart p14:bwMode="auto" r:id="rId26">
            <p14:nvContentPartPr>
              <p14:cNvPr id="156900" name="Ink 228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1625600" y="1473200"/>
              <a:ext cx="304800" cy="177800"/>
            </p14:xfrm>
          </p:contentPart>
        </mc:Choice>
        <mc:Fallback xmlns="">
          <p:pic>
            <p:nvPicPr>
              <p:cNvPr id="156900" name="Ink 228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27"/>
              <a:stretch>
                <a:fillRect/>
              </a:stretch>
            </p:blipFill>
            <p:spPr>
              <a:xfrm>
                <a:off x="1616244" y="1463842"/>
                <a:ext cx="323513" cy="196516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8">
            <p14:nvContentPartPr>
              <p14:cNvPr id="156901" name="Ink 229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939800" y="749300"/>
              <a:ext cx="723900" cy="787400"/>
            </p14:xfrm>
          </p:contentPart>
        </mc:Choice>
        <mc:Fallback xmlns="">
          <p:pic>
            <p:nvPicPr>
              <p:cNvPr id="156901" name="Ink 229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29"/>
              <a:stretch>
                <a:fillRect/>
              </a:stretch>
            </p:blipFill>
            <p:spPr>
              <a:xfrm>
                <a:off x="930441" y="739939"/>
                <a:ext cx="742618" cy="806122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0">
            <p14:nvContentPartPr>
              <p14:cNvPr id="156902" name="Ink 230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685800" y="977900"/>
              <a:ext cx="38100" cy="139700"/>
            </p14:xfrm>
          </p:contentPart>
        </mc:Choice>
        <mc:Fallback xmlns="">
          <p:pic>
            <p:nvPicPr>
              <p:cNvPr id="156902" name="Ink 230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31"/>
              <a:stretch>
                <a:fillRect/>
              </a:stretch>
            </p:blipFill>
            <p:spPr>
              <a:xfrm>
                <a:off x="676455" y="968539"/>
                <a:ext cx="56791" cy="158423"/>
              </a:xfrm>
              <a:prstGeom prst="rect">
                <a:avLst/>
              </a:prstGeom>
            </p:spPr>
          </p:pic>
        </mc:Fallback>
      </mc:AlternateContent>
      <p:sp>
        <p:nvSpPr>
          <p:cNvPr id="14401" name="Ink 11"/>
          <p:cNvSpPr>
            <a:spLocks noRot="1" noChangeAspect="1" noEditPoints="1" noChangeArrowheads="1" noChangeShapeType="1" noTextEdit="1"/>
          </p:cNvSpPr>
          <p:nvPr/>
        </p:nvSpPr>
        <p:spPr bwMode="auto">
          <a:xfrm>
            <a:off x="6610350" y="762000"/>
            <a:ext cx="336550" cy="579438"/>
          </a:xfrm>
          <a:custGeom>
            <a:avLst/>
            <a:gdLst>
              <a:gd name="T0" fmla="*/ 2147483646 w 936"/>
              <a:gd name="T1" fmla="*/ 2147483646 h 1612"/>
              <a:gd name="T2" fmla="*/ 2147483646 w 936"/>
              <a:gd name="T3" fmla="*/ 2147483646 h 1612"/>
              <a:gd name="T4" fmla="*/ 2147483646 w 936"/>
              <a:gd name="T5" fmla="*/ 2147483646 h 1612"/>
              <a:gd name="T6" fmla="*/ 2147483646 w 936"/>
              <a:gd name="T7" fmla="*/ 2147483646 h 1612"/>
              <a:gd name="T8" fmla="*/ 2147483646 w 936"/>
              <a:gd name="T9" fmla="*/ 2147483646 h 1612"/>
              <a:gd name="T10" fmla="*/ 0 w 936"/>
              <a:gd name="T11" fmla="*/ 2147483646 h 1612"/>
              <a:gd name="T12" fmla="*/ 2147483646 w 936"/>
              <a:gd name="T13" fmla="*/ 2147483646 h 1612"/>
              <a:gd name="T14" fmla="*/ 2147483646 w 936"/>
              <a:gd name="T15" fmla="*/ 2147483646 h 1612"/>
              <a:gd name="T16" fmla="*/ 2147483646 w 936"/>
              <a:gd name="T17" fmla="*/ 2147483646 h 1612"/>
              <a:gd name="T18" fmla="*/ 2147483646 w 936"/>
              <a:gd name="T19" fmla="*/ 2147483646 h 1612"/>
              <a:gd name="T20" fmla="*/ 2147483646 w 936"/>
              <a:gd name="T21" fmla="*/ 2147483646 h 1612"/>
              <a:gd name="T22" fmla="*/ 2147483646 w 936"/>
              <a:gd name="T23" fmla="*/ 2147483646 h 1612"/>
              <a:gd name="T24" fmla="*/ 2147483646 w 936"/>
              <a:gd name="T25" fmla="*/ 2147483646 h 1612"/>
              <a:gd name="T26" fmla="*/ 2147483646 w 936"/>
              <a:gd name="T27" fmla="*/ 2147483646 h 1612"/>
              <a:gd name="T28" fmla="*/ 2147483646 w 936"/>
              <a:gd name="T29" fmla="*/ 2147483646 h 1612"/>
              <a:gd name="T30" fmla="*/ 2147483646 w 936"/>
              <a:gd name="T31" fmla="*/ 2147483646 h 1612"/>
              <a:gd name="T32" fmla="*/ 2147483646 w 936"/>
              <a:gd name="T33" fmla="*/ 2147483646 h 1612"/>
              <a:gd name="T34" fmla="*/ 2147483646 w 936"/>
              <a:gd name="T35" fmla="*/ 2147483646 h 1612"/>
              <a:gd name="T36" fmla="*/ 2147483646 w 936"/>
              <a:gd name="T37" fmla="*/ 2147483646 h 1612"/>
              <a:gd name="T38" fmla="*/ 2147483646 w 936"/>
              <a:gd name="T39" fmla="*/ 2147483646 h 1612"/>
              <a:gd name="T40" fmla="*/ 2147483646 w 936"/>
              <a:gd name="T41" fmla="*/ 2147483646 h 1612"/>
              <a:gd name="T42" fmla="*/ 2147483646 w 936"/>
              <a:gd name="T43" fmla="*/ 2147483646 h 1612"/>
              <a:gd name="T44" fmla="*/ 2147483646 w 936"/>
              <a:gd name="T45" fmla="*/ 2147483646 h 1612"/>
              <a:gd name="T46" fmla="*/ 2147483646 w 936"/>
              <a:gd name="T47" fmla="*/ 2147483646 h 1612"/>
              <a:gd name="T48" fmla="*/ 2147483646 w 936"/>
              <a:gd name="T49" fmla="*/ 2147483646 h 1612"/>
              <a:gd name="T50" fmla="*/ 2147483646 w 936"/>
              <a:gd name="T51" fmla="*/ 2147483646 h 1612"/>
              <a:gd name="T52" fmla="*/ 2147483646 w 936"/>
              <a:gd name="T53" fmla="*/ 0 h 1612"/>
              <a:gd name="T54" fmla="*/ 2147483646 w 936"/>
              <a:gd name="T55" fmla="*/ 2147483646 h 1612"/>
              <a:gd name="T56" fmla="*/ 2147483646 w 936"/>
              <a:gd name="T57" fmla="*/ 2147483646 h 1612"/>
              <a:gd name="T58" fmla="*/ 2147483646 w 936"/>
              <a:gd name="T59" fmla="*/ 2147483646 h 1612"/>
              <a:gd name="T60" fmla="*/ 2147483646 w 936"/>
              <a:gd name="T61" fmla="*/ 2147483646 h 1612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w 936"/>
              <a:gd name="T94" fmla="*/ 0 h 1612"/>
              <a:gd name="T95" fmla="*/ 936 w 936"/>
              <a:gd name="T96" fmla="*/ 1612 h 1612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T93" t="T94" r="T95" b="T96"/>
            <a:pathLst>
              <a:path w="936" h="1612" extrusionOk="0">
                <a:moveTo>
                  <a:pt x="4" y="874"/>
                </a:moveTo>
                <a:cubicBezTo>
                  <a:pt x="21" y="903"/>
                  <a:pt x="35" y="933"/>
                  <a:pt x="52" y="962"/>
                </a:cubicBezTo>
                <a:cubicBezTo>
                  <a:pt x="93" y="1031"/>
                  <a:pt x="134" y="1098"/>
                  <a:pt x="181" y="1163"/>
                </a:cubicBezTo>
                <a:cubicBezTo>
                  <a:pt x="266" y="1282"/>
                  <a:pt x="351" y="1402"/>
                  <a:pt x="450" y="1510"/>
                </a:cubicBezTo>
                <a:cubicBezTo>
                  <a:pt x="486" y="1549"/>
                  <a:pt x="514" y="1584"/>
                  <a:pt x="559" y="1611"/>
                </a:cubicBezTo>
              </a:path>
              <a:path w="936" h="1612" extrusionOk="0">
                <a:moveTo>
                  <a:pt x="0" y="899"/>
                </a:moveTo>
                <a:cubicBezTo>
                  <a:pt x="2" y="922"/>
                  <a:pt x="1" y="945"/>
                  <a:pt x="4" y="968"/>
                </a:cubicBezTo>
                <a:cubicBezTo>
                  <a:pt x="8" y="996"/>
                  <a:pt x="12" y="1025"/>
                  <a:pt x="18" y="1053"/>
                </a:cubicBezTo>
                <a:cubicBezTo>
                  <a:pt x="26" y="1024"/>
                  <a:pt x="24" y="997"/>
                  <a:pt x="24" y="966"/>
                </a:cubicBezTo>
                <a:cubicBezTo>
                  <a:pt x="24" y="928"/>
                  <a:pt x="20" y="888"/>
                  <a:pt x="37" y="853"/>
                </a:cubicBezTo>
                <a:cubicBezTo>
                  <a:pt x="63" y="863"/>
                  <a:pt x="78" y="879"/>
                  <a:pt x="96" y="901"/>
                </a:cubicBezTo>
                <a:cubicBezTo>
                  <a:pt x="118" y="929"/>
                  <a:pt x="133" y="962"/>
                  <a:pt x="150" y="993"/>
                </a:cubicBezTo>
                <a:cubicBezTo>
                  <a:pt x="169" y="1026"/>
                  <a:pt x="190" y="1066"/>
                  <a:pt x="218" y="1093"/>
                </a:cubicBezTo>
                <a:cubicBezTo>
                  <a:pt x="239" y="1114"/>
                  <a:pt x="258" y="1121"/>
                  <a:pt x="285" y="1131"/>
                </a:cubicBezTo>
              </a:path>
              <a:path w="936" h="1612" extrusionOk="0">
                <a:moveTo>
                  <a:pt x="122" y="67"/>
                </a:moveTo>
                <a:cubicBezTo>
                  <a:pt x="137" y="109"/>
                  <a:pt x="154" y="148"/>
                  <a:pt x="172" y="189"/>
                </a:cubicBezTo>
                <a:cubicBezTo>
                  <a:pt x="229" y="317"/>
                  <a:pt x="302" y="440"/>
                  <a:pt x="370" y="562"/>
                </a:cubicBezTo>
                <a:cubicBezTo>
                  <a:pt x="463" y="730"/>
                  <a:pt x="556" y="898"/>
                  <a:pt x="645" y="1068"/>
                </a:cubicBezTo>
                <a:cubicBezTo>
                  <a:pt x="722" y="1215"/>
                  <a:pt x="796" y="1395"/>
                  <a:pt x="913" y="1517"/>
                </a:cubicBezTo>
                <a:cubicBezTo>
                  <a:pt x="920" y="1523"/>
                  <a:pt x="928" y="1530"/>
                  <a:pt x="935" y="1536"/>
                </a:cubicBezTo>
              </a:path>
              <a:path w="936" h="1612" extrusionOk="0">
                <a:moveTo>
                  <a:pt x="97" y="46"/>
                </a:moveTo>
                <a:cubicBezTo>
                  <a:pt x="95" y="68"/>
                  <a:pt x="92" y="89"/>
                  <a:pt x="79" y="108"/>
                </a:cubicBezTo>
                <a:cubicBezTo>
                  <a:pt x="63" y="132"/>
                  <a:pt x="56" y="153"/>
                  <a:pt x="54" y="183"/>
                </a:cubicBezTo>
                <a:cubicBezTo>
                  <a:pt x="54" y="189"/>
                  <a:pt x="54" y="194"/>
                  <a:pt x="54" y="200"/>
                </a:cubicBezTo>
                <a:cubicBezTo>
                  <a:pt x="70" y="174"/>
                  <a:pt x="78" y="146"/>
                  <a:pt x="88" y="117"/>
                </a:cubicBezTo>
                <a:cubicBezTo>
                  <a:pt x="99" y="86"/>
                  <a:pt x="106" y="49"/>
                  <a:pt x="124" y="21"/>
                </a:cubicBezTo>
                <a:cubicBezTo>
                  <a:pt x="130" y="14"/>
                  <a:pt x="135" y="7"/>
                  <a:pt x="141" y="0"/>
                </a:cubicBezTo>
                <a:cubicBezTo>
                  <a:pt x="166" y="15"/>
                  <a:pt x="167" y="39"/>
                  <a:pt x="179" y="67"/>
                </a:cubicBezTo>
                <a:cubicBezTo>
                  <a:pt x="190" y="92"/>
                  <a:pt x="205" y="115"/>
                  <a:pt x="221" y="137"/>
                </a:cubicBezTo>
                <a:cubicBezTo>
                  <a:pt x="240" y="164"/>
                  <a:pt x="265" y="187"/>
                  <a:pt x="287" y="211"/>
                </a:cubicBezTo>
                <a:cubicBezTo>
                  <a:pt x="309" y="234"/>
                  <a:pt x="334" y="255"/>
                  <a:pt x="357" y="277"/>
                </a:cubicBezTo>
              </a:path>
            </a:pathLst>
          </a:custGeom>
          <a:noFill/>
          <a:ln w="19050" cap="rnd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2">
            <p14:nvContentPartPr>
              <p14:cNvPr id="156904" name="Ink 232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2147483647" y="2147483647"/>
              <a:ext cx="0" cy="0"/>
            </p14:xfrm>
          </p:contentPart>
        </mc:Choice>
        <mc:Fallback xmlns="">
          <p:pic>
            <p:nvPicPr>
              <p:cNvPr id="156904" name="Ink 232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14"/>
              <a:stretch>
                <a:fillRect/>
              </a:stretch>
            </p:blipFill>
            <p:spPr>
              <a:xfrm>
                <a:off x="2147483647" y="2147483647"/>
                <a:ext cx="0" cy="0"/>
              </a:xfrm>
              <a:prstGeom prst="rect">
                <a:avLst/>
              </a:prstGeom>
            </p:spPr>
          </p:pic>
        </mc:Fallback>
      </mc:AlternateContent>
      <p:grpSp>
        <p:nvGrpSpPr>
          <p:cNvPr id="156920" name="Group 144"/>
          <p:cNvGrpSpPr>
            <a:grpSpLocks/>
          </p:cNvGrpSpPr>
          <p:nvPr/>
        </p:nvGrpSpPr>
        <p:grpSpPr bwMode="auto">
          <a:xfrm>
            <a:off x="4038600" y="2362200"/>
            <a:ext cx="838200" cy="381000"/>
            <a:chOff x="4724400" y="1752600"/>
            <a:chExt cx="1103313" cy="3248526"/>
          </a:xfrm>
        </p:grpSpPr>
        <p:grpSp>
          <p:nvGrpSpPr>
            <p:cNvPr id="14425" name="Group 145"/>
            <p:cNvGrpSpPr>
              <a:grpSpLocks/>
            </p:cNvGrpSpPr>
            <p:nvPr/>
          </p:nvGrpSpPr>
          <p:grpSpPr bwMode="auto">
            <a:xfrm>
              <a:off x="4724400" y="1752600"/>
              <a:ext cx="1103313" cy="3170238"/>
              <a:chOff x="4114800" y="1371600"/>
              <a:chExt cx="1103313" cy="3170238"/>
            </a:xfrm>
          </p:grpSpPr>
          <p:sp>
            <p:nvSpPr>
              <p:cNvPr id="14428" name="Ink 131"/>
              <p:cNvSpPr>
                <a:spLocks noRot="1" noChangeAspect="1" noEditPoints="1" noChangeArrowheads="1" noChangeShapeType="1" noTextEdit="1"/>
              </p:cNvSpPr>
              <p:nvPr/>
            </p:nvSpPr>
            <p:spPr bwMode="auto">
              <a:xfrm>
                <a:off x="4114800" y="1371600"/>
                <a:ext cx="36513" cy="3170238"/>
              </a:xfrm>
              <a:custGeom>
                <a:avLst/>
                <a:gdLst>
                  <a:gd name="T0" fmla="*/ 2147483646 w 123"/>
                  <a:gd name="T1" fmla="*/ 0 h 8809"/>
                  <a:gd name="T2" fmla="*/ 2147483646 w 123"/>
                  <a:gd name="T3" fmla="*/ 2147483646 h 8809"/>
                  <a:gd name="T4" fmla="*/ 2147483646 w 123"/>
                  <a:gd name="T5" fmla="*/ 2147483646 h 8809"/>
                  <a:gd name="T6" fmla="*/ 2147483646 w 123"/>
                  <a:gd name="T7" fmla="*/ 2147483646 h 8809"/>
                  <a:gd name="T8" fmla="*/ 2147483646 w 123"/>
                  <a:gd name="T9" fmla="*/ 2147483646 h 8809"/>
                  <a:gd name="T10" fmla="*/ 2147483646 w 123"/>
                  <a:gd name="T11" fmla="*/ 2147483646 h 8809"/>
                  <a:gd name="T12" fmla="*/ 2147483646 w 123"/>
                  <a:gd name="T13" fmla="*/ 2147483646 h 8809"/>
                  <a:gd name="T14" fmla="*/ 0 w 123"/>
                  <a:gd name="T15" fmla="*/ 2147483646 h 8809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23"/>
                  <a:gd name="T25" fmla="*/ 0 h 8809"/>
                  <a:gd name="T26" fmla="*/ 123 w 123"/>
                  <a:gd name="T27" fmla="*/ 8809 h 8809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23" h="8809" extrusionOk="0">
                    <a:moveTo>
                      <a:pt x="122" y="0"/>
                    </a:moveTo>
                    <a:cubicBezTo>
                      <a:pt x="51" y="468"/>
                      <a:pt x="43" y="938"/>
                      <a:pt x="42" y="1411"/>
                    </a:cubicBezTo>
                    <a:cubicBezTo>
                      <a:pt x="40" y="2128"/>
                      <a:pt x="29" y="2835"/>
                      <a:pt x="58" y="3551"/>
                    </a:cubicBezTo>
                    <a:cubicBezTo>
                      <a:pt x="78" y="4047"/>
                      <a:pt x="63" y="4548"/>
                      <a:pt x="58" y="5045"/>
                    </a:cubicBezTo>
                    <a:cubicBezTo>
                      <a:pt x="53" y="5535"/>
                      <a:pt x="48" y="6015"/>
                      <a:pt x="68" y="6504"/>
                    </a:cubicBezTo>
                    <a:cubicBezTo>
                      <a:pt x="82" y="6853"/>
                      <a:pt x="65" y="7212"/>
                      <a:pt x="52" y="7561"/>
                    </a:cubicBezTo>
                    <a:cubicBezTo>
                      <a:pt x="38" y="7928"/>
                      <a:pt x="47" y="8295"/>
                      <a:pt x="27" y="8661"/>
                    </a:cubicBezTo>
                    <a:cubicBezTo>
                      <a:pt x="24" y="8710"/>
                      <a:pt x="5" y="8780"/>
                      <a:pt x="0" y="8808"/>
                    </a:cubicBezTo>
                  </a:path>
                </a:pathLst>
              </a:custGeom>
              <a:noFill/>
              <a:ln w="28575" cap="rnd" cmpd="sng">
                <a:solidFill>
                  <a:srgbClr val="008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429" name="Ink 131"/>
              <p:cNvSpPr>
                <a:spLocks noRot="1" noChangeAspect="1" noEditPoints="1" noChangeArrowheads="1" noChangeShapeType="1" noTextEdit="1"/>
              </p:cNvSpPr>
              <p:nvPr/>
            </p:nvSpPr>
            <p:spPr bwMode="auto">
              <a:xfrm>
                <a:off x="5181600" y="1371600"/>
                <a:ext cx="36513" cy="3170238"/>
              </a:xfrm>
              <a:custGeom>
                <a:avLst/>
                <a:gdLst>
                  <a:gd name="T0" fmla="*/ 2147483646 w 123"/>
                  <a:gd name="T1" fmla="*/ 0 h 8809"/>
                  <a:gd name="T2" fmla="*/ 2147483646 w 123"/>
                  <a:gd name="T3" fmla="*/ 2147483646 h 8809"/>
                  <a:gd name="T4" fmla="*/ 2147483646 w 123"/>
                  <a:gd name="T5" fmla="*/ 2147483646 h 8809"/>
                  <a:gd name="T6" fmla="*/ 2147483646 w 123"/>
                  <a:gd name="T7" fmla="*/ 2147483646 h 8809"/>
                  <a:gd name="T8" fmla="*/ 2147483646 w 123"/>
                  <a:gd name="T9" fmla="*/ 2147483646 h 8809"/>
                  <a:gd name="T10" fmla="*/ 2147483646 w 123"/>
                  <a:gd name="T11" fmla="*/ 2147483646 h 8809"/>
                  <a:gd name="T12" fmla="*/ 2147483646 w 123"/>
                  <a:gd name="T13" fmla="*/ 2147483646 h 8809"/>
                  <a:gd name="T14" fmla="*/ 0 w 123"/>
                  <a:gd name="T15" fmla="*/ 2147483646 h 8809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23"/>
                  <a:gd name="T25" fmla="*/ 0 h 8809"/>
                  <a:gd name="T26" fmla="*/ 123 w 123"/>
                  <a:gd name="T27" fmla="*/ 8809 h 8809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23" h="8809" extrusionOk="0">
                    <a:moveTo>
                      <a:pt x="122" y="0"/>
                    </a:moveTo>
                    <a:cubicBezTo>
                      <a:pt x="51" y="468"/>
                      <a:pt x="43" y="938"/>
                      <a:pt x="42" y="1411"/>
                    </a:cubicBezTo>
                    <a:cubicBezTo>
                      <a:pt x="40" y="2128"/>
                      <a:pt x="29" y="2835"/>
                      <a:pt x="58" y="3551"/>
                    </a:cubicBezTo>
                    <a:cubicBezTo>
                      <a:pt x="78" y="4047"/>
                      <a:pt x="63" y="4548"/>
                      <a:pt x="58" y="5045"/>
                    </a:cubicBezTo>
                    <a:cubicBezTo>
                      <a:pt x="53" y="5535"/>
                      <a:pt x="48" y="6015"/>
                      <a:pt x="68" y="6504"/>
                    </a:cubicBezTo>
                    <a:cubicBezTo>
                      <a:pt x="82" y="6853"/>
                      <a:pt x="65" y="7212"/>
                      <a:pt x="52" y="7561"/>
                    </a:cubicBezTo>
                    <a:cubicBezTo>
                      <a:pt x="38" y="7928"/>
                      <a:pt x="47" y="8295"/>
                      <a:pt x="27" y="8661"/>
                    </a:cubicBezTo>
                    <a:cubicBezTo>
                      <a:pt x="24" y="8710"/>
                      <a:pt x="5" y="8780"/>
                      <a:pt x="0" y="8808"/>
                    </a:cubicBezTo>
                  </a:path>
                </a:pathLst>
              </a:custGeom>
              <a:noFill/>
              <a:ln w="28575" cap="rnd" cmpd="sng">
                <a:solidFill>
                  <a:srgbClr val="008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14426" name="Comment 157"/>
            <p:cNvSpPr>
              <a:spLocks noRot="1" noChangeAspect="1" noEditPoints="1" noChangeArrowheads="1" noChangeShapeType="1" noTextEdit="1"/>
            </p:cNvSpPr>
            <p:nvPr/>
          </p:nvSpPr>
          <p:spPr bwMode="auto">
            <a:xfrm>
              <a:off x="4800600" y="1752600"/>
              <a:ext cx="1011238" cy="42863"/>
            </a:xfrm>
            <a:custGeom>
              <a:avLst/>
              <a:gdLst>
                <a:gd name="T0" fmla="*/ 2147483646 w 2808"/>
                <a:gd name="T1" fmla="*/ 2147483646 h 119"/>
                <a:gd name="T2" fmla="*/ 2147483646 w 2808"/>
                <a:gd name="T3" fmla="*/ 2147483646 h 119"/>
                <a:gd name="T4" fmla="*/ 2147483646 w 2808"/>
                <a:gd name="T5" fmla="*/ 2147483646 h 119"/>
                <a:gd name="T6" fmla="*/ 2147483646 w 2808"/>
                <a:gd name="T7" fmla="*/ 2147483646 h 119"/>
                <a:gd name="T8" fmla="*/ 2147483646 w 2808"/>
                <a:gd name="T9" fmla="*/ 2147483646 h 119"/>
                <a:gd name="T10" fmla="*/ 0 w 2808"/>
                <a:gd name="T11" fmla="*/ 2147483646 h 11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808"/>
                <a:gd name="T19" fmla="*/ 0 h 119"/>
                <a:gd name="T20" fmla="*/ 2808 w 2808"/>
                <a:gd name="T21" fmla="*/ 119 h 11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808" h="119" extrusionOk="0">
                  <a:moveTo>
                    <a:pt x="2641" y="36"/>
                  </a:moveTo>
                  <a:cubicBezTo>
                    <a:pt x="2681" y="30"/>
                    <a:pt x="2717" y="24"/>
                    <a:pt x="2756" y="19"/>
                  </a:cubicBezTo>
                  <a:cubicBezTo>
                    <a:pt x="2773" y="17"/>
                    <a:pt x="2790" y="15"/>
                    <a:pt x="2807" y="13"/>
                  </a:cubicBezTo>
                  <a:cubicBezTo>
                    <a:pt x="2741" y="5"/>
                    <a:pt x="2679" y="1"/>
                    <a:pt x="2609" y="4"/>
                  </a:cubicBezTo>
                  <a:cubicBezTo>
                    <a:pt x="1919" y="35"/>
                    <a:pt x="1229" y="109"/>
                    <a:pt x="538" y="118"/>
                  </a:cubicBezTo>
                  <a:cubicBezTo>
                    <a:pt x="358" y="120"/>
                    <a:pt x="179" y="118"/>
                    <a:pt x="0" y="108"/>
                  </a:cubicBezTo>
                </a:path>
              </a:pathLst>
            </a:custGeom>
            <a:noFill/>
            <a:ln w="28575" cap="rnd" cmpd="sng">
              <a:solidFill>
                <a:srgbClr val="008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4427" name="Comment 159"/>
            <p:cNvSpPr>
              <a:spLocks noRot="1" noChangeAspect="1" noEditPoints="1" noChangeArrowheads="1" noChangeShapeType="1" noTextEdit="1"/>
            </p:cNvSpPr>
            <p:nvPr/>
          </p:nvSpPr>
          <p:spPr bwMode="auto">
            <a:xfrm>
              <a:off x="4724400" y="4953000"/>
              <a:ext cx="1066800" cy="48126"/>
            </a:xfrm>
            <a:custGeom>
              <a:avLst/>
              <a:gdLst>
                <a:gd name="T0" fmla="*/ 2147483646 w 2002"/>
                <a:gd name="T1" fmla="*/ 2147483646 h 77"/>
                <a:gd name="T2" fmla="*/ 2147483646 w 2002"/>
                <a:gd name="T3" fmla="*/ 2147483646 h 77"/>
                <a:gd name="T4" fmla="*/ 2147483646 w 2002"/>
                <a:gd name="T5" fmla="*/ 2147483646 h 77"/>
                <a:gd name="T6" fmla="*/ 2147483646 w 2002"/>
                <a:gd name="T7" fmla="*/ 2147483646 h 77"/>
                <a:gd name="T8" fmla="*/ 2147483646 w 2002"/>
                <a:gd name="T9" fmla="*/ 2147483646 h 77"/>
                <a:gd name="T10" fmla="*/ 2147483646 w 2002"/>
                <a:gd name="T11" fmla="*/ 2147483646 h 77"/>
                <a:gd name="T12" fmla="*/ 0 w 2002"/>
                <a:gd name="T13" fmla="*/ 2147483646 h 7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002"/>
                <a:gd name="T22" fmla="*/ 0 h 77"/>
                <a:gd name="T23" fmla="*/ 2002 w 2002"/>
                <a:gd name="T24" fmla="*/ 77 h 7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002" h="77" extrusionOk="0">
                  <a:moveTo>
                    <a:pt x="1989" y="6"/>
                  </a:moveTo>
                  <a:cubicBezTo>
                    <a:pt x="1970" y="2"/>
                    <a:pt x="1975" y="0"/>
                    <a:pt x="1956" y="0"/>
                  </a:cubicBezTo>
                  <a:cubicBezTo>
                    <a:pt x="1897" y="-1"/>
                    <a:pt x="1835" y="0"/>
                    <a:pt x="1777" y="5"/>
                  </a:cubicBezTo>
                  <a:cubicBezTo>
                    <a:pt x="1656" y="16"/>
                    <a:pt x="1533" y="22"/>
                    <a:pt x="1411" y="27"/>
                  </a:cubicBezTo>
                  <a:cubicBezTo>
                    <a:pt x="1244" y="34"/>
                    <a:pt x="1076" y="34"/>
                    <a:pt x="909" y="38"/>
                  </a:cubicBezTo>
                  <a:cubicBezTo>
                    <a:pt x="742" y="42"/>
                    <a:pt x="574" y="52"/>
                    <a:pt x="407" y="55"/>
                  </a:cubicBezTo>
                  <a:cubicBezTo>
                    <a:pt x="272" y="57"/>
                    <a:pt x="134" y="60"/>
                    <a:pt x="0" y="76"/>
                  </a:cubicBezTo>
                </a:path>
              </a:pathLst>
            </a:custGeom>
            <a:noFill/>
            <a:ln w="28575" cap="rnd" cmpd="sng">
              <a:solidFill>
                <a:srgbClr val="008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56926" name="Group 144"/>
          <p:cNvGrpSpPr>
            <a:grpSpLocks/>
          </p:cNvGrpSpPr>
          <p:nvPr/>
        </p:nvGrpSpPr>
        <p:grpSpPr bwMode="auto">
          <a:xfrm>
            <a:off x="5410200" y="3352800"/>
            <a:ext cx="838200" cy="304800"/>
            <a:chOff x="4724400" y="1752600"/>
            <a:chExt cx="1103313" cy="3248526"/>
          </a:xfrm>
        </p:grpSpPr>
        <p:grpSp>
          <p:nvGrpSpPr>
            <p:cNvPr id="14420" name="Group 145"/>
            <p:cNvGrpSpPr>
              <a:grpSpLocks/>
            </p:cNvGrpSpPr>
            <p:nvPr/>
          </p:nvGrpSpPr>
          <p:grpSpPr bwMode="auto">
            <a:xfrm>
              <a:off x="4724400" y="1752600"/>
              <a:ext cx="1103313" cy="3170238"/>
              <a:chOff x="4114800" y="1371600"/>
              <a:chExt cx="1103313" cy="3170238"/>
            </a:xfrm>
          </p:grpSpPr>
          <p:sp>
            <p:nvSpPr>
              <p:cNvPr id="14423" name="Ink 131"/>
              <p:cNvSpPr>
                <a:spLocks noRot="1" noChangeAspect="1" noEditPoints="1" noChangeArrowheads="1" noChangeShapeType="1" noTextEdit="1"/>
              </p:cNvSpPr>
              <p:nvPr/>
            </p:nvSpPr>
            <p:spPr bwMode="auto">
              <a:xfrm>
                <a:off x="4114800" y="1371600"/>
                <a:ext cx="36513" cy="3170238"/>
              </a:xfrm>
              <a:custGeom>
                <a:avLst/>
                <a:gdLst>
                  <a:gd name="T0" fmla="*/ 2147483646 w 123"/>
                  <a:gd name="T1" fmla="*/ 0 h 8809"/>
                  <a:gd name="T2" fmla="*/ 2147483646 w 123"/>
                  <a:gd name="T3" fmla="*/ 2147483646 h 8809"/>
                  <a:gd name="T4" fmla="*/ 2147483646 w 123"/>
                  <a:gd name="T5" fmla="*/ 2147483646 h 8809"/>
                  <a:gd name="T6" fmla="*/ 2147483646 w 123"/>
                  <a:gd name="T7" fmla="*/ 2147483646 h 8809"/>
                  <a:gd name="T8" fmla="*/ 2147483646 w 123"/>
                  <a:gd name="T9" fmla="*/ 2147483646 h 8809"/>
                  <a:gd name="T10" fmla="*/ 2147483646 w 123"/>
                  <a:gd name="T11" fmla="*/ 2147483646 h 8809"/>
                  <a:gd name="T12" fmla="*/ 2147483646 w 123"/>
                  <a:gd name="T13" fmla="*/ 2147483646 h 8809"/>
                  <a:gd name="T14" fmla="*/ 0 w 123"/>
                  <a:gd name="T15" fmla="*/ 2147483646 h 8809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23"/>
                  <a:gd name="T25" fmla="*/ 0 h 8809"/>
                  <a:gd name="T26" fmla="*/ 123 w 123"/>
                  <a:gd name="T27" fmla="*/ 8809 h 8809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23" h="8809" extrusionOk="0">
                    <a:moveTo>
                      <a:pt x="122" y="0"/>
                    </a:moveTo>
                    <a:cubicBezTo>
                      <a:pt x="51" y="468"/>
                      <a:pt x="43" y="938"/>
                      <a:pt x="42" y="1411"/>
                    </a:cubicBezTo>
                    <a:cubicBezTo>
                      <a:pt x="40" y="2128"/>
                      <a:pt x="29" y="2835"/>
                      <a:pt x="58" y="3551"/>
                    </a:cubicBezTo>
                    <a:cubicBezTo>
                      <a:pt x="78" y="4047"/>
                      <a:pt x="63" y="4548"/>
                      <a:pt x="58" y="5045"/>
                    </a:cubicBezTo>
                    <a:cubicBezTo>
                      <a:pt x="53" y="5535"/>
                      <a:pt x="48" y="6015"/>
                      <a:pt x="68" y="6504"/>
                    </a:cubicBezTo>
                    <a:cubicBezTo>
                      <a:pt x="82" y="6853"/>
                      <a:pt x="65" y="7212"/>
                      <a:pt x="52" y="7561"/>
                    </a:cubicBezTo>
                    <a:cubicBezTo>
                      <a:pt x="38" y="7928"/>
                      <a:pt x="47" y="8295"/>
                      <a:pt x="27" y="8661"/>
                    </a:cubicBezTo>
                    <a:cubicBezTo>
                      <a:pt x="24" y="8710"/>
                      <a:pt x="5" y="8780"/>
                      <a:pt x="0" y="8808"/>
                    </a:cubicBezTo>
                  </a:path>
                </a:pathLst>
              </a:custGeom>
              <a:noFill/>
              <a:ln w="28575" cap="rnd" cmpd="sng">
                <a:solidFill>
                  <a:srgbClr val="008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424" name="Ink 131"/>
              <p:cNvSpPr>
                <a:spLocks noRot="1" noChangeAspect="1" noEditPoints="1" noChangeArrowheads="1" noChangeShapeType="1" noTextEdit="1"/>
              </p:cNvSpPr>
              <p:nvPr/>
            </p:nvSpPr>
            <p:spPr bwMode="auto">
              <a:xfrm>
                <a:off x="5181600" y="1371600"/>
                <a:ext cx="36513" cy="3170238"/>
              </a:xfrm>
              <a:custGeom>
                <a:avLst/>
                <a:gdLst>
                  <a:gd name="T0" fmla="*/ 2147483646 w 123"/>
                  <a:gd name="T1" fmla="*/ 0 h 8809"/>
                  <a:gd name="T2" fmla="*/ 2147483646 w 123"/>
                  <a:gd name="T3" fmla="*/ 2147483646 h 8809"/>
                  <a:gd name="T4" fmla="*/ 2147483646 w 123"/>
                  <a:gd name="T5" fmla="*/ 2147483646 h 8809"/>
                  <a:gd name="T6" fmla="*/ 2147483646 w 123"/>
                  <a:gd name="T7" fmla="*/ 2147483646 h 8809"/>
                  <a:gd name="T8" fmla="*/ 2147483646 w 123"/>
                  <a:gd name="T9" fmla="*/ 2147483646 h 8809"/>
                  <a:gd name="T10" fmla="*/ 2147483646 w 123"/>
                  <a:gd name="T11" fmla="*/ 2147483646 h 8809"/>
                  <a:gd name="T12" fmla="*/ 2147483646 w 123"/>
                  <a:gd name="T13" fmla="*/ 2147483646 h 8809"/>
                  <a:gd name="T14" fmla="*/ 0 w 123"/>
                  <a:gd name="T15" fmla="*/ 2147483646 h 8809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23"/>
                  <a:gd name="T25" fmla="*/ 0 h 8809"/>
                  <a:gd name="T26" fmla="*/ 123 w 123"/>
                  <a:gd name="T27" fmla="*/ 8809 h 8809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23" h="8809" extrusionOk="0">
                    <a:moveTo>
                      <a:pt x="122" y="0"/>
                    </a:moveTo>
                    <a:cubicBezTo>
                      <a:pt x="51" y="468"/>
                      <a:pt x="43" y="938"/>
                      <a:pt x="42" y="1411"/>
                    </a:cubicBezTo>
                    <a:cubicBezTo>
                      <a:pt x="40" y="2128"/>
                      <a:pt x="29" y="2835"/>
                      <a:pt x="58" y="3551"/>
                    </a:cubicBezTo>
                    <a:cubicBezTo>
                      <a:pt x="78" y="4047"/>
                      <a:pt x="63" y="4548"/>
                      <a:pt x="58" y="5045"/>
                    </a:cubicBezTo>
                    <a:cubicBezTo>
                      <a:pt x="53" y="5535"/>
                      <a:pt x="48" y="6015"/>
                      <a:pt x="68" y="6504"/>
                    </a:cubicBezTo>
                    <a:cubicBezTo>
                      <a:pt x="82" y="6853"/>
                      <a:pt x="65" y="7212"/>
                      <a:pt x="52" y="7561"/>
                    </a:cubicBezTo>
                    <a:cubicBezTo>
                      <a:pt x="38" y="7928"/>
                      <a:pt x="47" y="8295"/>
                      <a:pt x="27" y="8661"/>
                    </a:cubicBezTo>
                    <a:cubicBezTo>
                      <a:pt x="24" y="8710"/>
                      <a:pt x="5" y="8780"/>
                      <a:pt x="0" y="8808"/>
                    </a:cubicBezTo>
                  </a:path>
                </a:pathLst>
              </a:custGeom>
              <a:noFill/>
              <a:ln w="28575" cap="rnd" cmpd="sng">
                <a:solidFill>
                  <a:srgbClr val="008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14421" name="Comment 157"/>
            <p:cNvSpPr>
              <a:spLocks noRot="1" noChangeAspect="1" noEditPoints="1" noChangeArrowheads="1" noChangeShapeType="1" noTextEdit="1"/>
            </p:cNvSpPr>
            <p:nvPr/>
          </p:nvSpPr>
          <p:spPr bwMode="auto">
            <a:xfrm>
              <a:off x="4800600" y="1752600"/>
              <a:ext cx="1011238" cy="42863"/>
            </a:xfrm>
            <a:custGeom>
              <a:avLst/>
              <a:gdLst>
                <a:gd name="T0" fmla="*/ 2147483646 w 2808"/>
                <a:gd name="T1" fmla="*/ 2147483646 h 119"/>
                <a:gd name="T2" fmla="*/ 2147483646 w 2808"/>
                <a:gd name="T3" fmla="*/ 2147483646 h 119"/>
                <a:gd name="T4" fmla="*/ 2147483646 w 2808"/>
                <a:gd name="T5" fmla="*/ 2147483646 h 119"/>
                <a:gd name="T6" fmla="*/ 2147483646 w 2808"/>
                <a:gd name="T7" fmla="*/ 2147483646 h 119"/>
                <a:gd name="T8" fmla="*/ 2147483646 w 2808"/>
                <a:gd name="T9" fmla="*/ 2147483646 h 119"/>
                <a:gd name="T10" fmla="*/ 0 w 2808"/>
                <a:gd name="T11" fmla="*/ 2147483646 h 11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808"/>
                <a:gd name="T19" fmla="*/ 0 h 119"/>
                <a:gd name="T20" fmla="*/ 2808 w 2808"/>
                <a:gd name="T21" fmla="*/ 119 h 11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808" h="119" extrusionOk="0">
                  <a:moveTo>
                    <a:pt x="2641" y="36"/>
                  </a:moveTo>
                  <a:cubicBezTo>
                    <a:pt x="2681" y="30"/>
                    <a:pt x="2717" y="24"/>
                    <a:pt x="2756" y="19"/>
                  </a:cubicBezTo>
                  <a:cubicBezTo>
                    <a:pt x="2773" y="17"/>
                    <a:pt x="2790" y="15"/>
                    <a:pt x="2807" y="13"/>
                  </a:cubicBezTo>
                  <a:cubicBezTo>
                    <a:pt x="2741" y="5"/>
                    <a:pt x="2679" y="1"/>
                    <a:pt x="2609" y="4"/>
                  </a:cubicBezTo>
                  <a:cubicBezTo>
                    <a:pt x="1919" y="35"/>
                    <a:pt x="1229" y="109"/>
                    <a:pt x="538" y="118"/>
                  </a:cubicBezTo>
                  <a:cubicBezTo>
                    <a:pt x="358" y="120"/>
                    <a:pt x="179" y="118"/>
                    <a:pt x="0" y="108"/>
                  </a:cubicBezTo>
                </a:path>
              </a:pathLst>
            </a:custGeom>
            <a:noFill/>
            <a:ln w="28575" cap="rnd" cmpd="sng">
              <a:solidFill>
                <a:srgbClr val="008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4422" name="Comment 159"/>
            <p:cNvSpPr>
              <a:spLocks noRot="1" noChangeAspect="1" noEditPoints="1" noChangeArrowheads="1" noChangeShapeType="1" noTextEdit="1"/>
            </p:cNvSpPr>
            <p:nvPr/>
          </p:nvSpPr>
          <p:spPr bwMode="auto">
            <a:xfrm>
              <a:off x="4724400" y="4953000"/>
              <a:ext cx="1066800" cy="48126"/>
            </a:xfrm>
            <a:custGeom>
              <a:avLst/>
              <a:gdLst>
                <a:gd name="T0" fmla="*/ 2147483646 w 2002"/>
                <a:gd name="T1" fmla="*/ 2147483646 h 77"/>
                <a:gd name="T2" fmla="*/ 2147483646 w 2002"/>
                <a:gd name="T3" fmla="*/ 2147483646 h 77"/>
                <a:gd name="T4" fmla="*/ 2147483646 w 2002"/>
                <a:gd name="T5" fmla="*/ 2147483646 h 77"/>
                <a:gd name="T6" fmla="*/ 2147483646 w 2002"/>
                <a:gd name="T7" fmla="*/ 2147483646 h 77"/>
                <a:gd name="T8" fmla="*/ 2147483646 w 2002"/>
                <a:gd name="T9" fmla="*/ 2147483646 h 77"/>
                <a:gd name="T10" fmla="*/ 2147483646 w 2002"/>
                <a:gd name="T11" fmla="*/ 2147483646 h 77"/>
                <a:gd name="T12" fmla="*/ 0 w 2002"/>
                <a:gd name="T13" fmla="*/ 2147483646 h 7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002"/>
                <a:gd name="T22" fmla="*/ 0 h 77"/>
                <a:gd name="T23" fmla="*/ 2002 w 2002"/>
                <a:gd name="T24" fmla="*/ 77 h 7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002" h="77" extrusionOk="0">
                  <a:moveTo>
                    <a:pt x="1989" y="6"/>
                  </a:moveTo>
                  <a:cubicBezTo>
                    <a:pt x="1970" y="2"/>
                    <a:pt x="1975" y="0"/>
                    <a:pt x="1956" y="0"/>
                  </a:cubicBezTo>
                  <a:cubicBezTo>
                    <a:pt x="1897" y="-1"/>
                    <a:pt x="1835" y="0"/>
                    <a:pt x="1777" y="5"/>
                  </a:cubicBezTo>
                  <a:cubicBezTo>
                    <a:pt x="1656" y="16"/>
                    <a:pt x="1533" y="22"/>
                    <a:pt x="1411" y="27"/>
                  </a:cubicBezTo>
                  <a:cubicBezTo>
                    <a:pt x="1244" y="34"/>
                    <a:pt x="1076" y="34"/>
                    <a:pt x="909" y="38"/>
                  </a:cubicBezTo>
                  <a:cubicBezTo>
                    <a:pt x="742" y="42"/>
                    <a:pt x="574" y="52"/>
                    <a:pt x="407" y="55"/>
                  </a:cubicBezTo>
                  <a:cubicBezTo>
                    <a:pt x="272" y="57"/>
                    <a:pt x="134" y="60"/>
                    <a:pt x="0" y="76"/>
                  </a:cubicBezTo>
                </a:path>
              </a:pathLst>
            </a:custGeom>
            <a:noFill/>
            <a:ln w="28575" cap="rnd" cmpd="sng">
              <a:solidFill>
                <a:srgbClr val="008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56936" name="Ink 7"/>
          <p:cNvSpPr>
            <a:spLocks noRot="1" noChangeAspect="1" noEditPoints="1" noChangeArrowheads="1" noChangeShapeType="1" noTextEdit="1"/>
          </p:cNvSpPr>
          <p:nvPr/>
        </p:nvSpPr>
        <p:spPr bwMode="auto">
          <a:xfrm>
            <a:off x="6705600" y="5029200"/>
            <a:ext cx="77788" cy="239713"/>
          </a:xfrm>
          <a:custGeom>
            <a:avLst/>
            <a:gdLst>
              <a:gd name="T0" fmla="*/ 2147483646 w 290"/>
              <a:gd name="T1" fmla="*/ 2147483646 h 878"/>
              <a:gd name="T2" fmla="*/ 2147483646 w 290"/>
              <a:gd name="T3" fmla="*/ 2147483646 h 878"/>
              <a:gd name="T4" fmla="*/ 2147483646 w 290"/>
              <a:gd name="T5" fmla="*/ 2147483646 h 878"/>
              <a:gd name="T6" fmla="*/ 2147483646 w 290"/>
              <a:gd name="T7" fmla="*/ 2147483646 h 878"/>
              <a:gd name="T8" fmla="*/ 2147483646 w 290"/>
              <a:gd name="T9" fmla="*/ 2147483646 h 878"/>
              <a:gd name="T10" fmla="*/ 2147483646 w 290"/>
              <a:gd name="T11" fmla="*/ 2147483646 h 878"/>
              <a:gd name="T12" fmla="*/ 2147483646 w 290"/>
              <a:gd name="T13" fmla="*/ 2147483646 h 878"/>
              <a:gd name="T14" fmla="*/ 2147483646 w 290"/>
              <a:gd name="T15" fmla="*/ 2147483646 h 878"/>
              <a:gd name="T16" fmla="*/ 2147483646 w 290"/>
              <a:gd name="T17" fmla="*/ 2147483646 h 878"/>
              <a:gd name="T18" fmla="*/ 2147483646 w 290"/>
              <a:gd name="T19" fmla="*/ 2147483646 h 878"/>
              <a:gd name="T20" fmla="*/ 0 w 290"/>
              <a:gd name="T21" fmla="*/ 2147483646 h 878"/>
              <a:gd name="T22" fmla="*/ 2147483646 w 290"/>
              <a:gd name="T23" fmla="*/ 2147483646 h 878"/>
              <a:gd name="T24" fmla="*/ 2147483646 w 290"/>
              <a:gd name="T25" fmla="*/ 0 h 878"/>
              <a:gd name="T26" fmla="*/ 2147483646 w 290"/>
              <a:gd name="T27" fmla="*/ 2147483646 h 878"/>
              <a:gd name="T28" fmla="*/ 2147483646 w 290"/>
              <a:gd name="T29" fmla="*/ 2147483646 h 878"/>
              <a:gd name="T30" fmla="*/ 2147483646 w 290"/>
              <a:gd name="T31" fmla="*/ 2147483646 h 878"/>
              <a:gd name="T32" fmla="*/ 2147483646 w 290"/>
              <a:gd name="T33" fmla="*/ 2147483646 h 878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w 290"/>
              <a:gd name="T52" fmla="*/ 0 h 878"/>
              <a:gd name="T53" fmla="*/ 290 w 290"/>
              <a:gd name="T54" fmla="*/ 878 h 878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T51" t="T52" r="T53" b="T54"/>
            <a:pathLst>
              <a:path w="290" h="878" extrusionOk="0">
                <a:moveTo>
                  <a:pt x="155" y="119"/>
                </a:moveTo>
                <a:cubicBezTo>
                  <a:pt x="148" y="96"/>
                  <a:pt x="148" y="91"/>
                  <a:pt x="135" y="72"/>
                </a:cubicBezTo>
                <a:cubicBezTo>
                  <a:pt x="131" y="107"/>
                  <a:pt x="134" y="142"/>
                  <a:pt x="135" y="178"/>
                </a:cubicBezTo>
                <a:cubicBezTo>
                  <a:pt x="138" y="266"/>
                  <a:pt x="137" y="353"/>
                  <a:pt x="137" y="441"/>
                </a:cubicBezTo>
                <a:cubicBezTo>
                  <a:pt x="137" y="538"/>
                  <a:pt x="138" y="636"/>
                  <a:pt x="138" y="733"/>
                </a:cubicBezTo>
                <a:cubicBezTo>
                  <a:pt x="138" y="781"/>
                  <a:pt x="111" y="919"/>
                  <a:pt x="135" y="877"/>
                </a:cubicBezTo>
                <a:cubicBezTo>
                  <a:pt x="139" y="867"/>
                  <a:pt x="142" y="857"/>
                  <a:pt x="146" y="847"/>
                </a:cubicBezTo>
              </a:path>
              <a:path w="290" h="878" extrusionOk="0">
                <a:moveTo>
                  <a:pt x="123" y="52"/>
                </a:moveTo>
                <a:cubicBezTo>
                  <a:pt x="108" y="75"/>
                  <a:pt x="95" y="100"/>
                  <a:pt x="79" y="122"/>
                </a:cubicBezTo>
                <a:cubicBezTo>
                  <a:pt x="56" y="155"/>
                  <a:pt x="33" y="188"/>
                  <a:pt x="15" y="224"/>
                </a:cubicBezTo>
                <a:cubicBezTo>
                  <a:pt x="7" y="239"/>
                  <a:pt x="5" y="244"/>
                  <a:pt x="0" y="254"/>
                </a:cubicBezTo>
                <a:cubicBezTo>
                  <a:pt x="34" y="229"/>
                  <a:pt x="57" y="197"/>
                  <a:pt x="81" y="161"/>
                </a:cubicBezTo>
                <a:cubicBezTo>
                  <a:pt x="115" y="110"/>
                  <a:pt x="145" y="57"/>
                  <a:pt x="168" y="0"/>
                </a:cubicBezTo>
                <a:cubicBezTo>
                  <a:pt x="155" y="37"/>
                  <a:pt x="149" y="69"/>
                  <a:pt x="157" y="109"/>
                </a:cubicBezTo>
                <a:cubicBezTo>
                  <a:pt x="165" y="152"/>
                  <a:pt x="186" y="190"/>
                  <a:pt x="210" y="226"/>
                </a:cubicBezTo>
                <a:cubicBezTo>
                  <a:pt x="224" y="247"/>
                  <a:pt x="255" y="283"/>
                  <a:pt x="272" y="296"/>
                </a:cubicBezTo>
                <a:cubicBezTo>
                  <a:pt x="288" y="301"/>
                  <a:pt x="294" y="301"/>
                  <a:pt x="288" y="315"/>
                </a:cubicBezTo>
              </a:path>
            </a:pathLst>
          </a:custGeom>
          <a:noFill/>
          <a:ln w="19050" cap="rnd">
            <a:solidFill>
              <a:srgbClr val="008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408" name="Text Box 267"/>
          <p:cNvSpPr txBox="1">
            <a:spLocks noChangeArrowheads="1"/>
          </p:cNvSpPr>
          <p:nvPr/>
        </p:nvSpPr>
        <p:spPr bwMode="auto">
          <a:xfrm>
            <a:off x="8077200" y="762000"/>
            <a:ext cx="3238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 b="1">
                <a:solidFill>
                  <a:srgbClr val="FF0000"/>
                </a:solidFill>
                <a:latin typeface="Felt Tip Roman" panose="02000400000000000000" pitchFamily="2" charset="0"/>
              </a:rPr>
              <a:t>$</a:t>
            </a:r>
          </a:p>
        </p:txBody>
      </p:sp>
      <p:sp>
        <p:nvSpPr>
          <p:cNvPr id="14409" name="Ink 5"/>
          <p:cNvSpPr>
            <a:spLocks noRot="1" noChangeAspect="1" noEditPoints="1" noChangeArrowheads="1" noChangeShapeType="1" noTextEdit="1"/>
          </p:cNvSpPr>
          <p:nvPr/>
        </p:nvSpPr>
        <p:spPr bwMode="auto">
          <a:xfrm>
            <a:off x="8077200" y="1143000"/>
            <a:ext cx="255588" cy="331788"/>
          </a:xfrm>
          <a:custGeom>
            <a:avLst/>
            <a:gdLst>
              <a:gd name="T0" fmla="*/ 2147483646 w 1086"/>
              <a:gd name="T1" fmla="*/ 2147483646 h 1418"/>
              <a:gd name="T2" fmla="*/ 2147483646 w 1086"/>
              <a:gd name="T3" fmla="*/ 2147483646 h 1418"/>
              <a:gd name="T4" fmla="*/ 2147483646 w 1086"/>
              <a:gd name="T5" fmla="*/ 2147483646 h 1418"/>
              <a:gd name="T6" fmla="*/ 2147483646 w 1086"/>
              <a:gd name="T7" fmla="*/ 2147483646 h 1418"/>
              <a:gd name="T8" fmla="*/ 2147483646 w 1086"/>
              <a:gd name="T9" fmla="*/ 2147483646 h 1418"/>
              <a:gd name="T10" fmla="*/ 2147483646 w 1086"/>
              <a:gd name="T11" fmla="*/ 2147483646 h 1418"/>
              <a:gd name="T12" fmla="*/ 2147483646 w 1086"/>
              <a:gd name="T13" fmla="*/ 2147483646 h 1418"/>
              <a:gd name="T14" fmla="*/ 2147483646 w 1086"/>
              <a:gd name="T15" fmla="*/ 2147483646 h 1418"/>
              <a:gd name="T16" fmla="*/ 2147483646 w 1086"/>
              <a:gd name="T17" fmla="*/ 2147483646 h 1418"/>
              <a:gd name="T18" fmla="*/ 2147483646 w 1086"/>
              <a:gd name="T19" fmla="*/ 2147483646 h 1418"/>
              <a:gd name="T20" fmla="*/ 2147483646 w 1086"/>
              <a:gd name="T21" fmla="*/ 2147483646 h 1418"/>
              <a:gd name="T22" fmla="*/ 2147483646 w 1086"/>
              <a:gd name="T23" fmla="*/ 2147483646 h 1418"/>
              <a:gd name="T24" fmla="*/ 2147483646 w 1086"/>
              <a:gd name="T25" fmla="*/ 2147483646 h 1418"/>
              <a:gd name="T26" fmla="*/ 2147483646 w 1086"/>
              <a:gd name="T27" fmla="*/ 2147483646 h 1418"/>
              <a:gd name="T28" fmla="*/ 2147483646 w 1086"/>
              <a:gd name="T29" fmla="*/ 2147483646 h 1418"/>
              <a:gd name="T30" fmla="*/ 2147483646 w 1086"/>
              <a:gd name="T31" fmla="*/ 2147483646 h 1418"/>
              <a:gd name="T32" fmla="*/ 2147483646 w 1086"/>
              <a:gd name="T33" fmla="*/ 2147483646 h 1418"/>
              <a:gd name="T34" fmla="*/ 2147483646 w 1086"/>
              <a:gd name="T35" fmla="*/ 2147483646 h 1418"/>
              <a:gd name="T36" fmla="*/ 2147483646 w 1086"/>
              <a:gd name="T37" fmla="*/ 2147483646 h 1418"/>
              <a:gd name="T38" fmla="*/ 2147483646 w 1086"/>
              <a:gd name="T39" fmla="*/ 2147483646 h 1418"/>
              <a:gd name="T40" fmla="*/ 2147483646 w 1086"/>
              <a:gd name="T41" fmla="*/ 2147483646 h 1418"/>
              <a:gd name="T42" fmla="*/ 2147483646 w 1086"/>
              <a:gd name="T43" fmla="*/ 2147483646 h 1418"/>
              <a:gd name="T44" fmla="*/ 2147483646 w 1086"/>
              <a:gd name="T45" fmla="*/ 2147483646 h 1418"/>
              <a:gd name="T46" fmla="*/ 2147483646 w 1086"/>
              <a:gd name="T47" fmla="*/ 2147483646 h 1418"/>
              <a:gd name="T48" fmla="*/ 2147483646 w 1086"/>
              <a:gd name="T49" fmla="*/ 2147483646 h 1418"/>
              <a:gd name="T50" fmla="*/ 2147483646 w 1086"/>
              <a:gd name="T51" fmla="*/ 2147483646 h 1418"/>
              <a:gd name="T52" fmla="*/ 2147483646 w 1086"/>
              <a:gd name="T53" fmla="*/ 2147483646 h 1418"/>
              <a:gd name="T54" fmla="*/ 2147483646 w 1086"/>
              <a:gd name="T55" fmla="*/ 2147483646 h 1418"/>
              <a:gd name="T56" fmla="*/ 2147483646 w 1086"/>
              <a:gd name="T57" fmla="*/ 2147483646 h 1418"/>
              <a:gd name="T58" fmla="*/ 2147483646 w 1086"/>
              <a:gd name="T59" fmla="*/ 2147483646 h 1418"/>
              <a:gd name="T60" fmla="*/ 2147483646 w 1086"/>
              <a:gd name="T61" fmla="*/ 2147483646 h 1418"/>
              <a:gd name="T62" fmla="*/ 2147483646 w 1086"/>
              <a:gd name="T63" fmla="*/ 2147483646 h 1418"/>
              <a:gd name="T64" fmla="*/ 2147483646 w 1086"/>
              <a:gd name="T65" fmla="*/ 2147483646 h 1418"/>
              <a:gd name="T66" fmla="*/ 2147483646 w 1086"/>
              <a:gd name="T67" fmla="*/ 2147483646 h 1418"/>
              <a:gd name="T68" fmla="*/ 2147483646 w 1086"/>
              <a:gd name="T69" fmla="*/ 2147483646 h 1418"/>
              <a:gd name="T70" fmla="*/ 2147483646 w 1086"/>
              <a:gd name="T71" fmla="*/ 2147483646 h 1418"/>
              <a:gd name="T72" fmla="*/ 2147483646 w 1086"/>
              <a:gd name="T73" fmla="*/ 2147483646 h 1418"/>
              <a:gd name="T74" fmla="*/ 2147483646 w 1086"/>
              <a:gd name="T75" fmla="*/ 2147483646 h 1418"/>
              <a:gd name="T76" fmla="*/ 2147483646 w 1086"/>
              <a:gd name="T77" fmla="*/ 2147483646 h 1418"/>
              <a:gd name="T78" fmla="*/ 2147483646 w 1086"/>
              <a:gd name="T79" fmla="*/ 2147483646 h 1418"/>
              <a:gd name="T80" fmla="*/ 2147483646 w 1086"/>
              <a:gd name="T81" fmla="*/ 2147483646 h 1418"/>
              <a:gd name="T82" fmla="*/ 2147483646 w 1086"/>
              <a:gd name="T83" fmla="*/ 2147483646 h 1418"/>
              <a:gd name="T84" fmla="*/ 2147483646 w 1086"/>
              <a:gd name="T85" fmla="*/ 2147483646 h 1418"/>
              <a:gd name="T86" fmla="*/ 2147483646 w 1086"/>
              <a:gd name="T87" fmla="*/ 2147483646 h 1418"/>
              <a:gd name="T88" fmla="*/ 2147483646 w 1086"/>
              <a:gd name="T89" fmla="*/ 2147483646 h 1418"/>
              <a:gd name="T90" fmla="*/ 2147483646 w 1086"/>
              <a:gd name="T91" fmla="*/ 2147483646 h 1418"/>
              <a:gd name="T92" fmla="*/ 2147483646 w 1086"/>
              <a:gd name="T93" fmla="*/ 2147483646 h 1418"/>
              <a:gd name="T94" fmla="*/ 2147483646 w 1086"/>
              <a:gd name="T95" fmla="*/ 2147483646 h 1418"/>
              <a:gd name="T96" fmla="*/ 2147483646 w 1086"/>
              <a:gd name="T97" fmla="*/ 2147483646 h 1418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w 1086"/>
              <a:gd name="T148" fmla="*/ 0 h 1418"/>
              <a:gd name="T149" fmla="*/ 1086 w 1086"/>
              <a:gd name="T150" fmla="*/ 1418 h 1418"/>
            </a:gdLst>
            <a:ahLst/>
            <a:cxnLst>
              <a:cxn ang="T98">
                <a:pos x="T0" y="T1"/>
              </a:cxn>
              <a:cxn ang="T99">
                <a:pos x="T2" y="T3"/>
              </a:cxn>
              <a:cxn ang="T100">
                <a:pos x="T4" y="T5"/>
              </a:cxn>
              <a:cxn ang="T101">
                <a:pos x="T6" y="T7"/>
              </a:cxn>
              <a:cxn ang="T102">
                <a:pos x="T8" y="T9"/>
              </a:cxn>
              <a:cxn ang="T103">
                <a:pos x="T10" y="T11"/>
              </a:cxn>
              <a:cxn ang="T104">
                <a:pos x="T12" y="T13"/>
              </a:cxn>
              <a:cxn ang="T105">
                <a:pos x="T14" y="T15"/>
              </a:cxn>
              <a:cxn ang="T106">
                <a:pos x="T16" y="T17"/>
              </a:cxn>
              <a:cxn ang="T107">
                <a:pos x="T18" y="T19"/>
              </a:cxn>
              <a:cxn ang="T108">
                <a:pos x="T20" y="T21"/>
              </a:cxn>
              <a:cxn ang="T109">
                <a:pos x="T22" y="T23"/>
              </a:cxn>
              <a:cxn ang="T110">
                <a:pos x="T24" y="T25"/>
              </a:cxn>
              <a:cxn ang="T111">
                <a:pos x="T26" y="T27"/>
              </a:cxn>
              <a:cxn ang="T112">
                <a:pos x="T28" y="T29"/>
              </a:cxn>
              <a:cxn ang="T113">
                <a:pos x="T30" y="T31"/>
              </a:cxn>
              <a:cxn ang="T114">
                <a:pos x="T32" y="T33"/>
              </a:cxn>
              <a:cxn ang="T115">
                <a:pos x="T34" y="T35"/>
              </a:cxn>
              <a:cxn ang="T116">
                <a:pos x="T36" y="T37"/>
              </a:cxn>
              <a:cxn ang="T117">
                <a:pos x="T38" y="T39"/>
              </a:cxn>
              <a:cxn ang="T118">
                <a:pos x="T40" y="T41"/>
              </a:cxn>
              <a:cxn ang="T119">
                <a:pos x="T42" y="T43"/>
              </a:cxn>
              <a:cxn ang="T120">
                <a:pos x="T44" y="T45"/>
              </a:cxn>
              <a:cxn ang="T121">
                <a:pos x="T46" y="T47"/>
              </a:cxn>
              <a:cxn ang="T122">
                <a:pos x="T48" y="T49"/>
              </a:cxn>
              <a:cxn ang="T123">
                <a:pos x="T50" y="T51"/>
              </a:cxn>
              <a:cxn ang="T124">
                <a:pos x="T52" y="T53"/>
              </a:cxn>
              <a:cxn ang="T125">
                <a:pos x="T54" y="T55"/>
              </a:cxn>
              <a:cxn ang="T126">
                <a:pos x="T56" y="T57"/>
              </a:cxn>
              <a:cxn ang="T127">
                <a:pos x="T58" y="T59"/>
              </a:cxn>
              <a:cxn ang="T128">
                <a:pos x="T60" y="T61"/>
              </a:cxn>
              <a:cxn ang="T129">
                <a:pos x="T62" y="T63"/>
              </a:cxn>
              <a:cxn ang="T130">
                <a:pos x="T64" y="T65"/>
              </a:cxn>
              <a:cxn ang="T131">
                <a:pos x="T66" y="T67"/>
              </a:cxn>
              <a:cxn ang="T132">
                <a:pos x="T68" y="T69"/>
              </a:cxn>
              <a:cxn ang="T133">
                <a:pos x="T70" y="T71"/>
              </a:cxn>
              <a:cxn ang="T134">
                <a:pos x="T72" y="T73"/>
              </a:cxn>
              <a:cxn ang="T135">
                <a:pos x="T74" y="T75"/>
              </a:cxn>
              <a:cxn ang="T136">
                <a:pos x="T76" y="T77"/>
              </a:cxn>
              <a:cxn ang="T137">
                <a:pos x="T78" y="T79"/>
              </a:cxn>
              <a:cxn ang="T138">
                <a:pos x="T80" y="T81"/>
              </a:cxn>
              <a:cxn ang="T139">
                <a:pos x="T82" y="T83"/>
              </a:cxn>
              <a:cxn ang="T140">
                <a:pos x="T84" y="T85"/>
              </a:cxn>
              <a:cxn ang="T141">
                <a:pos x="T86" y="T87"/>
              </a:cxn>
              <a:cxn ang="T142">
                <a:pos x="T88" y="T89"/>
              </a:cxn>
              <a:cxn ang="T143">
                <a:pos x="T90" y="T91"/>
              </a:cxn>
              <a:cxn ang="T144">
                <a:pos x="T92" y="T93"/>
              </a:cxn>
              <a:cxn ang="T145">
                <a:pos x="T94" y="T95"/>
              </a:cxn>
              <a:cxn ang="T146">
                <a:pos x="T96" y="T97"/>
              </a:cxn>
            </a:cxnLst>
            <a:rect l="T147" t="T148" r="T149" b="T150"/>
            <a:pathLst>
              <a:path w="1086" h="1418" extrusionOk="0">
                <a:moveTo>
                  <a:pt x="167" y="154"/>
                </a:moveTo>
                <a:cubicBezTo>
                  <a:pt x="198" y="154"/>
                  <a:pt x="230" y="148"/>
                  <a:pt x="261" y="145"/>
                </a:cubicBezTo>
                <a:cubicBezTo>
                  <a:pt x="319" y="140"/>
                  <a:pt x="377" y="139"/>
                  <a:pt x="436" y="136"/>
                </a:cubicBezTo>
                <a:cubicBezTo>
                  <a:pt x="538" y="131"/>
                  <a:pt x="640" y="115"/>
                  <a:pt x="741" y="110"/>
                </a:cubicBezTo>
                <a:cubicBezTo>
                  <a:pt x="831" y="110"/>
                  <a:pt x="858" y="111"/>
                  <a:pt x="914" y="92"/>
                </a:cubicBezTo>
              </a:path>
              <a:path w="1086" h="1418" extrusionOk="0">
                <a:moveTo>
                  <a:pt x="120" y="198"/>
                </a:moveTo>
                <a:cubicBezTo>
                  <a:pt x="120" y="262"/>
                  <a:pt x="111" y="333"/>
                  <a:pt x="128" y="395"/>
                </a:cubicBezTo>
                <a:cubicBezTo>
                  <a:pt x="137" y="428"/>
                  <a:pt x="149" y="449"/>
                  <a:pt x="172" y="474"/>
                </a:cubicBezTo>
                <a:cubicBezTo>
                  <a:pt x="197" y="501"/>
                  <a:pt x="228" y="519"/>
                  <a:pt x="257" y="541"/>
                </a:cubicBezTo>
                <a:cubicBezTo>
                  <a:pt x="292" y="568"/>
                  <a:pt x="329" y="593"/>
                  <a:pt x="363" y="620"/>
                </a:cubicBezTo>
                <a:cubicBezTo>
                  <a:pt x="388" y="641"/>
                  <a:pt x="413" y="655"/>
                  <a:pt x="444" y="667"/>
                </a:cubicBezTo>
                <a:cubicBezTo>
                  <a:pt x="476" y="680"/>
                  <a:pt x="511" y="689"/>
                  <a:pt x="545" y="689"/>
                </a:cubicBezTo>
                <a:cubicBezTo>
                  <a:pt x="595" y="689"/>
                  <a:pt x="647" y="687"/>
                  <a:pt x="694" y="671"/>
                </a:cubicBezTo>
                <a:cubicBezTo>
                  <a:pt x="735" y="657"/>
                  <a:pt x="767" y="627"/>
                  <a:pt x="795" y="595"/>
                </a:cubicBezTo>
                <a:cubicBezTo>
                  <a:pt x="832" y="553"/>
                  <a:pt x="860" y="507"/>
                  <a:pt x="888" y="460"/>
                </a:cubicBezTo>
                <a:cubicBezTo>
                  <a:pt x="902" y="436"/>
                  <a:pt x="919" y="412"/>
                  <a:pt x="929" y="386"/>
                </a:cubicBezTo>
                <a:cubicBezTo>
                  <a:pt x="940" y="358"/>
                  <a:pt x="944" y="329"/>
                  <a:pt x="948" y="300"/>
                </a:cubicBezTo>
                <a:cubicBezTo>
                  <a:pt x="954" y="251"/>
                  <a:pt x="951" y="194"/>
                  <a:pt x="936" y="147"/>
                </a:cubicBezTo>
                <a:cubicBezTo>
                  <a:pt x="931" y="136"/>
                  <a:pt x="926" y="125"/>
                  <a:pt x="921" y="114"/>
                </a:cubicBezTo>
              </a:path>
              <a:path w="1086" h="1418" extrusionOk="0">
                <a:moveTo>
                  <a:pt x="188" y="1158"/>
                </a:moveTo>
                <a:cubicBezTo>
                  <a:pt x="196" y="1133"/>
                  <a:pt x="198" y="1109"/>
                  <a:pt x="204" y="1084"/>
                </a:cubicBezTo>
                <a:cubicBezTo>
                  <a:pt x="215" y="1043"/>
                  <a:pt x="224" y="1000"/>
                  <a:pt x="242" y="961"/>
                </a:cubicBezTo>
                <a:cubicBezTo>
                  <a:pt x="258" y="926"/>
                  <a:pt x="277" y="898"/>
                  <a:pt x="304" y="870"/>
                </a:cubicBezTo>
                <a:cubicBezTo>
                  <a:pt x="336" y="837"/>
                  <a:pt x="376" y="800"/>
                  <a:pt x="416" y="777"/>
                </a:cubicBezTo>
                <a:cubicBezTo>
                  <a:pt x="451" y="757"/>
                  <a:pt x="488" y="739"/>
                  <a:pt x="527" y="729"/>
                </a:cubicBezTo>
                <a:cubicBezTo>
                  <a:pt x="552" y="722"/>
                  <a:pt x="575" y="719"/>
                  <a:pt x="601" y="724"/>
                </a:cubicBezTo>
                <a:cubicBezTo>
                  <a:pt x="642" y="732"/>
                  <a:pt x="679" y="754"/>
                  <a:pt x="711" y="780"/>
                </a:cubicBezTo>
                <a:cubicBezTo>
                  <a:pt x="750" y="812"/>
                  <a:pt x="782" y="852"/>
                  <a:pt x="807" y="895"/>
                </a:cubicBezTo>
                <a:cubicBezTo>
                  <a:pt x="828" y="932"/>
                  <a:pt x="838" y="969"/>
                  <a:pt x="852" y="1007"/>
                </a:cubicBezTo>
                <a:cubicBezTo>
                  <a:pt x="862" y="1033"/>
                  <a:pt x="867" y="1051"/>
                  <a:pt x="867" y="1080"/>
                </a:cubicBezTo>
                <a:cubicBezTo>
                  <a:pt x="867" y="1101"/>
                  <a:pt x="868" y="1121"/>
                  <a:pt x="870" y="1142"/>
                </a:cubicBezTo>
              </a:path>
              <a:path w="1086" h="1418" extrusionOk="0">
                <a:moveTo>
                  <a:pt x="125" y="1251"/>
                </a:moveTo>
                <a:cubicBezTo>
                  <a:pt x="118" y="1253"/>
                  <a:pt x="110" y="1256"/>
                  <a:pt x="103" y="1258"/>
                </a:cubicBezTo>
                <a:cubicBezTo>
                  <a:pt x="132" y="1251"/>
                  <a:pt x="159" y="1242"/>
                  <a:pt x="188" y="1237"/>
                </a:cubicBezTo>
                <a:cubicBezTo>
                  <a:pt x="237" y="1229"/>
                  <a:pt x="287" y="1229"/>
                  <a:pt x="336" y="1231"/>
                </a:cubicBezTo>
                <a:cubicBezTo>
                  <a:pt x="447" y="1234"/>
                  <a:pt x="556" y="1255"/>
                  <a:pt x="667" y="1261"/>
                </a:cubicBezTo>
                <a:cubicBezTo>
                  <a:pt x="724" y="1264"/>
                  <a:pt x="770" y="1258"/>
                  <a:pt x="824" y="1242"/>
                </a:cubicBezTo>
                <a:cubicBezTo>
                  <a:pt x="856" y="1233"/>
                  <a:pt x="896" y="1213"/>
                  <a:pt x="930" y="1227"/>
                </a:cubicBezTo>
                <a:cubicBezTo>
                  <a:pt x="947" y="1227"/>
                  <a:pt x="955" y="1230"/>
                  <a:pt x="961" y="1246"/>
                </a:cubicBezTo>
              </a:path>
              <a:path w="1086" h="1418" extrusionOk="0">
                <a:moveTo>
                  <a:pt x="103" y="3"/>
                </a:moveTo>
                <a:cubicBezTo>
                  <a:pt x="84" y="49"/>
                  <a:pt x="80" y="88"/>
                  <a:pt x="73" y="138"/>
                </a:cubicBezTo>
                <a:cubicBezTo>
                  <a:pt x="58" y="247"/>
                  <a:pt x="45" y="357"/>
                  <a:pt x="36" y="467"/>
                </a:cubicBezTo>
                <a:cubicBezTo>
                  <a:pt x="15" y="720"/>
                  <a:pt x="-18" y="985"/>
                  <a:pt x="6" y="1239"/>
                </a:cubicBezTo>
                <a:cubicBezTo>
                  <a:pt x="7" y="1252"/>
                  <a:pt x="13" y="1335"/>
                  <a:pt x="45" y="1330"/>
                </a:cubicBezTo>
                <a:cubicBezTo>
                  <a:pt x="47" y="1324"/>
                  <a:pt x="49" y="1317"/>
                  <a:pt x="51" y="1311"/>
                </a:cubicBezTo>
              </a:path>
              <a:path w="1086" h="1418" extrusionOk="0">
                <a:moveTo>
                  <a:pt x="1071" y="64"/>
                </a:moveTo>
                <a:cubicBezTo>
                  <a:pt x="1067" y="65"/>
                  <a:pt x="1062" y="65"/>
                  <a:pt x="1058" y="66"/>
                </a:cubicBezTo>
              </a:path>
              <a:path w="1086" h="1418" extrusionOk="0">
                <a:moveTo>
                  <a:pt x="1085" y="29"/>
                </a:moveTo>
                <a:cubicBezTo>
                  <a:pt x="1071" y="15"/>
                  <a:pt x="1067" y="11"/>
                  <a:pt x="1060" y="0"/>
                </a:cubicBezTo>
                <a:cubicBezTo>
                  <a:pt x="1070" y="26"/>
                  <a:pt x="1081" y="52"/>
                  <a:pt x="1082" y="88"/>
                </a:cubicBezTo>
                <a:cubicBezTo>
                  <a:pt x="1084" y="162"/>
                  <a:pt x="1078" y="240"/>
                  <a:pt x="1073" y="314"/>
                </a:cubicBezTo>
                <a:cubicBezTo>
                  <a:pt x="1063" y="445"/>
                  <a:pt x="1057" y="577"/>
                  <a:pt x="1045" y="708"/>
                </a:cubicBezTo>
                <a:cubicBezTo>
                  <a:pt x="1027" y="903"/>
                  <a:pt x="1014" y="1102"/>
                  <a:pt x="980" y="1295"/>
                </a:cubicBezTo>
                <a:cubicBezTo>
                  <a:pt x="976" y="1318"/>
                  <a:pt x="974" y="1382"/>
                  <a:pt x="955" y="1400"/>
                </a:cubicBezTo>
                <a:cubicBezTo>
                  <a:pt x="945" y="1419"/>
                  <a:pt x="942" y="1422"/>
                  <a:pt x="943" y="1392"/>
                </a:cubicBezTo>
              </a:path>
              <a:path w="1086" h="1418" extrusionOk="0">
                <a:moveTo>
                  <a:pt x="451" y="604"/>
                </a:moveTo>
                <a:cubicBezTo>
                  <a:pt x="427" y="604"/>
                  <a:pt x="420" y="604"/>
                  <a:pt x="405" y="607"/>
                </a:cubicBezTo>
              </a:path>
              <a:path w="1086" h="1418" extrusionOk="0">
                <a:moveTo>
                  <a:pt x="544" y="527"/>
                </a:moveTo>
                <a:cubicBezTo>
                  <a:pt x="501" y="535"/>
                  <a:pt x="459" y="546"/>
                  <a:pt x="417" y="555"/>
                </a:cubicBezTo>
                <a:cubicBezTo>
                  <a:pt x="388" y="562"/>
                  <a:pt x="358" y="568"/>
                  <a:pt x="329" y="574"/>
                </a:cubicBezTo>
              </a:path>
              <a:path w="1086" h="1418" extrusionOk="0">
                <a:moveTo>
                  <a:pt x="598" y="457"/>
                </a:moveTo>
                <a:cubicBezTo>
                  <a:pt x="551" y="460"/>
                  <a:pt x="507" y="467"/>
                  <a:pt x="461" y="474"/>
                </a:cubicBezTo>
                <a:cubicBezTo>
                  <a:pt x="438" y="477"/>
                  <a:pt x="415" y="482"/>
                  <a:pt x="392" y="489"/>
                </a:cubicBezTo>
                <a:cubicBezTo>
                  <a:pt x="372" y="495"/>
                  <a:pt x="371" y="497"/>
                  <a:pt x="405" y="494"/>
                </a:cubicBezTo>
              </a:path>
              <a:path w="1086" h="1418" extrusionOk="0">
                <a:moveTo>
                  <a:pt x="713" y="419"/>
                </a:moveTo>
                <a:cubicBezTo>
                  <a:pt x="677" y="416"/>
                  <a:pt x="656" y="421"/>
                  <a:pt x="621" y="430"/>
                </a:cubicBezTo>
                <a:cubicBezTo>
                  <a:pt x="592" y="438"/>
                  <a:pt x="563" y="447"/>
                  <a:pt x="536" y="461"/>
                </a:cubicBezTo>
                <a:cubicBezTo>
                  <a:pt x="511" y="474"/>
                  <a:pt x="502" y="487"/>
                  <a:pt x="533" y="489"/>
                </a:cubicBezTo>
              </a:path>
              <a:path w="1086" h="1418" extrusionOk="0">
                <a:moveTo>
                  <a:pt x="589" y="564"/>
                </a:moveTo>
                <a:cubicBezTo>
                  <a:pt x="548" y="567"/>
                  <a:pt x="512" y="571"/>
                  <a:pt x="472" y="576"/>
                </a:cubicBezTo>
                <a:cubicBezTo>
                  <a:pt x="497" y="608"/>
                  <a:pt x="531" y="601"/>
                  <a:pt x="573" y="607"/>
                </a:cubicBezTo>
                <a:cubicBezTo>
                  <a:pt x="612" y="612"/>
                  <a:pt x="650" y="616"/>
                  <a:pt x="689" y="617"/>
                </a:cubicBezTo>
                <a:cubicBezTo>
                  <a:pt x="718" y="618"/>
                  <a:pt x="730" y="606"/>
                  <a:pt x="755" y="595"/>
                </a:cubicBezTo>
                <a:cubicBezTo>
                  <a:pt x="759" y="594"/>
                  <a:pt x="764" y="592"/>
                  <a:pt x="768" y="591"/>
                </a:cubicBezTo>
                <a:cubicBezTo>
                  <a:pt x="718" y="606"/>
                  <a:pt x="666" y="616"/>
                  <a:pt x="614" y="626"/>
                </a:cubicBezTo>
                <a:cubicBezTo>
                  <a:pt x="576" y="633"/>
                  <a:pt x="536" y="642"/>
                  <a:pt x="498" y="646"/>
                </a:cubicBezTo>
                <a:cubicBezTo>
                  <a:pt x="549" y="646"/>
                  <a:pt x="598" y="640"/>
                  <a:pt x="649" y="633"/>
                </a:cubicBezTo>
                <a:cubicBezTo>
                  <a:pt x="702" y="626"/>
                  <a:pt x="755" y="624"/>
                  <a:pt x="808" y="618"/>
                </a:cubicBezTo>
                <a:cubicBezTo>
                  <a:pt x="763" y="607"/>
                  <a:pt x="717" y="599"/>
                  <a:pt x="671" y="592"/>
                </a:cubicBezTo>
                <a:cubicBezTo>
                  <a:pt x="638" y="587"/>
                  <a:pt x="612" y="582"/>
                  <a:pt x="582" y="568"/>
                </a:cubicBezTo>
              </a:path>
              <a:path w="1086" h="1418" extrusionOk="0">
                <a:moveTo>
                  <a:pt x="623" y="524"/>
                </a:moveTo>
                <a:cubicBezTo>
                  <a:pt x="565" y="536"/>
                  <a:pt x="509" y="543"/>
                  <a:pt x="450" y="551"/>
                </a:cubicBezTo>
                <a:cubicBezTo>
                  <a:pt x="513" y="529"/>
                  <a:pt x="575" y="513"/>
                  <a:pt x="638" y="492"/>
                </a:cubicBezTo>
              </a:path>
              <a:path w="1086" h="1418" extrusionOk="0">
                <a:moveTo>
                  <a:pt x="741" y="454"/>
                </a:moveTo>
                <a:cubicBezTo>
                  <a:pt x="662" y="469"/>
                  <a:pt x="582" y="477"/>
                  <a:pt x="502" y="489"/>
                </a:cubicBezTo>
                <a:cubicBezTo>
                  <a:pt x="478" y="493"/>
                  <a:pt x="284" y="523"/>
                  <a:pt x="354" y="530"/>
                </a:cubicBezTo>
                <a:cubicBezTo>
                  <a:pt x="411" y="536"/>
                  <a:pt x="473" y="528"/>
                  <a:pt x="529" y="523"/>
                </a:cubicBezTo>
                <a:cubicBezTo>
                  <a:pt x="615" y="516"/>
                  <a:pt x="702" y="512"/>
                  <a:pt x="788" y="505"/>
                </a:cubicBezTo>
                <a:cubicBezTo>
                  <a:pt x="799" y="504"/>
                  <a:pt x="923" y="499"/>
                  <a:pt x="892" y="499"/>
                </a:cubicBezTo>
                <a:cubicBezTo>
                  <a:pt x="806" y="500"/>
                  <a:pt x="719" y="508"/>
                  <a:pt x="633" y="514"/>
                </a:cubicBezTo>
                <a:cubicBezTo>
                  <a:pt x="528" y="521"/>
                  <a:pt x="422" y="528"/>
                  <a:pt x="317" y="535"/>
                </a:cubicBezTo>
                <a:cubicBezTo>
                  <a:pt x="302" y="537"/>
                  <a:pt x="288" y="539"/>
                  <a:pt x="273" y="541"/>
                </a:cubicBezTo>
                <a:cubicBezTo>
                  <a:pt x="196" y="537"/>
                  <a:pt x="393" y="527"/>
                  <a:pt x="410" y="526"/>
                </a:cubicBezTo>
                <a:cubicBezTo>
                  <a:pt x="510" y="519"/>
                  <a:pt x="611" y="513"/>
                  <a:pt x="711" y="505"/>
                </a:cubicBezTo>
                <a:cubicBezTo>
                  <a:pt x="736" y="503"/>
                  <a:pt x="855" y="510"/>
                  <a:pt x="876" y="492"/>
                </a:cubicBezTo>
                <a:cubicBezTo>
                  <a:pt x="895" y="476"/>
                  <a:pt x="825" y="486"/>
                  <a:pt x="804" y="499"/>
                </a:cubicBezTo>
                <a:cubicBezTo>
                  <a:pt x="776" y="516"/>
                  <a:pt x="757" y="520"/>
                  <a:pt x="724" y="527"/>
                </a:cubicBezTo>
                <a:cubicBezTo>
                  <a:pt x="683" y="536"/>
                  <a:pt x="641" y="537"/>
                  <a:pt x="599" y="538"/>
                </a:cubicBezTo>
                <a:cubicBezTo>
                  <a:pt x="581" y="538"/>
                  <a:pt x="572" y="538"/>
                  <a:pt x="594" y="535"/>
                </a:cubicBezTo>
                <a:cubicBezTo>
                  <a:pt x="643" y="525"/>
                  <a:pt x="692" y="524"/>
                  <a:pt x="742" y="520"/>
                </a:cubicBezTo>
                <a:cubicBezTo>
                  <a:pt x="748" y="520"/>
                  <a:pt x="860" y="510"/>
                  <a:pt x="808" y="505"/>
                </a:cubicBezTo>
                <a:cubicBezTo>
                  <a:pt x="737" y="498"/>
                  <a:pt x="662" y="500"/>
                  <a:pt x="591" y="501"/>
                </a:cubicBezTo>
                <a:cubicBezTo>
                  <a:pt x="495" y="502"/>
                  <a:pt x="393" y="501"/>
                  <a:pt x="298" y="520"/>
                </a:cubicBezTo>
                <a:cubicBezTo>
                  <a:pt x="292" y="522"/>
                  <a:pt x="286" y="525"/>
                  <a:pt x="280" y="527"/>
                </a:cubicBezTo>
                <a:cubicBezTo>
                  <a:pt x="341" y="542"/>
                  <a:pt x="394" y="537"/>
                  <a:pt x="458" y="533"/>
                </a:cubicBezTo>
                <a:cubicBezTo>
                  <a:pt x="548" y="528"/>
                  <a:pt x="637" y="520"/>
                  <a:pt x="726" y="507"/>
                </a:cubicBezTo>
                <a:cubicBezTo>
                  <a:pt x="735" y="506"/>
                  <a:pt x="899" y="476"/>
                  <a:pt x="898" y="473"/>
                </a:cubicBezTo>
                <a:cubicBezTo>
                  <a:pt x="889" y="445"/>
                  <a:pt x="754" y="459"/>
                  <a:pt x="735" y="460"/>
                </a:cubicBezTo>
                <a:cubicBezTo>
                  <a:pt x="654" y="462"/>
                  <a:pt x="572" y="468"/>
                  <a:pt x="491" y="476"/>
                </a:cubicBezTo>
                <a:cubicBezTo>
                  <a:pt x="473" y="478"/>
                  <a:pt x="454" y="480"/>
                  <a:pt x="436" y="482"/>
                </a:cubicBezTo>
                <a:cubicBezTo>
                  <a:pt x="391" y="488"/>
                  <a:pt x="256" y="495"/>
                  <a:pt x="301" y="502"/>
                </a:cubicBezTo>
                <a:cubicBezTo>
                  <a:pt x="352" y="510"/>
                  <a:pt x="420" y="489"/>
                  <a:pt x="470" y="482"/>
                </a:cubicBezTo>
                <a:cubicBezTo>
                  <a:pt x="554" y="470"/>
                  <a:pt x="639" y="461"/>
                  <a:pt x="723" y="452"/>
                </a:cubicBezTo>
                <a:cubicBezTo>
                  <a:pt x="737" y="451"/>
                  <a:pt x="752" y="449"/>
                  <a:pt x="766" y="448"/>
                </a:cubicBezTo>
                <a:cubicBezTo>
                  <a:pt x="830" y="451"/>
                  <a:pt x="664" y="463"/>
                  <a:pt x="654" y="464"/>
                </a:cubicBezTo>
                <a:cubicBezTo>
                  <a:pt x="565" y="472"/>
                  <a:pt x="472" y="492"/>
                  <a:pt x="383" y="496"/>
                </a:cubicBezTo>
                <a:cubicBezTo>
                  <a:pt x="363" y="495"/>
                  <a:pt x="342" y="493"/>
                  <a:pt x="322" y="492"/>
                </a:cubicBezTo>
              </a:path>
              <a:path w="1086" h="1418" extrusionOk="0">
                <a:moveTo>
                  <a:pt x="544" y="726"/>
                </a:moveTo>
                <a:cubicBezTo>
                  <a:pt x="569" y="755"/>
                  <a:pt x="555" y="749"/>
                  <a:pt x="539" y="776"/>
                </a:cubicBezTo>
                <a:cubicBezTo>
                  <a:pt x="529" y="793"/>
                  <a:pt x="545" y="821"/>
                  <a:pt x="544" y="840"/>
                </a:cubicBezTo>
                <a:cubicBezTo>
                  <a:pt x="543" y="861"/>
                  <a:pt x="530" y="886"/>
                  <a:pt x="523" y="905"/>
                </a:cubicBezTo>
                <a:cubicBezTo>
                  <a:pt x="514" y="928"/>
                  <a:pt x="506" y="953"/>
                  <a:pt x="504" y="977"/>
                </a:cubicBezTo>
                <a:cubicBezTo>
                  <a:pt x="502" y="994"/>
                  <a:pt x="505" y="1009"/>
                  <a:pt x="508" y="1026"/>
                </a:cubicBezTo>
              </a:path>
              <a:path w="1086" h="1418" extrusionOk="0">
                <a:moveTo>
                  <a:pt x="554" y="874"/>
                </a:moveTo>
                <a:cubicBezTo>
                  <a:pt x="551" y="904"/>
                  <a:pt x="547" y="933"/>
                  <a:pt x="545" y="962"/>
                </a:cubicBezTo>
                <a:cubicBezTo>
                  <a:pt x="544" y="991"/>
                  <a:pt x="540" y="1015"/>
                  <a:pt x="535" y="1043"/>
                </a:cubicBezTo>
                <a:cubicBezTo>
                  <a:pt x="530" y="1071"/>
                  <a:pt x="527" y="1098"/>
                  <a:pt x="522" y="1126"/>
                </a:cubicBezTo>
                <a:cubicBezTo>
                  <a:pt x="520" y="1140"/>
                  <a:pt x="501" y="1190"/>
                  <a:pt x="522" y="1158"/>
                </a:cubicBezTo>
              </a:path>
              <a:path w="1086" h="1418" extrusionOk="0">
                <a:moveTo>
                  <a:pt x="680" y="1218"/>
                </a:moveTo>
                <a:cubicBezTo>
                  <a:pt x="706" y="1213"/>
                  <a:pt x="733" y="1208"/>
                  <a:pt x="758" y="1198"/>
                </a:cubicBezTo>
                <a:cubicBezTo>
                  <a:pt x="778" y="1190"/>
                  <a:pt x="797" y="1188"/>
                  <a:pt x="818" y="1184"/>
                </a:cubicBezTo>
                <a:cubicBezTo>
                  <a:pt x="775" y="1179"/>
                  <a:pt x="732" y="1180"/>
                  <a:pt x="689" y="1177"/>
                </a:cubicBezTo>
                <a:cubicBezTo>
                  <a:pt x="607" y="1172"/>
                  <a:pt x="527" y="1177"/>
                  <a:pt x="445" y="1180"/>
                </a:cubicBezTo>
                <a:cubicBezTo>
                  <a:pt x="382" y="1182"/>
                  <a:pt x="324" y="1188"/>
                  <a:pt x="263" y="1203"/>
                </a:cubicBezTo>
                <a:cubicBezTo>
                  <a:pt x="256" y="1205"/>
                  <a:pt x="248" y="1207"/>
                  <a:pt x="241" y="1209"/>
                </a:cubicBezTo>
                <a:cubicBezTo>
                  <a:pt x="295" y="1218"/>
                  <a:pt x="347" y="1206"/>
                  <a:pt x="402" y="1199"/>
                </a:cubicBezTo>
                <a:cubicBezTo>
                  <a:pt x="485" y="1189"/>
                  <a:pt x="566" y="1173"/>
                  <a:pt x="649" y="1168"/>
                </a:cubicBezTo>
                <a:cubicBezTo>
                  <a:pt x="684" y="1166"/>
                  <a:pt x="715" y="1165"/>
                  <a:pt x="749" y="1159"/>
                </a:cubicBezTo>
                <a:cubicBezTo>
                  <a:pt x="698" y="1153"/>
                  <a:pt x="648" y="1148"/>
                  <a:pt x="597" y="1146"/>
                </a:cubicBezTo>
                <a:cubicBezTo>
                  <a:pt x="534" y="1144"/>
                  <a:pt x="473" y="1140"/>
                  <a:pt x="410" y="1140"/>
                </a:cubicBezTo>
                <a:cubicBezTo>
                  <a:pt x="371" y="1140"/>
                  <a:pt x="338" y="1141"/>
                  <a:pt x="301" y="1152"/>
                </a:cubicBezTo>
                <a:cubicBezTo>
                  <a:pt x="366" y="1161"/>
                  <a:pt x="433" y="1161"/>
                  <a:pt x="499" y="1159"/>
                </a:cubicBezTo>
                <a:cubicBezTo>
                  <a:pt x="582" y="1156"/>
                  <a:pt x="665" y="1155"/>
                  <a:pt x="748" y="1149"/>
                </a:cubicBezTo>
                <a:cubicBezTo>
                  <a:pt x="779" y="1146"/>
                  <a:pt x="786" y="1145"/>
                  <a:pt x="805" y="1143"/>
                </a:cubicBezTo>
                <a:cubicBezTo>
                  <a:pt x="764" y="1124"/>
                  <a:pt x="712" y="1123"/>
                  <a:pt x="667" y="1121"/>
                </a:cubicBezTo>
                <a:cubicBezTo>
                  <a:pt x="580" y="1117"/>
                  <a:pt x="492" y="1115"/>
                  <a:pt x="405" y="1114"/>
                </a:cubicBezTo>
                <a:cubicBezTo>
                  <a:pt x="347" y="1114"/>
                  <a:pt x="179" y="1085"/>
                  <a:pt x="230" y="1114"/>
                </a:cubicBezTo>
                <a:cubicBezTo>
                  <a:pt x="259" y="1117"/>
                  <a:pt x="269" y="1118"/>
                  <a:pt x="288" y="1109"/>
                </a:cubicBezTo>
              </a:path>
            </a:pathLst>
          </a:custGeom>
          <a:noFill/>
          <a:ln w="19050" cap="rnd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410" name="Text Box 269"/>
          <p:cNvSpPr txBox="1">
            <a:spLocks noChangeArrowheads="1"/>
          </p:cNvSpPr>
          <p:nvPr/>
        </p:nvSpPr>
        <p:spPr bwMode="auto">
          <a:xfrm>
            <a:off x="7391400" y="914400"/>
            <a:ext cx="2825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 b="1">
                <a:solidFill>
                  <a:srgbClr val="FF0000"/>
                </a:solidFill>
                <a:latin typeface="Felt Tip Roman" panose="02000400000000000000" pitchFamily="2" charset="0"/>
              </a:rPr>
              <a:t>?</a:t>
            </a:r>
          </a:p>
        </p:txBody>
      </p:sp>
      <p:sp>
        <p:nvSpPr>
          <p:cNvPr id="14411" name="Ink 98"/>
          <p:cNvSpPr>
            <a:spLocks noRot="1" noChangeAspect="1" noEditPoints="1" noChangeArrowheads="1" noChangeShapeType="1" noTextEdit="1"/>
          </p:cNvSpPr>
          <p:nvPr/>
        </p:nvSpPr>
        <p:spPr bwMode="auto">
          <a:xfrm>
            <a:off x="7715250" y="1066800"/>
            <a:ext cx="304800" cy="74613"/>
          </a:xfrm>
          <a:custGeom>
            <a:avLst/>
            <a:gdLst>
              <a:gd name="T0" fmla="*/ 2147483646 w 909"/>
              <a:gd name="T1" fmla="*/ 2147483646 h 219"/>
              <a:gd name="T2" fmla="*/ 2147483646 w 909"/>
              <a:gd name="T3" fmla="*/ 2147483646 h 219"/>
              <a:gd name="T4" fmla="*/ 2147483646 w 909"/>
              <a:gd name="T5" fmla="*/ 2147483646 h 219"/>
              <a:gd name="T6" fmla="*/ 2147483646 w 909"/>
              <a:gd name="T7" fmla="*/ 2147483646 h 219"/>
              <a:gd name="T8" fmla="*/ 2147483646 w 909"/>
              <a:gd name="T9" fmla="*/ 2147483646 h 219"/>
              <a:gd name="T10" fmla="*/ 2147483646 w 909"/>
              <a:gd name="T11" fmla="*/ 2147483646 h 219"/>
              <a:gd name="T12" fmla="*/ 2147483646 w 909"/>
              <a:gd name="T13" fmla="*/ 2147483646 h 219"/>
              <a:gd name="T14" fmla="*/ 2147483646 w 909"/>
              <a:gd name="T15" fmla="*/ 0 h 219"/>
              <a:gd name="T16" fmla="*/ 2147483646 w 909"/>
              <a:gd name="T17" fmla="*/ 2147483646 h 219"/>
              <a:gd name="T18" fmla="*/ 2147483646 w 909"/>
              <a:gd name="T19" fmla="*/ 2147483646 h 219"/>
              <a:gd name="T20" fmla="*/ 2147483646 w 909"/>
              <a:gd name="T21" fmla="*/ 2147483646 h 219"/>
              <a:gd name="T22" fmla="*/ 2147483646 w 909"/>
              <a:gd name="T23" fmla="*/ 2147483646 h 219"/>
              <a:gd name="T24" fmla="*/ 0 w 909"/>
              <a:gd name="T25" fmla="*/ 2147483646 h 219"/>
              <a:gd name="T26" fmla="*/ 2147483646 w 909"/>
              <a:gd name="T27" fmla="*/ 2147483646 h 219"/>
              <a:gd name="T28" fmla="*/ 2147483646 w 909"/>
              <a:gd name="T29" fmla="*/ 2147483646 h 219"/>
              <a:gd name="T30" fmla="*/ 2147483646 w 909"/>
              <a:gd name="T31" fmla="*/ 2147483646 h 219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w 909"/>
              <a:gd name="T49" fmla="*/ 0 h 219"/>
              <a:gd name="T50" fmla="*/ 909 w 909"/>
              <a:gd name="T51" fmla="*/ 219 h 219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T48" t="T49" r="T50" b="T51"/>
            <a:pathLst>
              <a:path w="909" h="219" extrusionOk="0">
                <a:moveTo>
                  <a:pt x="908" y="134"/>
                </a:moveTo>
                <a:cubicBezTo>
                  <a:pt x="885" y="131"/>
                  <a:pt x="868" y="121"/>
                  <a:pt x="847" y="118"/>
                </a:cubicBezTo>
                <a:cubicBezTo>
                  <a:pt x="817" y="114"/>
                  <a:pt x="787" y="114"/>
                  <a:pt x="757" y="111"/>
                </a:cubicBezTo>
                <a:cubicBezTo>
                  <a:pt x="704" y="106"/>
                  <a:pt x="651" y="103"/>
                  <a:pt x="598" y="99"/>
                </a:cubicBezTo>
                <a:cubicBezTo>
                  <a:pt x="527" y="94"/>
                  <a:pt x="457" y="94"/>
                  <a:pt x="386" y="93"/>
                </a:cubicBezTo>
                <a:cubicBezTo>
                  <a:pt x="301" y="92"/>
                  <a:pt x="216" y="92"/>
                  <a:pt x="131" y="97"/>
                </a:cubicBezTo>
                <a:cubicBezTo>
                  <a:pt x="84" y="100"/>
                  <a:pt x="96" y="87"/>
                  <a:pt x="139" y="84"/>
                </a:cubicBezTo>
              </a:path>
              <a:path w="909" h="219" extrusionOk="0">
                <a:moveTo>
                  <a:pt x="228" y="0"/>
                </a:moveTo>
                <a:cubicBezTo>
                  <a:pt x="225" y="5"/>
                  <a:pt x="223" y="9"/>
                  <a:pt x="220" y="14"/>
                </a:cubicBezTo>
                <a:cubicBezTo>
                  <a:pt x="256" y="-12"/>
                  <a:pt x="187" y="30"/>
                  <a:pt x="181" y="33"/>
                </a:cubicBezTo>
                <a:cubicBezTo>
                  <a:pt x="161" y="44"/>
                  <a:pt x="142" y="55"/>
                  <a:pt x="122" y="67"/>
                </a:cubicBezTo>
                <a:cubicBezTo>
                  <a:pt x="94" y="83"/>
                  <a:pt x="63" y="98"/>
                  <a:pt x="34" y="112"/>
                </a:cubicBezTo>
                <a:cubicBezTo>
                  <a:pt x="18" y="119"/>
                  <a:pt x="11" y="122"/>
                  <a:pt x="0" y="127"/>
                </a:cubicBezTo>
                <a:cubicBezTo>
                  <a:pt x="19" y="146"/>
                  <a:pt x="30" y="143"/>
                  <a:pt x="56" y="152"/>
                </a:cubicBezTo>
                <a:cubicBezTo>
                  <a:pt x="78" y="160"/>
                  <a:pt x="101" y="167"/>
                  <a:pt x="122" y="177"/>
                </a:cubicBezTo>
                <a:cubicBezTo>
                  <a:pt x="153" y="192"/>
                  <a:pt x="182" y="208"/>
                  <a:pt x="214" y="218"/>
                </a:cubicBezTo>
              </a:path>
            </a:pathLst>
          </a:custGeom>
          <a:noFill/>
          <a:ln w="28575" cap="rnd" cmpd="sng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63" name="Text Box 245"/>
          <p:cNvSpPr txBox="1">
            <a:spLocks noChangeArrowheads="1"/>
          </p:cNvSpPr>
          <p:nvPr/>
        </p:nvSpPr>
        <p:spPr bwMode="auto">
          <a:xfrm>
            <a:off x="5540375" y="2819400"/>
            <a:ext cx="137795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Char char="-"/>
            </a:pPr>
            <a:r>
              <a:rPr lang="en-US" altLang="en-US" sz="1600" dirty="0">
                <a:solidFill>
                  <a:srgbClr val="008000"/>
                </a:solidFill>
                <a:latin typeface="Felt Tip Roman" panose="02000400000000000000" pitchFamily="2" charset="0"/>
              </a:rPr>
              <a:t>D/R Simplicity</a:t>
            </a:r>
          </a:p>
        </p:txBody>
      </p:sp>
      <p:grpSp>
        <p:nvGrpSpPr>
          <p:cNvPr id="209" name="Group 1107"/>
          <p:cNvGrpSpPr>
            <a:grpSpLocks/>
          </p:cNvGrpSpPr>
          <p:nvPr/>
        </p:nvGrpSpPr>
        <p:grpSpPr bwMode="auto">
          <a:xfrm>
            <a:off x="4343400" y="4876800"/>
            <a:ext cx="457200" cy="457200"/>
            <a:chOff x="1104" y="1008"/>
            <a:chExt cx="431" cy="432"/>
          </a:xfrm>
        </p:grpSpPr>
        <p:sp>
          <p:nvSpPr>
            <p:cNvPr id="210" name="Ink 1108"/>
            <p:cNvSpPr>
              <a:spLocks noRot="1" noChangeAspect="1" noEditPoints="1" noChangeArrowheads="1" noChangeShapeType="1" noTextEdit="1"/>
            </p:cNvSpPr>
            <p:nvPr/>
          </p:nvSpPr>
          <p:spPr bwMode="auto">
            <a:xfrm>
              <a:off x="1104" y="1008"/>
              <a:ext cx="431" cy="432"/>
            </a:xfrm>
            <a:custGeom>
              <a:avLst/>
              <a:gdLst>
                <a:gd name="T0" fmla="*/ 0 w 1265"/>
                <a:gd name="T1" fmla="*/ 0 h 1268"/>
                <a:gd name="T2" fmla="*/ 0 w 1265"/>
                <a:gd name="T3" fmla="*/ 0 h 1268"/>
                <a:gd name="T4" fmla="*/ 0 w 1265"/>
                <a:gd name="T5" fmla="*/ 0 h 1268"/>
                <a:gd name="T6" fmla="*/ 0 w 1265"/>
                <a:gd name="T7" fmla="*/ 0 h 1268"/>
                <a:gd name="T8" fmla="*/ 0 w 1265"/>
                <a:gd name="T9" fmla="*/ 0 h 1268"/>
                <a:gd name="T10" fmla="*/ 0 w 1265"/>
                <a:gd name="T11" fmla="*/ 0 h 1268"/>
                <a:gd name="T12" fmla="*/ 0 w 1265"/>
                <a:gd name="T13" fmla="*/ 0 h 1268"/>
                <a:gd name="T14" fmla="*/ 0 w 1265"/>
                <a:gd name="T15" fmla="*/ 0 h 1268"/>
                <a:gd name="T16" fmla="*/ 0 w 1265"/>
                <a:gd name="T17" fmla="*/ 0 h 1268"/>
                <a:gd name="T18" fmla="*/ 0 w 1265"/>
                <a:gd name="T19" fmla="*/ 0 h 1268"/>
                <a:gd name="T20" fmla="*/ 0 w 1265"/>
                <a:gd name="T21" fmla="*/ 0 h 1268"/>
                <a:gd name="T22" fmla="*/ 0 w 1265"/>
                <a:gd name="T23" fmla="*/ 0 h 1268"/>
                <a:gd name="T24" fmla="*/ 0 w 1265"/>
                <a:gd name="T25" fmla="*/ 0 h 1268"/>
                <a:gd name="T26" fmla="*/ 0 w 1265"/>
                <a:gd name="T27" fmla="*/ 0 h 1268"/>
                <a:gd name="T28" fmla="*/ 0 w 1265"/>
                <a:gd name="T29" fmla="*/ 0 h 1268"/>
                <a:gd name="T30" fmla="*/ 0 w 1265"/>
                <a:gd name="T31" fmla="*/ 0 h 1268"/>
                <a:gd name="T32" fmla="*/ 0 w 1265"/>
                <a:gd name="T33" fmla="*/ 0 h 1268"/>
                <a:gd name="T34" fmla="*/ 0 w 1265"/>
                <a:gd name="T35" fmla="*/ 0 h 1268"/>
                <a:gd name="T36" fmla="*/ 0 w 1265"/>
                <a:gd name="T37" fmla="*/ 0 h 1268"/>
                <a:gd name="T38" fmla="*/ 0 w 1265"/>
                <a:gd name="T39" fmla="*/ 0 h 1268"/>
                <a:gd name="T40" fmla="*/ 0 w 1265"/>
                <a:gd name="T41" fmla="*/ 0 h 1268"/>
                <a:gd name="T42" fmla="*/ 0 w 1265"/>
                <a:gd name="T43" fmla="*/ 0 h 1268"/>
                <a:gd name="T44" fmla="*/ 0 w 1265"/>
                <a:gd name="T45" fmla="*/ 0 h 1268"/>
                <a:gd name="T46" fmla="*/ 0 w 1265"/>
                <a:gd name="T47" fmla="*/ 0 h 1268"/>
                <a:gd name="T48" fmla="*/ 0 w 1265"/>
                <a:gd name="T49" fmla="*/ 0 h 1268"/>
                <a:gd name="T50" fmla="*/ 0 w 1265"/>
                <a:gd name="T51" fmla="*/ 0 h 1268"/>
                <a:gd name="T52" fmla="*/ 0 w 1265"/>
                <a:gd name="T53" fmla="*/ 0 h 1268"/>
                <a:gd name="T54" fmla="*/ 0 w 1265"/>
                <a:gd name="T55" fmla="*/ 0 h 1268"/>
                <a:gd name="T56" fmla="*/ 0 w 1265"/>
                <a:gd name="T57" fmla="*/ 0 h 1268"/>
                <a:gd name="T58" fmla="*/ 0 w 1265"/>
                <a:gd name="T59" fmla="*/ 0 h 1268"/>
                <a:gd name="T60" fmla="*/ 0 w 1265"/>
                <a:gd name="T61" fmla="*/ 0 h 1268"/>
                <a:gd name="T62" fmla="*/ 0 w 1265"/>
                <a:gd name="T63" fmla="*/ 0 h 1268"/>
                <a:gd name="T64" fmla="*/ 0 w 1265"/>
                <a:gd name="T65" fmla="*/ 0 h 1268"/>
                <a:gd name="T66" fmla="*/ 0 w 1265"/>
                <a:gd name="T67" fmla="*/ 0 h 1268"/>
                <a:gd name="T68" fmla="*/ 0 w 1265"/>
                <a:gd name="T69" fmla="*/ 0 h 1268"/>
                <a:gd name="T70" fmla="*/ 0 w 1265"/>
                <a:gd name="T71" fmla="*/ 0 h 1268"/>
                <a:gd name="T72" fmla="*/ 0 w 1265"/>
                <a:gd name="T73" fmla="*/ 0 h 1268"/>
                <a:gd name="T74" fmla="*/ 0 w 1265"/>
                <a:gd name="T75" fmla="*/ 0 h 1268"/>
                <a:gd name="T76" fmla="*/ 0 w 1265"/>
                <a:gd name="T77" fmla="*/ 0 h 1268"/>
                <a:gd name="T78" fmla="*/ 0 w 1265"/>
                <a:gd name="T79" fmla="*/ 0 h 1268"/>
                <a:gd name="T80" fmla="*/ 0 w 1265"/>
                <a:gd name="T81" fmla="*/ 0 h 1268"/>
                <a:gd name="T82" fmla="*/ 0 w 1265"/>
                <a:gd name="T83" fmla="*/ 0 h 1268"/>
                <a:gd name="T84" fmla="*/ 0 w 1265"/>
                <a:gd name="T85" fmla="*/ 0 h 1268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1265"/>
                <a:gd name="T130" fmla="*/ 0 h 1268"/>
                <a:gd name="T131" fmla="*/ 1265 w 1265"/>
                <a:gd name="T132" fmla="*/ 1268 h 1268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1265" h="1268" extrusionOk="0">
                  <a:moveTo>
                    <a:pt x="718" y="135"/>
                  </a:moveTo>
                  <a:cubicBezTo>
                    <a:pt x="698" y="106"/>
                    <a:pt x="687" y="75"/>
                    <a:pt x="656" y="54"/>
                  </a:cubicBezTo>
                  <a:cubicBezTo>
                    <a:pt x="634" y="39"/>
                    <a:pt x="589" y="17"/>
                    <a:pt x="563" y="13"/>
                  </a:cubicBezTo>
                  <a:cubicBezTo>
                    <a:pt x="479" y="1"/>
                    <a:pt x="395" y="41"/>
                    <a:pt x="329" y="88"/>
                  </a:cubicBezTo>
                  <a:cubicBezTo>
                    <a:pt x="255" y="141"/>
                    <a:pt x="192" y="215"/>
                    <a:pt x="144" y="292"/>
                  </a:cubicBezTo>
                  <a:cubicBezTo>
                    <a:pt x="82" y="390"/>
                    <a:pt x="36" y="502"/>
                    <a:pt x="13" y="616"/>
                  </a:cubicBezTo>
                  <a:cubicBezTo>
                    <a:pt x="-9" y="727"/>
                    <a:pt x="-12" y="853"/>
                    <a:pt x="38" y="957"/>
                  </a:cubicBezTo>
                  <a:cubicBezTo>
                    <a:pt x="105" y="1095"/>
                    <a:pt x="253" y="1163"/>
                    <a:pt x="400" y="1177"/>
                  </a:cubicBezTo>
                  <a:cubicBezTo>
                    <a:pt x="575" y="1193"/>
                    <a:pt x="754" y="1148"/>
                    <a:pt x="907" y="1065"/>
                  </a:cubicBezTo>
                  <a:cubicBezTo>
                    <a:pt x="1006" y="1011"/>
                    <a:pt x="1086" y="941"/>
                    <a:pt x="1129" y="835"/>
                  </a:cubicBezTo>
                  <a:cubicBezTo>
                    <a:pt x="1170" y="735"/>
                    <a:pt x="1165" y="625"/>
                    <a:pt x="1139" y="522"/>
                  </a:cubicBezTo>
                  <a:cubicBezTo>
                    <a:pt x="1094" y="343"/>
                    <a:pt x="988" y="190"/>
                    <a:pt x="842" y="79"/>
                  </a:cubicBezTo>
                  <a:cubicBezTo>
                    <a:pt x="790" y="39"/>
                    <a:pt x="716" y="-5"/>
                    <a:pt x="648" y="1"/>
                  </a:cubicBezTo>
                  <a:cubicBezTo>
                    <a:pt x="593" y="6"/>
                    <a:pt x="634" y="6"/>
                    <a:pt x="606" y="39"/>
                  </a:cubicBezTo>
                </a:path>
                <a:path w="1265" h="1268" extrusionOk="0">
                  <a:moveTo>
                    <a:pt x="62" y="170"/>
                  </a:moveTo>
                  <a:cubicBezTo>
                    <a:pt x="42" y="187"/>
                    <a:pt x="40" y="200"/>
                    <a:pt x="41" y="229"/>
                  </a:cubicBezTo>
                  <a:cubicBezTo>
                    <a:pt x="42" y="259"/>
                    <a:pt x="43" y="289"/>
                    <a:pt x="47" y="319"/>
                  </a:cubicBezTo>
                  <a:cubicBezTo>
                    <a:pt x="50" y="342"/>
                    <a:pt x="54" y="366"/>
                    <a:pt x="58" y="389"/>
                  </a:cubicBezTo>
                  <a:cubicBezTo>
                    <a:pt x="63" y="419"/>
                    <a:pt x="68" y="434"/>
                    <a:pt x="99" y="423"/>
                  </a:cubicBezTo>
                  <a:cubicBezTo>
                    <a:pt x="121" y="415"/>
                    <a:pt x="143" y="409"/>
                    <a:pt x="163" y="397"/>
                  </a:cubicBezTo>
                  <a:cubicBezTo>
                    <a:pt x="193" y="379"/>
                    <a:pt x="224" y="365"/>
                    <a:pt x="255" y="350"/>
                  </a:cubicBezTo>
                  <a:cubicBezTo>
                    <a:pt x="294" y="331"/>
                    <a:pt x="332" y="311"/>
                    <a:pt x="372" y="295"/>
                  </a:cubicBezTo>
                  <a:cubicBezTo>
                    <a:pt x="398" y="284"/>
                    <a:pt x="423" y="271"/>
                    <a:pt x="449" y="264"/>
                  </a:cubicBezTo>
                  <a:cubicBezTo>
                    <a:pt x="431" y="285"/>
                    <a:pt x="433" y="287"/>
                    <a:pt x="409" y="295"/>
                  </a:cubicBezTo>
                </a:path>
                <a:path w="1265" h="1268" extrusionOk="0">
                  <a:moveTo>
                    <a:pt x="249" y="955"/>
                  </a:moveTo>
                  <a:cubicBezTo>
                    <a:pt x="243" y="981"/>
                    <a:pt x="250" y="999"/>
                    <a:pt x="266" y="1024"/>
                  </a:cubicBezTo>
                  <a:cubicBezTo>
                    <a:pt x="281" y="1047"/>
                    <a:pt x="298" y="1063"/>
                    <a:pt x="319" y="1080"/>
                  </a:cubicBezTo>
                  <a:cubicBezTo>
                    <a:pt x="343" y="1100"/>
                    <a:pt x="375" y="1111"/>
                    <a:pt x="403" y="1124"/>
                  </a:cubicBezTo>
                  <a:cubicBezTo>
                    <a:pt x="388" y="1141"/>
                    <a:pt x="371" y="1165"/>
                    <a:pt x="350" y="1176"/>
                  </a:cubicBezTo>
                  <a:cubicBezTo>
                    <a:pt x="323" y="1190"/>
                    <a:pt x="287" y="1180"/>
                    <a:pt x="259" y="1192"/>
                  </a:cubicBezTo>
                  <a:cubicBezTo>
                    <a:pt x="232" y="1204"/>
                    <a:pt x="201" y="1222"/>
                    <a:pt x="175" y="1237"/>
                  </a:cubicBezTo>
                  <a:cubicBezTo>
                    <a:pt x="150" y="1251"/>
                    <a:pt x="137" y="1265"/>
                    <a:pt x="108" y="1265"/>
                  </a:cubicBezTo>
                  <a:cubicBezTo>
                    <a:pt x="132" y="1245"/>
                    <a:pt x="148" y="1233"/>
                    <a:pt x="171" y="1211"/>
                  </a:cubicBezTo>
                </a:path>
                <a:path w="1265" h="1268" extrusionOk="0">
                  <a:moveTo>
                    <a:pt x="947" y="516"/>
                  </a:moveTo>
                  <a:cubicBezTo>
                    <a:pt x="938" y="531"/>
                    <a:pt x="936" y="536"/>
                    <a:pt x="929" y="545"/>
                  </a:cubicBezTo>
                  <a:cubicBezTo>
                    <a:pt x="914" y="526"/>
                    <a:pt x="916" y="502"/>
                    <a:pt x="920" y="473"/>
                  </a:cubicBezTo>
                  <a:cubicBezTo>
                    <a:pt x="925" y="433"/>
                    <a:pt x="927" y="393"/>
                    <a:pt x="931" y="353"/>
                  </a:cubicBezTo>
                  <a:cubicBezTo>
                    <a:pt x="934" y="321"/>
                    <a:pt x="934" y="289"/>
                    <a:pt x="934" y="257"/>
                  </a:cubicBezTo>
                  <a:cubicBezTo>
                    <a:pt x="934" y="242"/>
                    <a:pt x="933" y="231"/>
                    <a:pt x="931" y="217"/>
                  </a:cubicBezTo>
                  <a:cubicBezTo>
                    <a:pt x="961" y="209"/>
                    <a:pt x="963" y="214"/>
                    <a:pt x="987" y="231"/>
                  </a:cubicBezTo>
                  <a:cubicBezTo>
                    <a:pt x="1008" y="246"/>
                    <a:pt x="1033" y="255"/>
                    <a:pt x="1057" y="264"/>
                  </a:cubicBezTo>
                  <a:cubicBezTo>
                    <a:pt x="1090" y="277"/>
                    <a:pt x="1125" y="284"/>
                    <a:pt x="1157" y="300"/>
                  </a:cubicBezTo>
                  <a:cubicBezTo>
                    <a:pt x="1201" y="321"/>
                    <a:pt x="1241" y="345"/>
                    <a:pt x="1264" y="389"/>
                  </a:cubicBezTo>
                </a:path>
              </a:pathLst>
            </a:custGeom>
            <a:noFill/>
            <a:ln w="19050" cap="rnd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" name="Ink 1109"/>
            <p:cNvSpPr>
              <a:spLocks noRot="1" noChangeAspect="1" noEditPoints="1" noChangeArrowheads="1" noChangeShapeType="1" noTextEdit="1"/>
            </p:cNvSpPr>
            <p:nvPr/>
          </p:nvSpPr>
          <p:spPr bwMode="auto">
            <a:xfrm>
              <a:off x="1390" y="1329"/>
              <a:ext cx="62" cy="97"/>
            </a:xfrm>
            <a:custGeom>
              <a:avLst/>
              <a:gdLst>
                <a:gd name="T0" fmla="*/ 0 w 274"/>
                <a:gd name="T1" fmla="*/ 0 h 427"/>
                <a:gd name="T2" fmla="*/ 0 w 274"/>
                <a:gd name="T3" fmla="*/ 0 h 427"/>
                <a:gd name="T4" fmla="*/ 0 w 274"/>
                <a:gd name="T5" fmla="*/ 0 h 427"/>
                <a:gd name="T6" fmla="*/ 0 w 274"/>
                <a:gd name="T7" fmla="*/ 0 h 427"/>
                <a:gd name="T8" fmla="*/ 0 w 274"/>
                <a:gd name="T9" fmla="*/ 0 h 427"/>
                <a:gd name="T10" fmla="*/ 0 w 274"/>
                <a:gd name="T11" fmla="*/ 0 h 427"/>
                <a:gd name="T12" fmla="*/ 0 w 274"/>
                <a:gd name="T13" fmla="*/ 0 h 427"/>
                <a:gd name="T14" fmla="*/ 0 w 274"/>
                <a:gd name="T15" fmla="*/ 0 h 427"/>
                <a:gd name="T16" fmla="*/ 0 w 274"/>
                <a:gd name="T17" fmla="*/ 0 h 42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74"/>
                <a:gd name="T28" fmla="*/ 0 h 427"/>
                <a:gd name="T29" fmla="*/ 274 w 274"/>
                <a:gd name="T30" fmla="*/ 427 h 42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74" h="427" extrusionOk="0">
                  <a:moveTo>
                    <a:pt x="0" y="3"/>
                  </a:moveTo>
                  <a:cubicBezTo>
                    <a:pt x="38" y="-2"/>
                    <a:pt x="77" y="3"/>
                    <a:pt x="115" y="3"/>
                  </a:cubicBezTo>
                  <a:cubicBezTo>
                    <a:pt x="146" y="3"/>
                    <a:pt x="181" y="3"/>
                    <a:pt x="212" y="9"/>
                  </a:cubicBezTo>
                  <a:cubicBezTo>
                    <a:pt x="247" y="16"/>
                    <a:pt x="266" y="22"/>
                    <a:pt x="273" y="59"/>
                  </a:cubicBezTo>
                  <a:cubicBezTo>
                    <a:pt x="277" y="80"/>
                    <a:pt x="264" y="98"/>
                    <a:pt x="256" y="115"/>
                  </a:cubicBezTo>
                  <a:cubicBezTo>
                    <a:pt x="245" y="139"/>
                    <a:pt x="231" y="157"/>
                    <a:pt x="216" y="178"/>
                  </a:cubicBezTo>
                  <a:cubicBezTo>
                    <a:pt x="182" y="227"/>
                    <a:pt x="135" y="266"/>
                    <a:pt x="100" y="313"/>
                  </a:cubicBezTo>
                  <a:cubicBezTo>
                    <a:pt x="80" y="340"/>
                    <a:pt x="45" y="372"/>
                    <a:pt x="40" y="404"/>
                  </a:cubicBezTo>
                  <a:cubicBezTo>
                    <a:pt x="40" y="411"/>
                    <a:pt x="40" y="419"/>
                    <a:pt x="40" y="426"/>
                  </a:cubicBezTo>
                </a:path>
              </a:pathLst>
            </a:custGeom>
            <a:noFill/>
            <a:ln w="19050" cap="rnd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13" name="Comment 107"/>
          <p:cNvSpPr>
            <a:spLocks noRot="1" noChangeAspect="1" noEditPoints="1" noChangeArrowheads="1" noChangeShapeType="1" noTextEdit="1"/>
          </p:cNvSpPr>
          <p:nvPr/>
        </p:nvSpPr>
        <p:spPr bwMode="auto">
          <a:xfrm>
            <a:off x="4267200" y="2667000"/>
            <a:ext cx="396875" cy="496888"/>
          </a:xfrm>
          <a:custGeom>
            <a:avLst/>
            <a:gdLst>
              <a:gd name="T0" fmla="*/ 2147483646 w 1713"/>
              <a:gd name="T1" fmla="*/ 2147483646 h 2145"/>
              <a:gd name="T2" fmla="*/ 2147483646 w 1713"/>
              <a:gd name="T3" fmla="*/ 2147483646 h 2145"/>
              <a:gd name="T4" fmla="*/ 2147483646 w 1713"/>
              <a:gd name="T5" fmla="*/ 2147483646 h 2145"/>
              <a:gd name="T6" fmla="*/ 2147483646 w 1713"/>
              <a:gd name="T7" fmla="*/ 2147483646 h 2145"/>
              <a:gd name="T8" fmla="*/ 2147483646 w 1713"/>
              <a:gd name="T9" fmla="*/ 2147483646 h 2145"/>
              <a:gd name="T10" fmla="*/ 2147483646 w 1713"/>
              <a:gd name="T11" fmla="*/ 2147483646 h 2145"/>
              <a:gd name="T12" fmla="*/ 2147483646 w 1713"/>
              <a:gd name="T13" fmla="*/ 2147483646 h 2145"/>
              <a:gd name="T14" fmla="*/ 2147483646 w 1713"/>
              <a:gd name="T15" fmla="*/ 2147483646 h 2145"/>
              <a:gd name="T16" fmla="*/ 2147483646 w 1713"/>
              <a:gd name="T17" fmla="*/ 2147483646 h 2145"/>
              <a:gd name="T18" fmla="*/ 2147483646 w 1713"/>
              <a:gd name="T19" fmla="*/ 2147483646 h 2145"/>
              <a:gd name="T20" fmla="*/ 2147483646 w 1713"/>
              <a:gd name="T21" fmla="*/ 2147483646 h 2145"/>
              <a:gd name="T22" fmla="*/ 2147483646 w 1713"/>
              <a:gd name="T23" fmla="*/ 2147483646 h 2145"/>
              <a:gd name="T24" fmla="*/ 2147483646 w 1713"/>
              <a:gd name="T25" fmla="*/ 2147483646 h 2145"/>
              <a:gd name="T26" fmla="*/ 2147483646 w 1713"/>
              <a:gd name="T27" fmla="*/ 2147483646 h 2145"/>
              <a:gd name="T28" fmla="*/ 2147483646 w 1713"/>
              <a:gd name="T29" fmla="*/ 2147483646 h 2145"/>
              <a:gd name="T30" fmla="*/ 2147483646 w 1713"/>
              <a:gd name="T31" fmla="*/ 2147483646 h 2145"/>
              <a:gd name="T32" fmla="*/ 2147483646 w 1713"/>
              <a:gd name="T33" fmla="*/ 2147483646 h 2145"/>
              <a:gd name="T34" fmla="*/ 2147483646 w 1713"/>
              <a:gd name="T35" fmla="*/ 2147483646 h 2145"/>
              <a:gd name="T36" fmla="*/ 2147483646 w 1713"/>
              <a:gd name="T37" fmla="*/ 2147483646 h 2145"/>
              <a:gd name="T38" fmla="*/ 2147483646 w 1713"/>
              <a:gd name="T39" fmla="*/ 2147483646 h 2145"/>
              <a:gd name="T40" fmla="*/ 2147483646 w 1713"/>
              <a:gd name="T41" fmla="*/ 2147483646 h 2145"/>
              <a:gd name="T42" fmla="*/ 2147483646 w 1713"/>
              <a:gd name="T43" fmla="*/ 2147483646 h 2145"/>
              <a:gd name="T44" fmla="*/ 2147483646 w 1713"/>
              <a:gd name="T45" fmla="*/ 2147483646 h 2145"/>
              <a:gd name="T46" fmla="*/ 2147483646 w 1713"/>
              <a:gd name="T47" fmla="*/ 2147483646 h 2145"/>
              <a:gd name="T48" fmla="*/ 2147483646 w 1713"/>
              <a:gd name="T49" fmla="*/ 2147483646 h 2145"/>
              <a:gd name="T50" fmla="*/ 2147483646 w 1713"/>
              <a:gd name="T51" fmla="*/ 2147483646 h 2145"/>
              <a:gd name="T52" fmla="*/ 2147483646 w 1713"/>
              <a:gd name="T53" fmla="*/ 2147483646 h 2145"/>
              <a:gd name="T54" fmla="*/ 2147483646 w 1713"/>
              <a:gd name="T55" fmla="*/ 2147483646 h 2145"/>
              <a:gd name="T56" fmla="*/ 2147483646 w 1713"/>
              <a:gd name="T57" fmla="*/ 2147483646 h 2145"/>
              <a:gd name="T58" fmla="*/ 2147483646 w 1713"/>
              <a:gd name="T59" fmla="*/ 2147483646 h 2145"/>
              <a:gd name="T60" fmla="*/ 2147483646 w 1713"/>
              <a:gd name="T61" fmla="*/ 2147483646 h 2145"/>
              <a:gd name="T62" fmla="*/ 2147483646 w 1713"/>
              <a:gd name="T63" fmla="*/ 2147483646 h 2145"/>
              <a:gd name="T64" fmla="*/ 2147483646 w 1713"/>
              <a:gd name="T65" fmla="*/ 2147483646 h 2145"/>
              <a:gd name="T66" fmla="*/ 2147483646 w 1713"/>
              <a:gd name="T67" fmla="*/ 2147483646 h 2145"/>
              <a:gd name="T68" fmla="*/ 2147483646 w 1713"/>
              <a:gd name="T69" fmla="*/ 2147483646 h 2145"/>
              <a:gd name="T70" fmla="*/ 2147483646 w 1713"/>
              <a:gd name="T71" fmla="*/ 2147483646 h 2145"/>
              <a:gd name="T72" fmla="*/ 2147483646 w 1713"/>
              <a:gd name="T73" fmla="*/ 2147483646 h 2145"/>
              <a:gd name="T74" fmla="*/ 2147483646 w 1713"/>
              <a:gd name="T75" fmla="*/ 2147483646 h 2145"/>
              <a:gd name="T76" fmla="*/ 2147483646 w 1713"/>
              <a:gd name="T77" fmla="*/ 2147483646 h 2145"/>
              <a:gd name="T78" fmla="*/ 2147483646 w 1713"/>
              <a:gd name="T79" fmla="*/ 2147483646 h 2145"/>
              <a:gd name="T80" fmla="*/ 2147483646 w 1713"/>
              <a:gd name="T81" fmla="*/ 2147483646 h 2145"/>
              <a:gd name="T82" fmla="*/ 2147483646 w 1713"/>
              <a:gd name="T83" fmla="*/ 2147483646 h 2145"/>
              <a:gd name="T84" fmla="*/ 2147483646 w 1713"/>
              <a:gd name="T85" fmla="*/ 2147483646 h 2145"/>
              <a:gd name="T86" fmla="*/ 2147483646 w 1713"/>
              <a:gd name="T87" fmla="*/ 2147483646 h 2145"/>
              <a:gd name="T88" fmla="*/ 2147483646 w 1713"/>
              <a:gd name="T89" fmla="*/ 2147483646 h 2145"/>
              <a:gd name="T90" fmla="*/ 2147483646 w 1713"/>
              <a:gd name="T91" fmla="*/ 2147483646 h 2145"/>
              <a:gd name="T92" fmla="*/ 2147483646 w 1713"/>
              <a:gd name="T93" fmla="*/ 2147483646 h 2145"/>
              <a:gd name="T94" fmla="*/ 2147483646 w 1713"/>
              <a:gd name="T95" fmla="*/ 2147483646 h 2145"/>
              <a:gd name="T96" fmla="*/ 2147483646 w 1713"/>
              <a:gd name="T97" fmla="*/ 2147483646 h 2145"/>
              <a:gd name="T98" fmla="*/ 2147483646 w 1713"/>
              <a:gd name="T99" fmla="*/ 2147483646 h 2145"/>
              <a:gd name="T100" fmla="*/ 2147483646 w 1713"/>
              <a:gd name="T101" fmla="*/ 2147483646 h 2145"/>
              <a:gd name="T102" fmla="*/ 2147483646 w 1713"/>
              <a:gd name="T103" fmla="*/ 2147483646 h 2145"/>
              <a:gd name="T104" fmla="*/ 2147483646 w 1713"/>
              <a:gd name="T105" fmla="*/ 2147483646 h 2145"/>
              <a:gd name="T106" fmla="*/ 2147483646 w 1713"/>
              <a:gd name="T107" fmla="*/ 2147483646 h 2145"/>
              <a:gd name="T108" fmla="*/ 2147483646 w 1713"/>
              <a:gd name="T109" fmla="*/ 2147483646 h 2145"/>
              <a:gd name="T110" fmla="*/ 2147483646 w 1713"/>
              <a:gd name="T111" fmla="*/ 2147483646 h 2145"/>
              <a:gd name="T112" fmla="*/ 2147483646 w 1713"/>
              <a:gd name="T113" fmla="*/ 2147483646 h 2145"/>
              <a:gd name="T114" fmla="*/ 2147483646 w 1713"/>
              <a:gd name="T115" fmla="*/ 2147483646 h 2145"/>
              <a:gd name="T116" fmla="*/ 2147483646 w 1713"/>
              <a:gd name="T117" fmla="*/ 2147483646 h 2145"/>
              <a:gd name="T118" fmla="*/ 2147483646 w 1713"/>
              <a:gd name="T119" fmla="*/ 2147483646 h 2145"/>
              <a:gd name="T120" fmla="*/ 2147483646 w 1713"/>
              <a:gd name="T121" fmla="*/ 2147483646 h 2145"/>
              <a:gd name="T122" fmla="*/ 2147483646 w 1713"/>
              <a:gd name="T123" fmla="*/ 2147483646 h 2145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w 1713"/>
              <a:gd name="T187" fmla="*/ 0 h 2145"/>
              <a:gd name="T188" fmla="*/ 1713 w 1713"/>
              <a:gd name="T189" fmla="*/ 2145 h 2145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T186" t="T187" r="T188" b="T189"/>
            <a:pathLst>
              <a:path w="1713" h="2145" extrusionOk="0">
                <a:moveTo>
                  <a:pt x="722" y="618"/>
                </a:moveTo>
                <a:cubicBezTo>
                  <a:pt x="718" y="581"/>
                  <a:pt x="730" y="557"/>
                  <a:pt x="708" y="524"/>
                </a:cubicBezTo>
                <a:cubicBezTo>
                  <a:pt x="640" y="423"/>
                  <a:pt x="526" y="482"/>
                  <a:pt x="447" y="537"/>
                </a:cubicBezTo>
                <a:cubicBezTo>
                  <a:pt x="291" y="645"/>
                  <a:pt x="182" y="832"/>
                  <a:pt x="104" y="1001"/>
                </a:cubicBezTo>
                <a:cubicBezTo>
                  <a:pt x="37" y="1146"/>
                  <a:pt x="-9" y="1300"/>
                  <a:pt x="0" y="1462"/>
                </a:cubicBezTo>
                <a:cubicBezTo>
                  <a:pt x="14" y="1715"/>
                  <a:pt x="187" y="1913"/>
                  <a:pt x="402" y="2031"/>
                </a:cubicBezTo>
                <a:cubicBezTo>
                  <a:pt x="558" y="2117"/>
                  <a:pt x="741" y="2157"/>
                  <a:pt x="918" y="2144"/>
                </a:cubicBezTo>
                <a:cubicBezTo>
                  <a:pt x="1097" y="2131"/>
                  <a:pt x="1268" y="2059"/>
                  <a:pt x="1399" y="1937"/>
                </a:cubicBezTo>
                <a:cubicBezTo>
                  <a:pt x="1734" y="1626"/>
                  <a:pt x="1749" y="1077"/>
                  <a:pt x="1531" y="697"/>
                </a:cubicBezTo>
                <a:cubicBezTo>
                  <a:pt x="1446" y="549"/>
                  <a:pt x="1311" y="436"/>
                  <a:pt x="1138" y="413"/>
                </a:cubicBezTo>
                <a:cubicBezTo>
                  <a:pt x="979" y="392"/>
                  <a:pt x="827" y="454"/>
                  <a:pt x="693" y="533"/>
                </a:cubicBezTo>
                <a:cubicBezTo>
                  <a:pt x="614" y="580"/>
                  <a:pt x="567" y="635"/>
                  <a:pt x="509" y="702"/>
                </a:cubicBezTo>
              </a:path>
              <a:path w="1713" h="2145" extrusionOk="0">
                <a:moveTo>
                  <a:pt x="747" y="332"/>
                </a:moveTo>
                <a:cubicBezTo>
                  <a:pt x="747" y="302"/>
                  <a:pt x="743" y="305"/>
                  <a:pt x="726" y="283"/>
                </a:cubicBezTo>
                <a:cubicBezTo>
                  <a:pt x="708" y="257"/>
                  <a:pt x="723" y="307"/>
                  <a:pt x="721" y="326"/>
                </a:cubicBezTo>
                <a:cubicBezTo>
                  <a:pt x="717" y="367"/>
                  <a:pt x="717" y="408"/>
                  <a:pt x="713" y="449"/>
                </a:cubicBezTo>
                <a:cubicBezTo>
                  <a:pt x="710" y="475"/>
                  <a:pt x="708" y="499"/>
                  <a:pt x="708" y="525"/>
                </a:cubicBezTo>
                <a:cubicBezTo>
                  <a:pt x="744" y="522"/>
                  <a:pt x="747" y="498"/>
                  <a:pt x="761" y="459"/>
                </a:cubicBezTo>
                <a:cubicBezTo>
                  <a:pt x="777" y="415"/>
                  <a:pt x="780" y="368"/>
                  <a:pt x="781" y="322"/>
                </a:cubicBezTo>
                <a:cubicBezTo>
                  <a:pt x="782" y="285"/>
                  <a:pt x="774" y="250"/>
                  <a:pt x="762" y="215"/>
                </a:cubicBezTo>
                <a:cubicBezTo>
                  <a:pt x="760" y="210"/>
                  <a:pt x="758" y="205"/>
                  <a:pt x="756" y="200"/>
                </a:cubicBezTo>
                <a:cubicBezTo>
                  <a:pt x="737" y="205"/>
                  <a:pt x="741" y="226"/>
                  <a:pt x="744" y="249"/>
                </a:cubicBezTo>
                <a:cubicBezTo>
                  <a:pt x="748" y="281"/>
                  <a:pt x="756" y="315"/>
                  <a:pt x="766" y="346"/>
                </a:cubicBezTo>
                <a:cubicBezTo>
                  <a:pt x="773" y="368"/>
                  <a:pt x="782" y="400"/>
                  <a:pt x="805" y="411"/>
                </a:cubicBezTo>
                <a:cubicBezTo>
                  <a:pt x="809" y="411"/>
                  <a:pt x="813" y="411"/>
                  <a:pt x="817" y="411"/>
                </a:cubicBezTo>
                <a:cubicBezTo>
                  <a:pt x="831" y="387"/>
                  <a:pt x="834" y="373"/>
                  <a:pt x="834" y="345"/>
                </a:cubicBezTo>
                <a:cubicBezTo>
                  <a:pt x="834" y="306"/>
                  <a:pt x="833" y="267"/>
                  <a:pt x="833" y="228"/>
                </a:cubicBezTo>
                <a:cubicBezTo>
                  <a:pt x="833" y="224"/>
                  <a:pt x="833" y="219"/>
                  <a:pt x="833" y="215"/>
                </a:cubicBezTo>
                <a:cubicBezTo>
                  <a:pt x="833" y="177"/>
                  <a:pt x="833" y="235"/>
                  <a:pt x="833" y="242"/>
                </a:cubicBezTo>
                <a:cubicBezTo>
                  <a:pt x="833" y="266"/>
                  <a:pt x="838" y="291"/>
                  <a:pt x="843" y="314"/>
                </a:cubicBezTo>
                <a:cubicBezTo>
                  <a:pt x="849" y="342"/>
                  <a:pt x="851" y="353"/>
                  <a:pt x="872" y="372"/>
                </a:cubicBezTo>
                <a:cubicBezTo>
                  <a:pt x="893" y="355"/>
                  <a:pt x="912" y="337"/>
                  <a:pt x="917" y="309"/>
                </a:cubicBezTo>
                <a:cubicBezTo>
                  <a:pt x="921" y="287"/>
                  <a:pt x="925" y="242"/>
                  <a:pt x="901" y="228"/>
                </a:cubicBezTo>
                <a:cubicBezTo>
                  <a:pt x="876" y="213"/>
                  <a:pt x="867" y="246"/>
                  <a:pt x="861" y="260"/>
                </a:cubicBezTo>
              </a:path>
              <a:path w="1713" h="2145" extrusionOk="0">
                <a:moveTo>
                  <a:pt x="426" y="108"/>
                </a:moveTo>
                <a:cubicBezTo>
                  <a:pt x="434" y="100"/>
                  <a:pt x="473" y="82"/>
                  <a:pt x="466" y="71"/>
                </a:cubicBezTo>
                <a:cubicBezTo>
                  <a:pt x="453" y="64"/>
                  <a:pt x="448" y="61"/>
                  <a:pt x="447" y="49"/>
                </a:cubicBezTo>
                <a:cubicBezTo>
                  <a:pt x="471" y="60"/>
                  <a:pt x="475" y="76"/>
                  <a:pt x="478" y="105"/>
                </a:cubicBezTo>
                <a:cubicBezTo>
                  <a:pt x="481" y="134"/>
                  <a:pt x="480" y="162"/>
                  <a:pt x="480" y="191"/>
                </a:cubicBezTo>
                <a:cubicBezTo>
                  <a:pt x="480" y="197"/>
                  <a:pt x="480" y="247"/>
                  <a:pt x="484" y="251"/>
                </a:cubicBezTo>
                <a:cubicBezTo>
                  <a:pt x="501" y="255"/>
                  <a:pt x="506" y="256"/>
                  <a:pt x="503" y="237"/>
                </a:cubicBezTo>
              </a:path>
              <a:path w="1713" h="2145" extrusionOk="0">
                <a:moveTo>
                  <a:pt x="431" y="62"/>
                </a:moveTo>
                <a:cubicBezTo>
                  <a:pt x="459" y="49"/>
                  <a:pt x="482" y="33"/>
                  <a:pt x="514" y="30"/>
                </a:cubicBezTo>
                <a:cubicBezTo>
                  <a:pt x="563" y="25"/>
                  <a:pt x="613" y="16"/>
                  <a:pt x="663" y="13"/>
                </a:cubicBezTo>
                <a:cubicBezTo>
                  <a:pt x="730" y="9"/>
                  <a:pt x="798" y="4"/>
                  <a:pt x="865" y="1"/>
                </a:cubicBezTo>
                <a:cubicBezTo>
                  <a:pt x="945" y="-2"/>
                  <a:pt x="1026" y="2"/>
                  <a:pt x="1106" y="0"/>
                </a:cubicBezTo>
                <a:cubicBezTo>
                  <a:pt x="1118" y="0"/>
                  <a:pt x="1122" y="0"/>
                  <a:pt x="1130" y="0"/>
                </a:cubicBezTo>
              </a:path>
              <a:path w="1713" h="2145" extrusionOk="0">
                <a:moveTo>
                  <a:pt x="1105" y="10"/>
                </a:moveTo>
                <a:cubicBezTo>
                  <a:pt x="1124" y="30"/>
                  <a:pt x="1123" y="23"/>
                  <a:pt x="1117" y="67"/>
                </a:cubicBezTo>
                <a:cubicBezTo>
                  <a:pt x="1113" y="95"/>
                  <a:pt x="1113" y="121"/>
                  <a:pt x="1114" y="149"/>
                </a:cubicBezTo>
                <a:cubicBezTo>
                  <a:pt x="1115" y="170"/>
                  <a:pt x="1115" y="189"/>
                  <a:pt x="1117" y="209"/>
                </a:cubicBezTo>
                <a:cubicBezTo>
                  <a:pt x="1095" y="205"/>
                  <a:pt x="1074" y="199"/>
                  <a:pt x="1053" y="194"/>
                </a:cubicBezTo>
                <a:cubicBezTo>
                  <a:pt x="1031" y="189"/>
                  <a:pt x="1009" y="183"/>
                  <a:pt x="986" y="181"/>
                </a:cubicBezTo>
                <a:cubicBezTo>
                  <a:pt x="961" y="179"/>
                  <a:pt x="941" y="185"/>
                  <a:pt x="917" y="191"/>
                </a:cubicBezTo>
                <a:cubicBezTo>
                  <a:pt x="856" y="206"/>
                  <a:pt x="796" y="222"/>
                  <a:pt x="734" y="231"/>
                </a:cubicBezTo>
                <a:cubicBezTo>
                  <a:pt x="648" y="244"/>
                  <a:pt x="565" y="250"/>
                  <a:pt x="478" y="250"/>
                </a:cubicBezTo>
                <a:cubicBezTo>
                  <a:pt x="447" y="250"/>
                  <a:pt x="434" y="250"/>
                  <a:pt x="407" y="237"/>
                </a:cubicBezTo>
              </a:path>
              <a:path w="1713" h="2145" extrusionOk="0">
                <a:moveTo>
                  <a:pt x="981" y="148"/>
                </a:moveTo>
                <a:cubicBezTo>
                  <a:pt x="949" y="146"/>
                  <a:pt x="930" y="137"/>
                  <a:pt x="900" y="131"/>
                </a:cubicBezTo>
                <a:cubicBezTo>
                  <a:pt x="878" y="126"/>
                  <a:pt x="855" y="119"/>
                  <a:pt x="832" y="115"/>
                </a:cubicBezTo>
                <a:cubicBezTo>
                  <a:pt x="799" y="110"/>
                  <a:pt x="766" y="112"/>
                  <a:pt x="734" y="117"/>
                </a:cubicBezTo>
                <a:cubicBezTo>
                  <a:pt x="693" y="123"/>
                  <a:pt x="655" y="135"/>
                  <a:pt x="615" y="145"/>
                </a:cubicBezTo>
                <a:cubicBezTo>
                  <a:pt x="598" y="149"/>
                  <a:pt x="593" y="149"/>
                  <a:pt x="584" y="155"/>
                </a:cubicBezTo>
                <a:cubicBezTo>
                  <a:pt x="629" y="149"/>
                  <a:pt x="673" y="131"/>
                  <a:pt x="718" y="119"/>
                </a:cubicBezTo>
                <a:cubicBezTo>
                  <a:pt x="851" y="83"/>
                  <a:pt x="990" y="41"/>
                  <a:pt x="1126" y="22"/>
                </a:cubicBezTo>
                <a:cubicBezTo>
                  <a:pt x="1133" y="22"/>
                  <a:pt x="1140" y="22"/>
                  <a:pt x="1147" y="22"/>
                </a:cubicBezTo>
                <a:cubicBezTo>
                  <a:pt x="1102" y="39"/>
                  <a:pt x="1054" y="48"/>
                  <a:pt x="1007" y="59"/>
                </a:cubicBezTo>
                <a:cubicBezTo>
                  <a:pt x="920" y="79"/>
                  <a:pt x="831" y="95"/>
                  <a:pt x="743" y="108"/>
                </a:cubicBezTo>
                <a:cubicBezTo>
                  <a:pt x="698" y="115"/>
                  <a:pt x="654" y="118"/>
                  <a:pt x="608" y="119"/>
                </a:cubicBezTo>
                <a:cubicBezTo>
                  <a:pt x="556" y="113"/>
                  <a:pt x="611" y="115"/>
                  <a:pt x="627" y="114"/>
                </a:cubicBezTo>
                <a:cubicBezTo>
                  <a:pt x="649" y="113"/>
                  <a:pt x="670" y="117"/>
                  <a:pt x="691" y="108"/>
                </a:cubicBezTo>
                <a:cubicBezTo>
                  <a:pt x="728" y="92"/>
                  <a:pt x="768" y="86"/>
                  <a:pt x="806" y="73"/>
                </a:cubicBezTo>
                <a:cubicBezTo>
                  <a:pt x="870" y="51"/>
                  <a:pt x="933" y="32"/>
                  <a:pt x="998" y="16"/>
                </a:cubicBezTo>
                <a:cubicBezTo>
                  <a:pt x="1000" y="15"/>
                  <a:pt x="1091" y="-9"/>
                  <a:pt x="1016" y="13"/>
                </a:cubicBezTo>
                <a:cubicBezTo>
                  <a:pt x="926" y="33"/>
                  <a:pt x="835" y="47"/>
                  <a:pt x="743" y="62"/>
                </a:cubicBezTo>
                <a:cubicBezTo>
                  <a:pt x="646" y="78"/>
                  <a:pt x="550" y="93"/>
                  <a:pt x="451" y="95"/>
                </a:cubicBezTo>
                <a:cubicBezTo>
                  <a:pt x="441" y="95"/>
                  <a:pt x="430" y="95"/>
                  <a:pt x="420" y="95"/>
                </a:cubicBezTo>
                <a:cubicBezTo>
                  <a:pt x="471" y="80"/>
                  <a:pt x="534" y="71"/>
                  <a:pt x="592" y="62"/>
                </a:cubicBezTo>
                <a:cubicBezTo>
                  <a:pt x="694" y="47"/>
                  <a:pt x="797" y="38"/>
                  <a:pt x="900" y="36"/>
                </a:cubicBezTo>
                <a:cubicBezTo>
                  <a:pt x="941" y="35"/>
                  <a:pt x="980" y="36"/>
                  <a:pt x="1020" y="40"/>
                </a:cubicBezTo>
              </a:path>
              <a:path w="1713" h="2145" extrusionOk="0">
                <a:moveTo>
                  <a:pt x="976" y="148"/>
                </a:moveTo>
                <a:cubicBezTo>
                  <a:pt x="954" y="152"/>
                  <a:pt x="928" y="153"/>
                  <a:pt x="908" y="159"/>
                </a:cubicBezTo>
                <a:cubicBezTo>
                  <a:pt x="884" y="166"/>
                  <a:pt x="863" y="172"/>
                  <a:pt x="838" y="174"/>
                </a:cubicBezTo>
                <a:cubicBezTo>
                  <a:pt x="809" y="177"/>
                  <a:pt x="781" y="176"/>
                  <a:pt x="752" y="176"/>
                </a:cubicBezTo>
                <a:cubicBezTo>
                  <a:pt x="710" y="176"/>
                  <a:pt x="664" y="176"/>
                  <a:pt x="622" y="180"/>
                </a:cubicBezTo>
                <a:cubicBezTo>
                  <a:pt x="583" y="183"/>
                  <a:pt x="569" y="194"/>
                  <a:pt x="594" y="162"/>
                </a:cubicBezTo>
              </a:path>
              <a:path w="1713" h="2145" extrusionOk="0">
                <a:moveTo>
                  <a:pt x="859" y="1271"/>
                </a:moveTo>
                <a:cubicBezTo>
                  <a:pt x="850" y="1243"/>
                  <a:pt x="847" y="1279"/>
                  <a:pt x="841" y="1295"/>
                </a:cubicBezTo>
                <a:cubicBezTo>
                  <a:pt x="833" y="1319"/>
                  <a:pt x="831" y="1329"/>
                  <a:pt x="846" y="1348"/>
                </a:cubicBezTo>
                <a:cubicBezTo>
                  <a:pt x="864" y="1339"/>
                  <a:pt x="871" y="1327"/>
                  <a:pt x="875" y="1306"/>
                </a:cubicBezTo>
                <a:cubicBezTo>
                  <a:pt x="877" y="1293"/>
                  <a:pt x="877" y="1265"/>
                  <a:pt x="870" y="1253"/>
                </a:cubicBezTo>
                <a:cubicBezTo>
                  <a:pt x="853" y="1223"/>
                  <a:pt x="823" y="1216"/>
                  <a:pt x="801" y="1246"/>
                </a:cubicBezTo>
                <a:cubicBezTo>
                  <a:pt x="779" y="1276"/>
                  <a:pt x="797" y="1298"/>
                  <a:pt x="824" y="1313"/>
                </a:cubicBezTo>
                <a:cubicBezTo>
                  <a:pt x="850" y="1327"/>
                  <a:pt x="866" y="1334"/>
                  <a:pt x="872" y="1308"/>
                </a:cubicBezTo>
              </a:path>
              <a:path w="1713" h="2145" extrusionOk="0">
                <a:moveTo>
                  <a:pt x="297" y="777"/>
                </a:moveTo>
                <a:cubicBezTo>
                  <a:pt x="322" y="786"/>
                  <a:pt x="344" y="796"/>
                  <a:pt x="366" y="812"/>
                </a:cubicBezTo>
                <a:cubicBezTo>
                  <a:pt x="384" y="825"/>
                  <a:pt x="401" y="841"/>
                  <a:pt x="418" y="855"/>
                </a:cubicBezTo>
              </a:path>
              <a:path w="1713" h="2145" extrusionOk="0">
                <a:moveTo>
                  <a:pt x="121" y="1062"/>
                </a:moveTo>
                <a:cubicBezTo>
                  <a:pt x="112" y="1092"/>
                  <a:pt x="106" y="1103"/>
                  <a:pt x="142" y="1105"/>
                </a:cubicBezTo>
                <a:cubicBezTo>
                  <a:pt x="170" y="1107"/>
                  <a:pt x="188" y="1107"/>
                  <a:pt x="214" y="1117"/>
                </a:cubicBezTo>
                <a:cubicBezTo>
                  <a:pt x="229" y="1123"/>
                  <a:pt x="238" y="1128"/>
                  <a:pt x="251" y="1137"/>
                </a:cubicBezTo>
              </a:path>
              <a:path w="1713" h="2145" extrusionOk="0">
                <a:moveTo>
                  <a:pt x="110" y="1571"/>
                </a:moveTo>
                <a:cubicBezTo>
                  <a:pt x="113" y="1605"/>
                  <a:pt x="121" y="1591"/>
                  <a:pt x="149" y="1588"/>
                </a:cubicBezTo>
                <a:cubicBezTo>
                  <a:pt x="171" y="1585"/>
                  <a:pt x="193" y="1580"/>
                  <a:pt x="215" y="1576"/>
                </a:cubicBezTo>
                <a:cubicBezTo>
                  <a:pt x="220" y="1574"/>
                  <a:pt x="226" y="1573"/>
                  <a:pt x="231" y="1571"/>
                </a:cubicBezTo>
              </a:path>
              <a:path w="1713" h="2145" extrusionOk="0">
                <a:moveTo>
                  <a:pt x="330" y="1907"/>
                </a:moveTo>
                <a:cubicBezTo>
                  <a:pt x="352" y="1932"/>
                  <a:pt x="357" y="1924"/>
                  <a:pt x="382" y="1907"/>
                </a:cubicBezTo>
                <a:cubicBezTo>
                  <a:pt x="410" y="1888"/>
                  <a:pt x="431" y="1870"/>
                  <a:pt x="456" y="1848"/>
                </a:cubicBezTo>
              </a:path>
              <a:path w="1713" h="2145" extrusionOk="0">
                <a:moveTo>
                  <a:pt x="729" y="1955"/>
                </a:moveTo>
                <a:cubicBezTo>
                  <a:pt x="735" y="1942"/>
                  <a:pt x="738" y="1937"/>
                  <a:pt x="748" y="1931"/>
                </a:cubicBezTo>
                <a:cubicBezTo>
                  <a:pt x="727" y="1953"/>
                  <a:pt x="709" y="1976"/>
                  <a:pt x="694" y="2003"/>
                </a:cubicBezTo>
                <a:cubicBezTo>
                  <a:pt x="684" y="2021"/>
                  <a:pt x="675" y="2044"/>
                  <a:pt x="669" y="2064"/>
                </a:cubicBezTo>
                <a:cubicBezTo>
                  <a:pt x="666" y="2079"/>
                  <a:pt x="664" y="2085"/>
                  <a:pt x="659" y="2094"/>
                </a:cubicBezTo>
              </a:path>
              <a:path w="1713" h="2145" extrusionOk="0">
                <a:moveTo>
                  <a:pt x="1135" y="1949"/>
                </a:moveTo>
                <a:cubicBezTo>
                  <a:pt x="1139" y="1937"/>
                  <a:pt x="1140" y="1933"/>
                  <a:pt x="1144" y="1926"/>
                </a:cubicBezTo>
                <a:cubicBezTo>
                  <a:pt x="1141" y="1950"/>
                  <a:pt x="1150" y="1969"/>
                  <a:pt x="1161" y="1992"/>
                </a:cubicBezTo>
                <a:cubicBezTo>
                  <a:pt x="1171" y="2012"/>
                  <a:pt x="1179" y="2028"/>
                  <a:pt x="1191" y="2046"/>
                </a:cubicBezTo>
              </a:path>
              <a:path w="1713" h="2145" extrusionOk="0">
                <a:moveTo>
                  <a:pt x="1439" y="1746"/>
                </a:moveTo>
                <a:cubicBezTo>
                  <a:pt x="1463" y="1755"/>
                  <a:pt x="1485" y="1759"/>
                  <a:pt x="1511" y="1761"/>
                </a:cubicBezTo>
                <a:cubicBezTo>
                  <a:pt x="1536" y="1763"/>
                  <a:pt x="1548" y="1777"/>
                  <a:pt x="1569" y="1790"/>
                </a:cubicBezTo>
              </a:path>
              <a:path w="1713" h="2145" extrusionOk="0">
                <a:moveTo>
                  <a:pt x="1515" y="1443"/>
                </a:moveTo>
                <a:cubicBezTo>
                  <a:pt x="1510" y="1445"/>
                  <a:pt x="1505" y="1447"/>
                  <a:pt x="1500" y="1449"/>
                </a:cubicBezTo>
                <a:cubicBezTo>
                  <a:pt x="1523" y="1429"/>
                  <a:pt x="1548" y="1410"/>
                  <a:pt x="1579" y="1402"/>
                </a:cubicBezTo>
                <a:cubicBezTo>
                  <a:pt x="1600" y="1396"/>
                  <a:pt x="1642" y="1387"/>
                  <a:pt x="1664" y="1392"/>
                </a:cubicBezTo>
                <a:cubicBezTo>
                  <a:pt x="1682" y="1396"/>
                  <a:pt x="1696" y="1404"/>
                  <a:pt x="1712" y="1413"/>
                </a:cubicBezTo>
              </a:path>
              <a:path w="1713" h="2145" extrusionOk="0">
                <a:moveTo>
                  <a:pt x="1457" y="1108"/>
                </a:moveTo>
                <a:cubicBezTo>
                  <a:pt x="1480" y="1105"/>
                  <a:pt x="1490" y="1097"/>
                  <a:pt x="1510" y="1085"/>
                </a:cubicBezTo>
                <a:cubicBezTo>
                  <a:pt x="1535" y="1071"/>
                  <a:pt x="1560" y="1056"/>
                  <a:pt x="1583" y="1039"/>
                </a:cubicBezTo>
                <a:cubicBezTo>
                  <a:pt x="1603" y="1025"/>
                  <a:pt x="1624" y="1009"/>
                  <a:pt x="1639" y="991"/>
                </a:cubicBezTo>
              </a:path>
              <a:path w="1713" h="2145" extrusionOk="0">
                <a:moveTo>
                  <a:pt x="1305" y="804"/>
                </a:moveTo>
                <a:cubicBezTo>
                  <a:pt x="1320" y="788"/>
                  <a:pt x="1334" y="772"/>
                  <a:pt x="1345" y="752"/>
                </a:cubicBezTo>
                <a:cubicBezTo>
                  <a:pt x="1355" y="734"/>
                  <a:pt x="1365" y="715"/>
                  <a:pt x="1374" y="696"/>
                </a:cubicBezTo>
                <a:cubicBezTo>
                  <a:pt x="1383" y="676"/>
                  <a:pt x="1400" y="653"/>
                  <a:pt x="1406" y="634"/>
                </a:cubicBezTo>
                <a:cubicBezTo>
                  <a:pt x="1406" y="630"/>
                  <a:pt x="1406" y="626"/>
                  <a:pt x="1406" y="622"/>
                </a:cubicBezTo>
              </a:path>
              <a:path w="1713" h="2145" extrusionOk="0">
                <a:moveTo>
                  <a:pt x="981" y="637"/>
                </a:moveTo>
                <a:cubicBezTo>
                  <a:pt x="988" y="659"/>
                  <a:pt x="990" y="605"/>
                  <a:pt x="993" y="591"/>
                </a:cubicBezTo>
                <a:cubicBezTo>
                  <a:pt x="1000" y="561"/>
                  <a:pt x="1002" y="525"/>
                  <a:pt x="1013" y="496"/>
                </a:cubicBezTo>
                <a:cubicBezTo>
                  <a:pt x="1020" y="478"/>
                  <a:pt x="1031" y="458"/>
                  <a:pt x="1040" y="441"/>
                </a:cubicBezTo>
              </a:path>
              <a:path w="1713" h="2145" extrusionOk="0">
                <a:moveTo>
                  <a:pt x="843" y="830"/>
                </a:moveTo>
                <a:cubicBezTo>
                  <a:pt x="837" y="810"/>
                  <a:pt x="815" y="817"/>
                  <a:pt x="811" y="795"/>
                </a:cubicBezTo>
                <a:cubicBezTo>
                  <a:pt x="808" y="778"/>
                  <a:pt x="823" y="757"/>
                  <a:pt x="830" y="742"/>
                </a:cubicBezTo>
                <a:cubicBezTo>
                  <a:pt x="809" y="754"/>
                  <a:pt x="797" y="761"/>
                  <a:pt x="797" y="729"/>
                </a:cubicBezTo>
                <a:cubicBezTo>
                  <a:pt x="797" y="690"/>
                  <a:pt x="791" y="703"/>
                  <a:pt x="776" y="682"/>
                </a:cubicBezTo>
                <a:cubicBezTo>
                  <a:pt x="771" y="665"/>
                  <a:pt x="769" y="660"/>
                  <a:pt x="778" y="651"/>
                </a:cubicBezTo>
                <a:cubicBezTo>
                  <a:pt x="779" y="685"/>
                  <a:pt x="789" y="646"/>
                  <a:pt x="793" y="683"/>
                </a:cubicBezTo>
                <a:cubicBezTo>
                  <a:pt x="796" y="716"/>
                  <a:pt x="804" y="749"/>
                  <a:pt x="806" y="782"/>
                </a:cubicBezTo>
                <a:cubicBezTo>
                  <a:pt x="810" y="839"/>
                  <a:pt x="811" y="897"/>
                  <a:pt x="811" y="955"/>
                </a:cubicBezTo>
                <a:cubicBezTo>
                  <a:pt x="811" y="1012"/>
                  <a:pt x="809" y="1067"/>
                  <a:pt x="806" y="1123"/>
                </a:cubicBezTo>
                <a:cubicBezTo>
                  <a:pt x="804" y="1159"/>
                  <a:pt x="802" y="1195"/>
                  <a:pt x="802" y="1231"/>
                </a:cubicBezTo>
                <a:cubicBezTo>
                  <a:pt x="802" y="1249"/>
                  <a:pt x="802" y="1261"/>
                  <a:pt x="807" y="1278"/>
                </a:cubicBezTo>
                <a:cubicBezTo>
                  <a:pt x="833" y="1270"/>
                  <a:pt x="826" y="1251"/>
                  <a:pt x="829" y="1220"/>
                </a:cubicBezTo>
                <a:cubicBezTo>
                  <a:pt x="836" y="1154"/>
                  <a:pt x="827" y="1091"/>
                  <a:pt x="817" y="1025"/>
                </a:cubicBezTo>
                <a:cubicBezTo>
                  <a:pt x="809" y="971"/>
                  <a:pt x="800" y="917"/>
                  <a:pt x="789" y="864"/>
                </a:cubicBezTo>
                <a:cubicBezTo>
                  <a:pt x="783" y="836"/>
                  <a:pt x="778" y="811"/>
                  <a:pt x="765" y="786"/>
                </a:cubicBezTo>
                <a:cubicBezTo>
                  <a:pt x="756" y="815"/>
                  <a:pt x="762" y="829"/>
                  <a:pt x="781" y="855"/>
                </a:cubicBezTo>
                <a:cubicBezTo>
                  <a:pt x="794" y="870"/>
                  <a:pt x="798" y="875"/>
                  <a:pt x="807" y="884"/>
                </a:cubicBezTo>
              </a:path>
              <a:path w="1713" h="2145" extrusionOk="0">
                <a:moveTo>
                  <a:pt x="763" y="711"/>
                </a:moveTo>
                <a:cubicBezTo>
                  <a:pt x="782" y="701"/>
                  <a:pt x="788" y="698"/>
                  <a:pt x="797" y="687"/>
                </a:cubicBezTo>
                <a:cubicBezTo>
                  <a:pt x="769" y="691"/>
                  <a:pt x="748" y="701"/>
                  <a:pt x="725" y="718"/>
                </a:cubicBezTo>
                <a:cubicBezTo>
                  <a:pt x="698" y="739"/>
                  <a:pt x="673" y="763"/>
                  <a:pt x="648" y="786"/>
                </a:cubicBezTo>
                <a:cubicBezTo>
                  <a:pt x="632" y="801"/>
                  <a:pt x="618" y="817"/>
                  <a:pt x="603" y="834"/>
                </a:cubicBezTo>
                <a:cubicBezTo>
                  <a:pt x="630" y="825"/>
                  <a:pt x="651" y="811"/>
                  <a:pt x="676" y="798"/>
                </a:cubicBezTo>
                <a:cubicBezTo>
                  <a:pt x="703" y="783"/>
                  <a:pt x="729" y="768"/>
                  <a:pt x="753" y="748"/>
                </a:cubicBezTo>
                <a:cubicBezTo>
                  <a:pt x="782" y="724"/>
                  <a:pt x="774" y="706"/>
                  <a:pt x="771" y="674"/>
                </a:cubicBezTo>
                <a:cubicBezTo>
                  <a:pt x="771" y="658"/>
                  <a:pt x="771" y="655"/>
                  <a:pt x="771" y="645"/>
                </a:cubicBezTo>
                <a:cubicBezTo>
                  <a:pt x="774" y="657"/>
                  <a:pt x="771" y="695"/>
                  <a:pt x="789" y="695"/>
                </a:cubicBezTo>
                <a:cubicBezTo>
                  <a:pt x="818" y="696"/>
                  <a:pt x="818" y="683"/>
                  <a:pt x="850" y="700"/>
                </a:cubicBezTo>
                <a:cubicBezTo>
                  <a:pt x="868" y="710"/>
                  <a:pt x="885" y="720"/>
                  <a:pt x="901" y="732"/>
                </a:cubicBezTo>
                <a:cubicBezTo>
                  <a:pt x="919" y="745"/>
                  <a:pt x="932" y="762"/>
                  <a:pt x="950" y="775"/>
                </a:cubicBezTo>
                <a:cubicBezTo>
                  <a:pt x="956" y="780"/>
                  <a:pt x="1014" y="805"/>
                  <a:pt x="1008" y="818"/>
                </a:cubicBezTo>
                <a:cubicBezTo>
                  <a:pt x="994" y="829"/>
                  <a:pt x="989" y="833"/>
                  <a:pt x="978" y="837"/>
                </a:cubicBezTo>
              </a:path>
              <a:path w="1713" h="2145" extrusionOk="0">
                <a:moveTo>
                  <a:pt x="933" y="1372"/>
                </a:moveTo>
                <a:cubicBezTo>
                  <a:pt x="931" y="1377"/>
                  <a:pt x="930" y="1381"/>
                  <a:pt x="928" y="1386"/>
                </a:cubicBezTo>
                <a:cubicBezTo>
                  <a:pt x="945" y="1372"/>
                  <a:pt x="949" y="1378"/>
                  <a:pt x="971" y="1381"/>
                </a:cubicBezTo>
                <a:cubicBezTo>
                  <a:pt x="999" y="1384"/>
                  <a:pt x="1027" y="1406"/>
                  <a:pt x="1049" y="1422"/>
                </a:cubicBezTo>
                <a:cubicBezTo>
                  <a:pt x="1083" y="1446"/>
                  <a:pt x="1114" y="1473"/>
                  <a:pt x="1148" y="1497"/>
                </a:cubicBezTo>
                <a:cubicBezTo>
                  <a:pt x="1184" y="1522"/>
                  <a:pt x="1222" y="1546"/>
                  <a:pt x="1262" y="1565"/>
                </a:cubicBezTo>
                <a:cubicBezTo>
                  <a:pt x="1302" y="1584"/>
                  <a:pt x="1344" y="1599"/>
                  <a:pt x="1384" y="1618"/>
                </a:cubicBezTo>
                <a:cubicBezTo>
                  <a:pt x="1408" y="1629"/>
                  <a:pt x="1415" y="1642"/>
                  <a:pt x="1430" y="1626"/>
                </a:cubicBezTo>
              </a:path>
              <a:path w="1713" h="2145" extrusionOk="0">
                <a:moveTo>
                  <a:pt x="1406" y="1524"/>
                </a:moveTo>
                <a:cubicBezTo>
                  <a:pt x="1402" y="1509"/>
                  <a:pt x="1399" y="1507"/>
                  <a:pt x="1385" y="1521"/>
                </a:cubicBezTo>
                <a:cubicBezTo>
                  <a:pt x="1407" y="1497"/>
                  <a:pt x="1411" y="1502"/>
                  <a:pt x="1420" y="1533"/>
                </a:cubicBezTo>
                <a:cubicBezTo>
                  <a:pt x="1426" y="1553"/>
                  <a:pt x="1426" y="1575"/>
                  <a:pt x="1431" y="1595"/>
                </a:cubicBezTo>
                <a:cubicBezTo>
                  <a:pt x="1437" y="1618"/>
                  <a:pt x="1440" y="1640"/>
                  <a:pt x="1442" y="1663"/>
                </a:cubicBezTo>
                <a:cubicBezTo>
                  <a:pt x="1439" y="1635"/>
                  <a:pt x="1430" y="1632"/>
                  <a:pt x="1402" y="1640"/>
                </a:cubicBezTo>
                <a:cubicBezTo>
                  <a:pt x="1383" y="1645"/>
                  <a:pt x="1366" y="1656"/>
                  <a:pt x="1347" y="1662"/>
                </a:cubicBezTo>
                <a:cubicBezTo>
                  <a:pt x="1328" y="1668"/>
                  <a:pt x="1304" y="1673"/>
                  <a:pt x="1285" y="1675"/>
                </a:cubicBezTo>
                <a:cubicBezTo>
                  <a:pt x="1269" y="1677"/>
                  <a:pt x="1256" y="1676"/>
                  <a:pt x="1240" y="1679"/>
                </a:cubicBezTo>
              </a:path>
            </a:pathLst>
          </a:custGeom>
          <a:noFill/>
          <a:ln w="19050" cap="rnd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14" name="Ink 28"/>
          <p:cNvSpPr>
            <a:spLocks noRot="1" noChangeAspect="1" noEditPoints="1" noChangeArrowheads="1" noChangeShapeType="1" noTextEdit="1"/>
          </p:cNvSpPr>
          <p:nvPr/>
        </p:nvSpPr>
        <p:spPr bwMode="auto">
          <a:xfrm>
            <a:off x="5443538" y="3657600"/>
            <a:ext cx="715962" cy="346075"/>
          </a:xfrm>
          <a:custGeom>
            <a:avLst/>
            <a:gdLst>
              <a:gd name="T0" fmla="*/ 2147483646 w 2626"/>
              <a:gd name="T1" fmla="*/ 2147483646 h 1545"/>
              <a:gd name="T2" fmla="*/ 2147483646 w 2626"/>
              <a:gd name="T3" fmla="*/ 2147483646 h 1545"/>
              <a:gd name="T4" fmla="*/ 2147483646 w 2626"/>
              <a:gd name="T5" fmla="*/ 0 h 1545"/>
              <a:gd name="T6" fmla="*/ 2147483646 w 2626"/>
              <a:gd name="T7" fmla="*/ 2147483646 h 1545"/>
              <a:gd name="T8" fmla="*/ 2147483646 w 2626"/>
              <a:gd name="T9" fmla="*/ 2147483646 h 1545"/>
              <a:gd name="T10" fmla="*/ 2147483646 w 2626"/>
              <a:gd name="T11" fmla="*/ 2147483646 h 1545"/>
              <a:gd name="T12" fmla="*/ 2147483646 w 2626"/>
              <a:gd name="T13" fmla="*/ 2147483646 h 1545"/>
              <a:gd name="T14" fmla="*/ 2147483646 w 2626"/>
              <a:gd name="T15" fmla="*/ 2147483646 h 1545"/>
              <a:gd name="T16" fmla="*/ 2147483646 w 2626"/>
              <a:gd name="T17" fmla="*/ 2147483646 h 1545"/>
              <a:gd name="T18" fmla="*/ 2147483646 w 2626"/>
              <a:gd name="T19" fmla="*/ 2147483646 h 1545"/>
              <a:gd name="T20" fmla="*/ 2147483646 w 2626"/>
              <a:gd name="T21" fmla="*/ 2147483646 h 1545"/>
              <a:gd name="T22" fmla="*/ 2147483646 w 2626"/>
              <a:gd name="T23" fmla="*/ 2147483646 h 1545"/>
              <a:gd name="T24" fmla="*/ 2147483646 w 2626"/>
              <a:gd name="T25" fmla="*/ 2147483646 h 1545"/>
              <a:gd name="T26" fmla="*/ 2147483646 w 2626"/>
              <a:gd name="T27" fmla="*/ 2147483646 h 1545"/>
              <a:gd name="T28" fmla="*/ 2147483646 w 2626"/>
              <a:gd name="T29" fmla="*/ 2147483646 h 1545"/>
              <a:gd name="T30" fmla="*/ 2147483646 w 2626"/>
              <a:gd name="T31" fmla="*/ 2147483646 h 1545"/>
              <a:gd name="T32" fmla="*/ 2147483646 w 2626"/>
              <a:gd name="T33" fmla="*/ 2147483646 h 1545"/>
              <a:gd name="T34" fmla="*/ 2147483646 w 2626"/>
              <a:gd name="T35" fmla="*/ 2147483646 h 1545"/>
              <a:gd name="T36" fmla="*/ 2147483646 w 2626"/>
              <a:gd name="T37" fmla="*/ 2147483646 h 1545"/>
              <a:gd name="T38" fmla="*/ 2147483646 w 2626"/>
              <a:gd name="T39" fmla="*/ 2147483646 h 1545"/>
              <a:gd name="T40" fmla="*/ 2147483646 w 2626"/>
              <a:gd name="T41" fmla="*/ 2147483646 h 1545"/>
              <a:gd name="T42" fmla="*/ 2147483646 w 2626"/>
              <a:gd name="T43" fmla="*/ 2147483646 h 1545"/>
              <a:gd name="T44" fmla="*/ 2147483646 w 2626"/>
              <a:gd name="T45" fmla="*/ 2147483646 h 1545"/>
              <a:gd name="T46" fmla="*/ 2147483646 w 2626"/>
              <a:gd name="T47" fmla="*/ 2147483646 h 1545"/>
              <a:gd name="T48" fmla="*/ 2147483646 w 2626"/>
              <a:gd name="T49" fmla="*/ 2147483646 h 1545"/>
              <a:gd name="T50" fmla="*/ 2147483646 w 2626"/>
              <a:gd name="T51" fmla="*/ 2147483646 h 1545"/>
              <a:gd name="T52" fmla="*/ 2147483646 w 2626"/>
              <a:gd name="T53" fmla="*/ 2147483646 h 1545"/>
              <a:gd name="T54" fmla="*/ 2147483646 w 2626"/>
              <a:gd name="T55" fmla="*/ 2147483646 h 1545"/>
              <a:gd name="T56" fmla="*/ 2147483646 w 2626"/>
              <a:gd name="T57" fmla="*/ 2147483646 h 1545"/>
              <a:gd name="T58" fmla="*/ 2147483646 w 2626"/>
              <a:gd name="T59" fmla="*/ 2147483646 h 1545"/>
              <a:gd name="T60" fmla="*/ 2147483646 w 2626"/>
              <a:gd name="T61" fmla="*/ 2147483646 h 1545"/>
              <a:gd name="T62" fmla="*/ 2147483646 w 2626"/>
              <a:gd name="T63" fmla="*/ 2147483646 h 1545"/>
              <a:gd name="T64" fmla="*/ 2147483646 w 2626"/>
              <a:gd name="T65" fmla="*/ 2147483646 h 1545"/>
              <a:gd name="T66" fmla="*/ 2147483646 w 2626"/>
              <a:gd name="T67" fmla="*/ 2147483646 h 1545"/>
              <a:gd name="T68" fmla="*/ 2147483646 w 2626"/>
              <a:gd name="T69" fmla="*/ 2147483646 h 1545"/>
              <a:gd name="T70" fmla="*/ 2147483646 w 2626"/>
              <a:gd name="T71" fmla="*/ 2147483646 h 1545"/>
              <a:gd name="T72" fmla="*/ 2147483646 w 2626"/>
              <a:gd name="T73" fmla="*/ 2147483646 h 1545"/>
              <a:gd name="T74" fmla="*/ 2147483646 w 2626"/>
              <a:gd name="T75" fmla="*/ 2147483646 h 1545"/>
              <a:gd name="T76" fmla="*/ 2147483646 w 2626"/>
              <a:gd name="T77" fmla="*/ 2147483646 h 1545"/>
              <a:gd name="T78" fmla="*/ 2147483646 w 2626"/>
              <a:gd name="T79" fmla="*/ 2147483646 h 1545"/>
              <a:gd name="T80" fmla="*/ 2147483646 w 2626"/>
              <a:gd name="T81" fmla="*/ 2147483646 h 1545"/>
              <a:gd name="T82" fmla="*/ 2147483646 w 2626"/>
              <a:gd name="T83" fmla="*/ 2147483646 h 1545"/>
              <a:gd name="T84" fmla="*/ 2147483646 w 2626"/>
              <a:gd name="T85" fmla="*/ 2147483646 h 1545"/>
              <a:gd name="T86" fmla="*/ 2147483646 w 2626"/>
              <a:gd name="T87" fmla="*/ 2147483646 h 1545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w 2626"/>
              <a:gd name="T133" fmla="*/ 0 h 1545"/>
              <a:gd name="T134" fmla="*/ 2626 w 2626"/>
              <a:gd name="T135" fmla="*/ 1545 h 1545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T132" t="T133" r="T134" b="T135"/>
            <a:pathLst>
              <a:path w="2626" h="1545" extrusionOk="0">
                <a:moveTo>
                  <a:pt x="12" y="125"/>
                </a:moveTo>
                <a:cubicBezTo>
                  <a:pt x="41" y="109"/>
                  <a:pt x="47" y="109"/>
                  <a:pt x="80" y="108"/>
                </a:cubicBezTo>
                <a:cubicBezTo>
                  <a:pt x="316" y="101"/>
                  <a:pt x="555" y="118"/>
                  <a:pt x="790" y="131"/>
                </a:cubicBezTo>
                <a:cubicBezTo>
                  <a:pt x="1239" y="156"/>
                  <a:pt x="1690" y="175"/>
                  <a:pt x="2140" y="158"/>
                </a:cubicBezTo>
                <a:cubicBezTo>
                  <a:pt x="2263" y="153"/>
                  <a:pt x="2386" y="149"/>
                  <a:pt x="2509" y="140"/>
                </a:cubicBezTo>
              </a:path>
              <a:path w="2626" h="1545" extrusionOk="0">
                <a:moveTo>
                  <a:pt x="2320" y="0"/>
                </a:moveTo>
                <a:cubicBezTo>
                  <a:pt x="2337" y="25"/>
                  <a:pt x="2354" y="32"/>
                  <a:pt x="2384" y="40"/>
                </a:cubicBezTo>
                <a:cubicBezTo>
                  <a:pt x="2421" y="50"/>
                  <a:pt x="2457" y="62"/>
                  <a:pt x="2493" y="75"/>
                </a:cubicBezTo>
                <a:cubicBezTo>
                  <a:pt x="2527" y="88"/>
                  <a:pt x="2559" y="103"/>
                  <a:pt x="2589" y="124"/>
                </a:cubicBezTo>
                <a:cubicBezTo>
                  <a:pt x="2606" y="136"/>
                  <a:pt x="2615" y="148"/>
                  <a:pt x="2625" y="165"/>
                </a:cubicBezTo>
                <a:cubicBezTo>
                  <a:pt x="2605" y="175"/>
                  <a:pt x="2584" y="180"/>
                  <a:pt x="2562" y="186"/>
                </a:cubicBezTo>
                <a:cubicBezTo>
                  <a:pt x="2524" y="197"/>
                  <a:pt x="2486" y="208"/>
                  <a:pt x="2449" y="221"/>
                </a:cubicBezTo>
                <a:cubicBezTo>
                  <a:pt x="2418" y="232"/>
                  <a:pt x="2392" y="253"/>
                  <a:pt x="2361" y="265"/>
                </a:cubicBezTo>
                <a:cubicBezTo>
                  <a:pt x="2343" y="269"/>
                  <a:pt x="2337" y="270"/>
                  <a:pt x="2339" y="287"/>
                </a:cubicBezTo>
              </a:path>
              <a:path w="2626" h="1545" extrusionOk="0">
                <a:moveTo>
                  <a:pt x="332" y="706"/>
                </a:moveTo>
                <a:cubicBezTo>
                  <a:pt x="329" y="745"/>
                  <a:pt x="321" y="783"/>
                  <a:pt x="316" y="822"/>
                </a:cubicBezTo>
                <a:cubicBezTo>
                  <a:pt x="308" y="892"/>
                  <a:pt x="299" y="962"/>
                  <a:pt x="291" y="1032"/>
                </a:cubicBezTo>
                <a:cubicBezTo>
                  <a:pt x="283" y="1098"/>
                  <a:pt x="279" y="1163"/>
                  <a:pt x="272" y="1229"/>
                </a:cubicBezTo>
                <a:cubicBezTo>
                  <a:pt x="268" y="1270"/>
                  <a:pt x="253" y="1317"/>
                  <a:pt x="255" y="1358"/>
                </a:cubicBezTo>
                <a:cubicBezTo>
                  <a:pt x="256" y="1365"/>
                  <a:pt x="258" y="1372"/>
                  <a:pt x="259" y="1379"/>
                </a:cubicBezTo>
              </a:path>
              <a:path w="2626" h="1545" extrusionOk="0">
                <a:moveTo>
                  <a:pt x="794" y="377"/>
                </a:moveTo>
                <a:cubicBezTo>
                  <a:pt x="729" y="410"/>
                  <a:pt x="671" y="452"/>
                  <a:pt x="607" y="487"/>
                </a:cubicBezTo>
                <a:cubicBezTo>
                  <a:pt x="538" y="525"/>
                  <a:pt x="467" y="561"/>
                  <a:pt x="399" y="601"/>
                </a:cubicBezTo>
                <a:cubicBezTo>
                  <a:pt x="371" y="619"/>
                  <a:pt x="365" y="623"/>
                  <a:pt x="347" y="632"/>
                </a:cubicBezTo>
              </a:path>
              <a:path w="2626" h="1545" extrusionOk="0">
                <a:moveTo>
                  <a:pt x="906" y="327"/>
                </a:moveTo>
                <a:cubicBezTo>
                  <a:pt x="891" y="370"/>
                  <a:pt x="887" y="415"/>
                  <a:pt x="879" y="460"/>
                </a:cubicBezTo>
                <a:cubicBezTo>
                  <a:pt x="853" y="607"/>
                  <a:pt x="830" y="754"/>
                  <a:pt x="819" y="903"/>
                </a:cubicBezTo>
                <a:cubicBezTo>
                  <a:pt x="814" y="970"/>
                  <a:pt x="815" y="1036"/>
                  <a:pt x="816" y="1103"/>
                </a:cubicBezTo>
                <a:cubicBezTo>
                  <a:pt x="816" y="1123"/>
                  <a:pt x="817" y="1131"/>
                  <a:pt x="828" y="1142"/>
                </a:cubicBezTo>
              </a:path>
              <a:path w="2626" h="1545" extrusionOk="0">
                <a:moveTo>
                  <a:pt x="2054" y="378"/>
                </a:moveTo>
                <a:cubicBezTo>
                  <a:pt x="2030" y="394"/>
                  <a:pt x="2006" y="408"/>
                  <a:pt x="1982" y="424"/>
                </a:cubicBezTo>
                <a:cubicBezTo>
                  <a:pt x="1937" y="454"/>
                  <a:pt x="1891" y="482"/>
                  <a:pt x="1846" y="512"/>
                </a:cubicBezTo>
                <a:cubicBezTo>
                  <a:pt x="1788" y="550"/>
                  <a:pt x="1730" y="587"/>
                  <a:pt x="1673" y="626"/>
                </a:cubicBezTo>
                <a:cubicBezTo>
                  <a:pt x="1630" y="655"/>
                  <a:pt x="1581" y="704"/>
                  <a:pt x="1541" y="728"/>
                </a:cubicBezTo>
                <a:cubicBezTo>
                  <a:pt x="1534" y="729"/>
                  <a:pt x="1527" y="730"/>
                  <a:pt x="1520" y="731"/>
                </a:cubicBezTo>
              </a:path>
              <a:path w="2626" h="1545" extrusionOk="0">
                <a:moveTo>
                  <a:pt x="1529" y="771"/>
                </a:moveTo>
                <a:cubicBezTo>
                  <a:pt x="1522" y="797"/>
                  <a:pt x="1523" y="817"/>
                  <a:pt x="1522" y="844"/>
                </a:cubicBezTo>
                <a:cubicBezTo>
                  <a:pt x="1519" y="895"/>
                  <a:pt x="1518" y="946"/>
                  <a:pt x="1513" y="997"/>
                </a:cubicBezTo>
                <a:cubicBezTo>
                  <a:pt x="1507" y="1063"/>
                  <a:pt x="1499" y="1129"/>
                  <a:pt x="1488" y="1195"/>
                </a:cubicBezTo>
                <a:cubicBezTo>
                  <a:pt x="1479" y="1251"/>
                  <a:pt x="1465" y="1306"/>
                  <a:pt x="1450" y="1361"/>
                </a:cubicBezTo>
                <a:cubicBezTo>
                  <a:pt x="1446" y="1376"/>
                  <a:pt x="1418" y="1437"/>
                  <a:pt x="1442" y="1448"/>
                </a:cubicBezTo>
                <a:cubicBezTo>
                  <a:pt x="1447" y="1447"/>
                  <a:pt x="1453" y="1446"/>
                  <a:pt x="1458" y="1445"/>
                </a:cubicBezTo>
              </a:path>
              <a:path w="2626" h="1545" extrusionOk="0">
                <a:moveTo>
                  <a:pt x="2155" y="450"/>
                </a:moveTo>
                <a:cubicBezTo>
                  <a:pt x="2160" y="477"/>
                  <a:pt x="2152" y="505"/>
                  <a:pt x="2151" y="534"/>
                </a:cubicBezTo>
                <a:cubicBezTo>
                  <a:pt x="2150" y="582"/>
                  <a:pt x="2148" y="630"/>
                  <a:pt x="2143" y="678"/>
                </a:cubicBezTo>
                <a:cubicBezTo>
                  <a:pt x="2135" y="747"/>
                  <a:pt x="2124" y="815"/>
                  <a:pt x="2107" y="882"/>
                </a:cubicBezTo>
                <a:cubicBezTo>
                  <a:pt x="2092" y="939"/>
                  <a:pt x="2072" y="995"/>
                  <a:pt x="2055" y="1051"/>
                </a:cubicBezTo>
                <a:cubicBezTo>
                  <a:pt x="2042" y="1093"/>
                  <a:pt x="2028" y="1133"/>
                  <a:pt x="2018" y="1173"/>
                </a:cubicBezTo>
                <a:cubicBezTo>
                  <a:pt x="2015" y="1183"/>
                  <a:pt x="2011" y="1193"/>
                  <a:pt x="2008" y="1203"/>
                </a:cubicBezTo>
              </a:path>
              <a:path w="2626" h="1545" extrusionOk="0">
                <a:moveTo>
                  <a:pt x="2065" y="1160"/>
                </a:moveTo>
                <a:cubicBezTo>
                  <a:pt x="2035" y="1188"/>
                  <a:pt x="2004" y="1219"/>
                  <a:pt x="1970" y="1242"/>
                </a:cubicBezTo>
                <a:cubicBezTo>
                  <a:pt x="1914" y="1279"/>
                  <a:pt x="1854" y="1315"/>
                  <a:pt x="1796" y="1347"/>
                </a:cubicBezTo>
                <a:cubicBezTo>
                  <a:pt x="1695" y="1403"/>
                  <a:pt x="1585" y="1473"/>
                  <a:pt x="1480" y="1517"/>
                </a:cubicBezTo>
                <a:cubicBezTo>
                  <a:pt x="1448" y="1525"/>
                  <a:pt x="1438" y="1522"/>
                  <a:pt x="1433" y="1544"/>
                </a:cubicBezTo>
              </a:path>
              <a:path w="2626" h="1545" extrusionOk="0">
                <a:moveTo>
                  <a:pt x="826" y="1234"/>
                </a:moveTo>
                <a:cubicBezTo>
                  <a:pt x="802" y="1261"/>
                  <a:pt x="780" y="1281"/>
                  <a:pt x="748" y="1298"/>
                </a:cubicBezTo>
                <a:cubicBezTo>
                  <a:pt x="701" y="1323"/>
                  <a:pt x="652" y="1343"/>
                  <a:pt x="603" y="1363"/>
                </a:cubicBezTo>
                <a:cubicBezTo>
                  <a:pt x="525" y="1395"/>
                  <a:pt x="445" y="1424"/>
                  <a:pt x="369" y="1460"/>
                </a:cubicBezTo>
                <a:cubicBezTo>
                  <a:pt x="313" y="1487"/>
                  <a:pt x="258" y="1516"/>
                  <a:pt x="202" y="1536"/>
                </a:cubicBezTo>
              </a:path>
              <a:path w="2626" h="1545" extrusionOk="0">
                <a:moveTo>
                  <a:pt x="534" y="734"/>
                </a:moveTo>
                <a:cubicBezTo>
                  <a:pt x="561" y="751"/>
                  <a:pt x="582" y="754"/>
                  <a:pt x="613" y="760"/>
                </a:cubicBezTo>
                <a:cubicBezTo>
                  <a:pt x="685" y="774"/>
                  <a:pt x="759" y="770"/>
                  <a:pt x="832" y="768"/>
                </a:cubicBezTo>
                <a:cubicBezTo>
                  <a:pt x="951" y="765"/>
                  <a:pt x="1069" y="763"/>
                  <a:pt x="1188" y="760"/>
                </a:cubicBezTo>
                <a:cubicBezTo>
                  <a:pt x="1309" y="757"/>
                  <a:pt x="1431" y="756"/>
                  <a:pt x="1552" y="763"/>
                </a:cubicBezTo>
                <a:cubicBezTo>
                  <a:pt x="1617" y="767"/>
                  <a:pt x="1685" y="772"/>
                  <a:pt x="1749" y="785"/>
                </a:cubicBezTo>
                <a:cubicBezTo>
                  <a:pt x="1769" y="784"/>
                  <a:pt x="1777" y="784"/>
                  <a:pt x="1789" y="794"/>
                </a:cubicBezTo>
              </a:path>
              <a:path w="2626" h="1545" extrusionOk="0">
                <a:moveTo>
                  <a:pt x="1767" y="657"/>
                </a:moveTo>
                <a:cubicBezTo>
                  <a:pt x="1740" y="674"/>
                  <a:pt x="1748" y="691"/>
                  <a:pt x="1773" y="712"/>
                </a:cubicBezTo>
                <a:cubicBezTo>
                  <a:pt x="1798" y="733"/>
                  <a:pt x="1828" y="745"/>
                  <a:pt x="1858" y="757"/>
                </a:cubicBezTo>
                <a:cubicBezTo>
                  <a:pt x="1878" y="765"/>
                  <a:pt x="1925" y="786"/>
                  <a:pt x="1901" y="816"/>
                </a:cubicBezTo>
                <a:cubicBezTo>
                  <a:pt x="1879" y="842"/>
                  <a:pt x="1825" y="853"/>
                  <a:pt x="1794" y="860"/>
                </a:cubicBezTo>
                <a:cubicBezTo>
                  <a:pt x="1748" y="870"/>
                  <a:pt x="1705" y="883"/>
                  <a:pt x="1661" y="901"/>
                </a:cubicBezTo>
                <a:cubicBezTo>
                  <a:pt x="1635" y="911"/>
                  <a:pt x="1584" y="914"/>
                  <a:pt x="1567" y="932"/>
                </a:cubicBezTo>
                <a:cubicBezTo>
                  <a:pt x="1567" y="936"/>
                  <a:pt x="1567" y="941"/>
                  <a:pt x="1567" y="945"/>
                </a:cubicBezTo>
              </a:path>
              <a:path w="2626" h="1545" extrusionOk="0">
                <a:moveTo>
                  <a:pt x="410" y="1151"/>
                </a:moveTo>
                <a:cubicBezTo>
                  <a:pt x="461" y="1143"/>
                  <a:pt x="512" y="1146"/>
                  <a:pt x="563" y="1141"/>
                </a:cubicBezTo>
                <a:cubicBezTo>
                  <a:pt x="647" y="1133"/>
                  <a:pt x="731" y="1131"/>
                  <a:pt x="815" y="1128"/>
                </a:cubicBezTo>
                <a:cubicBezTo>
                  <a:pt x="943" y="1123"/>
                  <a:pt x="1072" y="1117"/>
                  <a:pt x="1200" y="1116"/>
                </a:cubicBezTo>
                <a:cubicBezTo>
                  <a:pt x="1354" y="1115"/>
                  <a:pt x="1509" y="1116"/>
                  <a:pt x="1663" y="1116"/>
                </a:cubicBezTo>
              </a:path>
              <a:path w="2626" h="1545" extrusionOk="0">
                <a:moveTo>
                  <a:pt x="1694" y="1050"/>
                </a:moveTo>
                <a:cubicBezTo>
                  <a:pt x="1663" y="1042"/>
                  <a:pt x="1689" y="1045"/>
                  <a:pt x="1664" y="1038"/>
                </a:cubicBezTo>
                <a:cubicBezTo>
                  <a:pt x="1673" y="1073"/>
                  <a:pt x="1684" y="1083"/>
                  <a:pt x="1714" y="1104"/>
                </a:cubicBezTo>
                <a:cubicBezTo>
                  <a:pt x="1737" y="1120"/>
                  <a:pt x="1760" y="1127"/>
                  <a:pt x="1786" y="1137"/>
                </a:cubicBezTo>
                <a:cubicBezTo>
                  <a:pt x="1801" y="1143"/>
                  <a:pt x="1816" y="1150"/>
                  <a:pt x="1830" y="1157"/>
                </a:cubicBezTo>
                <a:cubicBezTo>
                  <a:pt x="1808" y="1168"/>
                  <a:pt x="1786" y="1175"/>
                  <a:pt x="1764" y="1187"/>
                </a:cubicBezTo>
                <a:cubicBezTo>
                  <a:pt x="1737" y="1202"/>
                  <a:pt x="1711" y="1215"/>
                  <a:pt x="1683" y="1228"/>
                </a:cubicBezTo>
                <a:cubicBezTo>
                  <a:pt x="1665" y="1236"/>
                  <a:pt x="1629" y="1259"/>
                  <a:pt x="1613" y="1263"/>
                </a:cubicBezTo>
                <a:cubicBezTo>
                  <a:pt x="1606" y="1262"/>
                  <a:pt x="1599" y="1262"/>
                  <a:pt x="1592" y="1261"/>
                </a:cubicBezTo>
              </a:path>
            </a:pathLst>
          </a:custGeom>
          <a:noFill/>
          <a:ln w="19050" cap="rnd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grpSp>
        <p:nvGrpSpPr>
          <p:cNvPr id="215" name="Group 4"/>
          <p:cNvGrpSpPr>
            <a:grpSpLocks/>
          </p:cNvGrpSpPr>
          <p:nvPr/>
        </p:nvGrpSpPr>
        <p:grpSpPr bwMode="auto">
          <a:xfrm>
            <a:off x="3124200" y="3429000"/>
            <a:ext cx="425450" cy="522288"/>
            <a:chOff x="4823" y="2862"/>
            <a:chExt cx="268" cy="425"/>
          </a:xfrm>
        </p:grpSpPr>
        <p:sp>
          <p:nvSpPr>
            <p:cNvPr id="216" name="Ink 5"/>
            <p:cNvSpPr>
              <a:spLocks noRot="1" noChangeAspect="1" noEditPoints="1" noChangeArrowheads="1" noChangeShapeType="1" noTextEdit="1"/>
            </p:cNvSpPr>
            <p:nvPr/>
          </p:nvSpPr>
          <p:spPr bwMode="auto">
            <a:xfrm>
              <a:off x="4831" y="3060"/>
              <a:ext cx="25" cy="222"/>
            </a:xfrm>
            <a:custGeom>
              <a:avLst/>
              <a:gdLst>
                <a:gd name="T0" fmla="*/ 0 w 111"/>
                <a:gd name="T1" fmla="*/ 0 h 980"/>
                <a:gd name="T2" fmla="*/ 0 w 111"/>
                <a:gd name="T3" fmla="*/ 0 h 980"/>
                <a:gd name="T4" fmla="*/ 0 w 111"/>
                <a:gd name="T5" fmla="*/ 0 h 980"/>
                <a:gd name="T6" fmla="*/ 0 w 111"/>
                <a:gd name="T7" fmla="*/ 0 h 980"/>
                <a:gd name="T8" fmla="*/ 0 w 111"/>
                <a:gd name="T9" fmla="*/ 0 h 980"/>
                <a:gd name="T10" fmla="*/ 0 w 111"/>
                <a:gd name="T11" fmla="*/ 0 h 98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11"/>
                <a:gd name="T19" fmla="*/ 0 h 980"/>
                <a:gd name="T20" fmla="*/ 111 w 111"/>
                <a:gd name="T21" fmla="*/ 980 h 98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11" h="980" extrusionOk="0">
                  <a:moveTo>
                    <a:pt x="0" y="14"/>
                  </a:moveTo>
                  <a:cubicBezTo>
                    <a:pt x="7" y="34"/>
                    <a:pt x="5" y="28"/>
                    <a:pt x="6" y="50"/>
                  </a:cubicBezTo>
                  <a:cubicBezTo>
                    <a:pt x="10" y="118"/>
                    <a:pt x="14" y="185"/>
                    <a:pt x="18" y="253"/>
                  </a:cubicBezTo>
                  <a:cubicBezTo>
                    <a:pt x="25" y="371"/>
                    <a:pt x="31" y="489"/>
                    <a:pt x="38" y="607"/>
                  </a:cubicBezTo>
                  <a:cubicBezTo>
                    <a:pt x="44" y="701"/>
                    <a:pt x="41" y="811"/>
                    <a:pt x="66" y="903"/>
                  </a:cubicBezTo>
                  <a:cubicBezTo>
                    <a:pt x="76" y="939"/>
                    <a:pt x="86" y="956"/>
                    <a:pt x="110" y="979"/>
                  </a:cubicBezTo>
                </a:path>
              </a:pathLst>
            </a:custGeom>
            <a:noFill/>
            <a:ln w="19050" cap="rnd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7" name="Ink 6"/>
            <p:cNvSpPr>
              <a:spLocks noRot="1" noChangeAspect="1" noEditPoints="1" noChangeArrowheads="1" noChangeShapeType="1" noTextEdit="1"/>
            </p:cNvSpPr>
            <p:nvPr/>
          </p:nvSpPr>
          <p:spPr bwMode="auto">
            <a:xfrm>
              <a:off x="4824" y="3028"/>
              <a:ext cx="209" cy="28"/>
            </a:xfrm>
            <a:custGeom>
              <a:avLst/>
              <a:gdLst>
                <a:gd name="T0" fmla="*/ 0 w 921"/>
                <a:gd name="T1" fmla="*/ 0 h 122"/>
                <a:gd name="T2" fmla="*/ 0 w 921"/>
                <a:gd name="T3" fmla="*/ 0 h 122"/>
                <a:gd name="T4" fmla="*/ 0 w 921"/>
                <a:gd name="T5" fmla="*/ 0 h 122"/>
                <a:gd name="T6" fmla="*/ 0 w 921"/>
                <a:gd name="T7" fmla="*/ 0 h 122"/>
                <a:gd name="T8" fmla="*/ 0 w 921"/>
                <a:gd name="T9" fmla="*/ 0 h 12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921"/>
                <a:gd name="T16" fmla="*/ 0 h 122"/>
                <a:gd name="T17" fmla="*/ 921 w 921"/>
                <a:gd name="T18" fmla="*/ 122 h 12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921" h="122" extrusionOk="0">
                  <a:moveTo>
                    <a:pt x="0" y="112"/>
                  </a:moveTo>
                  <a:cubicBezTo>
                    <a:pt x="42" y="127"/>
                    <a:pt x="78" y="113"/>
                    <a:pt x="122" y="109"/>
                  </a:cubicBezTo>
                  <a:cubicBezTo>
                    <a:pt x="225" y="100"/>
                    <a:pt x="327" y="87"/>
                    <a:pt x="429" y="74"/>
                  </a:cubicBezTo>
                  <a:cubicBezTo>
                    <a:pt x="562" y="57"/>
                    <a:pt x="693" y="32"/>
                    <a:pt x="826" y="12"/>
                  </a:cubicBezTo>
                  <a:cubicBezTo>
                    <a:pt x="857" y="8"/>
                    <a:pt x="889" y="4"/>
                    <a:pt x="920" y="0"/>
                  </a:cubicBezTo>
                </a:path>
              </a:pathLst>
            </a:custGeom>
            <a:noFill/>
            <a:ln w="19050" cap="rnd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8" name="Ink 7"/>
            <p:cNvSpPr>
              <a:spLocks noRot="1" noChangeAspect="1" noEditPoints="1" noChangeArrowheads="1" noChangeShapeType="1" noTextEdit="1"/>
            </p:cNvSpPr>
            <p:nvPr/>
          </p:nvSpPr>
          <p:spPr bwMode="auto">
            <a:xfrm>
              <a:off x="4994" y="3031"/>
              <a:ext cx="50" cy="242"/>
            </a:xfrm>
            <a:custGeom>
              <a:avLst/>
              <a:gdLst>
                <a:gd name="T0" fmla="*/ 0 w 217"/>
                <a:gd name="T1" fmla="*/ 0 h 1071"/>
                <a:gd name="T2" fmla="*/ 0 w 217"/>
                <a:gd name="T3" fmla="*/ 0 h 1071"/>
                <a:gd name="T4" fmla="*/ 0 w 217"/>
                <a:gd name="T5" fmla="*/ 0 h 1071"/>
                <a:gd name="T6" fmla="*/ 0 w 217"/>
                <a:gd name="T7" fmla="*/ 0 h 1071"/>
                <a:gd name="T8" fmla="*/ 0 w 217"/>
                <a:gd name="T9" fmla="*/ 0 h 107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17"/>
                <a:gd name="T16" fmla="*/ 0 h 1071"/>
                <a:gd name="T17" fmla="*/ 217 w 217"/>
                <a:gd name="T18" fmla="*/ 1071 h 107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17" h="1071" extrusionOk="0">
                  <a:moveTo>
                    <a:pt x="214" y="0"/>
                  </a:moveTo>
                  <a:cubicBezTo>
                    <a:pt x="211" y="36"/>
                    <a:pt x="198" y="63"/>
                    <a:pt x="189" y="99"/>
                  </a:cubicBezTo>
                  <a:cubicBezTo>
                    <a:pt x="168" y="180"/>
                    <a:pt x="147" y="261"/>
                    <a:pt x="128" y="343"/>
                  </a:cubicBezTo>
                  <a:cubicBezTo>
                    <a:pt x="93" y="494"/>
                    <a:pt x="65" y="647"/>
                    <a:pt x="35" y="799"/>
                  </a:cubicBezTo>
                  <a:cubicBezTo>
                    <a:pt x="17" y="888"/>
                    <a:pt x="7" y="980"/>
                    <a:pt x="0" y="1070"/>
                  </a:cubicBezTo>
                </a:path>
              </a:pathLst>
            </a:custGeom>
            <a:noFill/>
            <a:ln w="19050" cap="rnd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9" name="Ink 8"/>
            <p:cNvSpPr>
              <a:spLocks noRot="1" noChangeAspect="1" noEditPoints="1" noChangeArrowheads="1" noChangeShapeType="1" noTextEdit="1"/>
            </p:cNvSpPr>
            <p:nvPr/>
          </p:nvSpPr>
          <p:spPr bwMode="auto">
            <a:xfrm>
              <a:off x="4823" y="3248"/>
              <a:ext cx="169" cy="39"/>
            </a:xfrm>
            <a:custGeom>
              <a:avLst/>
              <a:gdLst>
                <a:gd name="T0" fmla="*/ 0 w 746"/>
                <a:gd name="T1" fmla="*/ 0 h 170"/>
                <a:gd name="T2" fmla="*/ 0 w 746"/>
                <a:gd name="T3" fmla="*/ 0 h 170"/>
                <a:gd name="T4" fmla="*/ 0 w 746"/>
                <a:gd name="T5" fmla="*/ 0 h 170"/>
                <a:gd name="T6" fmla="*/ 0 w 746"/>
                <a:gd name="T7" fmla="*/ 0 h 170"/>
                <a:gd name="T8" fmla="*/ 0 w 746"/>
                <a:gd name="T9" fmla="*/ 0 h 17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46"/>
                <a:gd name="T16" fmla="*/ 0 h 170"/>
                <a:gd name="T17" fmla="*/ 746 w 746"/>
                <a:gd name="T18" fmla="*/ 170 h 17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46" h="170" extrusionOk="0">
                  <a:moveTo>
                    <a:pt x="0" y="169"/>
                  </a:moveTo>
                  <a:cubicBezTo>
                    <a:pt x="33" y="161"/>
                    <a:pt x="62" y="153"/>
                    <a:pt x="95" y="141"/>
                  </a:cubicBezTo>
                  <a:cubicBezTo>
                    <a:pt x="193" y="107"/>
                    <a:pt x="297" y="80"/>
                    <a:pt x="398" y="57"/>
                  </a:cubicBezTo>
                  <a:cubicBezTo>
                    <a:pt x="494" y="35"/>
                    <a:pt x="593" y="33"/>
                    <a:pt x="689" y="16"/>
                  </a:cubicBezTo>
                  <a:cubicBezTo>
                    <a:pt x="708" y="11"/>
                    <a:pt x="726" y="5"/>
                    <a:pt x="745" y="0"/>
                  </a:cubicBezTo>
                </a:path>
              </a:pathLst>
            </a:custGeom>
            <a:noFill/>
            <a:ln w="19050" cap="rnd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20" name="Ink 9"/>
            <p:cNvSpPr>
              <a:spLocks noRot="1" noChangeAspect="1" noEditPoints="1" noChangeArrowheads="1" noChangeShapeType="1" noTextEdit="1"/>
            </p:cNvSpPr>
            <p:nvPr/>
          </p:nvSpPr>
          <p:spPr bwMode="auto">
            <a:xfrm>
              <a:off x="5039" y="3030"/>
              <a:ext cx="46" cy="5"/>
            </a:xfrm>
            <a:custGeom>
              <a:avLst/>
              <a:gdLst>
                <a:gd name="T0" fmla="*/ 0 w 205"/>
                <a:gd name="T1" fmla="*/ 0 h 24"/>
                <a:gd name="T2" fmla="*/ 0 w 205"/>
                <a:gd name="T3" fmla="*/ 0 h 24"/>
                <a:gd name="T4" fmla="*/ 0 w 205"/>
                <a:gd name="T5" fmla="*/ 0 h 24"/>
                <a:gd name="T6" fmla="*/ 0 w 205"/>
                <a:gd name="T7" fmla="*/ 0 h 2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05"/>
                <a:gd name="T13" fmla="*/ 0 h 24"/>
                <a:gd name="T14" fmla="*/ 205 w 205"/>
                <a:gd name="T15" fmla="*/ 24 h 2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05" h="24" extrusionOk="0">
                  <a:moveTo>
                    <a:pt x="2" y="0"/>
                  </a:moveTo>
                  <a:cubicBezTo>
                    <a:pt x="7" y="24"/>
                    <a:pt x="24" y="20"/>
                    <a:pt x="53" y="20"/>
                  </a:cubicBezTo>
                  <a:cubicBezTo>
                    <a:pt x="93" y="21"/>
                    <a:pt x="139" y="25"/>
                    <a:pt x="178" y="20"/>
                  </a:cubicBezTo>
                  <a:cubicBezTo>
                    <a:pt x="187" y="17"/>
                    <a:pt x="195" y="14"/>
                    <a:pt x="204" y="11"/>
                  </a:cubicBezTo>
                </a:path>
              </a:pathLst>
            </a:custGeom>
            <a:noFill/>
            <a:ln w="19050" cap="rnd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21" name="Ink 10"/>
            <p:cNvSpPr>
              <a:spLocks noRot="1" noChangeAspect="1" noEditPoints="1" noChangeArrowheads="1" noChangeShapeType="1" noTextEdit="1"/>
            </p:cNvSpPr>
            <p:nvPr/>
          </p:nvSpPr>
          <p:spPr bwMode="auto">
            <a:xfrm>
              <a:off x="5014" y="3050"/>
              <a:ext cx="77" cy="203"/>
            </a:xfrm>
            <a:custGeom>
              <a:avLst/>
              <a:gdLst>
                <a:gd name="T0" fmla="*/ 0 w 342"/>
                <a:gd name="T1" fmla="*/ 0 h 899"/>
                <a:gd name="T2" fmla="*/ 0 w 342"/>
                <a:gd name="T3" fmla="*/ 0 h 899"/>
                <a:gd name="T4" fmla="*/ 0 w 342"/>
                <a:gd name="T5" fmla="*/ 0 h 899"/>
                <a:gd name="T6" fmla="*/ 0 w 342"/>
                <a:gd name="T7" fmla="*/ 0 h 899"/>
                <a:gd name="T8" fmla="*/ 0 w 342"/>
                <a:gd name="T9" fmla="*/ 0 h 89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42"/>
                <a:gd name="T16" fmla="*/ 0 h 899"/>
                <a:gd name="T17" fmla="*/ 342 w 342"/>
                <a:gd name="T18" fmla="*/ 899 h 89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42" h="899" extrusionOk="0">
                  <a:moveTo>
                    <a:pt x="341" y="0"/>
                  </a:moveTo>
                  <a:cubicBezTo>
                    <a:pt x="319" y="37"/>
                    <a:pt x="309" y="62"/>
                    <a:pt x="292" y="103"/>
                  </a:cubicBezTo>
                  <a:cubicBezTo>
                    <a:pt x="240" y="231"/>
                    <a:pt x="191" y="359"/>
                    <a:pt x="140" y="487"/>
                  </a:cubicBezTo>
                  <a:cubicBezTo>
                    <a:pt x="105" y="576"/>
                    <a:pt x="75" y="666"/>
                    <a:pt x="43" y="756"/>
                  </a:cubicBezTo>
                  <a:cubicBezTo>
                    <a:pt x="26" y="804"/>
                    <a:pt x="9" y="851"/>
                    <a:pt x="0" y="898"/>
                  </a:cubicBezTo>
                </a:path>
              </a:pathLst>
            </a:custGeom>
            <a:noFill/>
            <a:ln w="19050" cap="rnd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22" name="Ink 11"/>
            <p:cNvSpPr>
              <a:spLocks noRot="1" noChangeAspect="1" noEditPoints="1" noChangeArrowheads="1" noChangeShapeType="1" noTextEdit="1"/>
            </p:cNvSpPr>
            <p:nvPr/>
          </p:nvSpPr>
          <p:spPr bwMode="auto">
            <a:xfrm>
              <a:off x="4899" y="2862"/>
              <a:ext cx="126" cy="177"/>
            </a:xfrm>
            <a:custGeom>
              <a:avLst/>
              <a:gdLst>
                <a:gd name="T0" fmla="*/ 0 w 555"/>
                <a:gd name="T1" fmla="*/ 0 h 780"/>
                <a:gd name="T2" fmla="*/ 0 w 555"/>
                <a:gd name="T3" fmla="*/ 0 h 780"/>
                <a:gd name="T4" fmla="*/ 0 w 555"/>
                <a:gd name="T5" fmla="*/ 0 h 780"/>
                <a:gd name="T6" fmla="*/ 0 w 555"/>
                <a:gd name="T7" fmla="*/ 0 h 780"/>
                <a:gd name="T8" fmla="*/ 0 w 555"/>
                <a:gd name="T9" fmla="*/ 0 h 780"/>
                <a:gd name="T10" fmla="*/ 0 w 555"/>
                <a:gd name="T11" fmla="*/ 0 h 780"/>
                <a:gd name="T12" fmla="*/ 0 w 555"/>
                <a:gd name="T13" fmla="*/ 0 h 780"/>
                <a:gd name="T14" fmla="*/ 0 w 555"/>
                <a:gd name="T15" fmla="*/ 0 h 780"/>
                <a:gd name="T16" fmla="*/ 0 w 555"/>
                <a:gd name="T17" fmla="*/ 0 h 780"/>
                <a:gd name="T18" fmla="*/ 0 w 555"/>
                <a:gd name="T19" fmla="*/ 0 h 78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555"/>
                <a:gd name="T31" fmla="*/ 0 h 780"/>
                <a:gd name="T32" fmla="*/ 555 w 555"/>
                <a:gd name="T33" fmla="*/ 780 h 78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555" h="780" extrusionOk="0">
                  <a:moveTo>
                    <a:pt x="0" y="779"/>
                  </a:moveTo>
                  <a:cubicBezTo>
                    <a:pt x="9" y="751"/>
                    <a:pt x="14" y="724"/>
                    <a:pt x="21" y="695"/>
                  </a:cubicBezTo>
                  <a:cubicBezTo>
                    <a:pt x="36" y="630"/>
                    <a:pt x="52" y="566"/>
                    <a:pt x="69" y="501"/>
                  </a:cubicBezTo>
                  <a:cubicBezTo>
                    <a:pt x="94" y="405"/>
                    <a:pt x="126" y="309"/>
                    <a:pt x="166" y="219"/>
                  </a:cubicBezTo>
                  <a:cubicBezTo>
                    <a:pt x="195" y="154"/>
                    <a:pt x="234" y="61"/>
                    <a:pt x="296" y="19"/>
                  </a:cubicBezTo>
                  <a:cubicBezTo>
                    <a:pt x="341" y="-11"/>
                    <a:pt x="396" y="-3"/>
                    <a:pt x="432" y="35"/>
                  </a:cubicBezTo>
                  <a:cubicBezTo>
                    <a:pt x="485" y="90"/>
                    <a:pt x="507" y="174"/>
                    <a:pt x="524" y="246"/>
                  </a:cubicBezTo>
                  <a:cubicBezTo>
                    <a:pt x="544" y="330"/>
                    <a:pt x="552" y="417"/>
                    <a:pt x="554" y="503"/>
                  </a:cubicBezTo>
                  <a:cubicBezTo>
                    <a:pt x="555" y="559"/>
                    <a:pt x="559" y="630"/>
                    <a:pt x="544" y="684"/>
                  </a:cubicBezTo>
                  <a:cubicBezTo>
                    <a:pt x="531" y="705"/>
                    <a:pt x="527" y="713"/>
                    <a:pt x="532" y="731"/>
                  </a:cubicBezTo>
                </a:path>
              </a:pathLst>
            </a:custGeom>
            <a:noFill/>
            <a:ln w="19050" cap="rnd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23" name="Ink 12"/>
            <p:cNvSpPr>
              <a:spLocks noRot="1" noChangeAspect="1" noEditPoints="1" noChangeArrowheads="1" noChangeShapeType="1" noTextEdit="1"/>
            </p:cNvSpPr>
            <p:nvPr/>
          </p:nvSpPr>
          <p:spPr bwMode="auto">
            <a:xfrm>
              <a:off x="4926" y="2911"/>
              <a:ext cx="73" cy="132"/>
            </a:xfrm>
            <a:custGeom>
              <a:avLst/>
              <a:gdLst>
                <a:gd name="T0" fmla="*/ 0 w 323"/>
                <a:gd name="T1" fmla="*/ 0 h 582"/>
                <a:gd name="T2" fmla="*/ 0 w 323"/>
                <a:gd name="T3" fmla="*/ 0 h 582"/>
                <a:gd name="T4" fmla="*/ 0 w 323"/>
                <a:gd name="T5" fmla="*/ 0 h 582"/>
                <a:gd name="T6" fmla="*/ 0 w 323"/>
                <a:gd name="T7" fmla="*/ 0 h 582"/>
                <a:gd name="T8" fmla="*/ 0 w 323"/>
                <a:gd name="T9" fmla="*/ 0 h 582"/>
                <a:gd name="T10" fmla="*/ 0 w 323"/>
                <a:gd name="T11" fmla="*/ 0 h 582"/>
                <a:gd name="T12" fmla="*/ 0 w 323"/>
                <a:gd name="T13" fmla="*/ 0 h 582"/>
                <a:gd name="T14" fmla="*/ 0 w 323"/>
                <a:gd name="T15" fmla="*/ 0 h 582"/>
                <a:gd name="T16" fmla="*/ 0 w 323"/>
                <a:gd name="T17" fmla="*/ 0 h 58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23"/>
                <a:gd name="T28" fmla="*/ 0 h 582"/>
                <a:gd name="T29" fmla="*/ 323 w 323"/>
                <a:gd name="T30" fmla="*/ 582 h 582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23" h="582" extrusionOk="0">
                  <a:moveTo>
                    <a:pt x="5" y="581"/>
                  </a:moveTo>
                  <a:cubicBezTo>
                    <a:pt x="0" y="552"/>
                    <a:pt x="0" y="521"/>
                    <a:pt x="3" y="491"/>
                  </a:cubicBezTo>
                  <a:cubicBezTo>
                    <a:pt x="9" y="430"/>
                    <a:pt x="15" y="370"/>
                    <a:pt x="28" y="310"/>
                  </a:cubicBezTo>
                  <a:cubicBezTo>
                    <a:pt x="49" y="215"/>
                    <a:pt x="75" y="108"/>
                    <a:pt x="144" y="36"/>
                  </a:cubicBezTo>
                  <a:cubicBezTo>
                    <a:pt x="170" y="9"/>
                    <a:pt x="203" y="-11"/>
                    <a:pt x="237" y="11"/>
                  </a:cubicBezTo>
                  <a:cubicBezTo>
                    <a:pt x="276" y="36"/>
                    <a:pt x="290" y="81"/>
                    <a:pt x="300" y="122"/>
                  </a:cubicBezTo>
                  <a:cubicBezTo>
                    <a:pt x="315" y="182"/>
                    <a:pt x="321" y="243"/>
                    <a:pt x="322" y="305"/>
                  </a:cubicBezTo>
                  <a:cubicBezTo>
                    <a:pt x="323" y="353"/>
                    <a:pt x="313" y="404"/>
                    <a:pt x="312" y="449"/>
                  </a:cubicBezTo>
                  <a:cubicBezTo>
                    <a:pt x="315" y="476"/>
                    <a:pt x="319" y="483"/>
                    <a:pt x="306" y="496"/>
                  </a:cubicBezTo>
                </a:path>
              </a:pathLst>
            </a:custGeom>
            <a:noFill/>
            <a:ln w="19050" cap="rnd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24" name="Ink 13"/>
            <p:cNvSpPr>
              <a:spLocks noRot="1" noChangeAspect="1" noEditPoints="1" noChangeArrowheads="1" noChangeShapeType="1" noTextEdit="1"/>
            </p:cNvSpPr>
            <p:nvPr/>
          </p:nvSpPr>
          <p:spPr bwMode="auto">
            <a:xfrm>
              <a:off x="4896" y="3072"/>
              <a:ext cx="81" cy="149"/>
            </a:xfrm>
            <a:custGeom>
              <a:avLst/>
              <a:gdLst>
                <a:gd name="T0" fmla="*/ 0 w 360"/>
                <a:gd name="T1" fmla="*/ 0 h 653"/>
                <a:gd name="T2" fmla="*/ 0 w 360"/>
                <a:gd name="T3" fmla="*/ 0 h 653"/>
                <a:gd name="T4" fmla="*/ 0 w 360"/>
                <a:gd name="T5" fmla="*/ 0 h 653"/>
                <a:gd name="T6" fmla="*/ 0 w 360"/>
                <a:gd name="T7" fmla="*/ 0 h 653"/>
                <a:gd name="T8" fmla="*/ 0 w 360"/>
                <a:gd name="T9" fmla="*/ 0 h 653"/>
                <a:gd name="T10" fmla="*/ 0 w 360"/>
                <a:gd name="T11" fmla="*/ 0 h 653"/>
                <a:gd name="T12" fmla="*/ 0 w 360"/>
                <a:gd name="T13" fmla="*/ 0 h 653"/>
                <a:gd name="T14" fmla="*/ 0 w 360"/>
                <a:gd name="T15" fmla="*/ 0 h 653"/>
                <a:gd name="T16" fmla="*/ 0 w 360"/>
                <a:gd name="T17" fmla="*/ 0 h 653"/>
                <a:gd name="T18" fmla="*/ 0 w 360"/>
                <a:gd name="T19" fmla="*/ 0 h 653"/>
                <a:gd name="T20" fmla="*/ 0 w 360"/>
                <a:gd name="T21" fmla="*/ 0 h 653"/>
                <a:gd name="T22" fmla="*/ 0 w 360"/>
                <a:gd name="T23" fmla="*/ 0 h 653"/>
                <a:gd name="T24" fmla="*/ 0 w 360"/>
                <a:gd name="T25" fmla="*/ 0 h 653"/>
                <a:gd name="T26" fmla="*/ 0 w 360"/>
                <a:gd name="T27" fmla="*/ 0 h 653"/>
                <a:gd name="T28" fmla="*/ 0 w 360"/>
                <a:gd name="T29" fmla="*/ 0 h 653"/>
                <a:gd name="T30" fmla="*/ 0 w 360"/>
                <a:gd name="T31" fmla="*/ 0 h 653"/>
                <a:gd name="T32" fmla="*/ 0 w 360"/>
                <a:gd name="T33" fmla="*/ 0 h 653"/>
                <a:gd name="T34" fmla="*/ 0 w 360"/>
                <a:gd name="T35" fmla="*/ 0 h 653"/>
                <a:gd name="T36" fmla="*/ 0 w 360"/>
                <a:gd name="T37" fmla="*/ 0 h 653"/>
                <a:gd name="T38" fmla="*/ 0 w 360"/>
                <a:gd name="T39" fmla="*/ 0 h 653"/>
                <a:gd name="T40" fmla="*/ 0 w 360"/>
                <a:gd name="T41" fmla="*/ 0 h 653"/>
                <a:gd name="T42" fmla="*/ 0 w 360"/>
                <a:gd name="T43" fmla="*/ 0 h 653"/>
                <a:gd name="T44" fmla="*/ 0 w 360"/>
                <a:gd name="T45" fmla="*/ 0 h 653"/>
                <a:gd name="T46" fmla="*/ 0 w 360"/>
                <a:gd name="T47" fmla="*/ 0 h 653"/>
                <a:gd name="T48" fmla="*/ 0 w 360"/>
                <a:gd name="T49" fmla="*/ 0 h 653"/>
                <a:gd name="T50" fmla="*/ 0 w 360"/>
                <a:gd name="T51" fmla="*/ 0 h 653"/>
                <a:gd name="T52" fmla="*/ 0 w 360"/>
                <a:gd name="T53" fmla="*/ 0 h 653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360"/>
                <a:gd name="T82" fmla="*/ 0 h 653"/>
                <a:gd name="T83" fmla="*/ 360 w 360"/>
                <a:gd name="T84" fmla="*/ 653 h 653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360" h="653" extrusionOk="0">
                  <a:moveTo>
                    <a:pt x="109" y="0"/>
                  </a:moveTo>
                  <a:cubicBezTo>
                    <a:pt x="89" y="24"/>
                    <a:pt x="71" y="45"/>
                    <a:pt x="53" y="70"/>
                  </a:cubicBezTo>
                  <a:cubicBezTo>
                    <a:pt x="33" y="97"/>
                    <a:pt x="26" y="120"/>
                    <a:pt x="25" y="154"/>
                  </a:cubicBezTo>
                  <a:cubicBezTo>
                    <a:pt x="24" y="176"/>
                    <a:pt x="20" y="198"/>
                    <a:pt x="25" y="220"/>
                  </a:cubicBezTo>
                  <a:cubicBezTo>
                    <a:pt x="30" y="242"/>
                    <a:pt x="38" y="271"/>
                    <a:pt x="57" y="286"/>
                  </a:cubicBezTo>
                  <a:cubicBezTo>
                    <a:pt x="75" y="300"/>
                    <a:pt x="118" y="318"/>
                    <a:pt x="141" y="311"/>
                  </a:cubicBezTo>
                  <a:cubicBezTo>
                    <a:pt x="147" y="306"/>
                    <a:pt x="154" y="301"/>
                    <a:pt x="160" y="296"/>
                  </a:cubicBezTo>
                </a:path>
                <a:path w="360" h="653" extrusionOk="0">
                  <a:moveTo>
                    <a:pt x="115" y="385"/>
                  </a:moveTo>
                  <a:cubicBezTo>
                    <a:pt x="115" y="412"/>
                    <a:pt x="107" y="426"/>
                    <a:pt x="97" y="451"/>
                  </a:cubicBezTo>
                  <a:cubicBezTo>
                    <a:pt x="85" y="480"/>
                    <a:pt x="74" y="510"/>
                    <a:pt x="60" y="539"/>
                  </a:cubicBezTo>
                  <a:cubicBezTo>
                    <a:pt x="46" y="568"/>
                    <a:pt x="38" y="594"/>
                    <a:pt x="35" y="624"/>
                  </a:cubicBezTo>
                </a:path>
                <a:path w="360" h="653" extrusionOk="0">
                  <a:moveTo>
                    <a:pt x="0" y="652"/>
                  </a:moveTo>
                  <a:cubicBezTo>
                    <a:pt x="26" y="641"/>
                    <a:pt x="49" y="638"/>
                    <a:pt x="78" y="637"/>
                  </a:cubicBezTo>
                  <a:cubicBezTo>
                    <a:pt x="109" y="636"/>
                    <a:pt x="145" y="639"/>
                    <a:pt x="175" y="629"/>
                  </a:cubicBezTo>
                  <a:cubicBezTo>
                    <a:pt x="212" y="617"/>
                    <a:pt x="245" y="608"/>
                    <a:pt x="282" y="601"/>
                  </a:cubicBezTo>
                </a:path>
                <a:path w="360" h="653" extrusionOk="0">
                  <a:moveTo>
                    <a:pt x="254" y="329"/>
                  </a:moveTo>
                  <a:cubicBezTo>
                    <a:pt x="251" y="362"/>
                    <a:pt x="250" y="396"/>
                    <a:pt x="251" y="430"/>
                  </a:cubicBezTo>
                  <a:cubicBezTo>
                    <a:pt x="253" y="470"/>
                    <a:pt x="251" y="509"/>
                    <a:pt x="254" y="549"/>
                  </a:cubicBezTo>
                  <a:cubicBezTo>
                    <a:pt x="257" y="583"/>
                    <a:pt x="259" y="608"/>
                    <a:pt x="272" y="639"/>
                  </a:cubicBezTo>
                </a:path>
                <a:path w="360" h="653" extrusionOk="0">
                  <a:moveTo>
                    <a:pt x="262" y="348"/>
                  </a:moveTo>
                  <a:cubicBezTo>
                    <a:pt x="286" y="329"/>
                    <a:pt x="314" y="311"/>
                    <a:pt x="335" y="289"/>
                  </a:cubicBezTo>
                  <a:cubicBezTo>
                    <a:pt x="358" y="265"/>
                    <a:pt x="358" y="250"/>
                    <a:pt x="357" y="219"/>
                  </a:cubicBezTo>
                  <a:cubicBezTo>
                    <a:pt x="356" y="197"/>
                    <a:pt x="350" y="177"/>
                    <a:pt x="340" y="158"/>
                  </a:cubicBezTo>
                  <a:cubicBezTo>
                    <a:pt x="328" y="137"/>
                    <a:pt x="310" y="112"/>
                    <a:pt x="291" y="97"/>
                  </a:cubicBezTo>
                  <a:cubicBezTo>
                    <a:pt x="270" y="80"/>
                    <a:pt x="247" y="63"/>
                    <a:pt x="220" y="57"/>
                  </a:cubicBezTo>
                  <a:cubicBezTo>
                    <a:pt x="178" y="48"/>
                    <a:pt x="124" y="69"/>
                    <a:pt x="88" y="88"/>
                  </a:cubicBezTo>
                  <a:cubicBezTo>
                    <a:pt x="64" y="101"/>
                    <a:pt x="55" y="99"/>
                    <a:pt x="29" y="94"/>
                  </a:cubicBezTo>
                </a:path>
              </a:pathLst>
            </a:custGeom>
            <a:noFill/>
            <a:ln w="19050" cap="rnd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25" name="Text Box 96"/>
          <p:cNvSpPr txBox="1">
            <a:spLocks noChangeArrowheads="1"/>
          </p:cNvSpPr>
          <p:nvPr/>
        </p:nvSpPr>
        <p:spPr bwMode="auto">
          <a:xfrm>
            <a:off x="2905125" y="3886200"/>
            <a:ext cx="7874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600">
                <a:solidFill>
                  <a:srgbClr val="FF0000"/>
                </a:solidFill>
                <a:latin typeface="Felt Tip Roman" panose="02000400000000000000" pitchFamily="2" charset="0"/>
              </a:rPr>
              <a:t>Secure</a:t>
            </a:r>
          </a:p>
        </p:txBody>
      </p:sp>
      <p:sp>
        <p:nvSpPr>
          <p:cNvPr id="226" name="Text Box 97"/>
          <p:cNvSpPr txBox="1">
            <a:spLocks noChangeArrowheads="1"/>
          </p:cNvSpPr>
          <p:nvPr/>
        </p:nvSpPr>
        <p:spPr bwMode="auto">
          <a:xfrm>
            <a:off x="3997325" y="2362200"/>
            <a:ext cx="954088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600">
                <a:solidFill>
                  <a:srgbClr val="FF0000"/>
                </a:solidFill>
                <a:latin typeface="Felt Tip Roman" panose="02000400000000000000" pitchFamily="2" charset="0"/>
              </a:rPr>
              <a:t>Available</a:t>
            </a:r>
          </a:p>
        </p:txBody>
      </p:sp>
      <p:sp>
        <p:nvSpPr>
          <p:cNvPr id="227" name="Text Box 98"/>
          <p:cNvSpPr txBox="1">
            <a:spLocks noChangeArrowheads="1"/>
          </p:cNvSpPr>
          <p:nvPr/>
        </p:nvSpPr>
        <p:spPr bwMode="auto">
          <a:xfrm>
            <a:off x="5389563" y="3352800"/>
            <a:ext cx="827087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600">
                <a:solidFill>
                  <a:srgbClr val="FF0000"/>
                </a:solidFill>
                <a:latin typeface="Felt Tip Roman" panose="02000400000000000000" pitchFamily="2" charset="0"/>
              </a:rPr>
              <a:t>Perform</a:t>
            </a:r>
          </a:p>
        </p:txBody>
      </p:sp>
      <p:sp>
        <p:nvSpPr>
          <p:cNvPr id="228" name="Text Box 104"/>
          <p:cNvSpPr txBox="1">
            <a:spLocks noChangeArrowheads="1"/>
          </p:cNvSpPr>
          <p:nvPr/>
        </p:nvSpPr>
        <p:spPr bwMode="auto">
          <a:xfrm>
            <a:off x="3886200" y="5334000"/>
            <a:ext cx="140652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600">
                <a:solidFill>
                  <a:srgbClr val="FF0000"/>
                </a:solidFill>
                <a:latin typeface="Felt Tip Roman" panose="02000400000000000000" pitchFamily="2" charset="0"/>
              </a:rPr>
              <a:t>Cost Effective</a:t>
            </a:r>
          </a:p>
        </p:txBody>
      </p:sp>
      <p:grpSp>
        <p:nvGrpSpPr>
          <p:cNvPr id="229" name="Group 144"/>
          <p:cNvGrpSpPr>
            <a:grpSpLocks/>
          </p:cNvGrpSpPr>
          <p:nvPr/>
        </p:nvGrpSpPr>
        <p:grpSpPr bwMode="auto">
          <a:xfrm>
            <a:off x="1905000" y="2275347"/>
            <a:ext cx="5410200" cy="3429000"/>
            <a:chOff x="4724400" y="1752600"/>
            <a:chExt cx="1103313" cy="3248526"/>
          </a:xfrm>
        </p:grpSpPr>
        <p:grpSp>
          <p:nvGrpSpPr>
            <p:cNvPr id="230" name="Group 145"/>
            <p:cNvGrpSpPr>
              <a:grpSpLocks/>
            </p:cNvGrpSpPr>
            <p:nvPr/>
          </p:nvGrpSpPr>
          <p:grpSpPr bwMode="auto">
            <a:xfrm>
              <a:off x="4724400" y="1752600"/>
              <a:ext cx="1103313" cy="3170238"/>
              <a:chOff x="4114800" y="1371600"/>
              <a:chExt cx="1103313" cy="3170238"/>
            </a:xfrm>
          </p:grpSpPr>
          <p:sp>
            <p:nvSpPr>
              <p:cNvPr id="233" name="Ink 131"/>
              <p:cNvSpPr>
                <a:spLocks noRot="1" noChangeAspect="1" noEditPoints="1" noChangeArrowheads="1" noChangeShapeType="1" noTextEdit="1"/>
              </p:cNvSpPr>
              <p:nvPr/>
            </p:nvSpPr>
            <p:spPr bwMode="auto">
              <a:xfrm>
                <a:off x="4114800" y="1371600"/>
                <a:ext cx="36513" cy="3170238"/>
              </a:xfrm>
              <a:custGeom>
                <a:avLst/>
                <a:gdLst>
                  <a:gd name="T0" fmla="*/ 2147483646 w 123"/>
                  <a:gd name="T1" fmla="*/ 0 h 8809"/>
                  <a:gd name="T2" fmla="*/ 2147483646 w 123"/>
                  <a:gd name="T3" fmla="*/ 2147483646 h 8809"/>
                  <a:gd name="T4" fmla="*/ 2147483646 w 123"/>
                  <a:gd name="T5" fmla="*/ 2147483646 h 8809"/>
                  <a:gd name="T6" fmla="*/ 2147483646 w 123"/>
                  <a:gd name="T7" fmla="*/ 2147483646 h 8809"/>
                  <a:gd name="T8" fmla="*/ 2147483646 w 123"/>
                  <a:gd name="T9" fmla="*/ 2147483646 h 8809"/>
                  <a:gd name="T10" fmla="*/ 2147483646 w 123"/>
                  <a:gd name="T11" fmla="*/ 2147483646 h 8809"/>
                  <a:gd name="T12" fmla="*/ 2147483646 w 123"/>
                  <a:gd name="T13" fmla="*/ 2147483646 h 8809"/>
                  <a:gd name="T14" fmla="*/ 0 w 123"/>
                  <a:gd name="T15" fmla="*/ 2147483646 h 8809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23"/>
                  <a:gd name="T25" fmla="*/ 0 h 8809"/>
                  <a:gd name="T26" fmla="*/ 123 w 123"/>
                  <a:gd name="T27" fmla="*/ 8809 h 8809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23" h="8809" extrusionOk="0">
                    <a:moveTo>
                      <a:pt x="122" y="0"/>
                    </a:moveTo>
                    <a:cubicBezTo>
                      <a:pt x="51" y="468"/>
                      <a:pt x="43" y="938"/>
                      <a:pt x="42" y="1411"/>
                    </a:cubicBezTo>
                    <a:cubicBezTo>
                      <a:pt x="40" y="2128"/>
                      <a:pt x="29" y="2835"/>
                      <a:pt x="58" y="3551"/>
                    </a:cubicBezTo>
                    <a:cubicBezTo>
                      <a:pt x="78" y="4047"/>
                      <a:pt x="63" y="4548"/>
                      <a:pt x="58" y="5045"/>
                    </a:cubicBezTo>
                    <a:cubicBezTo>
                      <a:pt x="53" y="5535"/>
                      <a:pt x="48" y="6015"/>
                      <a:pt x="68" y="6504"/>
                    </a:cubicBezTo>
                    <a:cubicBezTo>
                      <a:pt x="82" y="6853"/>
                      <a:pt x="65" y="7212"/>
                      <a:pt x="52" y="7561"/>
                    </a:cubicBezTo>
                    <a:cubicBezTo>
                      <a:pt x="38" y="7928"/>
                      <a:pt x="47" y="8295"/>
                      <a:pt x="27" y="8661"/>
                    </a:cubicBezTo>
                    <a:cubicBezTo>
                      <a:pt x="24" y="8710"/>
                      <a:pt x="5" y="8780"/>
                      <a:pt x="0" y="8808"/>
                    </a:cubicBezTo>
                  </a:path>
                </a:pathLst>
              </a:custGeom>
              <a:noFill/>
              <a:ln w="19050" cap="rnd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34" name="Ink 131"/>
              <p:cNvSpPr>
                <a:spLocks noRot="1" noChangeAspect="1" noEditPoints="1" noChangeArrowheads="1" noChangeShapeType="1" noTextEdit="1"/>
              </p:cNvSpPr>
              <p:nvPr/>
            </p:nvSpPr>
            <p:spPr bwMode="auto">
              <a:xfrm>
                <a:off x="5181600" y="1371600"/>
                <a:ext cx="36513" cy="3170238"/>
              </a:xfrm>
              <a:custGeom>
                <a:avLst/>
                <a:gdLst>
                  <a:gd name="T0" fmla="*/ 2147483646 w 123"/>
                  <a:gd name="T1" fmla="*/ 0 h 8809"/>
                  <a:gd name="T2" fmla="*/ 2147483646 w 123"/>
                  <a:gd name="T3" fmla="*/ 2147483646 h 8809"/>
                  <a:gd name="T4" fmla="*/ 2147483646 w 123"/>
                  <a:gd name="T5" fmla="*/ 2147483646 h 8809"/>
                  <a:gd name="T6" fmla="*/ 2147483646 w 123"/>
                  <a:gd name="T7" fmla="*/ 2147483646 h 8809"/>
                  <a:gd name="T8" fmla="*/ 2147483646 w 123"/>
                  <a:gd name="T9" fmla="*/ 2147483646 h 8809"/>
                  <a:gd name="T10" fmla="*/ 2147483646 w 123"/>
                  <a:gd name="T11" fmla="*/ 2147483646 h 8809"/>
                  <a:gd name="T12" fmla="*/ 2147483646 w 123"/>
                  <a:gd name="T13" fmla="*/ 2147483646 h 8809"/>
                  <a:gd name="T14" fmla="*/ 0 w 123"/>
                  <a:gd name="T15" fmla="*/ 2147483646 h 8809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23"/>
                  <a:gd name="T25" fmla="*/ 0 h 8809"/>
                  <a:gd name="T26" fmla="*/ 123 w 123"/>
                  <a:gd name="T27" fmla="*/ 8809 h 8809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23" h="8809" extrusionOk="0">
                    <a:moveTo>
                      <a:pt x="122" y="0"/>
                    </a:moveTo>
                    <a:cubicBezTo>
                      <a:pt x="51" y="468"/>
                      <a:pt x="43" y="938"/>
                      <a:pt x="42" y="1411"/>
                    </a:cubicBezTo>
                    <a:cubicBezTo>
                      <a:pt x="40" y="2128"/>
                      <a:pt x="29" y="2835"/>
                      <a:pt x="58" y="3551"/>
                    </a:cubicBezTo>
                    <a:cubicBezTo>
                      <a:pt x="78" y="4047"/>
                      <a:pt x="63" y="4548"/>
                      <a:pt x="58" y="5045"/>
                    </a:cubicBezTo>
                    <a:cubicBezTo>
                      <a:pt x="53" y="5535"/>
                      <a:pt x="48" y="6015"/>
                      <a:pt x="68" y="6504"/>
                    </a:cubicBezTo>
                    <a:cubicBezTo>
                      <a:pt x="82" y="6853"/>
                      <a:pt x="65" y="7212"/>
                      <a:pt x="52" y="7561"/>
                    </a:cubicBezTo>
                    <a:cubicBezTo>
                      <a:pt x="38" y="7928"/>
                      <a:pt x="47" y="8295"/>
                      <a:pt x="27" y="8661"/>
                    </a:cubicBezTo>
                    <a:cubicBezTo>
                      <a:pt x="24" y="8710"/>
                      <a:pt x="5" y="8780"/>
                      <a:pt x="0" y="8808"/>
                    </a:cubicBezTo>
                  </a:path>
                </a:pathLst>
              </a:custGeom>
              <a:noFill/>
              <a:ln w="19050" cap="rnd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231" name="Comment 157"/>
            <p:cNvSpPr>
              <a:spLocks noRot="1" noChangeAspect="1" noEditPoints="1" noChangeArrowheads="1" noChangeShapeType="1" noTextEdit="1"/>
            </p:cNvSpPr>
            <p:nvPr/>
          </p:nvSpPr>
          <p:spPr bwMode="auto">
            <a:xfrm>
              <a:off x="4800600" y="1752600"/>
              <a:ext cx="1011238" cy="42863"/>
            </a:xfrm>
            <a:custGeom>
              <a:avLst/>
              <a:gdLst>
                <a:gd name="T0" fmla="*/ 2147483646 w 2808"/>
                <a:gd name="T1" fmla="*/ 2147483646 h 119"/>
                <a:gd name="T2" fmla="*/ 2147483646 w 2808"/>
                <a:gd name="T3" fmla="*/ 2147483646 h 119"/>
                <a:gd name="T4" fmla="*/ 2147483646 w 2808"/>
                <a:gd name="T5" fmla="*/ 2147483646 h 119"/>
                <a:gd name="T6" fmla="*/ 2147483646 w 2808"/>
                <a:gd name="T7" fmla="*/ 2147483646 h 119"/>
                <a:gd name="T8" fmla="*/ 2147483646 w 2808"/>
                <a:gd name="T9" fmla="*/ 2147483646 h 119"/>
                <a:gd name="T10" fmla="*/ 0 w 2808"/>
                <a:gd name="T11" fmla="*/ 2147483646 h 11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808"/>
                <a:gd name="T19" fmla="*/ 0 h 119"/>
                <a:gd name="T20" fmla="*/ 2808 w 2808"/>
                <a:gd name="T21" fmla="*/ 119 h 11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808" h="119" extrusionOk="0">
                  <a:moveTo>
                    <a:pt x="2641" y="36"/>
                  </a:moveTo>
                  <a:cubicBezTo>
                    <a:pt x="2681" y="30"/>
                    <a:pt x="2717" y="24"/>
                    <a:pt x="2756" y="19"/>
                  </a:cubicBezTo>
                  <a:cubicBezTo>
                    <a:pt x="2773" y="17"/>
                    <a:pt x="2790" y="15"/>
                    <a:pt x="2807" y="13"/>
                  </a:cubicBezTo>
                  <a:cubicBezTo>
                    <a:pt x="2741" y="5"/>
                    <a:pt x="2679" y="1"/>
                    <a:pt x="2609" y="4"/>
                  </a:cubicBezTo>
                  <a:cubicBezTo>
                    <a:pt x="1919" y="35"/>
                    <a:pt x="1229" y="109"/>
                    <a:pt x="538" y="118"/>
                  </a:cubicBezTo>
                  <a:cubicBezTo>
                    <a:pt x="358" y="120"/>
                    <a:pt x="179" y="118"/>
                    <a:pt x="0" y="108"/>
                  </a:cubicBezTo>
                </a:path>
              </a:pathLst>
            </a:custGeom>
            <a:noFill/>
            <a:ln w="19050" cap="rnd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32" name="Comment 159"/>
            <p:cNvSpPr>
              <a:spLocks noRot="1" noChangeAspect="1" noEditPoints="1" noChangeArrowheads="1" noChangeShapeType="1" noTextEdit="1"/>
            </p:cNvSpPr>
            <p:nvPr/>
          </p:nvSpPr>
          <p:spPr bwMode="auto">
            <a:xfrm>
              <a:off x="4724400" y="4953000"/>
              <a:ext cx="1066800" cy="48126"/>
            </a:xfrm>
            <a:custGeom>
              <a:avLst/>
              <a:gdLst>
                <a:gd name="T0" fmla="*/ 2147483646 w 2002"/>
                <a:gd name="T1" fmla="*/ 2147483646 h 77"/>
                <a:gd name="T2" fmla="*/ 2147483646 w 2002"/>
                <a:gd name="T3" fmla="*/ 2147483646 h 77"/>
                <a:gd name="T4" fmla="*/ 2147483646 w 2002"/>
                <a:gd name="T5" fmla="*/ 2147483646 h 77"/>
                <a:gd name="T6" fmla="*/ 2147483646 w 2002"/>
                <a:gd name="T7" fmla="*/ 2147483646 h 77"/>
                <a:gd name="T8" fmla="*/ 2147483646 w 2002"/>
                <a:gd name="T9" fmla="*/ 2147483646 h 77"/>
                <a:gd name="T10" fmla="*/ 2147483646 w 2002"/>
                <a:gd name="T11" fmla="*/ 2147483646 h 77"/>
                <a:gd name="T12" fmla="*/ 0 w 2002"/>
                <a:gd name="T13" fmla="*/ 2147483646 h 7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002"/>
                <a:gd name="T22" fmla="*/ 0 h 77"/>
                <a:gd name="T23" fmla="*/ 2002 w 2002"/>
                <a:gd name="T24" fmla="*/ 77 h 7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002" h="77" extrusionOk="0">
                  <a:moveTo>
                    <a:pt x="1989" y="6"/>
                  </a:moveTo>
                  <a:cubicBezTo>
                    <a:pt x="1970" y="2"/>
                    <a:pt x="1975" y="0"/>
                    <a:pt x="1956" y="0"/>
                  </a:cubicBezTo>
                  <a:cubicBezTo>
                    <a:pt x="1897" y="-1"/>
                    <a:pt x="1835" y="0"/>
                    <a:pt x="1777" y="5"/>
                  </a:cubicBezTo>
                  <a:cubicBezTo>
                    <a:pt x="1656" y="16"/>
                    <a:pt x="1533" y="22"/>
                    <a:pt x="1411" y="27"/>
                  </a:cubicBezTo>
                  <a:cubicBezTo>
                    <a:pt x="1244" y="34"/>
                    <a:pt x="1076" y="34"/>
                    <a:pt x="909" y="38"/>
                  </a:cubicBezTo>
                  <a:cubicBezTo>
                    <a:pt x="742" y="42"/>
                    <a:pt x="574" y="52"/>
                    <a:pt x="407" y="55"/>
                  </a:cubicBezTo>
                  <a:cubicBezTo>
                    <a:pt x="272" y="57"/>
                    <a:pt x="134" y="60"/>
                    <a:pt x="0" y="76"/>
                  </a:cubicBezTo>
                </a:path>
              </a:pathLst>
            </a:custGeom>
            <a:noFill/>
            <a:ln w="19050" cap="rnd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mc:AlternateContent xmlns:mc="http://schemas.openxmlformats.org/markup-compatibility/2006" xmlns:p14="http://schemas.microsoft.com/office/powerpoint/2010/main">
        <mc:Choice Requires="p14">
          <p:contentPart p14:bwMode="auto" r:id="rId33">
            <p14:nvContentPartPr>
              <p14:cNvPr id="241" name="Ink 117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3568700" y="3035300"/>
              <a:ext cx="1803400" cy="1828800"/>
            </p14:xfrm>
          </p:contentPart>
        </mc:Choice>
        <mc:Fallback xmlns="">
          <p:pic>
            <p:nvPicPr>
              <p:cNvPr id="241" name="Ink 117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559341" y="3025940"/>
                <a:ext cx="1822118" cy="18475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4">
            <p14:nvContentPartPr>
              <p14:cNvPr id="257" name="Ink 204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2689225" y="5937250"/>
              <a:ext cx="1588" cy="9525"/>
            </p14:xfrm>
          </p:contentPart>
        </mc:Choice>
        <mc:Fallback xmlns="">
          <p:pic>
            <p:nvPicPr>
              <p:cNvPr id="257" name="Ink 204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69"/>
              <a:stretch>
                <a:fillRect/>
              </a:stretch>
            </p:blipFill>
            <p:spPr>
              <a:xfrm>
                <a:off x="0" y="0"/>
                <a:ext cx="0" cy="0"/>
              </a:xfrm>
              <a:prstGeom prst="rect">
                <a:avLst/>
              </a:prstGeom>
            </p:spPr>
          </p:pic>
        </mc:Fallback>
      </mc:AlternateContent>
      <p:sp>
        <p:nvSpPr>
          <p:cNvPr id="258" name="Text Box 124"/>
          <p:cNvSpPr txBox="1">
            <a:spLocks noChangeArrowheads="1"/>
          </p:cNvSpPr>
          <p:nvPr/>
        </p:nvSpPr>
        <p:spPr bwMode="auto">
          <a:xfrm>
            <a:off x="3777226" y="3276600"/>
            <a:ext cx="1492716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US" altLang="en-US" sz="2400" dirty="0" smtClean="0">
                <a:solidFill>
                  <a:srgbClr val="008000"/>
                </a:solidFill>
                <a:latin typeface="Felt Tip Roman" panose="02000400000000000000" pitchFamily="2" charset="0"/>
              </a:rPr>
              <a:t>IBM Z </a:t>
            </a:r>
          </a:p>
          <a:p>
            <a:pPr algn="ctr" eaLnBrk="1" hangingPunct="1"/>
            <a:r>
              <a:rPr lang="en-US" altLang="en-US" sz="2400" dirty="0" smtClean="0">
                <a:solidFill>
                  <a:srgbClr val="008000"/>
                </a:solidFill>
                <a:latin typeface="Felt Tip Roman" panose="02000400000000000000" pitchFamily="2" charset="0"/>
              </a:rPr>
              <a:t>(LinuxONE)</a:t>
            </a:r>
            <a:endParaRPr lang="en-US" altLang="en-US" sz="2400" dirty="0">
              <a:solidFill>
                <a:srgbClr val="008000"/>
              </a:solidFill>
              <a:latin typeface="Felt Tip Roman" panose="02000400000000000000" pitchFamily="2" charset="0"/>
            </a:endParaRPr>
          </a:p>
        </p:txBody>
      </p:sp>
      <p:sp>
        <p:nvSpPr>
          <p:cNvPr id="260" name="Text Box 83"/>
          <p:cNvSpPr txBox="1">
            <a:spLocks noChangeArrowheads="1"/>
          </p:cNvSpPr>
          <p:nvPr/>
        </p:nvSpPr>
        <p:spPr bwMode="auto">
          <a:xfrm>
            <a:off x="4069525" y="4267200"/>
            <a:ext cx="958916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600" dirty="0" smtClean="0">
                <a:solidFill>
                  <a:srgbClr val="FF0000"/>
                </a:solidFill>
                <a:latin typeface="Felt Tip Roman" panose="02000400000000000000" pitchFamily="2" charset="0"/>
              </a:rPr>
              <a:t>Efficient</a:t>
            </a:r>
            <a:endParaRPr lang="en-US" altLang="en-US" sz="1600" dirty="0">
              <a:solidFill>
                <a:srgbClr val="FF0000"/>
              </a:solidFill>
              <a:latin typeface="Felt Tip Roman" panose="02000400000000000000" pitchFamily="2" charset="0"/>
            </a:endParaRPr>
          </a:p>
        </p:txBody>
      </p:sp>
      <p:sp>
        <p:nvSpPr>
          <p:cNvPr id="164" name="Comment 157"/>
          <p:cNvSpPr>
            <a:spLocks noRot="1" noChangeAspect="1" noEditPoints="1" noChangeArrowheads="1" noChangeShapeType="1" noTextEdit="1"/>
          </p:cNvSpPr>
          <p:nvPr/>
        </p:nvSpPr>
        <p:spPr bwMode="auto">
          <a:xfrm>
            <a:off x="2142042" y="2133600"/>
            <a:ext cx="5168224" cy="47255"/>
          </a:xfrm>
          <a:custGeom>
            <a:avLst/>
            <a:gdLst>
              <a:gd name="T0" fmla="*/ 2147483646 w 2808"/>
              <a:gd name="T1" fmla="*/ 2147483646 h 119"/>
              <a:gd name="T2" fmla="*/ 2147483646 w 2808"/>
              <a:gd name="T3" fmla="*/ 2147483646 h 119"/>
              <a:gd name="T4" fmla="*/ 2147483646 w 2808"/>
              <a:gd name="T5" fmla="*/ 2147483646 h 119"/>
              <a:gd name="T6" fmla="*/ 2147483646 w 2808"/>
              <a:gd name="T7" fmla="*/ 2147483646 h 119"/>
              <a:gd name="T8" fmla="*/ 2147483646 w 2808"/>
              <a:gd name="T9" fmla="*/ 2147483646 h 119"/>
              <a:gd name="T10" fmla="*/ 0 w 2808"/>
              <a:gd name="T11" fmla="*/ 2147483646 h 119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2808"/>
              <a:gd name="T19" fmla="*/ 0 h 119"/>
              <a:gd name="T20" fmla="*/ 2808 w 2808"/>
              <a:gd name="T21" fmla="*/ 119 h 119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808" h="119" extrusionOk="0">
                <a:moveTo>
                  <a:pt x="2641" y="36"/>
                </a:moveTo>
                <a:cubicBezTo>
                  <a:pt x="2681" y="30"/>
                  <a:pt x="2717" y="24"/>
                  <a:pt x="2756" y="19"/>
                </a:cubicBezTo>
                <a:cubicBezTo>
                  <a:pt x="2773" y="17"/>
                  <a:pt x="2790" y="15"/>
                  <a:pt x="2807" y="13"/>
                </a:cubicBezTo>
                <a:cubicBezTo>
                  <a:pt x="2741" y="5"/>
                  <a:pt x="2679" y="1"/>
                  <a:pt x="2609" y="4"/>
                </a:cubicBezTo>
                <a:cubicBezTo>
                  <a:pt x="1919" y="35"/>
                  <a:pt x="1229" y="109"/>
                  <a:pt x="538" y="118"/>
                </a:cubicBezTo>
                <a:cubicBezTo>
                  <a:pt x="358" y="120"/>
                  <a:pt x="179" y="118"/>
                  <a:pt x="0" y="108"/>
                </a:cubicBezTo>
              </a:path>
            </a:pathLst>
          </a:custGeom>
          <a:noFill/>
          <a:ln w="28575" cap="rnd" cmpd="sng">
            <a:solidFill>
              <a:srgbClr val="008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grpSp>
        <p:nvGrpSpPr>
          <p:cNvPr id="188" name="Group 187"/>
          <p:cNvGrpSpPr>
            <a:grpSpLocks/>
          </p:cNvGrpSpPr>
          <p:nvPr/>
        </p:nvGrpSpPr>
        <p:grpSpPr bwMode="auto">
          <a:xfrm>
            <a:off x="3613808" y="3005931"/>
            <a:ext cx="1064847" cy="595987"/>
            <a:chOff x="3632200" y="3022600"/>
            <a:chExt cx="571500" cy="48260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70">
              <p14:nvContentPartPr>
                <p14:cNvPr id="189" name="Ink 112"/>
                <p14:cNvContentPartPr>
                  <a14:cpLocks xmlns:a14="http://schemas.microsoft.com/office/drawing/2010/main" noRot="1" noChangeAspect="1" noEditPoints="1" noChangeArrowheads="1" noChangeShapeType="1"/>
                </p14:cNvContentPartPr>
                <p14:nvPr/>
              </p14:nvContentPartPr>
              <p14:xfrm>
                <a:off x="4064000" y="3022600"/>
                <a:ext cx="139700" cy="76200"/>
              </p14:xfrm>
            </p:contentPart>
          </mc:Choice>
          <mc:Fallback xmlns="">
            <p:pic>
              <p:nvPicPr>
                <p:cNvPr id="189" name="Ink 112"/>
                <p:cNvPicPr>
                  <a:picLocks noRot="1" noChangeAspect="1" noEditPoints="1" noChangeArrowheads="1" noChangeShapeType="1"/>
                </p:cNvPicPr>
                <p:nvPr/>
              </p:nvPicPr>
              <p:blipFill>
                <a:blip r:embed="rId71"/>
                <a:stretch>
                  <a:fillRect/>
                </a:stretch>
              </p:blipFill>
              <p:spPr>
                <a:xfrm>
                  <a:off x="4058990" y="3015009"/>
                  <a:ext cx="149720" cy="91382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2">
              <p14:nvContentPartPr>
                <p14:cNvPr id="190" name="Ink 113"/>
                <p14:cNvContentPartPr>
                  <a14:cpLocks xmlns:a14="http://schemas.microsoft.com/office/drawing/2010/main" noRot="1" noChangeAspect="1" noEditPoints="1" noChangeArrowheads="1" noChangeShapeType="1"/>
                </p14:cNvContentPartPr>
                <p14:nvPr/>
              </p14:nvContentPartPr>
              <p14:xfrm>
                <a:off x="3937000" y="3149600"/>
                <a:ext cx="50800" cy="25400"/>
              </p14:xfrm>
            </p:contentPart>
          </mc:Choice>
          <mc:Fallback xmlns="">
            <p:pic>
              <p:nvPicPr>
                <p:cNvPr id="190" name="Ink 113"/>
                <p:cNvPicPr>
                  <a:picLocks noRot="1" noChangeAspect="1" noEditPoints="1" noChangeArrowheads="1" noChangeShapeType="1"/>
                </p:cNvPicPr>
                <p:nvPr/>
              </p:nvPicPr>
              <p:blipFill>
                <a:blip r:embed="rId73"/>
                <a:stretch>
                  <a:fillRect/>
                </a:stretch>
              </p:blipFill>
              <p:spPr>
                <a:xfrm>
                  <a:off x="3931978" y="3141921"/>
                  <a:ext cx="60844" cy="40758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4">
              <p14:nvContentPartPr>
                <p14:cNvPr id="191" name="Ink 114"/>
                <p14:cNvContentPartPr>
                  <a14:cpLocks xmlns:a14="http://schemas.microsoft.com/office/drawing/2010/main" noRot="1" noChangeAspect="1" noEditPoints="1" noChangeArrowheads="1" noChangeShapeType="1"/>
                </p14:cNvContentPartPr>
                <p14:nvPr/>
              </p14:nvContentPartPr>
              <p14:xfrm>
                <a:off x="3848100" y="3238500"/>
                <a:ext cx="25400" cy="38100"/>
              </p14:xfrm>
            </p:contentPart>
          </mc:Choice>
          <mc:Fallback xmlns="">
            <p:pic>
              <p:nvPicPr>
                <p:cNvPr id="191" name="Ink 114"/>
                <p:cNvPicPr>
                  <a:picLocks noRot="1" noChangeAspect="1" noEditPoints="1" noChangeArrowheads="1" noChangeShapeType="1"/>
                </p:cNvPicPr>
                <p:nvPr/>
              </p:nvPicPr>
              <p:blipFill>
                <a:blip r:embed="rId75"/>
                <a:stretch>
                  <a:fillRect/>
                </a:stretch>
              </p:blipFill>
              <p:spPr>
                <a:xfrm>
                  <a:off x="3843097" y="3230938"/>
                  <a:ext cx="35406" cy="53224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6">
              <p14:nvContentPartPr>
                <p14:cNvPr id="192" name="Ink 115"/>
                <p14:cNvContentPartPr>
                  <a14:cpLocks xmlns:a14="http://schemas.microsoft.com/office/drawing/2010/main" noRot="1" noChangeAspect="1" noEditPoints="1" noChangeArrowheads="1" noChangeShapeType="1"/>
                </p14:cNvContentPartPr>
                <p14:nvPr/>
              </p14:nvContentPartPr>
              <p14:xfrm>
                <a:off x="3759200" y="3340100"/>
                <a:ext cx="25400" cy="25400"/>
              </p14:xfrm>
            </p:contentPart>
          </mc:Choice>
          <mc:Fallback xmlns="">
            <p:pic>
              <p:nvPicPr>
                <p:cNvPr id="192" name="Ink 115"/>
                <p:cNvPicPr>
                  <a:picLocks noRot="1" noChangeAspect="1" noEditPoints="1" noChangeArrowheads="1" noChangeShapeType="1"/>
                </p:cNvPicPr>
                <p:nvPr/>
              </p:nvPicPr>
              <p:blipFill>
                <a:blip r:embed="rId77"/>
                <a:stretch>
                  <a:fillRect/>
                </a:stretch>
              </p:blipFill>
              <p:spPr>
                <a:xfrm>
                  <a:off x="3754197" y="3332509"/>
                  <a:ext cx="35406" cy="40582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8">
              <p14:nvContentPartPr>
                <p14:cNvPr id="193" name="Ink 116"/>
                <p14:cNvContentPartPr>
                  <a14:cpLocks xmlns:a14="http://schemas.microsoft.com/office/drawing/2010/main" noRot="1" noChangeAspect="1" noEditPoints="1" noChangeArrowheads="1" noChangeShapeType="1"/>
                </p14:cNvContentPartPr>
                <p14:nvPr/>
              </p14:nvContentPartPr>
              <p14:xfrm>
                <a:off x="3632200" y="3467100"/>
                <a:ext cx="38100" cy="38100"/>
              </p14:xfrm>
            </p:contentPart>
          </mc:Choice>
          <mc:Fallback xmlns="">
            <p:pic>
              <p:nvPicPr>
                <p:cNvPr id="193" name="Ink 116"/>
                <p:cNvPicPr>
                  <a:picLocks noRot="1" noChangeAspect="1" noEditPoints="1" noChangeArrowheads="1" noChangeShapeType="1"/>
                </p:cNvPicPr>
                <p:nvPr/>
              </p:nvPicPr>
              <p:blipFill>
                <a:blip r:embed="rId79"/>
                <a:stretch>
                  <a:fillRect/>
                </a:stretch>
              </p:blipFill>
              <p:spPr>
                <a:xfrm>
                  <a:off x="3627197" y="3459538"/>
                  <a:ext cx="48106" cy="53224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194" name="Group 193"/>
          <p:cNvGrpSpPr>
            <a:grpSpLocks/>
          </p:cNvGrpSpPr>
          <p:nvPr/>
        </p:nvGrpSpPr>
        <p:grpSpPr bwMode="auto">
          <a:xfrm>
            <a:off x="4664075" y="3028950"/>
            <a:ext cx="788355" cy="530598"/>
            <a:chOff x="4724400" y="2984500"/>
            <a:chExt cx="711200" cy="54610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80">
              <p14:nvContentPartPr>
                <p14:cNvPr id="195" name="Ink 118"/>
                <p14:cNvContentPartPr>
                  <a14:cpLocks xmlns:a14="http://schemas.microsoft.com/office/drawing/2010/main" noRot="1" noChangeAspect="1" noEditPoints="1" noChangeArrowheads="1" noChangeShapeType="1"/>
                </p14:cNvContentPartPr>
                <p14:nvPr/>
              </p14:nvContentPartPr>
              <p14:xfrm>
                <a:off x="4724400" y="2984500"/>
                <a:ext cx="25400" cy="12700"/>
              </p14:xfrm>
            </p:contentPart>
          </mc:Choice>
          <mc:Fallback xmlns="">
            <p:pic>
              <p:nvPicPr>
                <p:cNvPr id="195" name="Ink 118"/>
                <p:cNvPicPr>
                  <a:picLocks noRot="1" noChangeAspect="1" noEditPoints="1" noChangeArrowheads="1" noChangeShapeType="1"/>
                </p:cNvPicPr>
                <p:nvPr/>
              </p:nvPicPr>
              <p:blipFill>
                <a:blip r:embed="rId81"/>
                <a:stretch>
                  <a:fillRect/>
                </a:stretch>
              </p:blipFill>
              <p:spPr>
                <a:xfrm>
                  <a:off x="4715933" y="2974494"/>
                  <a:ext cx="42333" cy="32712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2">
              <p14:nvContentPartPr>
                <p14:cNvPr id="196" name="Ink 119"/>
                <p14:cNvContentPartPr>
                  <a14:cpLocks xmlns:a14="http://schemas.microsoft.com/office/drawing/2010/main" noRot="1" noChangeAspect="1" noEditPoints="1" noChangeArrowheads="1" noChangeShapeType="1"/>
                </p14:cNvContentPartPr>
                <p14:nvPr/>
              </p14:nvContentPartPr>
              <p14:xfrm>
                <a:off x="4876800" y="3098800"/>
                <a:ext cx="38100" cy="25400"/>
              </p14:xfrm>
            </p:contentPart>
          </mc:Choice>
          <mc:Fallback xmlns="">
            <p:pic>
              <p:nvPicPr>
                <p:cNvPr id="196" name="Ink 119"/>
                <p:cNvPicPr>
                  <a:picLocks noRot="1" noChangeAspect="1" noEditPoints="1" noChangeArrowheads="1" noChangeShapeType="1"/>
                </p:cNvPicPr>
                <p:nvPr/>
              </p:nvPicPr>
              <p:blipFill>
                <a:blip r:embed="rId83"/>
                <a:stretch>
                  <a:fillRect/>
                </a:stretch>
              </p:blipFill>
              <p:spPr>
                <a:xfrm>
                  <a:off x="4868333" y="3089229"/>
                  <a:ext cx="55033" cy="44542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4">
              <p14:nvContentPartPr>
                <p14:cNvPr id="197" name="Ink 120"/>
                <p14:cNvContentPartPr>
                  <a14:cpLocks xmlns:a14="http://schemas.microsoft.com/office/drawing/2010/main" noRot="1" noChangeAspect="1" noEditPoints="1" noChangeArrowheads="1" noChangeShapeType="1"/>
                </p14:cNvContentPartPr>
                <p14:nvPr/>
              </p14:nvContentPartPr>
              <p14:xfrm>
                <a:off x="4978400" y="3187700"/>
                <a:ext cx="63500" cy="25400"/>
              </p14:xfrm>
            </p:contentPart>
          </mc:Choice>
          <mc:Fallback xmlns="">
            <p:pic>
              <p:nvPicPr>
                <p:cNvPr id="197" name="Ink 120"/>
                <p:cNvPicPr>
                  <a:picLocks noRot="1" noChangeAspect="1" noEditPoints="1" noChangeArrowheads="1" noChangeShapeType="1"/>
                </p:cNvPicPr>
                <p:nvPr/>
              </p:nvPicPr>
              <p:blipFill>
                <a:blip r:embed="rId85"/>
                <a:stretch>
                  <a:fillRect/>
                </a:stretch>
              </p:blipFill>
              <p:spPr>
                <a:xfrm>
                  <a:off x="4969977" y="3178129"/>
                  <a:ext cx="80347" cy="44542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6">
              <p14:nvContentPartPr>
                <p14:cNvPr id="198" name="Ink 121"/>
                <p14:cNvContentPartPr>
                  <a14:cpLocks xmlns:a14="http://schemas.microsoft.com/office/drawing/2010/main" noRot="1" noChangeAspect="1" noEditPoints="1" noChangeArrowheads="1" noChangeShapeType="1"/>
                </p14:cNvContentPartPr>
                <p14:nvPr/>
              </p14:nvContentPartPr>
              <p14:xfrm>
                <a:off x="5118100" y="3276600"/>
                <a:ext cx="317500" cy="254000"/>
              </p14:xfrm>
            </p:contentPart>
          </mc:Choice>
          <mc:Fallback xmlns="">
            <p:pic>
              <p:nvPicPr>
                <p:cNvPr id="198" name="Ink 121"/>
                <p:cNvPicPr>
                  <a:picLocks noRot="1" noChangeAspect="1" noEditPoints="1" noChangeArrowheads="1" noChangeShapeType="1"/>
                </p:cNvPicPr>
                <p:nvPr/>
              </p:nvPicPr>
              <p:blipFill>
                <a:blip r:embed="rId87"/>
                <a:stretch>
                  <a:fillRect/>
                </a:stretch>
              </p:blipFill>
              <p:spPr>
                <a:xfrm>
                  <a:off x="5109659" y="3266973"/>
                  <a:ext cx="334381" cy="273254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199" name="Group 198"/>
          <p:cNvGrpSpPr>
            <a:grpSpLocks/>
          </p:cNvGrpSpPr>
          <p:nvPr/>
        </p:nvGrpSpPr>
        <p:grpSpPr bwMode="auto">
          <a:xfrm>
            <a:off x="4745380" y="4003675"/>
            <a:ext cx="874273" cy="892295"/>
            <a:chOff x="4787900" y="4114800"/>
            <a:chExt cx="850900" cy="69850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88">
              <p14:nvContentPartPr>
                <p14:cNvPr id="200" name="Ink 122"/>
                <p14:cNvContentPartPr>
                  <a14:cpLocks xmlns:a14="http://schemas.microsoft.com/office/drawing/2010/main" noRot="1" noChangeAspect="1" noEditPoints="1" noChangeArrowheads="1" noChangeShapeType="1"/>
                </p14:cNvContentPartPr>
                <p14:nvPr/>
              </p14:nvContentPartPr>
              <p14:xfrm>
                <a:off x="5384800" y="4114800"/>
                <a:ext cx="254000" cy="190500"/>
              </p14:xfrm>
            </p:contentPart>
          </mc:Choice>
          <mc:Fallback xmlns="">
            <p:pic>
              <p:nvPicPr>
                <p:cNvPr id="200" name="Ink 122"/>
                <p:cNvPicPr>
                  <a:picLocks noRot="1" noChangeAspect="1" noEditPoints="1" noChangeArrowheads="1" noChangeShapeType="1"/>
                </p:cNvPicPr>
                <p:nvPr/>
              </p:nvPicPr>
              <p:blipFill>
                <a:blip r:embed="rId89"/>
                <a:stretch>
                  <a:fillRect/>
                </a:stretch>
              </p:blipFill>
              <p:spPr>
                <a:xfrm>
                  <a:off x="5375691" y="4107484"/>
                  <a:ext cx="272218" cy="205132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90">
              <p14:nvContentPartPr>
                <p14:cNvPr id="201" name="Ink 123"/>
                <p14:cNvContentPartPr>
                  <a14:cpLocks xmlns:a14="http://schemas.microsoft.com/office/drawing/2010/main" noRot="1" noChangeAspect="1" noEditPoints="1" noChangeArrowheads="1" noChangeShapeType="1"/>
                </p14:cNvContentPartPr>
                <p14:nvPr/>
              </p14:nvContentPartPr>
              <p14:xfrm>
                <a:off x="5080000" y="4406900"/>
                <a:ext cx="228600" cy="190500"/>
              </p14:xfrm>
            </p:contentPart>
          </mc:Choice>
          <mc:Fallback xmlns="">
            <p:pic>
              <p:nvPicPr>
                <p:cNvPr id="201" name="Ink 123"/>
                <p:cNvPicPr>
                  <a:picLocks noRot="1" noChangeAspect="1" noEditPoints="1" noChangeArrowheads="1" noChangeShapeType="1"/>
                </p:cNvPicPr>
                <p:nvPr/>
              </p:nvPicPr>
              <p:blipFill>
                <a:blip r:embed="rId91"/>
                <a:stretch>
                  <a:fillRect/>
                </a:stretch>
              </p:blipFill>
              <p:spPr>
                <a:xfrm>
                  <a:off x="5070884" y="4399573"/>
                  <a:ext cx="246832" cy="205154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92">
              <p14:nvContentPartPr>
                <p14:cNvPr id="202" name="Ink 124"/>
                <p14:cNvContentPartPr>
                  <a14:cpLocks xmlns:a14="http://schemas.microsoft.com/office/drawing/2010/main" noRot="1" noChangeAspect="1" noEditPoints="1" noChangeArrowheads="1" noChangeShapeType="1"/>
                </p14:cNvContentPartPr>
                <p14:nvPr/>
              </p14:nvContentPartPr>
              <p14:xfrm>
                <a:off x="4787900" y="4635500"/>
                <a:ext cx="215900" cy="177800"/>
              </p14:xfrm>
            </p:contentPart>
          </mc:Choice>
          <mc:Fallback xmlns="">
            <p:pic>
              <p:nvPicPr>
                <p:cNvPr id="202" name="Ink 124"/>
                <p:cNvPicPr>
                  <a:picLocks noRot="1" noChangeAspect="1" noEditPoints="1" noChangeArrowheads="1" noChangeShapeType="1"/>
                </p:cNvPicPr>
                <p:nvPr/>
              </p:nvPicPr>
              <p:blipFill>
                <a:blip r:embed="rId93"/>
                <a:stretch>
                  <a:fillRect/>
                </a:stretch>
              </p:blipFill>
              <p:spPr>
                <a:xfrm>
                  <a:off x="4778787" y="4628185"/>
                  <a:ext cx="234125" cy="192429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203" name="Group 202"/>
          <p:cNvGrpSpPr>
            <a:grpSpLocks/>
          </p:cNvGrpSpPr>
          <p:nvPr/>
        </p:nvGrpSpPr>
        <p:grpSpPr bwMode="auto">
          <a:xfrm>
            <a:off x="3464030" y="4226772"/>
            <a:ext cx="812349" cy="669198"/>
            <a:chOff x="3530600" y="4229100"/>
            <a:chExt cx="685800" cy="58420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94">
              <p14:nvContentPartPr>
                <p14:cNvPr id="204" name="Ink 125"/>
                <p14:cNvContentPartPr>
                  <a14:cpLocks xmlns:a14="http://schemas.microsoft.com/office/drawing/2010/main" noRot="1" noChangeAspect="1" noEditPoints="1" noChangeArrowheads="1" noChangeShapeType="1"/>
                </p14:cNvContentPartPr>
                <p14:nvPr/>
              </p14:nvContentPartPr>
              <p14:xfrm>
                <a:off x="3530600" y="4229100"/>
                <a:ext cx="114300" cy="127000"/>
              </p14:xfrm>
            </p:contentPart>
          </mc:Choice>
          <mc:Fallback xmlns="">
            <p:pic>
              <p:nvPicPr>
                <p:cNvPr id="204" name="Ink 125"/>
                <p:cNvPicPr>
                  <a:picLocks noRot="1" noChangeAspect="1" noEditPoints="1" noChangeArrowheads="1" noChangeShapeType="1"/>
                </p:cNvPicPr>
                <p:nvPr/>
              </p:nvPicPr>
              <p:blipFill>
                <a:blip r:embed="rId95"/>
                <a:stretch>
                  <a:fillRect/>
                </a:stretch>
              </p:blipFill>
              <p:spPr>
                <a:xfrm>
                  <a:off x="3522696" y="4220947"/>
                  <a:ext cx="130107" cy="143306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96">
              <p14:nvContentPartPr>
                <p14:cNvPr id="205" name="Ink 126"/>
                <p14:cNvContentPartPr>
                  <a14:cpLocks xmlns:a14="http://schemas.microsoft.com/office/drawing/2010/main" noRot="1" noChangeAspect="1" noEditPoints="1" noChangeArrowheads="1" noChangeShapeType="1"/>
                </p14:cNvContentPartPr>
                <p14:nvPr/>
              </p14:nvContentPartPr>
              <p14:xfrm>
                <a:off x="3708400" y="4432300"/>
                <a:ext cx="165100" cy="139700"/>
              </p14:xfrm>
            </p:contentPart>
          </mc:Choice>
          <mc:Fallback xmlns="">
            <p:pic>
              <p:nvPicPr>
                <p:cNvPr id="205" name="Ink 126"/>
                <p:cNvPicPr>
                  <a:picLocks noRot="1" noChangeAspect="1" noEditPoints="1" noChangeArrowheads="1" noChangeShapeType="1"/>
                </p:cNvPicPr>
                <p:nvPr/>
              </p:nvPicPr>
              <p:blipFill>
                <a:blip r:embed="rId97"/>
                <a:stretch>
                  <a:fillRect/>
                </a:stretch>
              </p:blipFill>
              <p:spPr>
                <a:xfrm>
                  <a:off x="3700495" y="4424119"/>
                  <a:ext cx="180911" cy="156061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98">
              <p14:nvContentPartPr>
                <p14:cNvPr id="206" name="Ink 127"/>
                <p14:cNvContentPartPr>
                  <a14:cpLocks xmlns:a14="http://schemas.microsoft.com/office/drawing/2010/main" noRot="1" noChangeAspect="1" noEditPoints="1" noChangeArrowheads="1" noChangeShapeType="1"/>
                </p14:cNvContentPartPr>
                <p14:nvPr/>
              </p14:nvContentPartPr>
              <p14:xfrm>
                <a:off x="3937000" y="4635500"/>
                <a:ext cx="38100" cy="25400"/>
              </p14:xfrm>
            </p:contentPart>
          </mc:Choice>
          <mc:Fallback xmlns="">
            <p:pic>
              <p:nvPicPr>
                <p:cNvPr id="206" name="Ink 127"/>
                <p:cNvPicPr>
                  <a:picLocks noRot="1" noChangeAspect="1" noEditPoints="1" noChangeArrowheads="1" noChangeShapeType="1"/>
                </p:cNvPicPr>
                <p:nvPr/>
              </p:nvPicPr>
              <p:blipFill>
                <a:blip r:embed="rId99"/>
                <a:stretch>
                  <a:fillRect/>
                </a:stretch>
              </p:blipFill>
              <p:spPr>
                <a:xfrm>
                  <a:off x="3929075" y="4627347"/>
                  <a:ext cx="53950" cy="41706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00">
              <p14:nvContentPartPr>
                <p14:cNvPr id="207" name="Ink 128"/>
                <p14:cNvContentPartPr>
                  <a14:cpLocks xmlns:a14="http://schemas.microsoft.com/office/drawing/2010/main" noRot="1" noChangeAspect="1" noEditPoints="1" noChangeArrowheads="1" noChangeShapeType="1"/>
                </p14:cNvContentPartPr>
                <p14:nvPr/>
              </p14:nvContentPartPr>
              <p14:xfrm>
                <a:off x="4038600" y="4711700"/>
                <a:ext cx="50800" cy="25400"/>
              </p14:xfrm>
            </p:contentPart>
          </mc:Choice>
          <mc:Fallback xmlns="">
            <p:pic>
              <p:nvPicPr>
                <p:cNvPr id="207" name="Ink 128"/>
                <p:cNvPicPr>
                  <a:picLocks noRot="1" noChangeAspect="1" noEditPoints="1" noChangeArrowheads="1" noChangeShapeType="1"/>
                </p:cNvPicPr>
                <p:nvPr/>
              </p:nvPicPr>
              <p:blipFill>
                <a:blip r:embed="rId101"/>
                <a:stretch>
                  <a:fillRect/>
                </a:stretch>
              </p:blipFill>
              <p:spPr>
                <a:xfrm>
                  <a:off x="4030691" y="4703547"/>
                  <a:ext cx="66618" cy="41706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02">
              <p14:nvContentPartPr>
                <p14:cNvPr id="208" name="Ink 129"/>
                <p14:cNvContentPartPr>
                  <a14:cpLocks xmlns:a14="http://schemas.microsoft.com/office/drawing/2010/main" noRot="1" noChangeAspect="1" noEditPoints="1" noChangeArrowheads="1" noChangeShapeType="1"/>
                </p14:cNvContentPartPr>
                <p14:nvPr/>
              </p14:nvContentPartPr>
              <p14:xfrm>
                <a:off x="4165600" y="4787900"/>
                <a:ext cx="50800" cy="25400"/>
              </p14:xfrm>
            </p:contentPart>
          </mc:Choice>
          <mc:Fallback xmlns="">
            <p:pic>
              <p:nvPicPr>
                <p:cNvPr id="208" name="Ink 129"/>
                <p:cNvPicPr>
                  <a:picLocks noRot="1" noChangeAspect="1" noEditPoints="1" noChangeArrowheads="1" noChangeShapeType="1"/>
                </p:cNvPicPr>
                <p:nvPr/>
              </p:nvPicPr>
              <p:blipFill>
                <a:blip r:embed="rId103"/>
                <a:stretch>
                  <a:fillRect/>
                </a:stretch>
              </p:blipFill>
              <p:spPr>
                <a:xfrm>
                  <a:off x="4157691" y="4779747"/>
                  <a:ext cx="66618" cy="41706"/>
                </a:xfrm>
                <a:prstGeom prst="rect">
                  <a:avLst/>
                </a:prstGeom>
              </p:spPr>
            </p:pic>
          </mc:Fallback>
        </mc:AlternateContent>
      </p:grpSp>
      <p:sp>
        <p:nvSpPr>
          <p:cNvPr id="166" name="Ink 7"/>
          <p:cNvSpPr>
            <a:spLocks noRot="1" noChangeAspect="1" noEditPoints="1" noChangeArrowheads="1" noChangeShapeType="1" noTextEdit="1"/>
          </p:cNvSpPr>
          <p:nvPr/>
        </p:nvSpPr>
        <p:spPr bwMode="auto">
          <a:xfrm>
            <a:off x="4764531" y="6313782"/>
            <a:ext cx="36069" cy="239418"/>
          </a:xfrm>
          <a:custGeom>
            <a:avLst/>
            <a:gdLst>
              <a:gd name="T0" fmla="*/ 2147483646 w 290"/>
              <a:gd name="T1" fmla="*/ 2147483646 h 878"/>
              <a:gd name="T2" fmla="*/ 2147483646 w 290"/>
              <a:gd name="T3" fmla="*/ 2147483646 h 878"/>
              <a:gd name="T4" fmla="*/ 2147483646 w 290"/>
              <a:gd name="T5" fmla="*/ 2147483646 h 878"/>
              <a:gd name="T6" fmla="*/ 2147483646 w 290"/>
              <a:gd name="T7" fmla="*/ 2147483646 h 878"/>
              <a:gd name="T8" fmla="*/ 2147483646 w 290"/>
              <a:gd name="T9" fmla="*/ 2147483646 h 878"/>
              <a:gd name="T10" fmla="*/ 2147483646 w 290"/>
              <a:gd name="T11" fmla="*/ 2147483646 h 878"/>
              <a:gd name="T12" fmla="*/ 2147483646 w 290"/>
              <a:gd name="T13" fmla="*/ 2147483646 h 878"/>
              <a:gd name="T14" fmla="*/ 2147483646 w 290"/>
              <a:gd name="T15" fmla="*/ 2147483646 h 878"/>
              <a:gd name="T16" fmla="*/ 2147483646 w 290"/>
              <a:gd name="T17" fmla="*/ 2147483646 h 878"/>
              <a:gd name="T18" fmla="*/ 2147483646 w 290"/>
              <a:gd name="T19" fmla="*/ 2147483646 h 878"/>
              <a:gd name="T20" fmla="*/ 0 w 290"/>
              <a:gd name="T21" fmla="*/ 2147483646 h 878"/>
              <a:gd name="T22" fmla="*/ 2147483646 w 290"/>
              <a:gd name="T23" fmla="*/ 2147483646 h 878"/>
              <a:gd name="T24" fmla="*/ 2147483646 w 290"/>
              <a:gd name="T25" fmla="*/ 0 h 878"/>
              <a:gd name="T26" fmla="*/ 2147483646 w 290"/>
              <a:gd name="T27" fmla="*/ 2147483646 h 878"/>
              <a:gd name="T28" fmla="*/ 2147483646 w 290"/>
              <a:gd name="T29" fmla="*/ 2147483646 h 878"/>
              <a:gd name="T30" fmla="*/ 2147483646 w 290"/>
              <a:gd name="T31" fmla="*/ 2147483646 h 878"/>
              <a:gd name="T32" fmla="*/ 2147483646 w 290"/>
              <a:gd name="T33" fmla="*/ 2147483646 h 878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w 290"/>
              <a:gd name="T52" fmla="*/ 0 h 878"/>
              <a:gd name="T53" fmla="*/ 290 w 290"/>
              <a:gd name="T54" fmla="*/ 878 h 878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T51" t="T52" r="T53" b="T54"/>
            <a:pathLst>
              <a:path w="290" h="878" extrusionOk="0">
                <a:moveTo>
                  <a:pt x="155" y="119"/>
                </a:moveTo>
                <a:cubicBezTo>
                  <a:pt x="148" y="96"/>
                  <a:pt x="148" y="91"/>
                  <a:pt x="135" y="72"/>
                </a:cubicBezTo>
                <a:cubicBezTo>
                  <a:pt x="131" y="107"/>
                  <a:pt x="134" y="142"/>
                  <a:pt x="135" y="178"/>
                </a:cubicBezTo>
                <a:cubicBezTo>
                  <a:pt x="138" y="266"/>
                  <a:pt x="137" y="353"/>
                  <a:pt x="137" y="441"/>
                </a:cubicBezTo>
                <a:cubicBezTo>
                  <a:pt x="137" y="538"/>
                  <a:pt x="138" y="636"/>
                  <a:pt x="138" y="733"/>
                </a:cubicBezTo>
                <a:cubicBezTo>
                  <a:pt x="138" y="781"/>
                  <a:pt x="111" y="919"/>
                  <a:pt x="135" y="877"/>
                </a:cubicBezTo>
                <a:cubicBezTo>
                  <a:pt x="139" y="867"/>
                  <a:pt x="142" y="857"/>
                  <a:pt x="146" y="847"/>
                </a:cubicBezTo>
              </a:path>
              <a:path w="290" h="878" extrusionOk="0">
                <a:moveTo>
                  <a:pt x="123" y="52"/>
                </a:moveTo>
                <a:cubicBezTo>
                  <a:pt x="108" y="75"/>
                  <a:pt x="95" y="100"/>
                  <a:pt x="79" y="122"/>
                </a:cubicBezTo>
                <a:cubicBezTo>
                  <a:pt x="56" y="155"/>
                  <a:pt x="33" y="188"/>
                  <a:pt x="15" y="224"/>
                </a:cubicBezTo>
                <a:cubicBezTo>
                  <a:pt x="7" y="239"/>
                  <a:pt x="5" y="244"/>
                  <a:pt x="0" y="254"/>
                </a:cubicBezTo>
                <a:cubicBezTo>
                  <a:pt x="34" y="229"/>
                  <a:pt x="57" y="197"/>
                  <a:pt x="81" y="161"/>
                </a:cubicBezTo>
                <a:cubicBezTo>
                  <a:pt x="115" y="110"/>
                  <a:pt x="145" y="57"/>
                  <a:pt x="168" y="0"/>
                </a:cubicBezTo>
                <a:cubicBezTo>
                  <a:pt x="155" y="37"/>
                  <a:pt x="149" y="69"/>
                  <a:pt x="157" y="109"/>
                </a:cubicBezTo>
                <a:cubicBezTo>
                  <a:pt x="165" y="152"/>
                  <a:pt x="186" y="190"/>
                  <a:pt x="210" y="226"/>
                </a:cubicBezTo>
                <a:cubicBezTo>
                  <a:pt x="224" y="247"/>
                  <a:pt x="255" y="283"/>
                  <a:pt x="272" y="296"/>
                </a:cubicBezTo>
                <a:cubicBezTo>
                  <a:pt x="288" y="301"/>
                  <a:pt x="294" y="301"/>
                  <a:pt x="288" y="315"/>
                </a:cubicBezTo>
              </a:path>
            </a:pathLst>
          </a:custGeom>
          <a:noFill/>
          <a:ln w="19050" cap="rnd">
            <a:solidFill>
              <a:srgbClr val="008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67" name="Ink 16"/>
          <p:cNvSpPr>
            <a:spLocks noRot="1" noChangeAspect="1" noEditPoints="1" noChangeArrowheads="1" noChangeShapeType="1" noTextEdit="1"/>
          </p:cNvSpPr>
          <p:nvPr/>
        </p:nvSpPr>
        <p:spPr bwMode="auto">
          <a:xfrm>
            <a:off x="5748538" y="6096000"/>
            <a:ext cx="42662" cy="215900"/>
          </a:xfrm>
          <a:custGeom>
            <a:avLst/>
            <a:gdLst>
              <a:gd name="T0" fmla="*/ 2147483646 w 194"/>
              <a:gd name="T1" fmla="*/ 2147483646 h 555"/>
              <a:gd name="T2" fmla="*/ 2147483646 w 194"/>
              <a:gd name="T3" fmla="*/ 2147483646 h 555"/>
              <a:gd name="T4" fmla="*/ 2147483646 w 194"/>
              <a:gd name="T5" fmla="*/ 2147483646 h 555"/>
              <a:gd name="T6" fmla="*/ 2147483646 w 194"/>
              <a:gd name="T7" fmla="*/ 2147483646 h 555"/>
              <a:gd name="T8" fmla="*/ 2147483646 w 194"/>
              <a:gd name="T9" fmla="*/ 2147483646 h 555"/>
              <a:gd name="T10" fmla="*/ 2147483646 w 194"/>
              <a:gd name="T11" fmla="*/ 2147483646 h 555"/>
              <a:gd name="T12" fmla="*/ 2147483646 w 194"/>
              <a:gd name="T13" fmla="*/ 2147483646 h 555"/>
              <a:gd name="T14" fmla="*/ 2147483646 w 194"/>
              <a:gd name="T15" fmla="*/ 2147483646 h 555"/>
              <a:gd name="T16" fmla="*/ 2147483646 w 194"/>
              <a:gd name="T17" fmla="*/ 2147483646 h 555"/>
              <a:gd name="T18" fmla="*/ 2147483646 w 194"/>
              <a:gd name="T19" fmla="*/ 2147483646 h 555"/>
              <a:gd name="T20" fmla="*/ 2147483646 w 194"/>
              <a:gd name="T21" fmla="*/ 2147483646 h 555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194"/>
              <a:gd name="T34" fmla="*/ 0 h 555"/>
              <a:gd name="T35" fmla="*/ 194 w 194"/>
              <a:gd name="T36" fmla="*/ 555 h 555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194" h="555" extrusionOk="0">
                <a:moveTo>
                  <a:pt x="83" y="8"/>
                </a:moveTo>
                <a:cubicBezTo>
                  <a:pt x="55" y="4"/>
                  <a:pt x="72" y="34"/>
                  <a:pt x="76" y="67"/>
                </a:cubicBezTo>
                <a:cubicBezTo>
                  <a:pt x="83" y="127"/>
                  <a:pt x="84" y="186"/>
                  <a:pt x="83" y="246"/>
                </a:cubicBezTo>
                <a:cubicBezTo>
                  <a:pt x="82" y="304"/>
                  <a:pt x="76" y="361"/>
                  <a:pt x="75" y="418"/>
                </a:cubicBezTo>
                <a:cubicBezTo>
                  <a:pt x="74" y="455"/>
                  <a:pt x="78" y="489"/>
                  <a:pt x="81" y="524"/>
                </a:cubicBezTo>
                <a:cubicBezTo>
                  <a:pt x="81" y="543"/>
                  <a:pt x="81" y="549"/>
                  <a:pt x="95" y="554"/>
                </a:cubicBezTo>
              </a:path>
              <a:path w="194" h="555" extrusionOk="0">
                <a:moveTo>
                  <a:pt x="14" y="379"/>
                </a:moveTo>
                <a:cubicBezTo>
                  <a:pt x="0" y="398"/>
                  <a:pt x="33" y="411"/>
                  <a:pt x="53" y="440"/>
                </a:cubicBezTo>
                <a:cubicBezTo>
                  <a:pt x="70" y="465"/>
                  <a:pt x="81" y="492"/>
                  <a:pt x="92" y="521"/>
                </a:cubicBezTo>
                <a:cubicBezTo>
                  <a:pt x="123" y="515"/>
                  <a:pt x="130" y="498"/>
                  <a:pt x="148" y="470"/>
                </a:cubicBezTo>
                <a:cubicBezTo>
                  <a:pt x="166" y="441"/>
                  <a:pt x="177" y="413"/>
                  <a:pt x="193" y="383"/>
                </a:cubicBezTo>
              </a:path>
            </a:pathLst>
          </a:custGeom>
          <a:noFill/>
          <a:ln w="19050" cap="rnd" cmpd="sng">
            <a:solidFill>
              <a:srgbClr val="008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0" name="TextBox 169"/>
          <p:cNvSpPr txBox="1"/>
          <p:nvPr/>
        </p:nvSpPr>
        <p:spPr>
          <a:xfrm>
            <a:off x="3440113" y="5791200"/>
            <a:ext cx="2579687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Felt Tip Roman" panose="02000400000000000000" pitchFamily="2" charset="0"/>
              <a:buChar char="–"/>
            </a:pPr>
            <a:r>
              <a:rPr lang="en-US" sz="1400" dirty="0" smtClean="0">
                <a:solidFill>
                  <a:srgbClr val="008000"/>
                </a:solidFill>
                <a:latin typeface="Felt Tip Roman" panose="02000400000000000000" pitchFamily="2" charset="0"/>
              </a:rPr>
              <a:t>Affordable to start</a:t>
            </a:r>
          </a:p>
          <a:p>
            <a:pPr marL="171450" indent="-171450">
              <a:buFont typeface="Felt Tip Roman" panose="02000400000000000000" pitchFamily="2" charset="0"/>
              <a:buChar char="–"/>
            </a:pPr>
            <a:r>
              <a:rPr lang="en-US" sz="1400" dirty="0" smtClean="0">
                <a:solidFill>
                  <a:srgbClr val="008000"/>
                </a:solidFill>
                <a:latin typeface="Felt Tip Roman" panose="02000400000000000000" pitchFamily="2" charset="0"/>
              </a:rPr>
              <a:t>TCO vs x86 Cloud – 32-60%</a:t>
            </a:r>
          </a:p>
          <a:p>
            <a:pPr marL="171450" indent="-171450">
              <a:buFont typeface="Felt Tip Roman" panose="02000400000000000000" pitchFamily="2" charset="0"/>
              <a:buChar char="–"/>
            </a:pPr>
            <a:r>
              <a:rPr lang="en-US" sz="1400" dirty="0" smtClean="0">
                <a:solidFill>
                  <a:srgbClr val="008000"/>
                </a:solidFill>
                <a:latin typeface="Felt Tip Roman" panose="02000400000000000000" pitchFamily="2" charset="0"/>
              </a:rPr>
              <a:t>D/C Simplicity</a:t>
            </a:r>
          </a:p>
        </p:txBody>
      </p:sp>
      <p:sp>
        <p:nvSpPr>
          <p:cNvPr id="165" name="TextBox 164"/>
          <p:cNvSpPr txBox="1"/>
          <p:nvPr/>
        </p:nvSpPr>
        <p:spPr>
          <a:xfrm>
            <a:off x="5105400" y="5819001"/>
            <a:ext cx="16446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008000"/>
                </a:solidFill>
                <a:latin typeface="Felt Tip Roman" panose="02000400000000000000" pitchFamily="2" charset="0"/>
              </a:rPr>
              <a:t>+ Growth</a:t>
            </a:r>
            <a:endParaRPr lang="en-US" sz="1200" dirty="0">
              <a:solidFill>
                <a:srgbClr val="008000"/>
              </a:solidFill>
              <a:latin typeface="Felt Tip Roman" panose="020004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534221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9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569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9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1569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8" grpId="0"/>
      <p:bldP spid="15693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TextBox 225"/>
          <p:cNvSpPr txBox="1"/>
          <p:nvPr/>
        </p:nvSpPr>
        <p:spPr>
          <a:xfrm>
            <a:off x="3440113" y="5791200"/>
            <a:ext cx="2579687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Felt Tip Roman" panose="02000400000000000000" pitchFamily="2" charset="0"/>
              <a:buChar char="–"/>
            </a:pPr>
            <a:r>
              <a:rPr lang="en-US" sz="1400" dirty="0" smtClean="0">
                <a:solidFill>
                  <a:srgbClr val="008000"/>
                </a:solidFill>
                <a:latin typeface="Felt Tip Roman" panose="02000400000000000000" pitchFamily="2" charset="0"/>
              </a:rPr>
              <a:t>Affordable to start</a:t>
            </a:r>
          </a:p>
          <a:p>
            <a:pPr marL="171450" indent="-171450">
              <a:buFont typeface="Felt Tip Roman" panose="02000400000000000000" pitchFamily="2" charset="0"/>
              <a:buChar char="–"/>
            </a:pPr>
            <a:r>
              <a:rPr lang="en-US" sz="1400" dirty="0" smtClean="0">
                <a:solidFill>
                  <a:srgbClr val="008000"/>
                </a:solidFill>
                <a:latin typeface="Felt Tip Roman" panose="02000400000000000000" pitchFamily="2" charset="0"/>
              </a:rPr>
              <a:t>TCO vs x86 Cloud – 32-60%</a:t>
            </a:r>
          </a:p>
          <a:p>
            <a:pPr marL="171450" indent="-171450">
              <a:buFont typeface="Felt Tip Roman" panose="02000400000000000000" pitchFamily="2" charset="0"/>
              <a:buChar char="–"/>
            </a:pPr>
            <a:r>
              <a:rPr lang="en-US" sz="1400" dirty="0" smtClean="0">
                <a:solidFill>
                  <a:srgbClr val="008000"/>
                </a:solidFill>
                <a:latin typeface="Felt Tip Roman" panose="02000400000000000000" pitchFamily="2" charset="0"/>
              </a:rPr>
              <a:t>D/C Simplicity</a:t>
            </a:r>
          </a:p>
        </p:txBody>
      </p:sp>
      <p:sp>
        <p:nvSpPr>
          <p:cNvPr id="199" name="Text Box 262"/>
          <p:cNvSpPr txBox="1">
            <a:spLocks noChangeArrowheads="1"/>
          </p:cNvSpPr>
          <p:nvPr/>
        </p:nvSpPr>
        <p:spPr bwMode="auto">
          <a:xfrm>
            <a:off x="5638800" y="4953000"/>
            <a:ext cx="117792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Char char="-"/>
            </a:pPr>
            <a:r>
              <a:rPr lang="en-US" altLang="en-US" sz="1600" dirty="0">
                <a:solidFill>
                  <a:srgbClr val="008000"/>
                </a:solidFill>
                <a:latin typeface="Felt Tip Roman" panose="02000400000000000000" pitchFamily="2" charset="0"/>
              </a:rPr>
              <a:t>R/t Access </a:t>
            </a:r>
          </a:p>
        </p:txBody>
      </p:sp>
      <p:sp>
        <p:nvSpPr>
          <p:cNvPr id="16478" name="Text Box 158"/>
          <p:cNvSpPr txBox="1">
            <a:spLocks noChangeArrowheads="1"/>
          </p:cNvSpPr>
          <p:nvPr/>
        </p:nvSpPr>
        <p:spPr bwMode="auto">
          <a:xfrm>
            <a:off x="2057400" y="4648206"/>
            <a:ext cx="239168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Char char="-"/>
            </a:pPr>
            <a:endParaRPr lang="en-US" altLang="en-US" sz="1600" dirty="0">
              <a:solidFill>
                <a:srgbClr val="008000"/>
              </a:solidFill>
              <a:latin typeface="Felt Tip Roman" panose="02000400000000000000" pitchFamily="2" charset="0"/>
            </a:endParaRPr>
          </a:p>
        </p:txBody>
      </p:sp>
      <p:grpSp>
        <p:nvGrpSpPr>
          <p:cNvPr id="194" name="Group 193"/>
          <p:cNvGrpSpPr>
            <a:grpSpLocks/>
          </p:cNvGrpSpPr>
          <p:nvPr/>
        </p:nvGrpSpPr>
        <p:grpSpPr bwMode="auto">
          <a:xfrm>
            <a:off x="5600700" y="2362200"/>
            <a:ext cx="1003300" cy="336550"/>
            <a:chOff x="11434762" y="63085"/>
            <a:chExt cx="1002619" cy="336965"/>
          </a:xfrm>
        </p:grpSpPr>
        <p:sp>
          <p:nvSpPr>
            <p:cNvPr id="195" name="Ink 7"/>
            <p:cNvSpPr>
              <a:spLocks noRot="1" noChangeAspect="1" noEditPoints="1" noChangeArrowheads="1" noChangeShapeType="1" noTextEdit="1"/>
            </p:cNvSpPr>
            <p:nvPr/>
          </p:nvSpPr>
          <p:spPr bwMode="auto">
            <a:xfrm>
              <a:off x="12359593" y="94041"/>
              <a:ext cx="77788" cy="239713"/>
            </a:xfrm>
            <a:custGeom>
              <a:avLst/>
              <a:gdLst>
                <a:gd name="T0" fmla="*/ 2147483646 w 290"/>
                <a:gd name="T1" fmla="*/ 2147483646 h 878"/>
                <a:gd name="T2" fmla="*/ 2147483646 w 290"/>
                <a:gd name="T3" fmla="*/ 2147483646 h 878"/>
                <a:gd name="T4" fmla="*/ 2147483646 w 290"/>
                <a:gd name="T5" fmla="*/ 2147483646 h 878"/>
                <a:gd name="T6" fmla="*/ 2147483646 w 290"/>
                <a:gd name="T7" fmla="*/ 2147483646 h 878"/>
                <a:gd name="T8" fmla="*/ 2147483646 w 290"/>
                <a:gd name="T9" fmla="*/ 2147483646 h 878"/>
                <a:gd name="T10" fmla="*/ 2147483646 w 290"/>
                <a:gd name="T11" fmla="*/ 2147483646 h 878"/>
                <a:gd name="T12" fmla="*/ 2147483646 w 290"/>
                <a:gd name="T13" fmla="*/ 2147483646 h 878"/>
                <a:gd name="T14" fmla="*/ 2147483646 w 290"/>
                <a:gd name="T15" fmla="*/ 2147483646 h 878"/>
                <a:gd name="T16" fmla="*/ 2147483646 w 290"/>
                <a:gd name="T17" fmla="*/ 2147483646 h 878"/>
                <a:gd name="T18" fmla="*/ 2147483646 w 290"/>
                <a:gd name="T19" fmla="*/ 2147483646 h 878"/>
                <a:gd name="T20" fmla="*/ 0 w 290"/>
                <a:gd name="T21" fmla="*/ 2147483646 h 878"/>
                <a:gd name="T22" fmla="*/ 2147483646 w 290"/>
                <a:gd name="T23" fmla="*/ 2147483646 h 878"/>
                <a:gd name="T24" fmla="*/ 2147483646 w 290"/>
                <a:gd name="T25" fmla="*/ 0 h 878"/>
                <a:gd name="T26" fmla="*/ 2147483646 w 290"/>
                <a:gd name="T27" fmla="*/ 2147483646 h 878"/>
                <a:gd name="T28" fmla="*/ 2147483646 w 290"/>
                <a:gd name="T29" fmla="*/ 2147483646 h 878"/>
                <a:gd name="T30" fmla="*/ 2147483646 w 290"/>
                <a:gd name="T31" fmla="*/ 2147483646 h 878"/>
                <a:gd name="T32" fmla="*/ 2147483646 w 290"/>
                <a:gd name="T33" fmla="*/ 2147483646 h 87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290"/>
                <a:gd name="T52" fmla="*/ 0 h 878"/>
                <a:gd name="T53" fmla="*/ 290 w 290"/>
                <a:gd name="T54" fmla="*/ 878 h 878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290" h="878" extrusionOk="0">
                  <a:moveTo>
                    <a:pt x="155" y="119"/>
                  </a:moveTo>
                  <a:cubicBezTo>
                    <a:pt x="148" y="96"/>
                    <a:pt x="148" y="91"/>
                    <a:pt x="135" y="72"/>
                  </a:cubicBezTo>
                  <a:cubicBezTo>
                    <a:pt x="131" y="107"/>
                    <a:pt x="134" y="142"/>
                    <a:pt x="135" y="178"/>
                  </a:cubicBezTo>
                  <a:cubicBezTo>
                    <a:pt x="138" y="266"/>
                    <a:pt x="137" y="353"/>
                    <a:pt x="137" y="441"/>
                  </a:cubicBezTo>
                  <a:cubicBezTo>
                    <a:pt x="137" y="538"/>
                    <a:pt x="138" y="636"/>
                    <a:pt x="138" y="733"/>
                  </a:cubicBezTo>
                  <a:cubicBezTo>
                    <a:pt x="138" y="781"/>
                    <a:pt x="111" y="919"/>
                    <a:pt x="135" y="877"/>
                  </a:cubicBezTo>
                  <a:cubicBezTo>
                    <a:pt x="139" y="867"/>
                    <a:pt x="142" y="857"/>
                    <a:pt x="146" y="847"/>
                  </a:cubicBezTo>
                </a:path>
                <a:path w="290" h="878" extrusionOk="0">
                  <a:moveTo>
                    <a:pt x="123" y="52"/>
                  </a:moveTo>
                  <a:cubicBezTo>
                    <a:pt x="108" y="75"/>
                    <a:pt x="95" y="100"/>
                    <a:pt x="79" y="122"/>
                  </a:cubicBezTo>
                  <a:cubicBezTo>
                    <a:pt x="56" y="155"/>
                    <a:pt x="33" y="188"/>
                    <a:pt x="15" y="224"/>
                  </a:cubicBezTo>
                  <a:cubicBezTo>
                    <a:pt x="7" y="239"/>
                    <a:pt x="5" y="244"/>
                    <a:pt x="0" y="254"/>
                  </a:cubicBezTo>
                  <a:cubicBezTo>
                    <a:pt x="34" y="229"/>
                    <a:pt x="57" y="197"/>
                    <a:pt x="81" y="161"/>
                  </a:cubicBezTo>
                  <a:cubicBezTo>
                    <a:pt x="115" y="110"/>
                    <a:pt x="145" y="57"/>
                    <a:pt x="168" y="0"/>
                  </a:cubicBezTo>
                  <a:cubicBezTo>
                    <a:pt x="155" y="37"/>
                    <a:pt x="149" y="69"/>
                    <a:pt x="157" y="109"/>
                  </a:cubicBezTo>
                  <a:cubicBezTo>
                    <a:pt x="165" y="152"/>
                    <a:pt x="186" y="190"/>
                    <a:pt x="210" y="226"/>
                  </a:cubicBezTo>
                  <a:cubicBezTo>
                    <a:pt x="224" y="247"/>
                    <a:pt x="255" y="283"/>
                    <a:pt x="272" y="296"/>
                  </a:cubicBezTo>
                  <a:cubicBezTo>
                    <a:pt x="288" y="301"/>
                    <a:pt x="294" y="301"/>
                    <a:pt x="288" y="315"/>
                  </a:cubicBezTo>
                </a:path>
              </a:pathLst>
            </a:custGeom>
            <a:noFill/>
            <a:ln w="19050" cap="rnd">
              <a:solidFill>
                <a:srgbClr val="008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96" name="Text Box 245"/>
            <p:cNvSpPr txBox="1">
              <a:spLocks noChangeArrowheads="1"/>
            </p:cNvSpPr>
            <p:nvPr/>
          </p:nvSpPr>
          <p:spPr bwMode="auto">
            <a:xfrm>
              <a:off x="11434762" y="63085"/>
              <a:ext cx="940749" cy="3369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Char char="-"/>
              </a:pPr>
              <a:r>
                <a:rPr lang="en-US" altLang="en-US" sz="1600">
                  <a:solidFill>
                    <a:srgbClr val="008000"/>
                  </a:solidFill>
                  <a:latin typeface="Felt Tip Roman" panose="02000400000000000000" pitchFamily="2" charset="0"/>
                </a:rPr>
                <a:t>Resilient</a:t>
              </a:r>
            </a:p>
          </p:txBody>
        </p:sp>
      </p:grpSp>
      <p:sp>
        <p:nvSpPr>
          <p:cNvPr id="16387" name="Ink 49"/>
          <p:cNvSpPr>
            <a:spLocks noRot="1" noChangeAspect="1" noEditPoints="1" noChangeArrowheads="1" noChangeShapeType="1" noTextEdit="1"/>
          </p:cNvSpPr>
          <p:nvPr/>
        </p:nvSpPr>
        <p:spPr bwMode="auto">
          <a:xfrm>
            <a:off x="304800" y="2057400"/>
            <a:ext cx="8382000" cy="128588"/>
          </a:xfrm>
          <a:custGeom>
            <a:avLst/>
            <a:gdLst>
              <a:gd name="T0" fmla="*/ 0 w 18204"/>
              <a:gd name="T1" fmla="*/ 2147483646 h 276"/>
              <a:gd name="T2" fmla="*/ 2147483646 w 18204"/>
              <a:gd name="T3" fmla="*/ 2147483646 h 276"/>
              <a:gd name="T4" fmla="*/ 2147483646 w 18204"/>
              <a:gd name="T5" fmla="*/ 2147483646 h 276"/>
              <a:gd name="T6" fmla="*/ 2147483646 w 18204"/>
              <a:gd name="T7" fmla="*/ 2147483646 h 276"/>
              <a:gd name="T8" fmla="*/ 2147483646 w 18204"/>
              <a:gd name="T9" fmla="*/ 2147483646 h 276"/>
              <a:gd name="T10" fmla="*/ 2147483646 w 18204"/>
              <a:gd name="T11" fmla="*/ 2147483646 h 276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8204"/>
              <a:gd name="T19" fmla="*/ 0 h 276"/>
              <a:gd name="T20" fmla="*/ 18204 w 18204"/>
              <a:gd name="T21" fmla="*/ 276 h 27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8204" h="276" extrusionOk="0">
                <a:moveTo>
                  <a:pt x="0" y="262"/>
                </a:moveTo>
                <a:cubicBezTo>
                  <a:pt x="227" y="259"/>
                  <a:pt x="457" y="252"/>
                  <a:pt x="687" y="238"/>
                </a:cubicBezTo>
                <a:cubicBezTo>
                  <a:pt x="2611" y="121"/>
                  <a:pt x="4524" y="37"/>
                  <a:pt x="6453" y="29"/>
                </a:cubicBezTo>
                <a:cubicBezTo>
                  <a:pt x="8214" y="22"/>
                  <a:pt x="9975" y="48"/>
                  <a:pt x="11736" y="26"/>
                </a:cubicBezTo>
                <a:cubicBezTo>
                  <a:pt x="13413" y="5"/>
                  <a:pt x="15089" y="14"/>
                  <a:pt x="16766" y="5"/>
                </a:cubicBezTo>
                <a:cubicBezTo>
                  <a:pt x="17245" y="3"/>
                  <a:pt x="17726" y="9"/>
                  <a:pt x="18203" y="5"/>
                </a:cubicBezTo>
              </a:path>
            </a:pathLst>
          </a:custGeom>
          <a:noFill/>
          <a:ln w="19050" cap="rnd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grpSp>
        <p:nvGrpSpPr>
          <p:cNvPr id="16415" name="Group 144"/>
          <p:cNvGrpSpPr>
            <a:grpSpLocks/>
          </p:cNvGrpSpPr>
          <p:nvPr/>
        </p:nvGrpSpPr>
        <p:grpSpPr bwMode="auto">
          <a:xfrm>
            <a:off x="1752600" y="2209800"/>
            <a:ext cx="5638800" cy="3581400"/>
            <a:chOff x="4724400" y="1752600"/>
            <a:chExt cx="1103313" cy="3248526"/>
          </a:xfrm>
        </p:grpSpPr>
        <p:grpSp>
          <p:nvGrpSpPr>
            <p:cNvPr id="16535" name="Group 145"/>
            <p:cNvGrpSpPr>
              <a:grpSpLocks/>
            </p:cNvGrpSpPr>
            <p:nvPr/>
          </p:nvGrpSpPr>
          <p:grpSpPr bwMode="auto">
            <a:xfrm>
              <a:off x="4724400" y="1752600"/>
              <a:ext cx="1103313" cy="3170238"/>
              <a:chOff x="4114800" y="1371600"/>
              <a:chExt cx="1103313" cy="3170238"/>
            </a:xfrm>
          </p:grpSpPr>
          <p:sp>
            <p:nvSpPr>
              <p:cNvPr id="16538" name="Ink 131"/>
              <p:cNvSpPr>
                <a:spLocks noRot="1" noChangeAspect="1" noEditPoints="1" noChangeArrowheads="1" noChangeShapeType="1" noTextEdit="1"/>
              </p:cNvSpPr>
              <p:nvPr/>
            </p:nvSpPr>
            <p:spPr bwMode="auto">
              <a:xfrm>
                <a:off x="4114800" y="1371600"/>
                <a:ext cx="36513" cy="3170238"/>
              </a:xfrm>
              <a:custGeom>
                <a:avLst/>
                <a:gdLst>
                  <a:gd name="T0" fmla="*/ 2147483646 w 123"/>
                  <a:gd name="T1" fmla="*/ 0 h 8809"/>
                  <a:gd name="T2" fmla="*/ 2147483646 w 123"/>
                  <a:gd name="T3" fmla="*/ 2147483646 h 8809"/>
                  <a:gd name="T4" fmla="*/ 2147483646 w 123"/>
                  <a:gd name="T5" fmla="*/ 2147483646 h 8809"/>
                  <a:gd name="T6" fmla="*/ 2147483646 w 123"/>
                  <a:gd name="T7" fmla="*/ 2147483646 h 8809"/>
                  <a:gd name="T8" fmla="*/ 2147483646 w 123"/>
                  <a:gd name="T9" fmla="*/ 2147483646 h 8809"/>
                  <a:gd name="T10" fmla="*/ 2147483646 w 123"/>
                  <a:gd name="T11" fmla="*/ 2147483646 h 8809"/>
                  <a:gd name="T12" fmla="*/ 2147483646 w 123"/>
                  <a:gd name="T13" fmla="*/ 2147483646 h 8809"/>
                  <a:gd name="T14" fmla="*/ 0 w 123"/>
                  <a:gd name="T15" fmla="*/ 2147483646 h 8809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23"/>
                  <a:gd name="T25" fmla="*/ 0 h 8809"/>
                  <a:gd name="T26" fmla="*/ 123 w 123"/>
                  <a:gd name="T27" fmla="*/ 8809 h 8809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23" h="8809" extrusionOk="0">
                    <a:moveTo>
                      <a:pt x="122" y="0"/>
                    </a:moveTo>
                    <a:cubicBezTo>
                      <a:pt x="51" y="468"/>
                      <a:pt x="43" y="938"/>
                      <a:pt x="42" y="1411"/>
                    </a:cubicBezTo>
                    <a:cubicBezTo>
                      <a:pt x="40" y="2128"/>
                      <a:pt x="29" y="2835"/>
                      <a:pt x="58" y="3551"/>
                    </a:cubicBezTo>
                    <a:cubicBezTo>
                      <a:pt x="78" y="4047"/>
                      <a:pt x="63" y="4548"/>
                      <a:pt x="58" y="5045"/>
                    </a:cubicBezTo>
                    <a:cubicBezTo>
                      <a:pt x="53" y="5535"/>
                      <a:pt x="48" y="6015"/>
                      <a:pt x="68" y="6504"/>
                    </a:cubicBezTo>
                    <a:cubicBezTo>
                      <a:pt x="82" y="6853"/>
                      <a:pt x="65" y="7212"/>
                      <a:pt x="52" y="7561"/>
                    </a:cubicBezTo>
                    <a:cubicBezTo>
                      <a:pt x="38" y="7928"/>
                      <a:pt x="47" y="8295"/>
                      <a:pt x="27" y="8661"/>
                    </a:cubicBezTo>
                    <a:cubicBezTo>
                      <a:pt x="24" y="8710"/>
                      <a:pt x="5" y="8780"/>
                      <a:pt x="0" y="8808"/>
                    </a:cubicBezTo>
                  </a:path>
                </a:pathLst>
              </a:custGeom>
              <a:noFill/>
              <a:ln w="28575" cap="rnd" cmpd="sng">
                <a:solidFill>
                  <a:srgbClr val="008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539" name="Ink 131"/>
              <p:cNvSpPr>
                <a:spLocks noRot="1" noChangeAspect="1" noEditPoints="1" noChangeArrowheads="1" noChangeShapeType="1" noTextEdit="1"/>
              </p:cNvSpPr>
              <p:nvPr/>
            </p:nvSpPr>
            <p:spPr bwMode="auto">
              <a:xfrm>
                <a:off x="5181600" y="1371600"/>
                <a:ext cx="36513" cy="3170238"/>
              </a:xfrm>
              <a:custGeom>
                <a:avLst/>
                <a:gdLst>
                  <a:gd name="T0" fmla="*/ 2147483646 w 123"/>
                  <a:gd name="T1" fmla="*/ 0 h 8809"/>
                  <a:gd name="T2" fmla="*/ 2147483646 w 123"/>
                  <a:gd name="T3" fmla="*/ 2147483646 h 8809"/>
                  <a:gd name="T4" fmla="*/ 2147483646 w 123"/>
                  <a:gd name="T5" fmla="*/ 2147483646 h 8809"/>
                  <a:gd name="T6" fmla="*/ 2147483646 w 123"/>
                  <a:gd name="T7" fmla="*/ 2147483646 h 8809"/>
                  <a:gd name="T8" fmla="*/ 2147483646 w 123"/>
                  <a:gd name="T9" fmla="*/ 2147483646 h 8809"/>
                  <a:gd name="T10" fmla="*/ 2147483646 w 123"/>
                  <a:gd name="T11" fmla="*/ 2147483646 h 8809"/>
                  <a:gd name="T12" fmla="*/ 2147483646 w 123"/>
                  <a:gd name="T13" fmla="*/ 2147483646 h 8809"/>
                  <a:gd name="T14" fmla="*/ 0 w 123"/>
                  <a:gd name="T15" fmla="*/ 2147483646 h 8809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23"/>
                  <a:gd name="T25" fmla="*/ 0 h 8809"/>
                  <a:gd name="T26" fmla="*/ 123 w 123"/>
                  <a:gd name="T27" fmla="*/ 8809 h 8809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23" h="8809" extrusionOk="0">
                    <a:moveTo>
                      <a:pt x="122" y="0"/>
                    </a:moveTo>
                    <a:cubicBezTo>
                      <a:pt x="51" y="468"/>
                      <a:pt x="43" y="938"/>
                      <a:pt x="42" y="1411"/>
                    </a:cubicBezTo>
                    <a:cubicBezTo>
                      <a:pt x="40" y="2128"/>
                      <a:pt x="29" y="2835"/>
                      <a:pt x="58" y="3551"/>
                    </a:cubicBezTo>
                    <a:cubicBezTo>
                      <a:pt x="78" y="4047"/>
                      <a:pt x="63" y="4548"/>
                      <a:pt x="58" y="5045"/>
                    </a:cubicBezTo>
                    <a:cubicBezTo>
                      <a:pt x="53" y="5535"/>
                      <a:pt x="48" y="6015"/>
                      <a:pt x="68" y="6504"/>
                    </a:cubicBezTo>
                    <a:cubicBezTo>
                      <a:pt x="82" y="6853"/>
                      <a:pt x="65" y="7212"/>
                      <a:pt x="52" y="7561"/>
                    </a:cubicBezTo>
                    <a:cubicBezTo>
                      <a:pt x="38" y="7928"/>
                      <a:pt x="47" y="8295"/>
                      <a:pt x="27" y="8661"/>
                    </a:cubicBezTo>
                    <a:cubicBezTo>
                      <a:pt x="24" y="8710"/>
                      <a:pt x="5" y="8780"/>
                      <a:pt x="0" y="8808"/>
                    </a:cubicBezTo>
                  </a:path>
                </a:pathLst>
              </a:custGeom>
              <a:noFill/>
              <a:ln w="28575" cap="rnd" cmpd="sng">
                <a:solidFill>
                  <a:srgbClr val="008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16536" name="Comment 157"/>
            <p:cNvSpPr>
              <a:spLocks noRot="1" noChangeAspect="1" noEditPoints="1" noChangeArrowheads="1" noChangeShapeType="1" noTextEdit="1"/>
            </p:cNvSpPr>
            <p:nvPr/>
          </p:nvSpPr>
          <p:spPr bwMode="auto">
            <a:xfrm>
              <a:off x="4800600" y="1752600"/>
              <a:ext cx="1011238" cy="42863"/>
            </a:xfrm>
            <a:custGeom>
              <a:avLst/>
              <a:gdLst>
                <a:gd name="T0" fmla="*/ 2147483646 w 2808"/>
                <a:gd name="T1" fmla="*/ 2147483646 h 119"/>
                <a:gd name="T2" fmla="*/ 2147483646 w 2808"/>
                <a:gd name="T3" fmla="*/ 2147483646 h 119"/>
                <a:gd name="T4" fmla="*/ 2147483646 w 2808"/>
                <a:gd name="T5" fmla="*/ 2147483646 h 119"/>
                <a:gd name="T6" fmla="*/ 2147483646 w 2808"/>
                <a:gd name="T7" fmla="*/ 2147483646 h 119"/>
                <a:gd name="T8" fmla="*/ 2147483646 w 2808"/>
                <a:gd name="T9" fmla="*/ 2147483646 h 119"/>
                <a:gd name="T10" fmla="*/ 0 w 2808"/>
                <a:gd name="T11" fmla="*/ 2147483646 h 11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808"/>
                <a:gd name="T19" fmla="*/ 0 h 119"/>
                <a:gd name="T20" fmla="*/ 2808 w 2808"/>
                <a:gd name="T21" fmla="*/ 119 h 11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808" h="119" extrusionOk="0">
                  <a:moveTo>
                    <a:pt x="2641" y="36"/>
                  </a:moveTo>
                  <a:cubicBezTo>
                    <a:pt x="2681" y="30"/>
                    <a:pt x="2717" y="24"/>
                    <a:pt x="2756" y="19"/>
                  </a:cubicBezTo>
                  <a:cubicBezTo>
                    <a:pt x="2773" y="17"/>
                    <a:pt x="2790" y="15"/>
                    <a:pt x="2807" y="13"/>
                  </a:cubicBezTo>
                  <a:cubicBezTo>
                    <a:pt x="2741" y="5"/>
                    <a:pt x="2679" y="1"/>
                    <a:pt x="2609" y="4"/>
                  </a:cubicBezTo>
                  <a:cubicBezTo>
                    <a:pt x="1919" y="35"/>
                    <a:pt x="1229" y="109"/>
                    <a:pt x="538" y="118"/>
                  </a:cubicBezTo>
                  <a:cubicBezTo>
                    <a:pt x="358" y="120"/>
                    <a:pt x="179" y="118"/>
                    <a:pt x="0" y="108"/>
                  </a:cubicBezTo>
                </a:path>
              </a:pathLst>
            </a:custGeom>
            <a:noFill/>
            <a:ln w="28575" cap="rnd" cmpd="sng">
              <a:solidFill>
                <a:srgbClr val="008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537" name="Comment 159"/>
            <p:cNvSpPr>
              <a:spLocks noRot="1" noChangeAspect="1" noEditPoints="1" noChangeArrowheads="1" noChangeShapeType="1" noTextEdit="1"/>
            </p:cNvSpPr>
            <p:nvPr/>
          </p:nvSpPr>
          <p:spPr bwMode="auto">
            <a:xfrm>
              <a:off x="4724400" y="4953000"/>
              <a:ext cx="1066800" cy="48126"/>
            </a:xfrm>
            <a:custGeom>
              <a:avLst/>
              <a:gdLst>
                <a:gd name="T0" fmla="*/ 2147483646 w 2002"/>
                <a:gd name="T1" fmla="*/ 2147483646 h 77"/>
                <a:gd name="T2" fmla="*/ 2147483646 w 2002"/>
                <a:gd name="T3" fmla="*/ 2147483646 h 77"/>
                <a:gd name="T4" fmla="*/ 2147483646 w 2002"/>
                <a:gd name="T5" fmla="*/ 2147483646 h 77"/>
                <a:gd name="T6" fmla="*/ 2147483646 w 2002"/>
                <a:gd name="T7" fmla="*/ 2147483646 h 77"/>
                <a:gd name="T8" fmla="*/ 2147483646 w 2002"/>
                <a:gd name="T9" fmla="*/ 2147483646 h 77"/>
                <a:gd name="T10" fmla="*/ 2147483646 w 2002"/>
                <a:gd name="T11" fmla="*/ 2147483646 h 77"/>
                <a:gd name="T12" fmla="*/ 0 w 2002"/>
                <a:gd name="T13" fmla="*/ 2147483646 h 7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002"/>
                <a:gd name="T22" fmla="*/ 0 h 77"/>
                <a:gd name="T23" fmla="*/ 2002 w 2002"/>
                <a:gd name="T24" fmla="*/ 77 h 7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002" h="77" extrusionOk="0">
                  <a:moveTo>
                    <a:pt x="1989" y="6"/>
                  </a:moveTo>
                  <a:cubicBezTo>
                    <a:pt x="1970" y="2"/>
                    <a:pt x="1975" y="0"/>
                    <a:pt x="1956" y="0"/>
                  </a:cubicBezTo>
                  <a:cubicBezTo>
                    <a:pt x="1897" y="-1"/>
                    <a:pt x="1835" y="0"/>
                    <a:pt x="1777" y="5"/>
                  </a:cubicBezTo>
                  <a:cubicBezTo>
                    <a:pt x="1656" y="16"/>
                    <a:pt x="1533" y="22"/>
                    <a:pt x="1411" y="27"/>
                  </a:cubicBezTo>
                  <a:cubicBezTo>
                    <a:pt x="1244" y="34"/>
                    <a:pt x="1076" y="34"/>
                    <a:pt x="909" y="38"/>
                  </a:cubicBezTo>
                  <a:cubicBezTo>
                    <a:pt x="742" y="42"/>
                    <a:pt x="574" y="52"/>
                    <a:pt x="407" y="55"/>
                  </a:cubicBezTo>
                  <a:cubicBezTo>
                    <a:pt x="272" y="57"/>
                    <a:pt x="134" y="60"/>
                    <a:pt x="0" y="76"/>
                  </a:cubicBezTo>
                </a:path>
              </a:pathLst>
            </a:custGeom>
            <a:noFill/>
            <a:ln w="28575" cap="rnd" cmpd="sng">
              <a:solidFill>
                <a:srgbClr val="008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6420" name="Ink 49"/>
          <p:cNvSpPr>
            <a:spLocks noRot="1" noChangeAspect="1" noEditPoints="1" noChangeArrowheads="1" noChangeShapeType="1" noTextEdit="1"/>
          </p:cNvSpPr>
          <p:nvPr/>
        </p:nvSpPr>
        <p:spPr bwMode="auto">
          <a:xfrm>
            <a:off x="304800" y="2057400"/>
            <a:ext cx="8382000" cy="128588"/>
          </a:xfrm>
          <a:custGeom>
            <a:avLst/>
            <a:gdLst>
              <a:gd name="T0" fmla="*/ 0 w 18204"/>
              <a:gd name="T1" fmla="*/ 2147483646 h 276"/>
              <a:gd name="T2" fmla="*/ 2147483646 w 18204"/>
              <a:gd name="T3" fmla="*/ 2147483646 h 276"/>
              <a:gd name="T4" fmla="*/ 2147483646 w 18204"/>
              <a:gd name="T5" fmla="*/ 2147483646 h 276"/>
              <a:gd name="T6" fmla="*/ 2147483646 w 18204"/>
              <a:gd name="T7" fmla="*/ 2147483646 h 276"/>
              <a:gd name="T8" fmla="*/ 2147483646 w 18204"/>
              <a:gd name="T9" fmla="*/ 2147483646 h 276"/>
              <a:gd name="T10" fmla="*/ 2147483646 w 18204"/>
              <a:gd name="T11" fmla="*/ 2147483646 h 276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8204"/>
              <a:gd name="T19" fmla="*/ 0 h 276"/>
              <a:gd name="T20" fmla="*/ 18204 w 18204"/>
              <a:gd name="T21" fmla="*/ 276 h 27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8204" h="276" extrusionOk="0">
                <a:moveTo>
                  <a:pt x="0" y="262"/>
                </a:moveTo>
                <a:cubicBezTo>
                  <a:pt x="227" y="259"/>
                  <a:pt x="457" y="252"/>
                  <a:pt x="687" y="238"/>
                </a:cubicBezTo>
                <a:cubicBezTo>
                  <a:pt x="2611" y="121"/>
                  <a:pt x="4524" y="37"/>
                  <a:pt x="6453" y="29"/>
                </a:cubicBezTo>
                <a:cubicBezTo>
                  <a:pt x="8214" y="22"/>
                  <a:pt x="9975" y="48"/>
                  <a:pt x="11736" y="26"/>
                </a:cubicBezTo>
                <a:cubicBezTo>
                  <a:pt x="13413" y="5"/>
                  <a:pt x="15089" y="14"/>
                  <a:pt x="16766" y="5"/>
                </a:cubicBezTo>
                <a:cubicBezTo>
                  <a:pt x="17245" y="3"/>
                  <a:pt x="17726" y="9"/>
                  <a:pt x="18203" y="5"/>
                </a:cubicBezTo>
              </a:path>
            </a:pathLst>
          </a:custGeom>
          <a:noFill/>
          <a:ln w="19050" cap="rnd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169022" name="Ink 29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6958013" y="1295400"/>
              <a:ext cx="360362" cy="373063"/>
            </p14:xfrm>
          </p:contentPart>
        </mc:Choice>
        <mc:Fallback xmlns="">
          <p:pic>
            <p:nvPicPr>
              <p:cNvPr id="169022" name="Ink 29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949373" y="1289999"/>
                <a:ext cx="371522" cy="387827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169023" name="Ink 29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7410450" y="1447800"/>
              <a:ext cx="212725" cy="220663"/>
            </p14:xfrm>
          </p:contentPart>
        </mc:Choice>
        <mc:Fallback xmlns="">
          <p:pic>
            <p:nvPicPr>
              <p:cNvPr id="169023" name="Ink 29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7401451" y="1442040"/>
                <a:ext cx="226763" cy="235782"/>
              </a:xfrm>
              <a:prstGeom prst="rect">
                <a:avLst/>
              </a:prstGeom>
            </p:spPr>
          </p:pic>
        </mc:Fallback>
      </mc:AlternateContent>
      <p:grpSp>
        <p:nvGrpSpPr>
          <p:cNvPr id="16423" name="Group 64"/>
          <p:cNvGrpSpPr>
            <a:grpSpLocks/>
          </p:cNvGrpSpPr>
          <p:nvPr/>
        </p:nvGrpSpPr>
        <p:grpSpPr bwMode="auto">
          <a:xfrm>
            <a:off x="7742238" y="1411288"/>
            <a:ext cx="212725" cy="192087"/>
            <a:chOff x="1920" y="816"/>
            <a:chExt cx="2736" cy="1104"/>
          </a:xfrm>
        </p:grpSpPr>
        <p:sp>
          <p:nvSpPr>
            <p:cNvPr id="16528" name="Freeform 162"/>
            <p:cNvSpPr>
              <a:spLocks/>
            </p:cNvSpPr>
            <p:nvPr/>
          </p:nvSpPr>
          <p:spPr bwMode="auto">
            <a:xfrm rot="-5400000">
              <a:off x="3168" y="384"/>
              <a:ext cx="1056" cy="1920"/>
            </a:xfrm>
            <a:custGeom>
              <a:avLst/>
              <a:gdLst>
                <a:gd name="T0" fmla="*/ 0 w 1288"/>
                <a:gd name="T1" fmla="*/ 2147483646 h 1064"/>
                <a:gd name="T2" fmla="*/ 1443530537 w 1288"/>
                <a:gd name="T3" fmla="*/ 2147483646 h 1064"/>
                <a:gd name="T4" fmla="*/ 1443530537 w 1288"/>
                <a:gd name="T5" fmla="*/ 2147483646 h 1064"/>
                <a:gd name="T6" fmla="*/ 1443530537 w 1288"/>
                <a:gd name="T7" fmla="*/ 2147483646 h 1064"/>
                <a:gd name="T8" fmla="*/ 1443530537 w 1288"/>
                <a:gd name="T9" fmla="*/ 2147483646 h 1064"/>
                <a:gd name="T10" fmla="*/ 1443530537 w 1288"/>
                <a:gd name="T11" fmla="*/ 2147483646 h 1064"/>
                <a:gd name="T12" fmla="*/ 1443530537 w 1288"/>
                <a:gd name="T13" fmla="*/ 2147483646 h 1064"/>
                <a:gd name="T14" fmla="*/ 1443530537 w 1288"/>
                <a:gd name="T15" fmla="*/ 2147483646 h 1064"/>
                <a:gd name="T16" fmla="*/ 1443530537 w 1288"/>
                <a:gd name="T17" fmla="*/ 2147483646 h 1064"/>
                <a:gd name="T18" fmla="*/ 1443530537 w 1288"/>
                <a:gd name="T19" fmla="*/ 2147483646 h 1064"/>
                <a:gd name="T20" fmla="*/ 1443530537 w 1288"/>
                <a:gd name="T21" fmla="*/ 2147483646 h 1064"/>
                <a:gd name="T22" fmla="*/ 1443530537 w 1288"/>
                <a:gd name="T23" fmla="*/ 0 h 1064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1288"/>
                <a:gd name="T37" fmla="*/ 0 h 1064"/>
                <a:gd name="T38" fmla="*/ 1288 w 1288"/>
                <a:gd name="T39" fmla="*/ 1064 h 1064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1288" h="1064">
                  <a:moveTo>
                    <a:pt x="0" y="88"/>
                  </a:moveTo>
                  <a:cubicBezTo>
                    <a:pt x="65" y="186"/>
                    <a:pt x="56" y="309"/>
                    <a:pt x="64" y="424"/>
                  </a:cubicBezTo>
                  <a:cubicBezTo>
                    <a:pt x="44" y="485"/>
                    <a:pt x="57" y="434"/>
                    <a:pt x="64" y="560"/>
                  </a:cubicBezTo>
                  <a:cubicBezTo>
                    <a:pt x="75" y="774"/>
                    <a:pt x="56" y="688"/>
                    <a:pt x="80" y="784"/>
                  </a:cubicBezTo>
                  <a:cubicBezTo>
                    <a:pt x="77" y="829"/>
                    <a:pt x="72" y="875"/>
                    <a:pt x="72" y="920"/>
                  </a:cubicBezTo>
                  <a:cubicBezTo>
                    <a:pt x="72" y="969"/>
                    <a:pt x="88" y="1016"/>
                    <a:pt x="88" y="1064"/>
                  </a:cubicBezTo>
                  <a:cubicBezTo>
                    <a:pt x="461" y="1061"/>
                    <a:pt x="835" y="1061"/>
                    <a:pt x="1208" y="1056"/>
                  </a:cubicBezTo>
                  <a:cubicBezTo>
                    <a:pt x="1266" y="1055"/>
                    <a:pt x="1272" y="1047"/>
                    <a:pt x="1288" y="1000"/>
                  </a:cubicBezTo>
                  <a:cubicBezTo>
                    <a:pt x="1265" y="931"/>
                    <a:pt x="1258" y="855"/>
                    <a:pt x="1240" y="784"/>
                  </a:cubicBezTo>
                  <a:cubicBezTo>
                    <a:pt x="1237" y="669"/>
                    <a:pt x="1232" y="555"/>
                    <a:pt x="1232" y="440"/>
                  </a:cubicBezTo>
                  <a:cubicBezTo>
                    <a:pt x="1232" y="376"/>
                    <a:pt x="1253" y="456"/>
                    <a:pt x="1232" y="392"/>
                  </a:cubicBezTo>
                  <a:cubicBezTo>
                    <a:pt x="1226" y="258"/>
                    <a:pt x="1224" y="132"/>
                    <a:pt x="1224" y="0"/>
                  </a:cubicBezTo>
                </a:path>
              </a:pathLst>
            </a:custGeom>
            <a:noFill/>
            <a:ln w="19050" cap="flat" cmpd="sng">
              <a:solidFill>
                <a:srgbClr val="FF0000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529" name="Freeform 163"/>
            <p:cNvSpPr>
              <a:spLocks/>
            </p:cNvSpPr>
            <p:nvPr/>
          </p:nvSpPr>
          <p:spPr bwMode="auto">
            <a:xfrm rot="5400000">
              <a:off x="1872" y="912"/>
              <a:ext cx="1056" cy="960"/>
            </a:xfrm>
            <a:custGeom>
              <a:avLst/>
              <a:gdLst>
                <a:gd name="T0" fmla="*/ 0 w 1288"/>
                <a:gd name="T1" fmla="*/ 1748191786 h 1064"/>
                <a:gd name="T2" fmla="*/ 1443530537 w 1288"/>
                <a:gd name="T3" fmla="*/ 1748191786 h 1064"/>
                <a:gd name="T4" fmla="*/ 1443530537 w 1288"/>
                <a:gd name="T5" fmla="*/ 1748191786 h 1064"/>
                <a:gd name="T6" fmla="*/ 1443530537 w 1288"/>
                <a:gd name="T7" fmla="*/ 1748191786 h 1064"/>
                <a:gd name="T8" fmla="*/ 1443530537 w 1288"/>
                <a:gd name="T9" fmla="*/ 1748191786 h 1064"/>
                <a:gd name="T10" fmla="*/ 1443530537 w 1288"/>
                <a:gd name="T11" fmla="*/ 1748191786 h 1064"/>
                <a:gd name="T12" fmla="*/ 1443530537 w 1288"/>
                <a:gd name="T13" fmla="*/ 1748191786 h 1064"/>
                <a:gd name="T14" fmla="*/ 1443530537 w 1288"/>
                <a:gd name="T15" fmla="*/ 1748191786 h 1064"/>
                <a:gd name="T16" fmla="*/ 1443530537 w 1288"/>
                <a:gd name="T17" fmla="*/ 1748191786 h 1064"/>
                <a:gd name="T18" fmla="*/ 1443530537 w 1288"/>
                <a:gd name="T19" fmla="*/ 1748191786 h 1064"/>
                <a:gd name="T20" fmla="*/ 1443530537 w 1288"/>
                <a:gd name="T21" fmla="*/ 1748191786 h 1064"/>
                <a:gd name="T22" fmla="*/ 1443530537 w 1288"/>
                <a:gd name="T23" fmla="*/ 0 h 1064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1288"/>
                <a:gd name="T37" fmla="*/ 0 h 1064"/>
                <a:gd name="T38" fmla="*/ 1288 w 1288"/>
                <a:gd name="T39" fmla="*/ 1064 h 1064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1288" h="1064">
                  <a:moveTo>
                    <a:pt x="0" y="88"/>
                  </a:moveTo>
                  <a:cubicBezTo>
                    <a:pt x="65" y="186"/>
                    <a:pt x="56" y="309"/>
                    <a:pt x="64" y="424"/>
                  </a:cubicBezTo>
                  <a:cubicBezTo>
                    <a:pt x="44" y="485"/>
                    <a:pt x="57" y="434"/>
                    <a:pt x="64" y="560"/>
                  </a:cubicBezTo>
                  <a:cubicBezTo>
                    <a:pt x="75" y="774"/>
                    <a:pt x="56" y="688"/>
                    <a:pt x="80" y="784"/>
                  </a:cubicBezTo>
                  <a:cubicBezTo>
                    <a:pt x="77" y="829"/>
                    <a:pt x="72" y="875"/>
                    <a:pt x="72" y="920"/>
                  </a:cubicBezTo>
                  <a:cubicBezTo>
                    <a:pt x="72" y="969"/>
                    <a:pt x="88" y="1016"/>
                    <a:pt x="88" y="1064"/>
                  </a:cubicBezTo>
                  <a:cubicBezTo>
                    <a:pt x="461" y="1061"/>
                    <a:pt x="835" y="1061"/>
                    <a:pt x="1208" y="1056"/>
                  </a:cubicBezTo>
                  <a:cubicBezTo>
                    <a:pt x="1266" y="1055"/>
                    <a:pt x="1272" y="1047"/>
                    <a:pt x="1288" y="1000"/>
                  </a:cubicBezTo>
                  <a:cubicBezTo>
                    <a:pt x="1265" y="931"/>
                    <a:pt x="1258" y="855"/>
                    <a:pt x="1240" y="784"/>
                  </a:cubicBezTo>
                  <a:cubicBezTo>
                    <a:pt x="1237" y="669"/>
                    <a:pt x="1232" y="555"/>
                    <a:pt x="1232" y="440"/>
                  </a:cubicBezTo>
                  <a:cubicBezTo>
                    <a:pt x="1232" y="376"/>
                    <a:pt x="1253" y="456"/>
                    <a:pt x="1232" y="392"/>
                  </a:cubicBezTo>
                  <a:cubicBezTo>
                    <a:pt x="1226" y="258"/>
                    <a:pt x="1224" y="132"/>
                    <a:pt x="1224" y="0"/>
                  </a:cubicBezTo>
                </a:path>
              </a:pathLst>
            </a:custGeom>
            <a:noFill/>
            <a:ln w="19050" cap="flat" cmpd="sng">
              <a:solidFill>
                <a:srgbClr val="FF0000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6424" name="Group 67"/>
          <p:cNvGrpSpPr>
            <a:grpSpLocks/>
          </p:cNvGrpSpPr>
          <p:nvPr/>
        </p:nvGrpSpPr>
        <p:grpSpPr bwMode="auto">
          <a:xfrm>
            <a:off x="7600950" y="1752600"/>
            <a:ext cx="212725" cy="190500"/>
            <a:chOff x="1920" y="816"/>
            <a:chExt cx="2736" cy="1104"/>
          </a:xfrm>
        </p:grpSpPr>
        <p:sp>
          <p:nvSpPr>
            <p:cNvPr id="16526" name="Freeform 162"/>
            <p:cNvSpPr>
              <a:spLocks/>
            </p:cNvSpPr>
            <p:nvPr/>
          </p:nvSpPr>
          <p:spPr bwMode="auto">
            <a:xfrm rot="-5400000">
              <a:off x="3168" y="384"/>
              <a:ext cx="1056" cy="1920"/>
            </a:xfrm>
            <a:custGeom>
              <a:avLst/>
              <a:gdLst>
                <a:gd name="T0" fmla="*/ 0 w 1288"/>
                <a:gd name="T1" fmla="*/ 2147483646 h 1064"/>
                <a:gd name="T2" fmla="*/ 1443530537 w 1288"/>
                <a:gd name="T3" fmla="*/ 2147483646 h 1064"/>
                <a:gd name="T4" fmla="*/ 1443530537 w 1288"/>
                <a:gd name="T5" fmla="*/ 2147483646 h 1064"/>
                <a:gd name="T6" fmla="*/ 1443530537 w 1288"/>
                <a:gd name="T7" fmla="*/ 2147483646 h 1064"/>
                <a:gd name="T8" fmla="*/ 1443530537 w 1288"/>
                <a:gd name="T9" fmla="*/ 2147483646 h 1064"/>
                <a:gd name="T10" fmla="*/ 1443530537 w 1288"/>
                <a:gd name="T11" fmla="*/ 2147483646 h 1064"/>
                <a:gd name="T12" fmla="*/ 1443530537 w 1288"/>
                <a:gd name="T13" fmla="*/ 2147483646 h 1064"/>
                <a:gd name="T14" fmla="*/ 1443530537 w 1288"/>
                <a:gd name="T15" fmla="*/ 2147483646 h 1064"/>
                <a:gd name="T16" fmla="*/ 1443530537 w 1288"/>
                <a:gd name="T17" fmla="*/ 2147483646 h 1064"/>
                <a:gd name="T18" fmla="*/ 1443530537 w 1288"/>
                <a:gd name="T19" fmla="*/ 2147483646 h 1064"/>
                <a:gd name="T20" fmla="*/ 1443530537 w 1288"/>
                <a:gd name="T21" fmla="*/ 2147483646 h 1064"/>
                <a:gd name="T22" fmla="*/ 1443530537 w 1288"/>
                <a:gd name="T23" fmla="*/ 0 h 1064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1288"/>
                <a:gd name="T37" fmla="*/ 0 h 1064"/>
                <a:gd name="T38" fmla="*/ 1288 w 1288"/>
                <a:gd name="T39" fmla="*/ 1064 h 1064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1288" h="1064">
                  <a:moveTo>
                    <a:pt x="0" y="88"/>
                  </a:moveTo>
                  <a:cubicBezTo>
                    <a:pt x="65" y="186"/>
                    <a:pt x="56" y="309"/>
                    <a:pt x="64" y="424"/>
                  </a:cubicBezTo>
                  <a:cubicBezTo>
                    <a:pt x="44" y="485"/>
                    <a:pt x="57" y="434"/>
                    <a:pt x="64" y="560"/>
                  </a:cubicBezTo>
                  <a:cubicBezTo>
                    <a:pt x="75" y="774"/>
                    <a:pt x="56" y="688"/>
                    <a:pt x="80" y="784"/>
                  </a:cubicBezTo>
                  <a:cubicBezTo>
                    <a:pt x="77" y="829"/>
                    <a:pt x="72" y="875"/>
                    <a:pt x="72" y="920"/>
                  </a:cubicBezTo>
                  <a:cubicBezTo>
                    <a:pt x="72" y="969"/>
                    <a:pt x="88" y="1016"/>
                    <a:pt x="88" y="1064"/>
                  </a:cubicBezTo>
                  <a:cubicBezTo>
                    <a:pt x="461" y="1061"/>
                    <a:pt x="835" y="1061"/>
                    <a:pt x="1208" y="1056"/>
                  </a:cubicBezTo>
                  <a:cubicBezTo>
                    <a:pt x="1266" y="1055"/>
                    <a:pt x="1272" y="1047"/>
                    <a:pt x="1288" y="1000"/>
                  </a:cubicBezTo>
                  <a:cubicBezTo>
                    <a:pt x="1265" y="931"/>
                    <a:pt x="1258" y="855"/>
                    <a:pt x="1240" y="784"/>
                  </a:cubicBezTo>
                  <a:cubicBezTo>
                    <a:pt x="1237" y="669"/>
                    <a:pt x="1232" y="555"/>
                    <a:pt x="1232" y="440"/>
                  </a:cubicBezTo>
                  <a:cubicBezTo>
                    <a:pt x="1232" y="376"/>
                    <a:pt x="1253" y="456"/>
                    <a:pt x="1232" y="392"/>
                  </a:cubicBezTo>
                  <a:cubicBezTo>
                    <a:pt x="1226" y="258"/>
                    <a:pt x="1224" y="132"/>
                    <a:pt x="1224" y="0"/>
                  </a:cubicBezTo>
                </a:path>
              </a:pathLst>
            </a:custGeom>
            <a:noFill/>
            <a:ln w="19050" cap="flat" cmpd="sng">
              <a:solidFill>
                <a:srgbClr val="FF0000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527" name="Freeform 163"/>
            <p:cNvSpPr>
              <a:spLocks/>
            </p:cNvSpPr>
            <p:nvPr/>
          </p:nvSpPr>
          <p:spPr bwMode="auto">
            <a:xfrm rot="5400000">
              <a:off x="1872" y="912"/>
              <a:ext cx="1056" cy="960"/>
            </a:xfrm>
            <a:custGeom>
              <a:avLst/>
              <a:gdLst>
                <a:gd name="T0" fmla="*/ 0 w 1288"/>
                <a:gd name="T1" fmla="*/ 1748191786 h 1064"/>
                <a:gd name="T2" fmla="*/ 1443530537 w 1288"/>
                <a:gd name="T3" fmla="*/ 1748191786 h 1064"/>
                <a:gd name="T4" fmla="*/ 1443530537 w 1288"/>
                <a:gd name="T5" fmla="*/ 1748191786 h 1064"/>
                <a:gd name="T6" fmla="*/ 1443530537 w 1288"/>
                <a:gd name="T7" fmla="*/ 1748191786 h 1064"/>
                <a:gd name="T8" fmla="*/ 1443530537 w 1288"/>
                <a:gd name="T9" fmla="*/ 1748191786 h 1064"/>
                <a:gd name="T10" fmla="*/ 1443530537 w 1288"/>
                <a:gd name="T11" fmla="*/ 1748191786 h 1064"/>
                <a:gd name="T12" fmla="*/ 1443530537 w 1288"/>
                <a:gd name="T13" fmla="*/ 1748191786 h 1064"/>
                <a:gd name="T14" fmla="*/ 1443530537 w 1288"/>
                <a:gd name="T15" fmla="*/ 1748191786 h 1064"/>
                <a:gd name="T16" fmla="*/ 1443530537 w 1288"/>
                <a:gd name="T17" fmla="*/ 1748191786 h 1064"/>
                <a:gd name="T18" fmla="*/ 1443530537 w 1288"/>
                <a:gd name="T19" fmla="*/ 1748191786 h 1064"/>
                <a:gd name="T20" fmla="*/ 1443530537 w 1288"/>
                <a:gd name="T21" fmla="*/ 1748191786 h 1064"/>
                <a:gd name="T22" fmla="*/ 1443530537 w 1288"/>
                <a:gd name="T23" fmla="*/ 0 h 1064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1288"/>
                <a:gd name="T37" fmla="*/ 0 h 1064"/>
                <a:gd name="T38" fmla="*/ 1288 w 1288"/>
                <a:gd name="T39" fmla="*/ 1064 h 1064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1288" h="1064">
                  <a:moveTo>
                    <a:pt x="0" y="88"/>
                  </a:moveTo>
                  <a:cubicBezTo>
                    <a:pt x="65" y="186"/>
                    <a:pt x="56" y="309"/>
                    <a:pt x="64" y="424"/>
                  </a:cubicBezTo>
                  <a:cubicBezTo>
                    <a:pt x="44" y="485"/>
                    <a:pt x="57" y="434"/>
                    <a:pt x="64" y="560"/>
                  </a:cubicBezTo>
                  <a:cubicBezTo>
                    <a:pt x="75" y="774"/>
                    <a:pt x="56" y="688"/>
                    <a:pt x="80" y="784"/>
                  </a:cubicBezTo>
                  <a:cubicBezTo>
                    <a:pt x="77" y="829"/>
                    <a:pt x="72" y="875"/>
                    <a:pt x="72" y="920"/>
                  </a:cubicBezTo>
                  <a:cubicBezTo>
                    <a:pt x="72" y="969"/>
                    <a:pt x="88" y="1016"/>
                    <a:pt x="88" y="1064"/>
                  </a:cubicBezTo>
                  <a:cubicBezTo>
                    <a:pt x="461" y="1061"/>
                    <a:pt x="835" y="1061"/>
                    <a:pt x="1208" y="1056"/>
                  </a:cubicBezTo>
                  <a:cubicBezTo>
                    <a:pt x="1266" y="1055"/>
                    <a:pt x="1272" y="1047"/>
                    <a:pt x="1288" y="1000"/>
                  </a:cubicBezTo>
                  <a:cubicBezTo>
                    <a:pt x="1265" y="931"/>
                    <a:pt x="1258" y="855"/>
                    <a:pt x="1240" y="784"/>
                  </a:cubicBezTo>
                  <a:cubicBezTo>
                    <a:pt x="1237" y="669"/>
                    <a:pt x="1232" y="555"/>
                    <a:pt x="1232" y="440"/>
                  </a:cubicBezTo>
                  <a:cubicBezTo>
                    <a:pt x="1232" y="376"/>
                    <a:pt x="1253" y="456"/>
                    <a:pt x="1232" y="392"/>
                  </a:cubicBezTo>
                  <a:cubicBezTo>
                    <a:pt x="1226" y="258"/>
                    <a:pt x="1224" y="132"/>
                    <a:pt x="1224" y="0"/>
                  </a:cubicBezTo>
                </a:path>
              </a:pathLst>
            </a:custGeom>
            <a:noFill/>
            <a:ln w="19050" cap="flat" cmpd="sng">
              <a:solidFill>
                <a:srgbClr val="FF0000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6425" name="Group 70"/>
          <p:cNvGrpSpPr>
            <a:grpSpLocks/>
          </p:cNvGrpSpPr>
          <p:nvPr/>
        </p:nvGrpSpPr>
        <p:grpSpPr bwMode="auto">
          <a:xfrm>
            <a:off x="7219950" y="304800"/>
            <a:ext cx="381000" cy="533400"/>
            <a:chOff x="1872" y="624"/>
            <a:chExt cx="226" cy="384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7">
              <p14:nvContentPartPr>
                <p14:cNvPr id="169031" name="Ink 5"/>
                <p14:cNvContentPartPr>
                  <a14:cpLocks xmlns:a14="http://schemas.microsoft.com/office/drawing/2010/main" noRot="1" noChangeAspect="1" noEditPoints="1" noChangeArrowheads="1" noChangeShapeType="1"/>
                </p14:cNvContentPartPr>
                <p14:nvPr/>
              </p14:nvContentPartPr>
              <p14:xfrm>
                <a:off x="1872" y="624"/>
                <a:ext cx="226" cy="384"/>
              </p14:xfrm>
            </p:contentPart>
          </mc:Choice>
          <mc:Fallback xmlns="">
            <p:pic>
              <p:nvPicPr>
                <p:cNvPr id="169031" name="Ink 5"/>
                <p:cNvPicPr>
                  <a:picLocks noRot="1" noChangeAspect="1" noEditPoints="1" noChangeArrowheads="1" noChangeShapeType="1"/>
                </p:cNvPicPr>
                <p:nvPr/>
              </p:nvPicPr>
              <p:blipFill>
                <a:blip r:embed="rId8"/>
                <a:stretch>
                  <a:fillRect/>
                </a:stretch>
              </p:blipFill>
              <p:spPr>
                <a:xfrm>
                  <a:off x="1867" y="621"/>
                  <a:ext cx="232" cy="394"/>
                </a:xfrm>
                <a:prstGeom prst="rect">
                  <a:avLst/>
                </a:prstGeom>
              </p:spPr>
            </p:pic>
          </mc:Fallback>
        </mc:AlternateContent>
        <p:sp>
          <p:nvSpPr>
            <p:cNvPr id="16522" name="Rectangle 72"/>
            <p:cNvSpPr>
              <a:spLocks noChangeArrowheads="1"/>
            </p:cNvSpPr>
            <p:nvPr/>
          </p:nvSpPr>
          <p:spPr bwMode="auto">
            <a:xfrm>
              <a:off x="1920" y="672"/>
              <a:ext cx="144" cy="14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>
                <a:latin typeface="Felt Tip Roman" panose="02000400000000000000" pitchFamily="2" charset="0"/>
              </a:endParaRPr>
            </a:p>
          </p:txBody>
        </p:sp>
        <p:grpSp>
          <p:nvGrpSpPr>
            <p:cNvPr id="16523" name="Group 73"/>
            <p:cNvGrpSpPr>
              <a:grpSpLocks/>
            </p:cNvGrpSpPr>
            <p:nvPr/>
          </p:nvGrpSpPr>
          <p:grpSpPr bwMode="auto">
            <a:xfrm>
              <a:off x="1920" y="672"/>
              <a:ext cx="144" cy="144"/>
              <a:chOff x="1920" y="816"/>
              <a:chExt cx="2736" cy="1104"/>
            </a:xfrm>
          </p:grpSpPr>
          <p:sp>
            <p:nvSpPr>
              <p:cNvPr id="16524" name="Freeform 162"/>
              <p:cNvSpPr>
                <a:spLocks/>
              </p:cNvSpPr>
              <p:nvPr/>
            </p:nvSpPr>
            <p:spPr bwMode="auto">
              <a:xfrm rot="-5400000">
                <a:off x="3168" y="384"/>
                <a:ext cx="1056" cy="1920"/>
              </a:xfrm>
              <a:custGeom>
                <a:avLst/>
                <a:gdLst>
                  <a:gd name="T0" fmla="*/ 0 w 1288"/>
                  <a:gd name="T1" fmla="*/ 2147483646 h 1064"/>
                  <a:gd name="T2" fmla="*/ 1443530537 w 1288"/>
                  <a:gd name="T3" fmla="*/ 2147483646 h 1064"/>
                  <a:gd name="T4" fmla="*/ 1443530537 w 1288"/>
                  <a:gd name="T5" fmla="*/ 2147483646 h 1064"/>
                  <a:gd name="T6" fmla="*/ 1443530537 w 1288"/>
                  <a:gd name="T7" fmla="*/ 2147483646 h 1064"/>
                  <a:gd name="T8" fmla="*/ 1443530537 w 1288"/>
                  <a:gd name="T9" fmla="*/ 2147483646 h 1064"/>
                  <a:gd name="T10" fmla="*/ 1443530537 w 1288"/>
                  <a:gd name="T11" fmla="*/ 2147483646 h 1064"/>
                  <a:gd name="T12" fmla="*/ 1443530537 w 1288"/>
                  <a:gd name="T13" fmla="*/ 2147483646 h 1064"/>
                  <a:gd name="T14" fmla="*/ 1443530537 w 1288"/>
                  <a:gd name="T15" fmla="*/ 2147483646 h 1064"/>
                  <a:gd name="T16" fmla="*/ 1443530537 w 1288"/>
                  <a:gd name="T17" fmla="*/ 2147483646 h 1064"/>
                  <a:gd name="T18" fmla="*/ 1443530537 w 1288"/>
                  <a:gd name="T19" fmla="*/ 2147483646 h 1064"/>
                  <a:gd name="T20" fmla="*/ 1443530537 w 1288"/>
                  <a:gd name="T21" fmla="*/ 2147483646 h 1064"/>
                  <a:gd name="T22" fmla="*/ 1443530537 w 1288"/>
                  <a:gd name="T23" fmla="*/ 0 h 1064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1288"/>
                  <a:gd name="T37" fmla="*/ 0 h 1064"/>
                  <a:gd name="T38" fmla="*/ 1288 w 1288"/>
                  <a:gd name="T39" fmla="*/ 1064 h 1064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1288" h="1064">
                    <a:moveTo>
                      <a:pt x="0" y="88"/>
                    </a:moveTo>
                    <a:cubicBezTo>
                      <a:pt x="65" y="186"/>
                      <a:pt x="56" y="309"/>
                      <a:pt x="64" y="424"/>
                    </a:cubicBezTo>
                    <a:cubicBezTo>
                      <a:pt x="44" y="485"/>
                      <a:pt x="57" y="434"/>
                      <a:pt x="64" y="560"/>
                    </a:cubicBezTo>
                    <a:cubicBezTo>
                      <a:pt x="75" y="774"/>
                      <a:pt x="56" y="688"/>
                      <a:pt x="80" y="784"/>
                    </a:cubicBezTo>
                    <a:cubicBezTo>
                      <a:pt x="77" y="829"/>
                      <a:pt x="72" y="875"/>
                      <a:pt x="72" y="920"/>
                    </a:cubicBezTo>
                    <a:cubicBezTo>
                      <a:pt x="72" y="969"/>
                      <a:pt x="88" y="1016"/>
                      <a:pt x="88" y="1064"/>
                    </a:cubicBezTo>
                    <a:cubicBezTo>
                      <a:pt x="461" y="1061"/>
                      <a:pt x="835" y="1061"/>
                      <a:pt x="1208" y="1056"/>
                    </a:cubicBezTo>
                    <a:cubicBezTo>
                      <a:pt x="1266" y="1055"/>
                      <a:pt x="1272" y="1047"/>
                      <a:pt x="1288" y="1000"/>
                    </a:cubicBezTo>
                    <a:cubicBezTo>
                      <a:pt x="1265" y="931"/>
                      <a:pt x="1258" y="855"/>
                      <a:pt x="1240" y="784"/>
                    </a:cubicBezTo>
                    <a:cubicBezTo>
                      <a:pt x="1237" y="669"/>
                      <a:pt x="1232" y="555"/>
                      <a:pt x="1232" y="440"/>
                    </a:cubicBezTo>
                    <a:cubicBezTo>
                      <a:pt x="1232" y="376"/>
                      <a:pt x="1253" y="456"/>
                      <a:pt x="1232" y="392"/>
                    </a:cubicBezTo>
                    <a:cubicBezTo>
                      <a:pt x="1226" y="258"/>
                      <a:pt x="1224" y="132"/>
                      <a:pt x="1224" y="0"/>
                    </a:cubicBezTo>
                  </a:path>
                </a:pathLst>
              </a:custGeom>
              <a:noFill/>
              <a:ln w="19050" cap="flat" cmpd="sng">
                <a:solidFill>
                  <a:schemeClr val="tx1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525" name="Freeform 163"/>
              <p:cNvSpPr>
                <a:spLocks/>
              </p:cNvSpPr>
              <p:nvPr/>
            </p:nvSpPr>
            <p:spPr bwMode="auto">
              <a:xfrm rot="5400000">
                <a:off x="1872" y="912"/>
                <a:ext cx="1056" cy="960"/>
              </a:xfrm>
              <a:custGeom>
                <a:avLst/>
                <a:gdLst>
                  <a:gd name="T0" fmla="*/ 0 w 1288"/>
                  <a:gd name="T1" fmla="*/ 1748191786 h 1064"/>
                  <a:gd name="T2" fmla="*/ 1443530537 w 1288"/>
                  <a:gd name="T3" fmla="*/ 1748191786 h 1064"/>
                  <a:gd name="T4" fmla="*/ 1443530537 w 1288"/>
                  <a:gd name="T5" fmla="*/ 1748191786 h 1064"/>
                  <a:gd name="T6" fmla="*/ 1443530537 w 1288"/>
                  <a:gd name="T7" fmla="*/ 1748191786 h 1064"/>
                  <a:gd name="T8" fmla="*/ 1443530537 w 1288"/>
                  <a:gd name="T9" fmla="*/ 1748191786 h 1064"/>
                  <a:gd name="T10" fmla="*/ 1443530537 w 1288"/>
                  <a:gd name="T11" fmla="*/ 1748191786 h 1064"/>
                  <a:gd name="T12" fmla="*/ 1443530537 w 1288"/>
                  <a:gd name="T13" fmla="*/ 1748191786 h 1064"/>
                  <a:gd name="T14" fmla="*/ 1443530537 w 1288"/>
                  <a:gd name="T15" fmla="*/ 1748191786 h 1064"/>
                  <a:gd name="T16" fmla="*/ 1443530537 w 1288"/>
                  <a:gd name="T17" fmla="*/ 1748191786 h 1064"/>
                  <a:gd name="T18" fmla="*/ 1443530537 w 1288"/>
                  <a:gd name="T19" fmla="*/ 1748191786 h 1064"/>
                  <a:gd name="T20" fmla="*/ 1443530537 w 1288"/>
                  <a:gd name="T21" fmla="*/ 1748191786 h 1064"/>
                  <a:gd name="T22" fmla="*/ 1443530537 w 1288"/>
                  <a:gd name="T23" fmla="*/ 0 h 1064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1288"/>
                  <a:gd name="T37" fmla="*/ 0 h 1064"/>
                  <a:gd name="T38" fmla="*/ 1288 w 1288"/>
                  <a:gd name="T39" fmla="*/ 1064 h 1064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1288" h="1064">
                    <a:moveTo>
                      <a:pt x="0" y="88"/>
                    </a:moveTo>
                    <a:cubicBezTo>
                      <a:pt x="65" y="186"/>
                      <a:pt x="56" y="309"/>
                      <a:pt x="64" y="424"/>
                    </a:cubicBezTo>
                    <a:cubicBezTo>
                      <a:pt x="44" y="485"/>
                      <a:pt x="57" y="434"/>
                      <a:pt x="64" y="560"/>
                    </a:cubicBezTo>
                    <a:cubicBezTo>
                      <a:pt x="75" y="774"/>
                      <a:pt x="56" y="688"/>
                      <a:pt x="80" y="784"/>
                    </a:cubicBezTo>
                    <a:cubicBezTo>
                      <a:pt x="77" y="829"/>
                      <a:pt x="72" y="875"/>
                      <a:pt x="72" y="920"/>
                    </a:cubicBezTo>
                    <a:cubicBezTo>
                      <a:pt x="72" y="969"/>
                      <a:pt x="88" y="1016"/>
                      <a:pt x="88" y="1064"/>
                    </a:cubicBezTo>
                    <a:cubicBezTo>
                      <a:pt x="461" y="1061"/>
                      <a:pt x="835" y="1061"/>
                      <a:pt x="1208" y="1056"/>
                    </a:cubicBezTo>
                    <a:cubicBezTo>
                      <a:pt x="1266" y="1055"/>
                      <a:pt x="1272" y="1047"/>
                      <a:pt x="1288" y="1000"/>
                    </a:cubicBezTo>
                    <a:cubicBezTo>
                      <a:pt x="1265" y="931"/>
                      <a:pt x="1258" y="855"/>
                      <a:pt x="1240" y="784"/>
                    </a:cubicBezTo>
                    <a:cubicBezTo>
                      <a:pt x="1237" y="669"/>
                      <a:pt x="1232" y="555"/>
                      <a:pt x="1232" y="440"/>
                    </a:cubicBezTo>
                    <a:cubicBezTo>
                      <a:pt x="1232" y="376"/>
                      <a:pt x="1253" y="456"/>
                      <a:pt x="1232" y="392"/>
                    </a:cubicBezTo>
                    <a:cubicBezTo>
                      <a:pt x="1226" y="258"/>
                      <a:pt x="1224" y="132"/>
                      <a:pt x="1224" y="0"/>
                    </a:cubicBezTo>
                  </a:path>
                </a:pathLst>
              </a:custGeom>
              <a:noFill/>
              <a:ln w="19050" cap="flat" cmpd="sng">
                <a:solidFill>
                  <a:schemeClr val="tx1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</p:grpSp>
      <p:grpSp>
        <p:nvGrpSpPr>
          <p:cNvPr id="16426" name="Group 76"/>
          <p:cNvGrpSpPr>
            <a:grpSpLocks/>
          </p:cNvGrpSpPr>
          <p:nvPr/>
        </p:nvGrpSpPr>
        <p:grpSpPr bwMode="auto">
          <a:xfrm>
            <a:off x="3048000" y="533400"/>
            <a:ext cx="2332038" cy="1193800"/>
            <a:chOff x="1824" y="308"/>
            <a:chExt cx="1469" cy="752"/>
          </a:xfrm>
        </p:grpSpPr>
        <p:sp>
          <p:nvSpPr>
            <p:cNvPr id="16519" name="Comment 40"/>
            <p:cNvSpPr>
              <a:spLocks noRot="1" noChangeAspect="1" noEditPoints="1" noChangeArrowheads="1" noChangeShapeType="1" noTextEdit="1"/>
            </p:cNvSpPr>
            <p:nvPr/>
          </p:nvSpPr>
          <p:spPr bwMode="auto">
            <a:xfrm>
              <a:off x="1824" y="308"/>
              <a:ext cx="29" cy="748"/>
            </a:xfrm>
            <a:custGeom>
              <a:avLst/>
              <a:gdLst>
                <a:gd name="T0" fmla="*/ 111974316 w 127"/>
                <a:gd name="T1" fmla="*/ 110466796 h 3298"/>
                <a:gd name="T2" fmla="*/ 0 w 127"/>
                <a:gd name="T3" fmla="*/ 110466796 h 3298"/>
                <a:gd name="T4" fmla="*/ 111974316 w 127"/>
                <a:gd name="T5" fmla="*/ 110466796 h 3298"/>
                <a:gd name="T6" fmla="*/ 111974316 w 127"/>
                <a:gd name="T7" fmla="*/ 110466796 h 3298"/>
                <a:gd name="T8" fmla="*/ 111974316 w 127"/>
                <a:gd name="T9" fmla="*/ 110466796 h 3298"/>
                <a:gd name="T10" fmla="*/ 111974316 w 127"/>
                <a:gd name="T11" fmla="*/ 110466796 h 3298"/>
                <a:gd name="T12" fmla="*/ 111974316 w 127"/>
                <a:gd name="T13" fmla="*/ 110466796 h 3298"/>
                <a:gd name="T14" fmla="*/ 111974316 w 127"/>
                <a:gd name="T15" fmla="*/ 110466796 h 3298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27"/>
                <a:gd name="T25" fmla="*/ 0 h 3298"/>
                <a:gd name="T26" fmla="*/ 127 w 127"/>
                <a:gd name="T27" fmla="*/ 3298 h 3298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27" h="3298" extrusionOk="0">
                  <a:moveTo>
                    <a:pt x="7" y="16"/>
                  </a:moveTo>
                  <a:cubicBezTo>
                    <a:pt x="4" y="48"/>
                    <a:pt x="-1" y="48"/>
                    <a:pt x="0" y="80"/>
                  </a:cubicBezTo>
                  <a:cubicBezTo>
                    <a:pt x="4" y="209"/>
                    <a:pt x="18" y="339"/>
                    <a:pt x="26" y="468"/>
                  </a:cubicBezTo>
                  <a:cubicBezTo>
                    <a:pt x="42" y="732"/>
                    <a:pt x="63" y="995"/>
                    <a:pt x="78" y="1259"/>
                  </a:cubicBezTo>
                  <a:cubicBezTo>
                    <a:pt x="94" y="1552"/>
                    <a:pt x="110" y="1846"/>
                    <a:pt x="114" y="2140"/>
                  </a:cubicBezTo>
                  <a:cubicBezTo>
                    <a:pt x="117" y="2360"/>
                    <a:pt x="120" y="2579"/>
                    <a:pt x="120" y="2799"/>
                  </a:cubicBezTo>
                  <a:cubicBezTo>
                    <a:pt x="120" y="2917"/>
                    <a:pt x="123" y="3036"/>
                    <a:pt x="125" y="3154"/>
                  </a:cubicBezTo>
                  <a:cubicBezTo>
                    <a:pt x="126" y="3205"/>
                    <a:pt x="126" y="3235"/>
                    <a:pt x="126" y="3286"/>
                  </a:cubicBezTo>
                </a:path>
              </a:pathLst>
            </a:custGeom>
            <a:noFill/>
            <a:ln w="19050" cap="rnd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520" name="Ink 199"/>
            <p:cNvSpPr>
              <a:spLocks noRot="1" noChangeAspect="1" noEditPoints="1" noChangeArrowheads="1" noChangeShapeType="1" noTextEdit="1"/>
            </p:cNvSpPr>
            <p:nvPr/>
          </p:nvSpPr>
          <p:spPr bwMode="auto">
            <a:xfrm>
              <a:off x="1872" y="1008"/>
              <a:ext cx="1421" cy="52"/>
            </a:xfrm>
            <a:custGeom>
              <a:avLst/>
              <a:gdLst>
                <a:gd name="T0" fmla="*/ 81483079 w 7295"/>
                <a:gd name="T1" fmla="*/ 80847569 h 268"/>
                <a:gd name="T2" fmla="*/ 0 w 7295"/>
                <a:gd name="T3" fmla="*/ 80847569 h 268"/>
                <a:gd name="T4" fmla="*/ 81483079 w 7295"/>
                <a:gd name="T5" fmla="*/ 80847569 h 268"/>
                <a:gd name="T6" fmla="*/ 81483079 w 7295"/>
                <a:gd name="T7" fmla="*/ 80847569 h 268"/>
                <a:gd name="T8" fmla="*/ 81483079 w 7295"/>
                <a:gd name="T9" fmla="*/ 80847569 h 268"/>
                <a:gd name="T10" fmla="*/ 81483079 w 7295"/>
                <a:gd name="T11" fmla="*/ 80847569 h 268"/>
                <a:gd name="T12" fmla="*/ 81483079 w 7295"/>
                <a:gd name="T13" fmla="*/ 80847569 h 268"/>
                <a:gd name="T14" fmla="*/ 81483079 w 7295"/>
                <a:gd name="T15" fmla="*/ 80847569 h 268"/>
                <a:gd name="T16" fmla="*/ 81483079 w 7295"/>
                <a:gd name="T17" fmla="*/ 80847569 h 268"/>
                <a:gd name="T18" fmla="*/ 81483079 w 7295"/>
                <a:gd name="T19" fmla="*/ 0 h 26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7295"/>
                <a:gd name="T31" fmla="*/ 0 h 268"/>
                <a:gd name="T32" fmla="*/ 7295 w 7295"/>
                <a:gd name="T33" fmla="*/ 268 h 268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7295" h="268" extrusionOk="0">
                  <a:moveTo>
                    <a:pt x="81" y="257"/>
                  </a:moveTo>
                  <a:cubicBezTo>
                    <a:pt x="54" y="258"/>
                    <a:pt x="27" y="260"/>
                    <a:pt x="0" y="261"/>
                  </a:cubicBezTo>
                  <a:cubicBezTo>
                    <a:pt x="55" y="259"/>
                    <a:pt x="115" y="256"/>
                    <a:pt x="172" y="252"/>
                  </a:cubicBezTo>
                  <a:cubicBezTo>
                    <a:pt x="785" y="215"/>
                    <a:pt x="1395" y="216"/>
                    <a:pt x="2009" y="215"/>
                  </a:cubicBezTo>
                  <a:cubicBezTo>
                    <a:pt x="2867" y="213"/>
                    <a:pt x="3754" y="191"/>
                    <a:pt x="4608" y="106"/>
                  </a:cubicBezTo>
                  <a:cubicBezTo>
                    <a:pt x="4869" y="80"/>
                    <a:pt x="5116" y="57"/>
                    <a:pt x="5379" y="68"/>
                  </a:cubicBezTo>
                  <a:cubicBezTo>
                    <a:pt x="5664" y="80"/>
                    <a:pt x="5918" y="72"/>
                    <a:pt x="6199" y="34"/>
                  </a:cubicBezTo>
                  <a:cubicBezTo>
                    <a:pt x="6405" y="6"/>
                    <a:pt x="6621" y="1"/>
                    <a:pt x="6829" y="4"/>
                  </a:cubicBezTo>
                  <a:cubicBezTo>
                    <a:pt x="6973" y="6"/>
                    <a:pt x="7180" y="37"/>
                    <a:pt x="7289" y="12"/>
                  </a:cubicBezTo>
                  <a:cubicBezTo>
                    <a:pt x="7283" y="8"/>
                    <a:pt x="7277" y="4"/>
                    <a:pt x="7271" y="0"/>
                  </a:cubicBezTo>
                </a:path>
              </a:pathLst>
            </a:custGeom>
            <a:noFill/>
            <a:ln w="19050" cap="rnd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6427" name="Text Box 79"/>
          <p:cNvSpPr txBox="1">
            <a:spLocks noChangeArrowheads="1"/>
          </p:cNvSpPr>
          <p:nvPr/>
        </p:nvSpPr>
        <p:spPr bwMode="auto">
          <a:xfrm>
            <a:off x="3962400" y="1736725"/>
            <a:ext cx="5969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600">
                <a:latin typeface="Felt Tip Roman" panose="02000400000000000000" pitchFamily="2" charset="0"/>
              </a:rPr>
              <a:t>Time</a:t>
            </a:r>
          </a:p>
        </p:txBody>
      </p:sp>
      <p:grpSp>
        <p:nvGrpSpPr>
          <p:cNvPr id="16428" name="Group 36"/>
          <p:cNvGrpSpPr>
            <a:grpSpLocks/>
          </p:cNvGrpSpPr>
          <p:nvPr/>
        </p:nvGrpSpPr>
        <p:grpSpPr bwMode="auto">
          <a:xfrm>
            <a:off x="3124200" y="1371600"/>
            <a:ext cx="2209800" cy="152400"/>
            <a:chOff x="2133600" y="4267200"/>
            <a:chExt cx="1374775" cy="149225"/>
          </a:xfrm>
        </p:grpSpPr>
        <p:grpSp>
          <p:nvGrpSpPr>
            <p:cNvPr id="16512" name="Group 174"/>
            <p:cNvGrpSpPr>
              <a:grpSpLocks/>
            </p:cNvGrpSpPr>
            <p:nvPr/>
          </p:nvGrpSpPr>
          <p:grpSpPr bwMode="auto">
            <a:xfrm>
              <a:off x="2133600" y="4343400"/>
              <a:ext cx="1295400" cy="19050"/>
              <a:chOff x="4343400" y="2743200"/>
              <a:chExt cx="1295400" cy="19050"/>
            </a:xfrm>
          </p:grpSpPr>
          <p:sp>
            <p:nvSpPr>
              <p:cNvPr id="16514" name="Ink 78"/>
              <p:cNvSpPr>
                <a:spLocks noRot="1" noChangeAspect="1" noEditPoints="1" noChangeArrowheads="1" noChangeShapeType="1" noTextEdit="1"/>
              </p:cNvSpPr>
              <p:nvPr/>
            </p:nvSpPr>
            <p:spPr bwMode="auto">
              <a:xfrm>
                <a:off x="4876800" y="2743200"/>
                <a:ext cx="130175" cy="9525"/>
              </a:xfrm>
              <a:custGeom>
                <a:avLst/>
                <a:gdLst>
                  <a:gd name="T0" fmla="*/ 2147483646 w 2457"/>
                  <a:gd name="T1" fmla="*/ 2147483646 h 49"/>
                  <a:gd name="T2" fmla="*/ 2147483646 w 2457"/>
                  <a:gd name="T3" fmla="*/ 2147483646 h 49"/>
                  <a:gd name="T4" fmla="*/ 2147483646 w 2457"/>
                  <a:gd name="T5" fmla="*/ 2147483646 h 49"/>
                  <a:gd name="T6" fmla="*/ 2147483646 w 2457"/>
                  <a:gd name="T7" fmla="*/ 2147483646 h 49"/>
                  <a:gd name="T8" fmla="*/ 2147483646 w 2457"/>
                  <a:gd name="T9" fmla="*/ 2147483646 h 49"/>
                  <a:gd name="T10" fmla="*/ 2147483646 w 2457"/>
                  <a:gd name="T11" fmla="*/ 2147483646 h 49"/>
                  <a:gd name="T12" fmla="*/ 2147483646 w 2457"/>
                  <a:gd name="T13" fmla="*/ 2147483646 h 49"/>
                  <a:gd name="T14" fmla="*/ 2147483646 w 2457"/>
                  <a:gd name="T15" fmla="*/ 2147483646 h 49"/>
                  <a:gd name="T16" fmla="*/ 2147483646 w 2457"/>
                  <a:gd name="T17" fmla="*/ 2147483646 h 49"/>
                  <a:gd name="T18" fmla="*/ 2147483646 w 2457"/>
                  <a:gd name="T19" fmla="*/ 2147483646 h 49"/>
                  <a:gd name="T20" fmla="*/ 2147483646 w 2457"/>
                  <a:gd name="T21" fmla="*/ 2147483646 h 49"/>
                  <a:gd name="T22" fmla="*/ 2147483646 w 2457"/>
                  <a:gd name="T23" fmla="*/ 2147483646 h 49"/>
                  <a:gd name="T24" fmla="*/ 2147483646 w 2457"/>
                  <a:gd name="T25" fmla="*/ 2147483646 h 49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2457"/>
                  <a:gd name="T40" fmla="*/ 0 h 49"/>
                  <a:gd name="T41" fmla="*/ 2457 w 2457"/>
                  <a:gd name="T42" fmla="*/ 49 h 49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2457" h="49" extrusionOk="0">
                    <a:moveTo>
                      <a:pt x="12" y="36"/>
                    </a:moveTo>
                    <a:cubicBezTo>
                      <a:pt x="32" y="40"/>
                      <a:pt x="28" y="42"/>
                      <a:pt x="48" y="44"/>
                    </a:cubicBezTo>
                    <a:cubicBezTo>
                      <a:pt x="70" y="46"/>
                      <a:pt x="91" y="45"/>
                      <a:pt x="113" y="45"/>
                    </a:cubicBezTo>
                    <a:cubicBezTo>
                      <a:pt x="151" y="46"/>
                      <a:pt x="188" y="42"/>
                      <a:pt x="226" y="40"/>
                    </a:cubicBezTo>
                    <a:cubicBezTo>
                      <a:pt x="288" y="37"/>
                      <a:pt x="351" y="31"/>
                      <a:pt x="413" y="28"/>
                    </a:cubicBezTo>
                    <a:cubicBezTo>
                      <a:pt x="482" y="25"/>
                      <a:pt x="552" y="25"/>
                      <a:pt x="621" y="24"/>
                    </a:cubicBezTo>
                    <a:cubicBezTo>
                      <a:pt x="737" y="23"/>
                      <a:pt x="852" y="31"/>
                      <a:pt x="968" y="26"/>
                    </a:cubicBezTo>
                    <a:cubicBezTo>
                      <a:pt x="1058" y="22"/>
                      <a:pt x="1148" y="16"/>
                      <a:pt x="1238" y="15"/>
                    </a:cubicBezTo>
                    <a:cubicBezTo>
                      <a:pt x="1403" y="12"/>
                      <a:pt x="1567" y="-2"/>
                      <a:pt x="1732" y="1"/>
                    </a:cubicBezTo>
                    <a:cubicBezTo>
                      <a:pt x="1892" y="4"/>
                      <a:pt x="2051" y="5"/>
                      <a:pt x="2211" y="5"/>
                    </a:cubicBezTo>
                    <a:cubicBezTo>
                      <a:pt x="2269" y="5"/>
                      <a:pt x="2328" y="7"/>
                      <a:pt x="2386" y="10"/>
                    </a:cubicBezTo>
                    <a:cubicBezTo>
                      <a:pt x="2414" y="11"/>
                      <a:pt x="2421" y="27"/>
                      <a:pt x="2442" y="8"/>
                    </a:cubicBezTo>
                    <a:cubicBezTo>
                      <a:pt x="2438" y="7"/>
                      <a:pt x="2434" y="7"/>
                      <a:pt x="2430" y="6"/>
                    </a:cubicBezTo>
                  </a:path>
                </a:pathLst>
              </a:custGeom>
              <a:noFill/>
              <a:ln w="19050" cap="rnd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515" name="Ink 31"/>
              <p:cNvSpPr>
                <a:spLocks noRot="1" noChangeAspect="1" noEditPoints="1" noChangeArrowheads="1" noChangeShapeType="1" noTextEdit="1"/>
              </p:cNvSpPr>
              <p:nvPr/>
            </p:nvSpPr>
            <p:spPr bwMode="auto">
              <a:xfrm>
                <a:off x="4648200" y="2743200"/>
                <a:ext cx="133350" cy="19050"/>
              </a:xfrm>
              <a:custGeom>
                <a:avLst/>
                <a:gdLst>
                  <a:gd name="T0" fmla="*/ 2147483646 w 2515"/>
                  <a:gd name="T1" fmla="*/ 2147483646 h 94"/>
                  <a:gd name="T2" fmla="*/ 0 w 2515"/>
                  <a:gd name="T3" fmla="*/ 2147483646 h 94"/>
                  <a:gd name="T4" fmla="*/ 2147483646 w 2515"/>
                  <a:gd name="T5" fmla="*/ 2147483646 h 94"/>
                  <a:gd name="T6" fmla="*/ 2147483646 w 2515"/>
                  <a:gd name="T7" fmla="*/ 2147483646 h 94"/>
                  <a:gd name="T8" fmla="*/ 2147483646 w 2515"/>
                  <a:gd name="T9" fmla="*/ 2147483646 h 94"/>
                  <a:gd name="T10" fmla="*/ 2147483646 w 2515"/>
                  <a:gd name="T11" fmla="*/ 2147483646 h 94"/>
                  <a:gd name="T12" fmla="*/ 2147483646 w 2515"/>
                  <a:gd name="T13" fmla="*/ 2147483646 h 94"/>
                  <a:gd name="T14" fmla="*/ 2147483646 w 2515"/>
                  <a:gd name="T15" fmla="*/ 2147483646 h 94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2515"/>
                  <a:gd name="T25" fmla="*/ 0 h 94"/>
                  <a:gd name="T26" fmla="*/ 2515 w 2515"/>
                  <a:gd name="T27" fmla="*/ 94 h 94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2515" h="94" extrusionOk="0">
                    <a:moveTo>
                      <a:pt x="61" y="90"/>
                    </a:moveTo>
                    <a:cubicBezTo>
                      <a:pt x="41" y="91"/>
                      <a:pt x="20" y="92"/>
                      <a:pt x="0" y="93"/>
                    </a:cubicBezTo>
                    <a:cubicBezTo>
                      <a:pt x="90" y="86"/>
                      <a:pt x="181" y="81"/>
                      <a:pt x="271" y="76"/>
                    </a:cubicBezTo>
                    <a:cubicBezTo>
                      <a:pt x="424" y="67"/>
                      <a:pt x="576" y="65"/>
                      <a:pt x="729" y="62"/>
                    </a:cubicBezTo>
                    <a:cubicBezTo>
                      <a:pt x="1033" y="57"/>
                      <a:pt x="1337" y="61"/>
                      <a:pt x="1641" y="54"/>
                    </a:cubicBezTo>
                    <a:cubicBezTo>
                      <a:pt x="1787" y="51"/>
                      <a:pt x="1933" y="42"/>
                      <a:pt x="2078" y="29"/>
                    </a:cubicBezTo>
                    <a:cubicBezTo>
                      <a:pt x="2174" y="21"/>
                      <a:pt x="2395" y="-47"/>
                      <a:pt x="2481" y="19"/>
                    </a:cubicBezTo>
                    <a:cubicBezTo>
                      <a:pt x="2498" y="41"/>
                      <a:pt x="2504" y="50"/>
                      <a:pt x="2514" y="66"/>
                    </a:cubicBezTo>
                  </a:path>
                </a:pathLst>
              </a:custGeom>
              <a:noFill/>
              <a:ln w="19050" cap="rnd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516" name="Ink 29"/>
              <p:cNvSpPr>
                <a:spLocks noRot="1" noChangeAspect="1" noEditPoints="1" noChangeArrowheads="1" noChangeShapeType="1" noTextEdit="1"/>
              </p:cNvSpPr>
              <p:nvPr/>
            </p:nvSpPr>
            <p:spPr bwMode="auto">
              <a:xfrm>
                <a:off x="5105400" y="2743200"/>
                <a:ext cx="205068" cy="14288"/>
              </a:xfrm>
              <a:custGeom>
                <a:avLst/>
                <a:gdLst>
                  <a:gd name="T0" fmla="*/ 0 w 1615"/>
                  <a:gd name="T1" fmla="*/ 0 h 39"/>
                  <a:gd name="T2" fmla="*/ 0 w 1615"/>
                  <a:gd name="T3" fmla="*/ 0 h 39"/>
                  <a:gd name="T4" fmla="*/ 0 w 1615"/>
                  <a:gd name="T5" fmla="*/ 0 h 39"/>
                  <a:gd name="T6" fmla="*/ 0 w 1615"/>
                  <a:gd name="T7" fmla="*/ 0 h 39"/>
                  <a:gd name="T8" fmla="*/ 2147483646 w 1615"/>
                  <a:gd name="T9" fmla="*/ 0 h 39"/>
                  <a:gd name="T10" fmla="*/ 2147483646 w 1615"/>
                  <a:gd name="T11" fmla="*/ 0 h 39"/>
                  <a:gd name="T12" fmla="*/ 2147483646 w 1615"/>
                  <a:gd name="T13" fmla="*/ 0 h 39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615"/>
                  <a:gd name="T22" fmla="*/ 0 h 39"/>
                  <a:gd name="T23" fmla="*/ 1615 w 1615"/>
                  <a:gd name="T24" fmla="*/ 39 h 39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615" h="39" extrusionOk="0">
                    <a:moveTo>
                      <a:pt x="0" y="5"/>
                    </a:moveTo>
                    <a:cubicBezTo>
                      <a:pt x="50" y="13"/>
                      <a:pt x="97" y="12"/>
                      <a:pt x="148" y="11"/>
                    </a:cubicBezTo>
                    <a:cubicBezTo>
                      <a:pt x="240" y="8"/>
                      <a:pt x="333" y="4"/>
                      <a:pt x="425" y="2"/>
                    </a:cubicBezTo>
                    <a:cubicBezTo>
                      <a:pt x="556" y="0"/>
                      <a:pt x="687" y="0"/>
                      <a:pt x="818" y="2"/>
                    </a:cubicBezTo>
                    <a:cubicBezTo>
                      <a:pt x="950" y="4"/>
                      <a:pt x="1083" y="11"/>
                      <a:pt x="1215" y="16"/>
                    </a:cubicBezTo>
                    <a:cubicBezTo>
                      <a:pt x="1318" y="20"/>
                      <a:pt x="1420" y="26"/>
                      <a:pt x="1523" y="31"/>
                    </a:cubicBezTo>
                    <a:cubicBezTo>
                      <a:pt x="1570" y="33"/>
                      <a:pt x="1584" y="33"/>
                      <a:pt x="1614" y="38"/>
                    </a:cubicBezTo>
                  </a:path>
                </a:pathLst>
              </a:custGeom>
              <a:noFill/>
              <a:ln w="19050" cap="rnd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517" name="Ink 34"/>
              <p:cNvSpPr>
                <a:spLocks noRot="1" noChangeAspect="1" noEditPoints="1" noChangeArrowheads="1" noChangeShapeType="1" noTextEdit="1"/>
              </p:cNvSpPr>
              <p:nvPr/>
            </p:nvSpPr>
            <p:spPr bwMode="auto">
              <a:xfrm>
                <a:off x="5410200" y="2743200"/>
                <a:ext cx="228600" cy="17463"/>
              </a:xfrm>
              <a:custGeom>
                <a:avLst/>
                <a:gdLst>
                  <a:gd name="T0" fmla="*/ 0 w 1802"/>
                  <a:gd name="T1" fmla="*/ 0 h 46"/>
                  <a:gd name="T2" fmla="*/ 0 w 1802"/>
                  <a:gd name="T3" fmla="*/ 0 h 46"/>
                  <a:gd name="T4" fmla="*/ 0 w 1802"/>
                  <a:gd name="T5" fmla="*/ 0 h 46"/>
                  <a:gd name="T6" fmla="*/ 2147483646 w 1802"/>
                  <a:gd name="T7" fmla="*/ 0 h 46"/>
                  <a:gd name="T8" fmla="*/ 2147483646 w 1802"/>
                  <a:gd name="T9" fmla="*/ 0 h 46"/>
                  <a:gd name="T10" fmla="*/ 2147483646 w 1802"/>
                  <a:gd name="T11" fmla="*/ 0 h 46"/>
                  <a:gd name="T12" fmla="*/ 2147483646 w 1802"/>
                  <a:gd name="T13" fmla="*/ 0 h 4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802"/>
                  <a:gd name="T22" fmla="*/ 0 h 46"/>
                  <a:gd name="T23" fmla="*/ 1802 w 1802"/>
                  <a:gd name="T24" fmla="*/ 46 h 4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802" h="46" extrusionOk="0">
                    <a:moveTo>
                      <a:pt x="0" y="8"/>
                    </a:moveTo>
                    <a:cubicBezTo>
                      <a:pt x="44" y="8"/>
                      <a:pt x="88" y="9"/>
                      <a:pt x="132" y="7"/>
                    </a:cubicBezTo>
                    <a:cubicBezTo>
                      <a:pt x="320" y="0"/>
                      <a:pt x="509" y="-1"/>
                      <a:pt x="698" y="1"/>
                    </a:cubicBezTo>
                    <a:cubicBezTo>
                      <a:pt x="901" y="4"/>
                      <a:pt x="1104" y="7"/>
                      <a:pt x="1307" y="8"/>
                    </a:cubicBezTo>
                    <a:cubicBezTo>
                      <a:pt x="1407" y="9"/>
                      <a:pt x="1506" y="12"/>
                      <a:pt x="1606" y="19"/>
                    </a:cubicBezTo>
                    <a:cubicBezTo>
                      <a:pt x="1660" y="23"/>
                      <a:pt x="1713" y="26"/>
                      <a:pt x="1766" y="36"/>
                    </a:cubicBezTo>
                    <a:cubicBezTo>
                      <a:pt x="1784" y="38"/>
                      <a:pt x="1790" y="38"/>
                      <a:pt x="1801" y="45"/>
                    </a:cubicBezTo>
                  </a:path>
                </a:pathLst>
              </a:custGeom>
              <a:noFill/>
              <a:ln w="19050" cap="rnd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518" name="Ink 34"/>
              <p:cNvSpPr>
                <a:spLocks noRot="1" noChangeAspect="1" noEditPoints="1" noChangeArrowheads="1" noChangeShapeType="1" noTextEdit="1"/>
              </p:cNvSpPr>
              <p:nvPr/>
            </p:nvSpPr>
            <p:spPr bwMode="auto">
              <a:xfrm>
                <a:off x="4343400" y="2743200"/>
                <a:ext cx="228600" cy="17463"/>
              </a:xfrm>
              <a:custGeom>
                <a:avLst/>
                <a:gdLst>
                  <a:gd name="T0" fmla="*/ 0 w 1802"/>
                  <a:gd name="T1" fmla="*/ 0 h 46"/>
                  <a:gd name="T2" fmla="*/ 0 w 1802"/>
                  <a:gd name="T3" fmla="*/ 0 h 46"/>
                  <a:gd name="T4" fmla="*/ 0 w 1802"/>
                  <a:gd name="T5" fmla="*/ 0 h 46"/>
                  <a:gd name="T6" fmla="*/ 2147483646 w 1802"/>
                  <a:gd name="T7" fmla="*/ 0 h 46"/>
                  <a:gd name="T8" fmla="*/ 2147483646 w 1802"/>
                  <a:gd name="T9" fmla="*/ 0 h 46"/>
                  <a:gd name="T10" fmla="*/ 2147483646 w 1802"/>
                  <a:gd name="T11" fmla="*/ 0 h 46"/>
                  <a:gd name="T12" fmla="*/ 2147483646 w 1802"/>
                  <a:gd name="T13" fmla="*/ 0 h 4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802"/>
                  <a:gd name="T22" fmla="*/ 0 h 46"/>
                  <a:gd name="T23" fmla="*/ 1802 w 1802"/>
                  <a:gd name="T24" fmla="*/ 46 h 4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802" h="46" extrusionOk="0">
                    <a:moveTo>
                      <a:pt x="0" y="8"/>
                    </a:moveTo>
                    <a:cubicBezTo>
                      <a:pt x="44" y="8"/>
                      <a:pt x="88" y="9"/>
                      <a:pt x="132" y="7"/>
                    </a:cubicBezTo>
                    <a:cubicBezTo>
                      <a:pt x="320" y="0"/>
                      <a:pt x="509" y="-1"/>
                      <a:pt x="698" y="1"/>
                    </a:cubicBezTo>
                    <a:cubicBezTo>
                      <a:pt x="901" y="4"/>
                      <a:pt x="1104" y="7"/>
                      <a:pt x="1307" y="8"/>
                    </a:cubicBezTo>
                    <a:cubicBezTo>
                      <a:pt x="1407" y="9"/>
                      <a:pt x="1506" y="12"/>
                      <a:pt x="1606" y="19"/>
                    </a:cubicBezTo>
                    <a:cubicBezTo>
                      <a:pt x="1660" y="23"/>
                      <a:pt x="1713" y="26"/>
                      <a:pt x="1766" y="36"/>
                    </a:cubicBezTo>
                    <a:cubicBezTo>
                      <a:pt x="1784" y="38"/>
                      <a:pt x="1790" y="38"/>
                      <a:pt x="1801" y="45"/>
                    </a:cubicBezTo>
                  </a:path>
                </a:pathLst>
              </a:custGeom>
              <a:noFill/>
              <a:ln w="19050" cap="rnd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16513" name="Ink 109"/>
            <p:cNvSpPr>
              <a:spLocks noRot="1" noChangeAspect="1" noEditPoints="1" noChangeArrowheads="1" noChangeShapeType="1" noTextEdit="1"/>
            </p:cNvSpPr>
            <p:nvPr/>
          </p:nvSpPr>
          <p:spPr bwMode="auto">
            <a:xfrm>
              <a:off x="3429000" y="4267200"/>
              <a:ext cx="79375" cy="149225"/>
            </a:xfrm>
            <a:custGeom>
              <a:avLst/>
              <a:gdLst>
                <a:gd name="T0" fmla="*/ 2147483646 w 220"/>
                <a:gd name="T1" fmla="*/ 0 h 416"/>
                <a:gd name="T2" fmla="*/ 0 w 220"/>
                <a:gd name="T3" fmla="*/ 2147483646 h 416"/>
                <a:gd name="T4" fmla="*/ 2147483646 w 220"/>
                <a:gd name="T5" fmla="*/ 2147483646 h 416"/>
                <a:gd name="T6" fmla="*/ 2147483646 w 220"/>
                <a:gd name="T7" fmla="*/ 2147483646 h 416"/>
                <a:gd name="T8" fmla="*/ 2147483646 w 220"/>
                <a:gd name="T9" fmla="*/ 2147483646 h 416"/>
                <a:gd name="T10" fmla="*/ 2147483646 w 220"/>
                <a:gd name="T11" fmla="*/ 2147483646 h 416"/>
                <a:gd name="T12" fmla="*/ 2147483646 w 220"/>
                <a:gd name="T13" fmla="*/ 2147483646 h 416"/>
                <a:gd name="T14" fmla="*/ 2147483646 w 220"/>
                <a:gd name="T15" fmla="*/ 2147483646 h 416"/>
                <a:gd name="T16" fmla="*/ 2147483646 w 220"/>
                <a:gd name="T17" fmla="*/ 2147483646 h 41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20"/>
                <a:gd name="T28" fmla="*/ 0 h 416"/>
                <a:gd name="T29" fmla="*/ 220 w 220"/>
                <a:gd name="T30" fmla="*/ 416 h 41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20" h="416" extrusionOk="0">
                  <a:moveTo>
                    <a:pt x="27" y="0"/>
                  </a:moveTo>
                  <a:cubicBezTo>
                    <a:pt x="17" y="23"/>
                    <a:pt x="22" y="21"/>
                    <a:pt x="0" y="27"/>
                  </a:cubicBezTo>
                  <a:cubicBezTo>
                    <a:pt x="12" y="51"/>
                    <a:pt x="36" y="64"/>
                    <a:pt x="60" y="80"/>
                  </a:cubicBezTo>
                  <a:cubicBezTo>
                    <a:pt x="82" y="94"/>
                    <a:pt x="103" y="108"/>
                    <a:pt x="125" y="121"/>
                  </a:cubicBezTo>
                  <a:cubicBezTo>
                    <a:pt x="156" y="139"/>
                    <a:pt x="193" y="145"/>
                    <a:pt x="211" y="181"/>
                  </a:cubicBezTo>
                  <a:cubicBezTo>
                    <a:pt x="223" y="205"/>
                    <a:pt x="224" y="227"/>
                    <a:pt x="205" y="240"/>
                  </a:cubicBezTo>
                  <a:cubicBezTo>
                    <a:pt x="180" y="258"/>
                    <a:pt x="153" y="273"/>
                    <a:pt x="130" y="293"/>
                  </a:cubicBezTo>
                  <a:cubicBezTo>
                    <a:pt x="100" y="318"/>
                    <a:pt x="74" y="346"/>
                    <a:pt x="48" y="374"/>
                  </a:cubicBezTo>
                  <a:cubicBezTo>
                    <a:pt x="31" y="391"/>
                    <a:pt x="25" y="397"/>
                    <a:pt x="23" y="415"/>
                  </a:cubicBezTo>
                </a:path>
              </a:pathLst>
            </a:custGeom>
            <a:noFill/>
            <a:ln w="19050" cap="rnd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6429" name="Text Box 88"/>
          <p:cNvSpPr txBox="1">
            <a:spLocks noChangeArrowheads="1"/>
          </p:cNvSpPr>
          <p:nvPr/>
        </p:nvSpPr>
        <p:spPr bwMode="auto">
          <a:xfrm>
            <a:off x="5257800" y="1279525"/>
            <a:ext cx="1360488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600">
                <a:solidFill>
                  <a:srgbClr val="FF0000"/>
                </a:solidFill>
                <a:latin typeface="Felt Tip Roman" panose="02000400000000000000" pitchFamily="2" charset="0"/>
              </a:rPr>
              <a:t>“Good enough”</a:t>
            </a:r>
          </a:p>
        </p:txBody>
      </p:sp>
      <p:grpSp>
        <p:nvGrpSpPr>
          <p:cNvPr id="16430" name="Group 61"/>
          <p:cNvGrpSpPr>
            <a:grpSpLocks/>
          </p:cNvGrpSpPr>
          <p:nvPr/>
        </p:nvGrpSpPr>
        <p:grpSpPr bwMode="auto">
          <a:xfrm>
            <a:off x="3124200" y="533400"/>
            <a:ext cx="2517775" cy="150813"/>
            <a:chOff x="3408" y="768"/>
            <a:chExt cx="1586" cy="95"/>
          </a:xfrm>
        </p:grpSpPr>
        <p:sp>
          <p:nvSpPr>
            <p:cNvPr id="16510" name="Ink 200"/>
            <p:cNvSpPr>
              <a:spLocks noRot="1" noChangeAspect="1" noEditPoints="1" noChangeArrowheads="1" noChangeShapeType="1" noTextEdit="1"/>
            </p:cNvSpPr>
            <p:nvPr/>
          </p:nvSpPr>
          <p:spPr bwMode="auto">
            <a:xfrm>
              <a:off x="3408" y="816"/>
              <a:ext cx="1549" cy="47"/>
            </a:xfrm>
            <a:custGeom>
              <a:avLst/>
              <a:gdLst>
                <a:gd name="T0" fmla="*/ 0 w 7025"/>
                <a:gd name="T1" fmla="*/ 0 h 209"/>
                <a:gd name="T2" fmla="*/ 0 w 7025"/>
                <a:gd name="T3" fmla="*/ 0 h 209"/>
                <a:gd name="T4" fmla="*/ 0 w 7025"/>
                <a:gd name="T5" fmla="*/ 0 h 209"/>
                <a:gd name="T6" fmla="*/ 0 w 7025"/>
                <a:gd name="T7" fmla="*/ 0 h 209"/>
                <a:gd name="T8" fmla="*/ 0 w 7025"/>
                <a:gd name="T9" fmla="*/ 0 h 209"/>
                <a:gd name="T10" fmla="*/ 0 w 7025"/>
                <a:gd name="T11" fmla="*/ 0 h 209"/>
                <a:gd name="T12" fmla="*/ 0 w 7025"/>
                <a:gd name="T13" fmla="*/ 0 h 209"/>
                <a:gd name="T14" fmla="*/ 0 w 7025"/>
                <a:gd name="T15" fmla="*/ 0 h 209"/>
                <a:gd name="T16" fmla="*/ 0 w 7025"/>
                <a:gd name="T17" fmla="*/ 0 h 209"/>
                <a:gd name="T18" fmla="*/ 0 w 7025"/>
                <a:gd name="T19" fmla="*/ 0 h 20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7025"/>
                <a:gd name="T31" fmla="*/ 0 h 209"/>
                <a:gd name="T32" fmla="*/ 7025 w 7025"/>
                <a:gd name="T33" fmla="*/ 209 h 20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7025" h="209" extrusionOk="0">
                  <a:moveTo>
                    <a:pt x="0" y="208"/>
                  </a:moveTo>
                  <a:cubicBezTo>
                    <a:pt x="32" y="206"/>
                    <a:pt x="69" y="204"/>
                    <a:pt x="103" y="202"/>
                  </a:cubicBezTo>
                  <a:cubicBezTo>
                    <a:pt x="648" y="176"/>
                    <a:pt x="1191" y="142"/>
                    <a:pt x="1737" y="131"/>
                  </a:cubicBezTo>
                  <a:cubicBezTo>
                    <a:pt x="2326" y="119"/>
                    <a:pt x="2912" y="157"/>
                    <a:pt x="3501" y="168"/>
                  </a:cubicBezTo>
                  <a:cubicBezTo>
                    <a:pt x="4003" y="177"/>
                    <a:pt x="4500" y="181"/>
                    <a:pt x="5001" y="143"/>
                  </a:cubicBezTo>
                  <a:cubicBezTo>
                    <a:pt x="5340" y="117"/>
                    <a:pt x="5675" y="118"/>
                    <a:pt x="6014" y="102"/>
                  </a:cubicBezTo>
                  <a:cubicBezTo>
                    <a:pt x="6253" y="90"/>
                    <a:pt x="6468" y="24"/>
                    <a:pt x="6708" y="32"/>
                  </a:cubicBezTo>
                  <a:cubicBezTo>
                    <a:pt x="6788" y="35"/>
                    <a:pt x="6885" y="42"/>
                    <a:pt x="6963" y="27"/>
                  </a:cubicBezTo>
                  <a:cubicBezTo>
                    <a:pt x="6985" y="23"/>
                    <a:pt x="7019" y="20"/>
                    <a:pt x="7024" y="18"/>
                  </a:cubicBezTo>
                  <a:cubicBezTo>
                    <a:pt x="7009" y="8"/>
                    <a:pt x="7004" y="5"/>
                    <a:pt x="7024" y="0"/>
                  </a:cubicBezTo>
                </a:path>
              </a:pathLst>
            </a:custGeom>
            <a:noFill/>
            <a:ln w="19050" cap="rnd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511" name="Ink 109"/>
            <p:cNvSpPr>
              <a:spLocks noRot="1" noChangeAspect="1" noEditPoints="1" noChangeArrowheads="1" noChangeShapeType="1" noTextEdit="1"/>
            </p:cNvSpPr>
            <p:nvPr/>
          </p:nvSpPr>
          <p:spPr bwMode="auto">
            <a:xfrm>
              <a:off x="4944" y="768"/>
              <a:ext cx="50" cy="94"/>
            </a:xfrm>
            <a:custGeom>
              <a:avLst/>
              <a:gdLst>
                <a:gd name="T0" fmla="*/ 0 w 220"/>
                <a:gd name="T1" fmla="*/ 0 h 416"/>
                <a:gd name="T2" fmla="*/ 0 w 220"/>
                <a:gd name="T3" fmla="*/ 0 h 416"/>
                <a:gd name="T4" fmla="*/ 0 w 220"/>
                <a:gd name="T5" fmla="*/ 0 h 416"/>
                <a:gd name="T6" fmla="*/ 0 w 220"/>
                <a:gd name="T7" fmla="*/ 0 h 416"/>
                <a:gd name="T8" fmla="*/ 0 w 220"/>
                <a:gd name="T9" fmla="*/ 0 h 416"/>
                <a:gd name="T10" fmla="*/ 0 w 220"/>
                <a:gd name="T11" fmla="*/ 0 h 416"/>
                <a:gd name="T12" fmla="*/ 0 w 220"/>
                <a:gd name="T13" fmla="*/ 0 h 416"/>
                <a:gd name="T14" fmla="*/ 0 w 220"/>
                <a:gd name="T15" fmla="*/ 0 h 416"/>
                <a:gd name="T16" fmla="*/ 0 w 220"/>
                <a:gd name="T17" fmla="*/ 0 h 41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20"/>
                <a:gd name="T28" fmla="*/ 0 h 416"/>
                <a:gd name="T29" fmla="*/ 220 w 220"/>
                <a:gd name="T30" fmla="*/ 416 h 41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20" h="416" extrusionOk="0">
                  <a:moveTo>
                    <a:pt x="27" y="0"/>
                  </a:moveTo>
                  <a:cubicBezTo>
                    <a:pt x="17" y="23"/>
                    <a:pt x="22" y="21"/>
                    <a:pt x="0" y="27"/>
                  </a:cubicBezTo>
                  <a:cubicBezTo>
                    <a:pt x="12" y="51"/>
                    <a:pt x="36" y="64"/>
                    <a:pt x="60" y="80"/>
                  </a:cubicBezTo>
                  <a:cubicBezTo>
                    <a:pt x="82" y="94"/>
                    <a:pt x="103" y="108"/>
                    <a:pt x="125" y="121"/>
                  </a:cubicBezTo>
                  <a:cubicBezTo>
                    <a:pt x="156" y="139"/>
                    <a:pt x="193" y="145"/>
                    <a:pt x="211" y="181"/>
                  </a:cubicBezTo>
                  <a:cubicBezTo>
                    <a:pt x="223" y="205"/>
                    <a:pt x="224" y="227"/>
                    <a:pt x="205" y="240"/>
                  </a:cubicBezTo>
                  <a:cubicBezTo>
                    <a:pt x="180" y="258"/>
                    <a:pt x="153" y="273"/>
                    <a:pt x="130" y="293"/>
                  </a:cubicBezTo>
                  <a:cubicBezTo>
                    <a:pt x="100" y="318"/>
                    <a:pt x="74" y="346"/>
                    <a:pt x="48" y="374"/>
                  </a:cubicBezTo>
                  <a:cubicBezTo>
                    <a:pt x="31" y="391"/>
                    <a:pt x="25" y="397"/>
                    <a:pt x="23" y="415"/>
                  </a:cubicBezTo>
                </a:path>
              </a:pathLst>
            </a:custGeom>
            <a:noFill/>
            <a:ln w="19050" cap="rnd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mc:AlternateContent xmlns:mc="http://schemas.openxmlformats.org/markup-compatibility/2006" xmlns:p14="http://schemas.microsoft.com/office/powerpoint/2010/main">
        <mc:Choice Requires="p14">
          <p:contentPart p14:bwMode="auto" r:id="rId9">
            <p14:nvContentPartPr>
              <p14:cNvPr id="169053" name="Ink 93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4586288" y="715963"/>
              <a:ext cx="495300" cy="735012"/>
            </p14:xfrm>
          </p:contentPart>
        </mc:Choice>
        <mc:Fallback xmlns="">
          <p:pic>
            <p:nvPicPr>
              <p:cNvPr id="169053" name="Ink 93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4580169" y="708404"/>
                <a:ext cx="504299" cy="744731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1">
            <p14:nvContentPartPr>
              <p14:cNvPr id="169054" name="Ink 94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3375025" y="1441450"/>
              <a:ext cx="1588" cy="9525"/>
            </p14:xfrm>
          </p:contentPart>
        </mc:Choice>
        <mc:Fallback xmlns="">
          <p:pic>
            <p:nvPicPr>
              <p:cNvPr id="169054" name="Ink 94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3365497" y="1439252"/>
                <a:ext cx="20644" cy="13555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3">
            <p14:nvContentPartPr>
              <p14:cNvPr id="169055" name="Ink 95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3375025" y="696913"/>
              <a:ext cx="1335088" cy="754062"/>
            </p14:xfrm>
          </p:contentPart>
        </mc:Choice>
        <mc:Fallback xmlns="">
          <p:pic>
            <p:nvPicPr>
              <p:cNvPr id="169055" name="Ink 95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14"/>
              <a:stretch>
                <a:fillRect/>
              </a:stretch>
            </p:blipFill>
            <p:spPr>
              <a:xfrm>
                <a:off x="3368186" y="688994"/>
                <a:ext cx="1350206" cy="768819"/>
              </a:xfrm>
              <a:prstGeom prst="rect">
                <a:avLst/>
              </a:prstGeom>
            </p:spPr>
          </p:pic>
        </mc:Fallback>
      </mc:AlternateContent>
      <p:sp>
        <p:nvSpPr>
          <p:cNvPr id="16434" name="Text Box 96"/>
          <p:cNvSpPr txBox="1">
            <a:spLocks noChangeArrowheads="1"/>
          </p:cNvSpPr>
          <p:nvPr/>
        </p:nvSpPr>
        <p:spPr bwMode="auto">
          <a:xfrm>
            <a:off x="2300288" y="857250"/>
            <a:ext cx="8382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600">
                <a:latin typeface="Felt Tip Roman" panose="02000400000000000000" pitchFamily="2" charset="0"/>
              </a:rPr>
              <a:t>Reqm’ts</a:t>
            </a:r>
          </a:p>
        </p:txBody>
      </p:sp>
      <p:sp>
        <p:nvSpPr>
          <p:cNvPr id="16435" name="Ink 61"/>
          <p:cNvSpPr>
            <a:spLocks noRot="1" noChangeAspect="1" noEditPoints="1" noChangeArrowheads="1" noChangeShapeType="1" noTextEdit="1"/>
          </p:cNvSpPr>
          <p:nvPr/>
        </p:nvSpPr>
        <p:spPr bwMode="auto">
          <a:xfrm>
            <a:off x="685800" y="457200"/>
            <a:ext cx="609600" cy="320675"/>
          </a:xfrm>
          <a:custGeom>
            <a:avLst/>
            <a:gdLst>
              <a:gd name="T0" fmla="*/ 0 w 931"/>
              <a:gd name="T1" fmla="*/ 2147483646 h 639"/>
              <a:gd name="T2" fmla="*/ 2147483646 w 931"/>
              <a:gd name="T3" fmla="*/ 2147483646 h 639"/>
              <a:gd name="T4" fmla="*/ 2147483646 w 931"/>
              <a:gd name="T5" fmla="*/ 2147483646 h 639"/>
              <a:gd name="T6" fmla="*/ 2147483646 w 931"/>
              <a:gd name="T7" fmla="*/ 2147483646 h 639"/>
              <a:gd name="T8" fmla="*/ 2147483646 w 931"/>
              <a:gd name="T9" fmla="*/ 2147483646 h 639"/>
              <a:gd name="T10" fmla="*/ 2147483646 w 931"/>
              <a:gd name="T11" fmla="*/ 2147483646 h 639"/>
              <a:gd name="T12" fmla="*/ 2147483646 w 931"/>
              <a:gd name="T13" fmla="*/ 2147483646 h 639"/>
              <a:gd name="T14" fmla="*/ 2147483646 w 931"/>
              <a:gd name="T15" fmla="*/ 2147483646 h 639"/>
              <a:gd name="T16" fmla="*/ 2147483646 w 931"/>
              <a:gd name="T17" fmla="*/ 2147483646 h 639"/>
              <a:gd name="T18" fmla="*/ 2147483646 w 931"/>
              <a:gd name="T19" fmla="*/ 2147483646 h 639"/>
              <a:gd name="T20" fmla="*/ 2147483646 w 931"/>
              <a:gd name="T21" fmla="*/ 2147483646 h 639"/>
              <a:gd name="T22" fmla="*/ 2147483646 w 931"/>
              <a:gd name="T23" fmla="*/ 0 h 639"/>
              <a:gd name="T24" fmla="*/ 2147483646 w 931"/>
              <a:gd name="T25" fmla="*/ 2147483646 h 639"/>
              <a:gd name="T26" fmla="*/ 2147483646 w 931"/>
              <a:gd name="T27" fmla="*/ 2147483646 h 639"/>
              <a:gd name="T28" fmla="*/ 2147483646 w 931"/>
              <a:gd name="T29" fmla="*/ 2147483646 h 639"/>
              <a:gd name="T30" fmla="*/ 2147483646 w 931"/>
              <a:gd name="T31" fmla="*/ 2147483646 h 639"/>
              <a:gd name="T32" fmla="*/ 2147483646 w 931"/>
              <a:gd name="T33" fmla="*/ 2147483646 h 639"/>
              <a:gd name="T34" fmla="*/ 2147483646 w 931"/>
              <a:gd name="T35" fmla="*/ 2147483646 h 639"/>
              <a:gd name="T36" fmla="*/ 2147483646 w 931"/>
              <a:gd name="T37" fmla="*/ 2147483646 h 639"/>
              <a:gd name="T38" fmla="*/ 2147483646 w 931"/>
              <a:gd name="T39" fmla="*/ 2147483646 h 639"/>
              <a:gd name="T40" fmla="*/ 2147483646 w 931"/>
              <a:gd name="T41" fmla="*/ 2147483646 h 639"/>
              <a:gd name="T42" fmla="*/ 2147483646 w 931"/>
              <a:gd name="T43" fmla="*/ 2147483646 h 639"/>
              <a:gd name="T44" fmla="*/ 2147483646 w 931"/>
              <a:gd name="T45" fmla="*/ 2147483646 h 639"/>
              <a:gd name="T46" fmla="*/ 2147483646 w 931"/>
              <a:gd name="T47" fmla="*/ 2147483646 h 639"/>
              <a:gd name="T48" fmla="*/ 2147483646 w 931"/>
              <a:gd name="T49" fmla="*/ 2147483646 h 639"/>
              <a:gd name="T50" fmla="*/ 2147483646 w 931"/>
              <a:gd name="T51" fmla="*/ 2147483646 h 639"/>
              <a:gd name="T52" fmla="*/ 2147483646 w 931"/>
              <a:gd name="T53" fmla="*/ 2147483646 h 639"/>
              <a:gd name="T54" fmla="*/ 2147483646 w 931"/>
              <a:gd name="T55" fmla="*/ 2147483646 h 639"/>
              <a:gd name="T56" fmla="*/ 2147483646 w 931"/>
              <a:gd name="T57" fmla="*/ 2147483646 h 639"/>
              <a:gd name="T58" fmla="*/ 2147483646 w 931"/>
              <a:gd name="T59" fmla="*/ 2147483646 h 639"/>
              <a:gd name="T60" fmla="*/ 2147483646 w 931"/>
              <a:gd name="T61" fmla="*/ 2147483646 h 639"/>
              <a:gd name="T62" fmla="*/ 2147483646 w 931"/>
              <a:gd name="T63" fmla="*/ 2147483646 h 639"/>
              <a:gd name="T64" fmla="*/ 2147483646 w 931"/>
              <a:gd name="T65" fmla="*/ 2147483646 h 639"/>
              <a:gd name="T66" fmla="*/ 2147483646 w 931"/>
              <a:gd name="T67" fmla="*/ 2147483646 h 639"/>
              <a:gd name="T68" fmla="*/ 2147483646 w 931"/>
              <a:gd name="T69" fmla="*/ 2147483646 h 639"/>
              <a:gd name="T70" fmla="*/ 2147483646 w 931"/>
              <a:gd name="T71" fmla="*/ 2147483646 h 639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w 931"/>
              <a:gd name="T109" fmla="*/ 0 h 639"/>
              <a:gd name="T110" fmla="*/ 931 w 931"/>
              <a:gd name="T111" fmla="*/ 639 h 639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T108" t="T109" r="T110" b="T111"/>
            <a:pathLst>
              <a:path w="931" h="639" extrusionOk="0">
                <a:moveTo>
                  <a:pt x="0" y="73"/>
                </a:moveTo>
                <a:cubicBezTo>
                  <a:pt x="22" y="109"/>
                  <a:pt x="31" y="139"/>
                  <a:pt x="34" y="182"/>
                </a:cubicBezTo>
                <a:cubicBezTo>
                  <a:pt x="38" y="245"/>
                  <a:pt x="36" y="307"/>
                  <a:pt x="37" y="370"/>
                </a:cubicBezTo>
                <a:cubicBezTo>
                  <a:pt x="38" y="431"/>
                  <a:pt x="41" y="488"/>
                  <a:pt x="57" y="547"/>
                </a:cubicBezTo>
                <a:cubicBezTo>
                  <a:pt x="64" y="570"/>
                  <a:pt x="67" y="578"/>
                  <a:pt x="77" y="591"/>
                </a:cubicBezTo>
              </a:path>
              <a:path w="931" h="639" extrusionOk="0">
                <a:moveTo>
                  <a:pt x="60" y="40"/>
                </a:moveTo>
                <a:cubicBezTo>
                  <a:pt x="83" y="44"/>
                  <a:pt x="105" y="46"/>
                  <a:pt x="129" y="47"/>
                </a:cubicBezTo>
                <a:cubicBezTo>
                  <a:pt x="199" y="50"/>
                  <a:pt x="269" y="43"/>
                  <a:pt x="339" y="39"/>
                </a:cubicBezTo>
                <a:cubicBezTo>
                  <a:pt x="411" y="35"/>
                  <a:pt x="483" y="33"/>
                  <a:pt x="555" y="30"/>
                </a:cubicBezTo>
                <a:cubicBezTo>
                  <a:pt x="639" y="27"/>
                  <a:pt x="723" y="24"/>
                  <a:pt x="807" y="21"/>
                </a:cubicBezTo>
                <a:cubicBezTo>
                  <a:pt x="848" y="19"/>
                  <a:pt x="897" y="11"/>
                  <a:pt x="930" y="36"/>
                </a:cubicBezTo>
              </a:path>
              <a:path w="931" h="639" extrusionOk="0">
                <a:moveTo>
                  <a:pt x="824" y="0"/>
                </a:moveTo>
                <a:cubicBezTo>
                  <a:pt x="838" y="10"/>
                  <a:pt x="846" y="5"/>
                  <a:pt x="849" y="28"/>
                </a:cubicBezTo>
                <a:cubicBezTo>
                  <a:pt x="854" y="61"/>
                  <a:pt x="847" y="101"/>
                  <a:pt x="843" y="134"/>
                </a:cubicBezTo>
                <a:cubicBezTo>
                  <a:pt x="835" y="199"/>
                  <a:pt x="830" y="264"/>
                  <a:pt x="837" y="330"/>
                </a:cubicBezTo>
                <a:cubicBezTo>
                  <a:pt x="841" y="373"/>
                  <a:pt x="851" y="416"/>
                  <a:pt x="860" y="459"/>
                </a:cubicBezTo>
                <a:cubicBezTo>
                  <a:pt x="867" y="491"/>
                  <a:pt x="868" y="521"/>
                  <a:pt x="868" y="553"/>
                </a:cubicBezTo>
                <a:cubicBezTo>
                  <a:pt x="869" y="573"/>
                  <a:pt x="870" y="579"/>
                  <a:pt x="863" y="590"/>
                </a:cubicBezTo>
              </a:path>
              <a:path w="931" h="639" extrusionOk="0">
                <a:moveTo>
                  <a:pt x="873" y="617"/>
                </a:moveTo>
                <a:cubicBezTo>
                  <a:pt x="850" y="619"/>
                  <a:pt x="827" y="620"/>
                  <a:pt x="804" y="620"/>
                </a:cubicBezTo>
                <a:cubicBezTo>
                  <a:pt x="748" y="620"/>
                  <a:pt x="693" y="622"/>
                  <a:pt x="637" y="624"/>
                </a:cubicBezTo>
                <a:cubicBezTo>
                  <a:pt x="554" y="626"/>
                  <a:pt x="471" y="627"/>
                  <a:pt x="388" y="630"/>
                </a:cubicBezTo>
                <a:cubicBezTo>
                  <a:pt x="310" y="633"/>
                  <a:pt x="231" y="634"/>
                  <a:pt x="153" y="636"/>
                </a:cubicBezTo>
                <a:cubicBezTo>
                  <a:pt x="133" y="636"/>
                  <a:pt x="64" y="648"/>
                  <a:pt x="46" y="636"/>
                </a:cubicBezTo>
                <a:cubicBezTo>
                  <a:pt x="51" y="634"/>
                  <a:pt x="55" y="631"/>
                  <a:pt x="60" y="629"/>
                </a:cubicBezTo>
              </a:path>
              <a:path w="931" h="639" extrusionOk="0">
                <a:moveTo>
                  <a:pt x="90" y="253"/>
                </a:moveTo>
                <a:cubicBezTo>
                  <a:pt x="112" y="254"/>
                  <a:pt x="135" y="253"/>
                  <a:pt x="159" y="252"/>
                </a:cubicBezTo>
                <a:cubicBezTo>
                  <a:pt x="215" y="249"/>
                  <a:pt x="272" y="243"/>
                  <a:pt x="328" y="238"/>
                </a:cubicBezTo>
                <a:cubicBezTo>
                  <a:pt x="404" y="231"/>
                  <a:pt x="481" y="230"/>
                  <a:pt x="558" y="225"/>
                </a:cubicBezTo>
                <a:cubicBezTo>
                  <a:pt x="647" y="220"/>
                  <a:pt x="737" y="213"/>
                  <a:pt x="826" y="213"/>
                </a:cubicBezTo>
                <a:cubicBezTo>
                  <a:pt x="862" y="215"/>
                  <a:pt x="870" y="217"/>
                  <a:pt x="892" y="210"/>
                </a:cubicBezTo>
              </a:path>
              <a:path w="931" h="639" extrusionOk="0">
                <a:moveTo>
                  <a:pt x="277" y="266"/>
                </a:moveTo>
                <a:cubicBezTo>
                  <a:pt x="282" y="280"/>
                  <a:pt x="286" y="294"/>
                  <a:pt x="286" y="309"/>
                </a:cubicBezTo>
                <a:cubicBezTo>
                  <a:pt x="285" y="338"/>
                  <a:pt x="285" y="368"/>
                  <a:pt x="285" y="397"/>
                </a:cubicBezTo>
                <a:cubicBezTo>
                  <a:pt x="285" y="431"/>
                  <a:pt x="288" y="463"/>
                  <a:pt x="295" y="496"/>
                </a:cubicBezTo>
                <a:cubicBezTo>
                  <a:pt x="299" y="513"/>
                  <a:pt x="306" y="526"/>
                  <a:pt x="315" y="541"/>
                </a:cubicBezTo>
              </a:path>
            </a:pathLst>
          </a:custGeom>
          <a:noFill/>
          <a:ln w="19050" cap="rnd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6436" name="Text Box 98"/>
          <p:cNvSpPr txBox="1">
            <a:spLocks noChangeArrowheads="1"/>
          </p:cNvSpPr>
          <p:nvPr/>
        </p:nvSpPr>
        <p:spPr bwMode="auto">
          <a:xfrm>
            <a:off x="5715000" y="441325"/>
            <a:ext cx="118745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600">
                <a:latin typeface="Felt Tip Roman" panose="02000400000000000000" pitchFamily="2" charset="0"/>
              </a:rPr>
              <a:t>Bus. Critical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15">
            <p14:nvContentPartPr>
              <p14:cNvPr id="169061" name="Ink 101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533400" y="1143000"/>
              <a:ext cx="457200" cy="423863"/>
            </p14:xfrm>
          </p:contentPart>
        </mc:Choice>
        <mc:Fallback xmlns="">
          <p:pic>
            <p:nvPicPr>
              <p:cNvPr id="169061" name="Ink 101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16"/>
              <a:stretch>
                <a:fillRect/>
              </a:stretch>
            </p:blipFill>
            <p:spPr>
              <a:xfrm>
                <a:off x="524760" y="1133277"/>
                <a:ext cx="476640" cy="444030"/>
              </a:xfrm>
              <a:prstGeom prst="rect">
                <a:avLst/>
              </a:prstGeom>
            </p:spPr>
          </p:pic>
        </mc:Fallback>
      </mc:AlternateContent>
      <p:sp>
        <p:nvSpPr>
          <p:cNvPr id="16438" name="Text Box 102"/>
          <p:cNvSpPr txBox="1">
            <a:spLocks noChangeArrowheads="1"/>
          </p:cNvSpPr>
          <p:nvPr/>
        </p:nvSpPr>
        <p:spPr bwMode="auto">
          <a:xfrm>
            <a:off x="365125" y="1447800"/>
            <a:ext cx="6477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600">
                <a:solidFill>
                  <a:srgbClr val="FF0000"/>
                </a:solidFill>
                <a:latin typeface="Felt Tip Roman" panose="02000400000000000000" pitchFamily="2" charset="0"/>
              </a:rPr>
              <a:t>Cloud</a:t>
            </a:r>
          </a:p>
        </p:txBody>
      </p:sp>
      <p:sp>
        <p:nvSpPr>
          <p:cNvPr id="16439" name="Text Box 103"/>
          <p:cNvSpPr txBox="1">
            <a:spLocks noChangeArrowheads="1"/>
          </p:cNvSpPr>
          <p:nvPr/>
        </p:nvSpPr>
        <p:spPr bwMode="auto">
          <a:xfrm>
            <a:off x="541338" y="685800"/>
            <a:ext cx="88265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600">
                <a:latin typeface="Felt Tip Roman" panose="02000400000000000000" pitchFamily="2" charset="0"/>
              </a:rPr>
              <a:t>OLTP-DB</a:t>
            </a:r>
          </a:p>
        </p:txBody>
      </p:sp>
      <p:grpSp>
        <p:nvGrpSpPr>
          <p:cNvPr id="16440" name="Group 128"/>
          <p:cNvGrpSpPr>
            <a:grpSpLocks/>
          </p:cNvGrpSpPr>
          <p:nvPr/>
        </p:nvGrpSpPr>
        <p:grpSpPr bwMode="auto">
          <a:xfrm>
            <a:off x="1600200" y="1143000"/>
            <a:ext cx="457200" cy="303213"/>
            <a:chOff x="2039938" y="2736850"/>
            <a:chExt cx="849312" cy="760413"/>
          </a:xfrm>
        </p:grpSpPr>
        <p:grpSp>
          <p:nvGrpSpPr>
            <p:cNvPr id="16493" name="Group 351"/>
            <p:cNvGrpSpPr>
              <a:grpSpLocks/>
            </p:cNvGrpSpPr>
            <p:nvPr/>
          </p:nvGrpSpPr>
          <p:grpSpPr bwMode="auto">
            <a:xfrm>
              <a:off x="2039938" y="2736850"/>
              <a:ext cx="849312" cy="760413"/>
              <a:chOff x="2483114" y="3039793"/>
              <a:chExt cx="848719" cy="759629"/>
            </a:xfrm>
          </p:grpSpPr>
          <p:grpSp>
            <p:nvGrpSpPr>
              <p:cNvPr id="16495" name="Group 23"/>
              <p:cNvGrpSpPr>
                <a:grpSpLocks/>
              </p:cNvGrpSpPr>
              <p:nvPr/>
            </p:nvGrpSpPr>
            <p:grpSpPr bwMode="auto">
              <a:xfrm>
                <a:off x="2483100" y="3039791"/>
                <a:ext cx="848718" cy="759629"/>
                <a:chOff x="4764" y="3523"/>
                <a:chExt cx="338" cy="346"/>
              </a:xfrm>
            </p:grpSpPr>
            <p:sp>
              <p:nvSpPr>
                <p:cNvPr id="16499" name="Ink 24"/>
                <p:cNvSpPr>
                  <a:spLocks noRot="1" noChangeAspect="1" noEditPoints="1" noChangeArrowheads="1" noChangeShapeType="1" noTextEdit="1"/>
                </p:cNvSpPr>
                <p:nvPr/>
              </p:nvSpPr>
              <p:spPr bwMode="auto">
                <a:xfrm>
                  <a:off x="4764" y="3565"/>
                  <a:ext cx="18" cy="278"/>
                </a:xfrm>
                <a:custGeom>
                  <a:avLst/>
                  <a:gdLst>
                    <a:gd name="T0" fmla="*/ 0 w 81"/>
                    <a:gd name="T1" fmla="*/ 0 h 1226"/>
                    <a:gd name="T2" fmla="*/ 0 w 81"/>
                    <a:gd name="T3" fmla="*/ 0 h 1226"/>
                    <a:gd name="T4" fmla="*/ 0 w 81"/>
                    <a:gd name="T5" fmla="*/ 0 h 1226"/>
                    <a:gd name="T6" fmla="*/ 0 w 81"/>
                    <a:gd name="T7" fmla="*/ 0 h 1226"/>
                    <a:gd name="T8" fmla="*/ 0 w 81"/>
                    <a:gd name="T9" fmla="*/ 0 h 1226"/>
                    <a:gd name="T10" fmla="*/ 0 w 81"/>
                    <a:gd name="T11" fmla="*/ 0 h 1226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81"/>
                    <a:gd name="T19" fmla="*/ 0 h 1226"/>
                    <a:gd name="T20" fmla="*/ 81 w 81"/>
                    <a:gd name="T21" fmla="*/ 1226 h 1226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81" h="1226" extrusionOk="0">
                      <a:moveTo>
                        <a:pt x="0" y="0"/>
                      </a:moveTo>
                      <a:cubicBezTo>
                        <a:pt x="1" y="42"/>
                        <a:pt x="4" y="83"/>
                        <a:pt x="5" y="125"/>
                      </a:cubicBezTo>
                      <a:cubicBezTo>
                        <a:pt x="8" y="277"/>
                        <a:pt x="3" y="429"/>
                        <a:pt x="3" y="581"/>
                      </a:cubicBezTo>
                      <a:cubicBezTo>
                        <a:pt x="3" y="716"/>
                        <a:pt x="6" y="852"/>
                        <a:pt x="17" y="986"/>
                      </a:cubicBezTo>
                      <a:cubicBezTo>
                        <a:pt x="22" y="1047"/>
                        <a:pt x="24" y="1144"/>
                        <a:pt x="57" y="1199"/>
                      </a:cubicBezTo>
                      <a:cubicBezTo>
                        <a:pt x="65" y="1208"/>
                        <a:pt x="72" y="1216"/>
                        <a:pt x="80" y="1225"/>
                      </a:cubicBezTo>
                    </a:path>
                  </a:pathLst>
                </a:custGeom>
                <a:noFill/>
                <a:ln w="19050" cap="rnd">
                  <a:solidFill>
                    <a:srgbClr val="FF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6500" name="Ink 25"/>
                <p:cNvSpPr>
                  <a:spLocks noRot="1" noChangeAspect="1" noEditPoints="1" noChangeArrowheads="1" noChangeShapeType="1" noTextEdit="1"/>
                </p:cNvSpPr>
                <p:nvPr/>
              </p:nvSpPr>
              <p:spPr bwMode="auto">
                <a:xfrm>
                  <a:off x="4765" y="3524"/>
                  <a:ext cx="316" cy="28"/>
                </a:xfrm>
                <a:custGeom>
                  <a:avLst/>
                  <a:gdLst>
                    <a:gd name="T0" fmla="*/ 0 w 1393"/>
                    <a:gd name="T1" fmla="*/ 0 h 125"/>
                    <a:gd name="T2" fmla="*/ 0 w 1393"/>
                    <a:gd name="T3" fmla="*/ 0 h 125"/>
                    <a:gd name="T4" fmla="*/ 0 w 1393"/>
                    <a:gd name="T5" fmla="*/ 0 h 125"/>
                    <a:gd name="T6" fmla="*/ 0 w 1393"/>
                    <a:gd name="T7" fmla="*/ 0 h 125"/>
                    <a:gd name="T8" fmla="*/ 0 w 1393"/>
                    <a:gd name="T9" fmla="*/ 0 h 125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393"/>
                    <a:gd name="T16" fmla="*/ 0 h 125"/>
                    <a:gd name="T17" fmla="*/ 1393 w 1393"/>
                    <a:gd name="T18" fmla="*/ 125 h 125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393" h="125" extrusionOk="0">
                      <a:moveTo>
                        <a:pt x="0" y="121"/>
                      </a:moveTo>
                      <a:cubicBezTo>
                        <a:pt x="66" y="123"/>
                        <a:pt x="125" y="116"/>
                        <a:pt x="190" y="107"/>
                      </a:cubicBezTo>
                      <a:cubicBezTo>
                        <a:pt x="319" y="90"/>
                        <a:pt x="447" y="72"/>
                        <a:pt x="575" y="53"/>
                      </a:cubicBezTo>
                      <a:cubicBezTo>
                        <a:pt x="745" y="28"/>
                        <a:pt x="910" y="13"/>
                        <a:pt x="1081" y="6"/>
                      </a:cubicBezTo>
                      <a:cubicBezTo>
                        <a:pt x="1186" y="2"/>
                        <a:pt x="1287" y="9"/>
                        <a:pt x="1392" y="13"/>
                      </a:cubicBezTo>
                    </a:path>
                  </a:pathLst>
                </a:custGeom>
                <a:noFill/>
                <a:ln w="19050" cap="rnd">
                  <a:solidFill>
                    <a:srgbClr val="FF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6501" name="Ink 26"/>
                <p:cNvSpPr>
                  <a:spLocks noRot="1" noChangeAspect="1" noEditPoints="1" noChangeArrowheads="1" noChangeShapeType="1" noTextEdit="1"/>
                </p:cNvSpPr>
                <p:nvPr/>
              </p:nvSpPr>
              <p:spPr bwMode="auto">
                <a:xfrm>
                  <a:off x="5090" y="3523"/>
                  <a:ext cx="12" cy="283"/>
                </a:xfrm>
                <a:custGeom>
                  <a:avLst/>
                  <a:gdLst>
                    <a:gd name="T0" fmla="*/ 0 w 53"/>
                    <a:gd name="T1" fmla="*/ 0 h 1248"/>
                    <a:gd name="T2" fmla="*/ 0 w 53"/>
                    <a:gd name="T3" fmla="*/ 0 h 1248"/>
                    <a:gd name="T4" fmla="*/ 0 w 53"/>
                    <a:gd name="T5" fmla="*/ 0 h 1248"/>
                    <a:gd name="T6" fmla="*/ 0 w 53"/>
                    <a:gd name="T7" fmla="*/ 0 h 1248"/>
                    <a:gd name="T8" fmla="*/ 0 w 53"/>
                    <a:gd name="T9" fmla="*/ 0 h 1248"/>
                    <a:gd name="T10" fmla="*/ 0 w 53"/>
                    <a:gd name="T11" fmla="*/ 0 h 1248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53"/>
                    <a:gd name="T19" fmla="*/ 0 h 1248"/>
                    <a:gd name="T20" fmla="*/ 53 w 53"/>
                    <a:gd name="T21" fmla="*/ 1248 h 1248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53" h="1248" extrusionOk="0">
                      <a:moveTo>
                        <a:pt x="38" y="0"/>
                      </a:moveTo>
                      <a:cubicBezTo>
                        <a:pt x="28" y="37"/>
                        <a:pt x="18" y="75"/>
                        <a:pt x="14" y="114"/>
                      </a:cubicBezTo>
                      <a:cubicBezTo>
                        <a:pt x="5" y="217"/>
                        <a:pt x="1" y="321"/>
                        <a:pt x="0" y="425"/>
                      </a:cubicBezTo>
                      <a:cubicBezTo>
                        <a:pt x="-1" y="563"/>
                        <a:pt x="10" y="700"/>
                        <a:pt x="17" y="838"/>
                      </a:cubicBezTo>
                      <a:cubicBezTo>
                        <a:pt x="22" y="941"/>
                        <a:pt x="26" y="1046"/>
                        <a:pt x="41" y="1148"/>
                      </a:cubicBezTo>
                      <a:cubicBezTo>
                        <a:pt x="51" y="1201"/>
                        <a:pt x="55" y="1214"/>
                        <a:pt x="46" y="1247"/>
                      </a:cubicBezTo>
                    </a:path>
                  </a:pathLst>
                </a:custGeom>
                <a:noFill/>
                <a:ln w="19050" cap="rnd">
                  <a:solidFill>
                    <a:srgbClr val="FF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6502" name="Ink 27"/>
                <p:cNvSpPr>
                  <a:spLocks noRot="1" noChangeAspect="1" noEditPoints="1" noChangeArrowheads="1" noChangeShapeType="1" noTextEdit="1"/>
                </p:cNvSpPr>
                <p:nvPr/>
              </p:nvSpPr>
              <p:spPr bwMode="auto">
                <a:xfrm>
                  <a:off x="4812" y="3825"/>
                  <a:ext cx="268" cy="44"/>
                </a:xfrm>
                <a:custGeom>
                  <a:avLst/>
                  <a:gdLst>
                    <a:gd name="T0" fmla="*/ 0 w 1182"/>
                    <a:gd name="T1" fmla="*/ 0 h 194"/>
                    <a:gd name="T2" fmla="*/ 0 w 1182"/>
                    <a:gd name="T3" fmla="*/ 0 h 194"/>
                    <a:gd name="T4" fmla="*/ 0 w 1182"/>
                    <a:gd name="T5" fmla="*/ 0 h 194"/>
                    <a:gd name="T6" fmla="*/ 0 w 1182"/>
                    <a:gd name="T7" fmla="*/ 0 h 194"/>
                    <a:gd name="T8" fmla="*/ 0 w 1182"/>
                    <a:gd name="T9" fmla="*/ 0 h 194"/>
                    <a:gd name="T10" fmla="*/ 0 w 1182"/>
                    <a:gd name="T11" fmla="*/ 0 h 194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1182"/>
                    <a:gd name="T19" fmla="*/ 0 h 194"/>
                    <a:gd name="T20" fmla="*/ 1182 w 1182"/>
                    <a:gd name="T21" fmla="*/ 194 h 194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1182" h="194" extrusionOk="0">
                      <a:moveTo>
                        <a:pt x="27" y="193"/>
                      </a:moveTo>
                      <a:cubicBezTo>
                        <a:pt x="14" y="187"/>
                        <a:pt x="10" y="185"/>
                        <a:pt x="0" y="190"/>
                      </a:cubicBezTo>
                      <a:cubicBezTo>
                        <a:pt x="30" y="180"/>
                        <a:pt x="60" y="171"/>
                        <a:pt x="90" y="162"/>
                      </a:cubicBezTo>
                      <a:cubicBezTo>
                        <a:pt x="175" y="136"/>
                        <a:pt x="258" y="107"/>
                        <a:pt x="345" y="89"/>
                      </a:cubicBezTo>
                      <a:cubicBezTo>
                        <a:pt x="488" y="59"/>
                        <a:pt x="631" y="40"/>
                        <a:pt x="776" y="24"/>
                      </a:cubicBezTo>
                      <a:cubicBezTo>
                        <a:pt x="911" y="9"/>
                        <a:pt x="1046" y="5"/>
                        <a:pt x="1181" y="0"/>
                      </a:cubicBezTo>
                    </a:path>
                  </a:pathLst>
                </a:custGeom>
                <a:noFill/>
                <a:ln w="19050" cap="rnd">
                  <a:solidFill>
                    <a:srgbClr val="FF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6503" name="Ink 28"/>
                <p:cNvSpPr>
                  <a:spLocks noRot="1" noChangeAspect="1" noEditPoints="1" noChangeArrowheads="1" noChangeShapeType="1" noTextEdit="1"/>
                </p:cNvSpPr>
                <p:nvPr/>
              </p:nvSpPr>
              <p:spPr bwMode="auto">
                <a:xfrm>
                  <a:off x="4833" y="3552"/>
                  <a:ext cx="24" cy="283"/>
                </a:xfrm>
                <a:custGeom>
                  <a:avLst/>
                  <a:gdLst>
                    <a:gd name="T0" fmla="*/ 0 w 107"/>
                    <a:gd name="T1" fmla="*/ 0 h 1250"/>
                    <a:gd name="T2" fmla="*/ 0 w 107"/>
                    <a:gd name="T3" fmla="*/ 0 h 1250"/>
                    <a:gd name="T4" fmla="*/ 0 w 107"/>
                    <a:gd name="T5" fmla="*/ 0 h 1250"/>
                    <a:gd name="T6" fmla="*/ 0 w 107"/>
                    <a:gd name="T7" fmla="*/ 0 h 1250"/>
                    <a:gd name="T8" fmla="*/ 0 w 107"/>
                    <a:gd name="T9" fmla="*/ 0 h 1250"/>
                    <a:gd name="T10" fmla="*/ 0 w 107"/>
                    <a:gd name="T11" fmla="*/ 0 h 1250"/>
                    <a:gd name="T12" fmla="*/ 0 w 107"/>
                    <a:gd name="T13" fmla="*/ 0 h 1250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w 107"/>
                    <a:gd name="T22" fmla="*/ 0 h 1250"/>
                    <a:gd name="T23" fmla="*/ 107 w 107"/>
                    <a:gd name="T24" fmla="*/ 1250 h 1250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T21" t="T22" r="T23" b="T24"/>
                  <a:pathLst>
                    <a:path w="107" h="1250" extrusionOk="0">
                      <a:moveTo>
                        <a:pt x="0" y="31"/>
                      </a:moveTo>
                      <a:cubicBezTo>
                        <a:pt x="6" y="16"/>
                        <a:pt x="9" y="11"/>
                        <a:pt x="11" y="0"/>
                      </a:cubicBezTo>
                      <a:cubicBezTo>
                        <a:pt x="9" y="33"/>
                        <a:pt x="5" y="65"/>
                        <a:pt x="6" y="98"/>
                      </a:cubicBezTo>
                      <a:cubicBezTo>
                        <a:pt x="8" y="201"/>
                        <a:pt x="12" y="304"/>
                        <a:pt x="18" y="407"/>
                      </a:cubicBezTo>
                      <a:cubicBezTo>
                        <a:pt x="26" y="550"/>
                        <a:pt x="35" y="693"/>
                        <a:pt x="47" y="836"/>
                      </a:cubicBezTo>
                      <a:cubicBezTo>
                        <a:pt x="56" y="936"/>
                        <a:pt x="64" y="1038"/>
                        <a:pt x="78" y="1138"/>
                      </a:cubicBezTo>
                      <a:cubicBezTo>
                        <a:pt x="84" y="1179"/>
                        <a:pt x="92" y="1213"/>
                        <a:pt x="106" y="1249"/>
                      </a:cubicBezTo>
                    </a:path>
                  </a:pathLst>
                </a:custGeom>
                <a:noFill/>
                <a:ln w="19050" cap="rnd">
                  <a:solidFill>
                    <a:srgbClr val="FF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6504" name="Ink 29"/>
                <p:cNvSpPr>
                  <a:spLocks noRot="1" noChangeAspect="1" noEditPoints="1" noChangeArrowheads="1" noChangeShapeType="1" noTextEdit="1"/>
                </p:cNvSpPr>
                <p:nvPr/>
              </p:nvSpPr>
              <p:spPr bwMode="auto">
                <a:xfrm>
                  <a:off x="4885" y="3534"/>
                  <a:ext cx="42" cy="250"/>
                </a:xfrm>
                <a:custGeom>
                  <a:avLst/>
                  <a:gdLst>
                    <a:gd name="T0" fmla="*/ 0 w 185"/>
                    <a:gd name="T1" fmla="*/ 0 h 1104"/>
                    <a:gd name="T2" fmla="*/ 0 w 185"/>
                    <a:gd name="T3" fmla="*/ 0 h 1104"/>
                    <a:gd name="T4" fmla="*/ 0 w 185"/>
                    <a:gd name="T5" fmla="*/ 0 h 1104"/>
                    <a:gd name="T6" fmla="*/ 0 w 185"/>
                    <a:gd name="T7" fmla="*/ 0 h 1104"/>
                    <a:gd name="T8" fmla="*/ 0 w 185"/>
                    <a:gd name="T9" fmla="*/ 0 h 1104"/>
                    <a:gd name="T10" fmla="*/ 0 w 185"/>
                    <a:gd name="T11" fmla="*/ 0 h 1104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185"/>
                    <a:gd name="T19" fmla="*/ 0 h 1104"/>
                    <a:gd name="T20" fmla="*/ 185 w 185"/>
                    <a:gd name="T21" fmla="*/ 1104 h 1104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185" h="1104" extrusionOk="0">
                      <a:moveTo>
                        <a:pt x="0" y="0"/>
                      </a:moveTo>
                      <a:cubicBezTo>
                        <a:pt x="18" y="47"/>
                        <a:pt x="25" y="94"/>
                        <a:pt x="31" y="144"/>
                      </a:cubicBezTo>
                      <a:cubicBezTo>
                        <a:pt x="42" y="245"/>
                        <a:pt x="51" y="347"/>
                        <a:pt x="61" y="448"/>
                      </a:cubicBezTo>
                      <a:cubicBezTo>
                        <a:pt x="72" y="556"/>
                        <a:pt x="89" y="663"/>
                        <a:pt x="103" y="770"/>
                      </a:cubicBezTo>
                      <a:cubicBezTo>
                        <a:pt x="114" y="850"/>
                        <a:pt x="129" y="928"/>
                        <a:pt x="149" y="1006"/>
                      </a:cubicBezTo>
                      <a:cubicBezTo>
                        <a:pt x="160" y="1048"/>
                        <a:pt x="163" y="1069"/>
                        <a:pt x="184" y="1103"/>
                      </a:cubicBezTo>
                    </a:path>
                  </a:pathLst>
                </a:custGeom>
                <a:noFill/>
                <a:ln w="19050" cap="rnd">
                  <a:solidFill>
                    <a:srgbClr val="FF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6505" name="Ink 30"/>
                <p:cNvSpPr>
                  <a:spLocks noRot="1" noChangeAspect="1" noEditPoints="1" noChangeArrowheads="1" noChangeShapeType="1" noTextEdit="1"/>
                </p:cNvSpPr>
                <p:nvPr/>
              </p:nvSpPr>
              <p:spPr bwMode="auto">
                <a:xfrm>
                  <a:off x="4974" y="3542"/>
                  <a:ext cx="46" cy="268"/>
                </a:xfrm>
                <a:custGeom>
                  <a:avLst/>
                  <a:gdLst>
                    <a:gd name="T0" fmla="*/ 0 w 204"/>
                    <a:gd name="T1" fmla="*/ 0 h 1181"/>
                    <a:gd name="T2" fmla="*/ 0 w 204"/>
                    <a:gd name="T3" fmla="*/ 0 h 1181"/>
                    <a:gd name="T4" fmla="*/ 0 w 204"/>
                    <a:gd name="T5" fmla="*/ 0 h 1181"/>
                    <a:gd name="T6" fmla="*/ 0 w 204"/>
                    <a:gd name="T7" fmla="*/ 0 h 1181"/>
                    <a:gd name="T8" fmla="*/ 0 w 204"/>
                    <a:gd name="T9" fmla="*/ 0 h 1181"/>
                    <a:gd name="T10" fmla="*/ 0 w 204"/>
                    <a:gd name="T11" fmla="*/ 0 h 1181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204"/>
                    <a:gd name="T19" fmla="*/ 0 h 1181"/>
                    <a:gd name="T20" fmla="*/ 204 w 204"/>
                    <a:gd name="T21" fmla="*/ 1181 h 1181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204" h="1181" extrusionOk="0">
                      <a:moveTo>
                        <a:pt x="26" y="0"/>
                      </a:moveTo>
                      <a:cubicBezTo>
                        <a:pt x="17" y="62"/>
                        <a:pt x="5" y="122"/>
                        <a:pt x="2" y="189"/>
                      </a:cubicBezTo>
                      <a:cubicBezTo>
                        <a:pt x="-4" y="307"/>
                        <a:pt x="2" y="422"/>
                        <a:pt x="12" y="540"/>
                      </a:cubicBezTo>
                      <a:cubicBezTo>
                        <a:pt x="22" y="661"/>
                        <a:pt x="41" y="780"/>
                        <a:pt x="65" y="899"/>
                      </a:cubicBezTo>
                      <a:cubicBezTo>
                        <a:pt x="81" y="976"/>
                        <a:pt x="97" y="1056"/>
                        <a:pt x="129" y="1128"/>
                      </a:cubicBezTo>
                      <a:cubicBezTo>
                        <a:pt x="156" y="1188"/>
                        <a:pt x="175" y="1190"/>
                        <a:pt x="203" y="1137"/>
                      </a:cubicBezTo>
                    </a:path>
                  </a:pathLst>
                </a:custGeom>
                <a:noFill/>
                <a:ln w="19050" cap="rnd">
                  <a:solidFill>
                    <a:srgbClr val="FF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6506" name="Ink 31"/>
                <p:cNvSpPr>
                  <a:spLocks noRot="1" noChangeAspect="1" noEditPoints="1" noChangeArrowheads="1" noChangeShapeType="1" noTextEdit="1"/>
                </p:cNvSpPr>
                <p:nvPr/>
              </p:nvSpPr>
              <p:spPr bwMode="auto">
                <a:xfrm>
                  <a:off x="5059" y="3531"/>
                  <a:ext cx="21" cy="248"/>
                </a:xfrm>
                <a:custGeom>
                  <a:avLst/>
                  <a:gdLst>
                    <a:gd name="T0" fmla="*/ 0 w 93"/>
                    <a:gd name="T1" fmla="*/ 0 h 1093"/>
                    <a:gd name="T2" fmla="*/ 0 w 93"/>
                    <a:gd name="T3" fmla="*/ 0 h 1093"/>
                    <a:gd name="T4" fmla="*/ 0 w 93"/>
                    <a:gd name="T5" fmla="*/ 0 h 1093"/>
                    <a:gd name="T6" fmla="*/ 0 w 93"/>
                    <a:gd name="T7" fmla="*/ 0 h 1093"/>
                    <a:gd name="T8" fmla="*/ 0 w 93"/>
                    <a:gd name="T9" fmla="*/ 0 h 1093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93"/>
                    <a:gd name="T16" fmla="*/ 0 h 1093"/>
                    <a:gd name="T17" fmla="*/ 93 w 93"/>
                    <a:gd name="T18" fmla="*/ 1093 h 1093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93" h="1093" extrusionOk="0">
                      <a:moveTo>
                        <a:pt x="14" y="0"/>
                      </a:moveTo>
                      <a:cubicBezTo>
                        <a:pt x="19" y="66"/>
                        <a:pt x="7" y="131"/>
                        <a:pt x="4" y="198"/>
                      </a:cubicBezTo>
                      <a:cubicBezTo>
                        <a:pt x="-2" y="324"/>
                        <a:pt x="-1" y="451"/>
                        <a:pt x="3" y="577"/>
                      </a:cubicBezTo>
                      <a:cubicBezTo>
                        <a:pt x="7" y="695"/>
                        <a:pt x="15" y="814"/>
                        <a:pt x="35" y="930"/>
                      </a:cubicBezTo>
                      <a:cubicBezTo>
                        <a:pt x="45" y="988"/>
                        <a:pt x="61" y="1043"/>
                        <a:pt x="92" y="1092"/>
                      </a:cubicBezTo>
                    </a:path>
                  </a:pathLst>
                </a:custGeom>
                <a:noFill/>
                <a:ln w="19050" cap="rnd">
                  <a:solidFill>
                    <a:srgbClr val="FF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6507" name="Ink 32"/>
                <p:cNvSpPr>
                  <a:spLocks noRot="1" noChangeAspect="1" noEditPoints="1" noChangeArrowheads="1" noChangeShapeType="1" noTextEdit="1"/>
                </p:cNvSpPr>
                <p:nvPr/>
              </p:nvSpPr>
              <p:spPr bwMode="auto">
                <a:xfrm>
                  <a:off x="4768" y="3588"/>
                  <a:ext cx="317" cy="71"/>
                </a:xfrm>
                <a:custGeom>
                  <a:avLst/>
                  <a:gdLst>
                    <a:gd name="T0" fmla="*/ 0 w 1398"/>
                    <a:gd name="T1" fmla="*/ 0 h 314"/>
                    <a:gd name="T2" fmla="*/ 0 w 1398"/>
                    <a:gd name="T3" fmla="*/ 0 h 314"/>
                    <a:gd name="T4" fmla="*/ 0 w 1398"/>
                    <a:gd name="T5" fmla="*/ 0 h 314"/>
                    <a:gd name="T6" fmla="*/ 0 w 1398"/>
                    <a:gd name="T7" fmla="*/ 0 h 314"/>
                    <a:gd name="T8" fmla="*/ 0 w 1398"/>
                    <a:gd name="T9" fmla="*/ 0 h 31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398"/>
                    <a:gd name="T16" fmla="*/ 0 h 314"/>
                    <a:gd name="T17" fmla="*/ 1398 w 1398"/>
                    <a:gd name="T18" fmla="*/ 314 h 31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398" h="314" extrusionOk="0">
                      <a:moveTo>
                        <a:pt x="0" y="313"/>
                      </a:moveTo>
                      <a:cubicBezTo>
                        <a:pt x="56" y="278"/>
                        <a:pt x="121" y="257"/>
                        <a:pt x="183" y="234"/>
                      </a:cubicBezTo>
                      <a:cubicBezTo>
                        <a:pt x="320" y="183"/>
                        <a:pt x="464" y="142"/>
                        <a:pt x="607" y="110"/>
                      </a:cubicBezTo>
                      <a:cubicBezTo>
                        <a:pt x="771" y="73"/>
                        <a:pt x="941" y="38"/>
                        <a:pt x="1109" y="23"/>
                      </a:cubicBezTo>
                      <a:cubicBezTo>
                        <a:pt x="1207" y="14"/>
                        <a:pt x="1299" y="5"/>
                        <a:pt x="1397" y="4"/>
                      </a:cubicBezTo>
                    </a:path>
                  </a:pathLst>
                </a:custGeom>
                <a:noFill/>
                <a:ln w="19050" cap="rnd">
                  <a:solidFill>
                    <a:srgbClr val="FF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6508" name="Ink 33"/>
                <p:cNvSpPr>
                  <a:spLocks noRot="1" noChangeAspect="1" noEditPoints="1" noChangeArrowheads="1" noChangeShapeType="1" noTextEdit="1"/>
                </p:cNvSpPr>
                <p:nvPr/>
              </p:nvSpPr>
              <p:spPr bwMode="auto">
                <a:xfrm>
                  <a:off x="4782" y="3649"/>
                  <a:ext cx="306" cy="83"/>
                </a:xfrm>
                <a:custGeom>
                  <a:avLst/>
                  <a:gdLst>
                    <a:gd name="T0" fmla="*/ 0 w 1349"/>
                    <a:gd name="T1" fmla="*/ 0 h 369"/>
                    <a:gd name="T2" fmla="*/ 0 w 1349"/>
                    <a:gd name="T3" fmla="*/ 0 h 369"/>
                    <a:gd name="T4" fmla="*/ 0 w 1349"/>
                    <a:gd name="T5" fmla="*/ 0 h 369"/>
                    <a:gd name="T6" fmla="*/ 0 w 1349"/>
                    <a:gd name="T7" fmla="*/ 0 h 369"/>
                    <a:gd name="T8" fmla="*/ 0 w 1349"/>
                    <a:gd name="T9" fmla="*/ 0 h 369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349"/>
                    <a:gd name="T16" fmla="*/ 0 h 369"/>
                    <a:gd name="T17" fmla="*/ 1349 w 1349"/>
                    <a:gd name="T18" fmla="*/ 369 h 369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349" h="369" extrusionOk="0">
                      <a:moveTo>
                        <a:pt x="0" y="368"/>
                      </a:moveTo>
                      <a:cubicBezTo>
                        <a:pt x="36" y="346"/>
                        <a:pt x="68" y="328"/>
                        <a:pt x="106" y="310"/>
                      </a:cubicBezTo>
                      <a:cubicBezTo>
                        <a:pt x="180" y="276"/>
                        <a:pt x="255" y="255"/>
                        <a:pt x="333" y="233"/>
                      </a:cubicBezTo>
                      <a:cubicBezTo>
                        <a:pt x="507" y="185"/>
                        <a:pt x="685" y="145"/>
                        <a:pt x="862" y="110"/>
                      </a:cubicBezTo>
                      <a:cubicBezTo>
                        <a:pt x="1025" y="78"/>
                        <a:pt x="1186" y="39"/>
                        <a:pt x="1348" y="0"/>
                      </a:cubicBezTo>
                    </a:path>
                  </a:pathLst>
                </a:custGeom>
                <a:noFill/>
                <a:ln w="19050" cap="rnd">
                  <a:solidFill>
                    <a:srgbClr val="FF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6509" name="Ink 34"/>
                <p:cNvSpPr>
                  <a:spLocks noRot="1" noChangeAspect="1" noEditPoints="1" noChangeArrowheads="1" noChangeShapeType="1" noTextEdit="1"/>
                </p:cNvSpPr>
                <p:nvPr/>
              </p:nvSpPr>
              <p:spPr bwMode="auto">
                <a:xfrm>
                  <a:off x="4803" y="3732"/>
                  <a:ext cx="292" cy="92"/>
                </a:xfrm>
                <a:custGeom>
                  <a:avLst/>
                  <a:gdLst>
                    <a:gd name="T0" fmla="*/ 0 w 1289"/>
                    <a:gd name="T1" fmla="*/ 0 h 406"/>
                    <a:gd name="T2" fmla="*/ 0 w 1289"/>
                    <a:gd name="T3" fmla="*/ 0 h 406"/>
                    <a:gd name="T4" fmla="*/ 0 w 1289"/>
                    <a:gd name="T5" fmla="*/ 0 h 406"/>
                    <a:gd name="T6" fmla="*/ 0 w 1289"/>
                    <a:gd name="T7" fmla="*/ 0 h 406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1289"/>
                    <a:gd name="T13" fmla="*/ 0 h 406"/>
                    <a:gd name="T14" fmla="*/ 1289 w 1289"/>
                    <a:gd name="T15" fmla="*/ 406 h 40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1289" h="406" extrusionOk="0">
                      <a:moveTo>
                        <a:pt x="0" y="405"/>
                      </a:moveTo>
                      <a:cubicBezTo>
                        <a:pt x="104" y="400"/>
                        <a:pt x="196" y="350"/>
                        <a:pt x="291" y="310"/>
                      </a:cubicBezTo>
                      <a:cubicBezTo>
                        <a:pt x="544" y="203"/>
                        <a:pt x="801" y="112"/>
                        <a:pt x="1066" y="43"/>
                      </a:cubicBezTo>
                      <a:cubicBezTo>
                        <a:pt x="1177" y="13"/>
                        <a:pt x="1212" y="3"/>
                        <a:pt x="1288" y="0"/>
                      </a:cubicBezTo>
                    </a:path>
                  </a:pathLst>
                </a:custGeom>
                <a:noFill/>
                <a:ln w="19050" cap="rnd">
                  <a:solidFill>
                    <a:srgbClr val="FF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16496" name="Ink 21"/>
              <p:cNvSpPr>
                <a:spLocks noRot="1" noChangeAspect="1" noEditPoints="1" noChangeArrowheads="1" noChangeShapeType="1" noTextEdit="1"/>
              </p:cNvSpPr>
              <p:nvPr/>
            </p:nvSpPr>
            <p:spPr bwMode="auto">
              <a:xfrm>
                <a:off x="2555905" y="3457156"/>
                <a:ext cx="224433" cy="202094"/>
              </a:xfrm>
              <a:custGeom>
                <a:avLst/>
                <a:gdLst>
                  <a:gd name="T0" fmla="*/ 2147483646 w 15552"/>
                  <a:gd name="T1" fmla="*/ 2147483646 h 13396"/>
                  <a:gd name="T2" fmla="*/ 2147483646 w 15552"/>
                  <a:gd name="T3" fmla="*/ 2147483646 h 13396"/>
                  <a:gd name="T4" fmla="*/ 2147483646 w 15552"/>
                  <a:gd name="T5" fmla="*/ 2147483646 h 13396"/>
                  <a:gd name="T6" fmla="*/ 2147483646 w 15552"/>
                  <a:gd name="T7" fmla="*/ 2147483646 h 13396"/>
                  <a:gd name="T8" fmla="*/ 2147483646 w 15552"/>
                  <a:gd name="T9" fmla="*/ 2147483646 h 13396"/>
                  <a:gd name="T10" fmla="*/ 2147483646 w 15552"/>
                  <a:gd name="T11" fmla="*/ 2147483646 h 13396"/>
                  <a:gd name="T12" fmla="*/ 2147483646 w 15552"/>
                  <a:gd name="T13" fmla="*/ 2147483646 h 13396"/>
                  <a:gd name="T14" fmla="*/ 2147483646 w 15552"/>
                  <a:gd name="T15" fmla="*/ 2147483646 h 13396"/>
                  <a:gd name="T16" fmla="*/ 2147483646 w 15552"/>
                  <a:gd name="T17" fmla="*/ 2147483646 h 13396"/>
                  <a:gd name="T18" fmla="*/ 2147483646 w 15552"/>
                  <a:gd name="T19" fmla="*/ 2147483646 h 13396"/>
                  <a:gd name="T20" fmla="*/ 2147483646 w 15552"/>
                  <a:gd name="T21" fmla="*/ 2147483646 h 13396"/>
                  <a:gd name="T22" fmla="*/ 2147483646 w 15552"/>
                  <a:gd name="T23" fmla="*/ 2147483646 h 13396"/>
                  <a:gd name="T24" fmla="*/ 2147483646 w 15552"/>
                  <a:gd name="T25" fmla="*/ 2147483646 h 1339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15552"/>
                  <a:gd name="T40" fmla="*/ 0 h 13396"/>
                  <a:gd name="T41" fmla="*/ 15552 w 15552"/>
                  <a:gd name="T42" fmla="*/ 13396 h 1339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15552" h="13396" extrusionOk="0">
                    <a:moveTo>
                      <a:pt x="6683" y="53"/>
                    </a:moveTo>
                    <a:cubicBezTo>
                      <a:pt x="6639" y="57"/>
                      <a:pt x="6483" y="31"/>
                      <a:pt x="6397" y="42"/>
                    </a:cubicBezTo>
                    <a:cubicBezTo>
                      <a:pt x="5204" y="191"/>
                      <a:pt x="3994" y="914"/>
                      <a:pt x="3069" y="1643"/>
                    </a:cubicBezTo>
                    <a:cubicBezTo>
                      <a:pt x="2030" y="2462"/>
                      <a:pt x="1185" y="3392"/>
                      <a:pt x="612" y="4593"/>
                    </a:cubicBezTo>
                    <a:cubicBezTo>
                      <a:pt x="-223" y="6343"/>
                      <a:pt x="-306" y="8678"/>
                      <a:pt x="964" y="10251"/>
                    </a:cubicBezTo>
                    <a:cubicBezTo>
                      <a:pt x="1786" y="11268"/>
                      <a:pt x="2955" y="11979"/>
                      <a:pt x="4104" y="12565"/>
                    </a:cubicBezTo>
                    <a:cubicBezTo>
                      <a:pt x="5277" y="13164"/>
                      <a:pt x="6666" y="13394"/>
                      <a:pt x="7977" y="13395"/>
                    </a:cubicBezTo>
                    <a:cubicBezTo>
                      <a:pt x="9818" y="13397"/>
                      <a:pt x="11863" y="12993"/>
                      <a:pt x="13371" y="11880"/>
                    </a:cubicBezTo>
                    <a:cubicBezTo>
                      <a:pt x="14285" y="11205"/>
                      <a:pt x="14980" y="10072"/>
                      <a:pt x="15276" y="8984"/>
                    </a:cubicBezTo>
                    <a:cubicBezTo>
                      <a:pt x="15611" y="7755"/>
                      <a:pt x="15624" y="6486"/>
                      <a:pt x="15264" y="5268"/>
                    </a:cubicBezTo>
                    <a:cubicBezTo>
                      <a:pt x="14847" y="3859"/>
                      <a:pt x="13855" y="2889"/>
                      <a:pt x="12825" y="1898"/>
                    </a:cubicBezTo>
                    <a:cubicBezTo>
                      <a:pt x="11923" y="1030"/>
                      <a:pt x="10685" y="398"/>
                      <a:pt x="9457" y="131"/>
                    </a:cubicBezTo>
                    <a:cubicBezTo>
                      <a:pt x="8155" y="-153"/>
                      <a:pt x="6993" y="33"/>
                      <a:pt x="5810" y="593"/>
                    </a:cubicBezTo>
                  </a:path>
                </a:pathLst>
              </a:custGeom>
              <a:noFill/>
              <a:ln w="19050" cap="rnd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497" name="Ink 21"/>
              <p:cNvSpPr>
                <a:spLocks noRot="1" noChangeAspect="1" noEditPoints="1" noChangeArrowheads="1" noChangeShapeType="1" noTextEdit="1"/>
              </p:cNvSpPr>
              <p:nvPr/>
            </p:nvSpPr>
            <p:spPr bwMode="auto">
              <a:xfrm>
                <a:off x="2865286" y="3483900"/>
                <a:ext cx="110437" cy="99445"/>
              </a:xfrm>
              <a:custGeom>
                <a:avLst/>
                <a:gdLst>
                  <a:gd name="T0" fmla="*/ 2147483646 w 15552"/>
                  <a:gd name="T1" fmla="*/ 2147483646 h 13396"/>
                  <a:gd name="T2" fmla="*/ 2147483646 w 15552"/>
                  <a:gd name="T3" fmla="*/ 2147483646 h 13396"/>
                  <a:gd name="T4" fmla="*/ 2147483646 w 15552"/>
                  <a:gd name="T5" fmla="*/ 2147483646 h 13396"/>
                  <a:gd name="T6" fmla="*/ 2147483646 w 15552"/>
                  <a:gd name="T7" fmla="*/ 2147483646 h 13396"/>
                  <a:gd name="T8" fmla="*/ 2147483646 w 15552"/>
                  <a:gd name="T9" fmla="*/ 2147483646 h 13396"/>
                  <a:gd name="T10" fmla="*/ 2147483646 w 15552"/>
                  <a:gd name="T11" fmla="*/ 2147483646 h 13396"/>
                  <a:gd name="T12" fmla="*/ 2147483646 w 15552"/>
                  <a:gd name="T13" fmla="*/ 2147483646 h 13396"/>
                  <a:gd name="T14" fmla="*/ 2147483646 w 15552"/>
                  <a:gd name="T15" fmla="*/ 2147483646 h 13396"/>
                  <a:gd name="T16" fmla="*/ 2147483646 w 15552"/>
                  <a:gd name="T17" fmla="*/ 2147483646 h 13396"/>
                  <a:gd name="T18" fmla="*/ 2147483646 w 15552"/>
                  <a:gd name="T19" fmla="*/ 2147483646 h 13396"/>
                  <a:gd name="T20" fmla="*/ 2147483646 w 15552"/>
                  <a:gd name="T21" fmla="*/ 2147483646 h 13396"/>
                  <a:gd name="T22" fmla="*/ 2147483646 w 15552"/>
                  <a:gd name="T23" fmla="*/ 2147483646 h 13396"/>
                  <a:gd name="T24" fmla="*/ 2147483646 w 15552"/>
                  <a:gd name="T25" fmla="*/ 2147483646 h 1339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15552"/>
                  <a:gd name="T40" fmla="*/ 0 h 13396"/>
                  <a:gd name="T41" fmla="*/ 15552 w 15552"/>
                  <a:gd name="T42" fmla="*/ 13396 h 1339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15552" h="13396" extrusionOk="0">
                    <a:moveTo>
                      <a:pt x="6683" y="53"/>
                    </a:moveTo>
                    <a:cubicBezTo>
                      <a:pt x="6639" y="57"/>
                      <a:pt x="6483" y="31"/>
                      <a:pt x="6397" y="42"/>
                    </a:cubicBezTo>
                    <a:cubicBezTo>
                      <a:pt x="5204" y="191"/>
                      <a:pt x="3994" y="914"/>
                      <a:pt x="3069" y="1643"/>
                    </a:cubicBezTo>
                    <a:cubicBezTo>
                      <a:pt x="2030" y="2462"/>
                      <a:pt x="1185" y="3392"/>
                      <a:pt x="612" y="4593"/>
                    </a:cubicBezTo>
                    <a:cubicBezTo>
                      <a:pt x="-223" y="6343"/>
                      <a:pt x="-306" y="8678"/>
                      <a:pt x="964" y="10251"/>
                    </a:cubicBezTo>
                    <a:cubicBezTo>
                      <a:pt x="1786" y="11268"/>
                      <a:pt x="2955" y="11979"/>
                      <a:pt x="4104" y="12565"/>
                    </a:cubicBezTo>
                    <a:cubicBezTo>
                      <a:pt x="5277" y="13164"/>
                      <a:pt x="6666" y="13394"/>
                      <a:pt x="7977" y="13395"/>
                    </a:cubicBezTo>
                    <a:cubicBezTo>
                      <a:pt x="9818" y="13397"/>
                      <a:pt x="11863" y="12993"/>
                      <a:pt x="13371" y="11880"/>
                    </a:cubicBezTo>
                    <a:cubicBezTo>
                      <a:pt x="14285" y="11205"/>
                      <a:pt x="14980" y="10072"/>
                      <a:pt x="15276" y="8984"/>
                    </a:cubicBezTo>
                    <a:cubicBezTo>
                      <a:pt x="15611" y="7755"/>
                      <a:pt x="15624" y="6486"/>
                      <a:pt x="15264" y="5268"/>
                    </a:cubicBezTo>
                    <a:cubicBezTo>
                      <a:pt x="14847" y="3859"/>
                      <a:pt x="13855" y="2889"/>
                      <a:pt x="12825" y="1898"/>
                    </a:cubicBezTo>
                    <a:cubicBezTo>
                      <a:pt x="11923" y="1030"/>
                      <a:pt x="10685" y="398"/>
                      <a:pt x="9457" y="131"/>
                    </a:cubicBezTo>
                    <a:cubicBezTo>
                      <a:pt x="8155" y="-153"/>
                      <a:pt x="6993" y="33"/>
                      <a:pt x="5810" y="593"/>
                    </a:cubicBezTo>
                  </a:path>
                </a:pathLst>
              </a:custGeom>
              <a:noFill/>
              <a:ln w="19050" cap="rnd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498" name="Ink 21"/>
              <p:cNvSpPr>
                <a:spLocks noRot="1" noChangeAspect="1" noEditPoints="1" noChangeArrowheads="1" noChangeShapeType="1" noTextEdit="1"/>
              </p:cNvSpPr>
              <p:nvPr/>
            </p:nvSpPr>
            <p:spPr bwMode="auto">
              <a:xfrm>
                <a:off x="2787992" y="3091313"/>
                <a:ext cx="368501" cy="331822"/>
              </a:xfrm>
              <a:custGeom>
                <a:avLst/>
                <a:gdLst>
                  <a:gd name="T0" fmla="*/ 2147483646 w 15552"/>
                  <a:gd name="T1" fmla="*/ 2147483646 h 13396"/>
                  <a:gd name="T2" fmla="*/ 2147483646 w 15552"/>
                  <a:gd name="T3" fmla="*/ 2147483646 h 13396"/>
                  <a:gd name="T4" fmla="*/ 2147483646 w 15552"/>
                  <a:gd name="T5" fmla="*/ 2147483646 h 13396"/>
                  <a:gd name="T6" fmla="*/ 2147483646 w 15552"/>
                  <a:gd name="T7" fmla="*/ 2147483646 h 13396"/>
                  <a:gd name="T8" fmla="*/ 2147483646 w 15552"/>
                  <a:gd name="T9" fmla="*/ 2147483646 h 13396"/>
                  <a:gd name="T10" fmla="*/ 2147483646 w 15552"/>
                  <a:gd name="T11" fmla="*/ 2147483646 h 13396"/>
                  <a:gd name="T12" fmla="*/ 2147483646 w 15552"/>
                  <a:gd name="T13" fmla="*/ 2147483646 h 13396"/>
                  <a:gd name="T14" fmla="*/ 2147483646 w 15552"/>
                  <a:gd name="T15" fmla="*/ 2147483646 h 13396"/>
                  <a:gd name="T16" fmla="*/ 2147483646 w 15552"/>
                  <a:gd name="T17" fmla="*/ 2147483646 h 13396"/>
                  <a:gd name="T18" fmla="*/ 2147483646 w 15552"/>
                  <a:gd name="T19" fmla="*/ 2147483646 h 13396"/>
                  <a:gd name="T20" fmla="*/ 2147483646 w 15552"/>
                  <a:gd name="T21" fmla="*/ 2147483646 h 13396"/>
                  <a:gd name="T22" fmla="*/ 2147483646 w 15552"/>
                  <a:gd name="T23" fmla="*/ 2147483646 h 13396"/>
                  <a:gd name="T24" fmla="*/ 2147483646 w 15552"/>
                  <a:gd name="T25" fmla="*/ 2147483646 h 1339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15552"/>
                  <a:gd name="T40" fmla="*/ 0 h 13396"/>
                  <a:gd name="T41" fmla="*/ 15552 w 15552"/>
                  <a:gd name="T42" fmla="*/ 13396 h 1339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15552" h="13396" extrusionOk="0">
                    <a:moveTo>
                      <a:pt x="6683" y="53"/>
                    </a:moveTo>
                    <a:cubicBezTo>
                      <a:pt x="6639" y="57"/>
                      <a:pt x="6483" y="31"/>
                      <a:pt x="6397" y="42"/>
                    </a:cubicBezTo>
                    <a:cubicBezTo>
                      <a:pt x="5204" y="191"/>
                      <a:pt x="3994" y="914"/>
                      <a:pt x="3069" y="1643"/>
                    </a:cubicBezTo>
                    <a:cubicBezTo>
                      <a:pt x="2030" y="2462"/>
                      <a:pt x="1185" y="3392"/>
                      <a:pt x="612" y="4593"/>
                    </a:cubicBezTo>
                    <a:cubicBezTo>
                      <a:pt x="-223" y="6343"/>
                      <a:pt x="-306" y="8678"/>
                      <a:pt x="964" y="10251"/>
                    </a:cubicBezTo>
                    <a:cubicBezTo>
                      <a:pt x="1786" y="11268"/>
                      <a:pt x="2955" y="11979"/>
                      <a:pt x="4104" y="12565"/>
                    </a:cubicBezTo>
                    <a:cubicBezTo>
                      <a:pt x="5277" y="13164"/>
                      <a:pt x="6666" y="13394"/>
                      <a:pt x="7977" y="13395"/>
                    </a:cubicBezTo>
                    <a:cubicBezTo>
                      <a:pt x="9818" y="13397"/>
                      <a:pt x="11863" y="12993"/>
                      <a:pt x="13371" y="11880"/>
                    </a:cubicBezTo>
                    <a:cubicBezTo>
                      <a:pt x="14285" y="11205"/>
                      <a:pt x="14980" y="10072"/>
                      <a:pt x="15276" y="8984"/>
                    </a:cubicBezTo>
                    <a:cubicBezTo>
                      <a:pt x="15611" y="7755"/>
                      <a:pt x="15624" y="6486"/>
                      <a:pt x="15264" y="5268"/>
                    </a:cubicBezTo>
                    <a:cubicBezTo>
                      <a:pt x="14847" y="3859"/>
                      <a:pt x="13855" y="2889"/>
                      <a:pt x="12825" y="1898"/>
                    </a:cubicBezTo>
                    <a:cubicBezTo>
                      <a:pt x="11923" y="1030"/>
                      <a:pt x="10685" y="398"/>
                      <a:pt x="9457" y="131"/>
                    </a:cubicBezTo>
                    <a:cubicBezTo>
                      <a:pt x="8155" y="-153"/>
                      <a:pt x="6993" y="33"/>
                      <a:pt x="5810" y="593"/>
                    </a:cubicBezTo>
                  </a:path>
                </a:pathLst>
              </a:custGeom>
              <a:noFill/>
              <a:ln w="19050" cap="rnd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16494" name="Comment 106"/>
            <p:cNvSpPr>
              <a:spLocks noRot="1" noChangeAspect="1" noEditPoints="1" noChangeArrowheads="1" noChangeShapeType="1" noTextEdit="1"/>
            </p:cNvSpPr>
            <p:nvPr/>
          </p:nvSpPr>
          <p:spPr bwMode="auto">
            <a:xfrm>
              <a:off x="2663825" y="3213100"/>
              <a:ext cx="157163" cy="166688"/>
            </a:xfrm>
            <a:custGeom>
              <a:avLst/>
              <a:gdLst>
                <a:gd name="T0" fmla="*/ 0 w 593"/>
                <a:gd name="T1" fmla="*/ 0 h 620"/>
                <a:gd name="T2" fmla="*/ 0 w 593"/>
                <a:gd name="T3" fmla="*/ 0 h 620"/>
                <a:gd name="T4" fmla="*/ 0 w 593"/>
                <a:gd name="T5" fmla="*/ 0 h 620"/>
                <a:gd name="T6" fmla="*/ 0 w 593"/>
                <a:gd name="T7" fmla="*/ 0 h 620"/>
                <a:gd name="T8" fmla="*/ 0 w 593"/>
                <a:gd name="T9" fmla="*/ 0 h 620"/>
                <a:gd name="T10" fmla="*/ 0 w 593"/>
                <a:gd name="T11" fmla="*/ 0 h 620"/>
                <a:gd name="T12" fmla="*/ 0 w 593"/>
                <a:gd name="T13" fmla="*/ 0 h 620"/>
                <a:gd name="T14" fmla="*/ 0 w 593"/>
                <a:gd name="T15" fmla="*/ 0 h 620"/>
                <a:gd name="T16" fmla="*/ 0 w 593"/>
                <a:gd name="T17" fmla="*/ 0 h 620"/>
                <a:gd name="T18" fmla="*/ 0 w 593"/>
                <a:gd name="T19" fmla="*/ 0 h 620"/>
                <a:gd name="T20" fmla="*/ 0 w 593"/>
                <a:gd name="T21" fmla="*/ 0 h 620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593"/>
                <a:gd name="T34" fmla="*/ 0 h 620"/>
                <a:gd name="T35" fmla="*/ 593 w 593"/>
                <a:gd name="T36" fmla="*/ 620 h 620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593" h="620" extrusionOk="0">
                  <a:moveTo>
                    <a:pt x="375" y="94"/>
                  </a:moveTo>
                  <a:cubicBezTo>
                    <a:pt x="363" y="63"/>
                    <a:pt x="358" y="52"/>
                    <a:pt x="321" y="45"/>
                  </a:cubicBezTo>
                  <a:cubicBezTo>
                    <a:pt x="290" y="39"/>
                    <a:pt x="260" y="48"/>
                    <a:pt x="232" y="57"/>
                  </a:cubicBezTo>
                  <a:cubicBezTo>
                    <a:pt x="186" y="72"/>
                    <a:pt x="140" y="94"/>
                    <a:pt x="102" y="125"/>
                  </a:cubicBezTo>
                  <a:cubicBezTo>
                    <a:pt x="4" y="204"/>
                    <a:pt x="-29" y="339"/>
                    <a:pt x="28" y="453"/>
                  </a:cubicBezTo>
                  <a:cubicBezTo>
                    <a:pt x="75" y="548"/>
                    <a:pt x="173" y="607"/>
                    <a:pt x="276" y="618"/>
                  </a:cubicBezTo>
                  <a:cubicBezTo>
                    <a:pt x="344" y="625"/>
                    <a:pt x="413" y="597"/>
                    <a:pt x="467" y="558"/>
                  </a:cubicBezTo>
                  <a:cubicBezTo>
                    <a:pt x="566" y="486"/>
                    <a:pt x="616" y="363"/>
                    <a:pt x="583" y="244"/>
                  </a:cubicBezTo>
                  <a:cubicBezTo>
                    <a:pt x="566" y="180"/>
                    <a:pt x="523" y="117"/>
                    <a:pt x="474" y="73"/>
                  </a:cubicBezTo>
                  <a:cubicBezTo>
                    <a:pt x="437" y="40"/>
                    <a:pt x="382" y="11"/>
                    <a:pt x="333" y="0"/>
                  </a:cubicBezTo>
                  <a:cubicBezTo>
                    <a:pt x="314" y="0"/>
                    <a:pt x="308" y="0"/>
                    <a:pt x="295" y="0"/>
                  </a:cubicBezTo>
                </a:path>
              </a:pathLst>
            </a:custGeom>
            <a:noFill/>
            <a:ln w="19050" cap="rnd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6441" name="Text Box 122"/>
          <p:cNvSpPr txBox="1">
            <a:spLocks noChangeArrowheads="1"/>
          </p:cNvSpPr>
          <p:nvPr/>
        </p:nvSpPr>
        <p:spPr bwMode="auto">
          <a:xfrm>
            <a:off x="1436688" y="914400"/>
            <a:ext cx="938212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600">
                <a:solidFill>
                  <a:srgbClr val="FF0000"/>
                </a:solidFill>
                <a:latin typeface="Felt Tip Roman" panose="02000400000000000000" pitchFamily="2" charset="0"/>
              </a:rPr>
              <a:t>Analytics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17">
            <p14:nvContentPartPr>
              <p14:cNvPr id="169083" name="Ink 123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3276600" y="685800"/>
              <a:ext cx="495300" cy="735013"/>
            </p14:xfrm>
          </p:contentPart>
        </mc:Choice>
        <mc:Fallback xmlns="">
          <p:pic>
            <p:nvPicPr>
              <p:cNvPr id="169083" name="Ink 123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3270481" y="678241"/>
                <a:ext cx="504299" cy="744732"/>
              </a:xfrm>
              <a:prstGeom prst="rect">
                <a:avLst/>
              </a:prstGeom>
            </p:spPr>
          </p:pic>
        </mc:Fallback>
      </mc:AlternateContent>
      <p:sp>
        <p:nvSpPr>
          <p:cNvPr id="16443" name="Text Box 124"/>
          <p:cNvSpPr txBox="1">
            <a:spLocks noChangeArrowheads="1"/>
          </p:cNvSpPr>
          <p:nvPr/>
        </p:nvSpPr>
        <p:spPr bwMode="auto">
          <a:xfrm>
            <a:off x="644525" y="228600"/>
            <a:ext cx="8382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600">
                <a:latin typeface="Felt Tip Roman" panose="02000400000000000000" pitchFamily="2" charset="0"/>
              </a:rPr>
              <a:t>Bus Apps</a:t>
            </a:r>
          </a:p>
        </p:txBody>
      </p:sp>
      <p:sp>
        <p:nvSpPr>
          <p:cNvPr id="16444" name="Text Box 125"/>
          <p:cNvSpPr txBox="1">
            <a:spLocks noChangeArrowheads="1"/>
          </p:cNvSpPr>
          <p:nvPr/>
        </p:nvSpPr>
        <p:spPr bwMode="auto">
          <a:xfrm>
            <a:off x="803275" y="1752600"/>
            <a:ext cx="99377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600">
                <a:solidFill>
                  <a:srgbClr val="FF0000"/>
                </a:solidFill>
                <a:latin typeface="Felt Tip Roman" panose="02000400000000000000" pitchFamily="2" charset="0"/>
              </a:rPr>
              <a:t>Inf/Collab</a:t>
            </a:r>
          </a:p>
        </p:txBody>
      </p:sp>
      <p:grpSp>
        <p:nvGrpSpPr>
          <p:cNvPr id="16445" name="Group 126"/>
          <p:cNvGrpSpPr>
            <a:grpSpLocks/>
          </p:cNvGrpSpPr>
          <p:nvPr/>
        </p:nvGrpSpPr>
        <p:grpSpPr bwMode="auto">
          <a:xfrm>
            <a:off x="1066800" y="1524000"/>
            <a:ext cx="457200" cy="339725"/>
            <a:chOff x="2140" y="3134"/>
            <a:chExt cx="475" cy="406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8">
              <p14:nvContentPartPr>
                <p14:cNvPr id="169087" name="Ink 127"/>
                <p14:cNvContentPartPr>
                  <a14:cpLocks xmlns:a14="http://schemas.microsoft.com/office/drawing/2010/main" noRot="1" noChangeAspect="1" noEditPoints="1" noChangeArrowheads="1" noChangeShapeType="1"/>
                </p14:cNvContentPartPr>
                <p14:nvPr/>
              </p14:nvContentPartPr>
              <p14:xfrm>
                <a:off x="2140" y="3134"/>
                <a:ext cx="475" cy="406"/>
              </p14:xfrm>
            </p:contentPart>
          </mc:Choice>
          <mc:Fallback xmlns="">
            <p:pic>
              <p:nvPicPr>
                <p:cNvPr id="169087" name="Ink 127"/>
                <p:cNvPicPr>
                  <a:picLocks noRot="1" noChangeAspect="1" noEditPoints="1" noChangeArrowheads="1" noChangeShapeType="1"/>
                </p:cNvPicPr>
                <p:nvPr/>
              </p:nvPicPr>
              <p:blipFill>
                <a:blip r:embed="rId19"/>
                <a:stretch>
                  <a:fillRect/>
                </a:stretch>
              </p:blipFill>
              <p:spPr>
                <a:xfrm>
                  <a:off x="2130" y="3123"/>
                  <a:ext cx="494" cy="428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0">
              <p14:nvContentPartPr>
                <p14:cNvPr id="169088" name="Ink 128"/>
                <p14:cNvContentPartPr>
                  <a14:cpLocks xmlns:a14="http://schemas.microsoft.com/office/drawing/2010/main" noRot="1" noChangeAspect="1" noEditPoints="1" noChangeArrowheads="1" noChangeShapeType="1"/>
                </p14:cNvContentPartPr>
                <p14:nvPr/>
              </p14:nvContentPartPr>
              <p14:xfrm>
                <a:off x="2147483647" y="2147483647"/>
                <a:ext cx="0" cy="0"/>
              </p14:xfrm>
            </p:contentPart>
          </mc:Choice>
          <mc:Fallback xmlns="">
            <p:pic>
              <p:nvPicPr>
                <p:cNvPr id="169088" name="Ink 128"/>
                <p:cNvPicPr>
                  <a:picLocks noRot="1" noChangeAspect="1" noEditPoints="1" noChangeArrowheads="1" noChangeShapeType="1"/>
                </p:cNvPicPr>
                <p:nvPr/>
              </p:nvPicPr>
              <p:blipFill>
                <a:blip r:embed="rId21"/>
                <a:stretch>
                  <a:fillRect/>
                </a:stretch>
              </p:blipFill>
              <p:spPr>
                <a:xfrm>
                  <a:off x="2147483647" y="2147483647"/>
                  <a:ext cx="0" cy="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2">
              <p14:nvContentPartPr>
                <p14:cNvPr id="169089" name="Ink 129"/>
                <p14:cNvContentPartPr>
                  <a14:cpLocks xmlns:a14="http://schemas.microsoft.com/office/drawing/2010/main" noRot="1" noChangeAspect="1" noEditPoints="1" noChangeArrowheads="1" noChangeShapeType="1"/>
                </p14:cNvContentPartPr>
                <p14:nvPr/>
              </p14:nvContentPartPr>
              <p14:xfrm>
                <a:off x="2215" y="3253"/>
                <a:ext cx="212" cy="153"/>
              </p14:xfrm>
            </p:contentPart>
          </mc:Choice>
          <mc:Fallback xmlns="">
            <p:pic>
              <p:nvPicPr>
                <p:cNvPr id="169089" name="Ink 129"/>
                <p:cNvPicPr>
                  <a:picLocks noRot="1" noChangeAspect="1" noEditPoints="1" noChangeArrowheads="1" noChangeShapeType="1"/>
                </p:cNvPicPr>
                <p:nvPr/>
              </p:nvPicPr>
              <p:blipFill>
                <a:blip r:embed="rId23"/>
                <a:stretch>
                  <a:fillRect/>
                </a:stretch>
              </p:blipFill>
              <p:spPr>
                <a:xfrm>
                  <a:off x="2205" y="3242"/>
                  <a:ext cx="231" cy="175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 xmlns:p14="http://schemas.microsoft.com/office/powerpoint/2010/main">
        <mc:Choice Requires="p14">
          <p:contentPart p14:bwMode="auto" r:id="rId24">
            <p14:nvContentPartPr>
              <p14:cNvPr id="169090" name="Ink 130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1625600" y="1473200"/>
              <a:ext cx="304800" cy="177800"/>
            </p14:xfrm>
          </p:contentPart>
        </mc:Choice>
        <mc:Fallback xmlns="">
          <p:pic>
            <p:nvPicPr>
              <p:cNvPr id="169090" name="Ink 130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25"/>
              <a:stretch>
                <a:fillRect/>
              </a:stretch>
            </p:blipFill>
            <p:spPr>
              <a:xfrm>
                <a:off x="1616244" y="1463842"/>
                <a:ext cx="323513" cy="196516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6">
            <p14:nvContentPartPr>
              <p14:cNvPr id="169091" name="Ink 131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939800" y="749300"/>
              <a:ext cx="723900" cy="787400"/>
            </p14:xfrm>
          </p:contentPart>
        </mc:Choice>
        <mc:Fallback xmlns="">
          <p:pic>
            <p:nvPicPr>
              <p:cNvPr id="169091" name="Ink 131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27"/>
              <a:stretch>
                <a:fillRect/>
              </a:stretch>
            </p:blipFill>
            <p:spPr>
              <a:xfrm>
                <a:off x="930441" y="739939"/>
                <a:ext cx="742618" cy="806122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8">
            <p14:nvContentPartPr>
              <p14:cNvPr id="169092" name="Ink 132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685800" y="977900"/>
              <a:ext cx="38100" cy="139700"/>
            </p14:xfrm>
          </p:contentPart>
        </mc:Choice>
        <mc:Fallback xmlns="">
          <p:pic>
            <p:nvPicPr>
              <p:cNvPr id="169092" name="Ink 132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29"/>
              <a:stretch>
                <a:fillRect/>
              </a:stretch>
            </p:blipFill>
            <p:spPr>
              <a:xfrm>
                <a:off x="676455" y="968539"/>
                <a:ext cx="56791" cy="158423"/>
              </a:xfrm>
              <a:prstGeom prst="rect">
                <a:avLst/>
              </a:prstGeom>
            </p:spPr>
          </p:pic>
        </mc:Fallback>
      </mc:AlternateContent>
      <p:sp>
        <p:nvSpPr>
          <p:cNvPr id="16449" name="Ink 11"/>
          <p:cNvSpPr>
            <a:spLocks noRot="1" noChangeAspect="1" noEditPoints="1" noChangeArrowheads="1" noChangeShapeType="1" noTextEdit="1"/>
          </p:cNvSpPr>
          <p:nvPr/>
        </p:nvSpPr>
        <p:spPr bwMode="auto">
          <a:xfrm>
            <a:off x="6610350" y="762000"/>
            <a:ext cx="336550" cy="579438"/>
          </a:xfrm>
          <a:custGeom>
            <a:avLst/>
            <a:gdLst>
              <a:gd name="T0" fmla="*/ 2147483646 w 936"/>
              <a:gd name="T1" fmla="*/ 2147483646 h 1612"/>
              <a:gd name="T2" fmla="*/ 2147483646 w 936"/>
              <a:gd name="T3" fmla="*/ 2147483646 h 1612"/>
              <a:gd name="T4" fmla="*/ 2147483646 w 936"/>
              <a:gd name="T5" fmla="*/ 2147483646 h 1612"/>
              <a:gd name="T6" fmla="*/ 2147483646 w 936"/>
              <a:gd name="T7" fmla="*/ 2147483646 h 1612"/>
              <a:gd name="T8" fmla="*/ 2147483646 w 936"/>
              <a:gd name="T9" fmla="*/ 2147483646 h 1612"/>
              <a:gd name="T10" fmla="*/ 0 w 936"/>
              <a:gd name="T11" fmla="*/ 2147483646 h 1612"/>
              <a:gd name="T12" fmla="*/ 2147483646 w 936"/>
              <a:gd name="T13" fmla="*/ 2147483646 h 1612"/>
              <a:gd name="T14" fmla="*/ 2147483646 w 936"/>
              <a:gd name="T15" fmla="*/ 2147483646 h 1612"/>
              <a:gd name="T16" fmla="*/ 2147483646 w 936"/>
              <a:gd name="T17" fmla="*/ 2147483646 h 1612"/>
              <a:gd name="T18" fmla="*/ 2147483646 w 936"/>
              <a:gd name="T19" fmla="*/ 2147483646 h 1612"/>
              <a:gd name="T20" fmla="*/ 2147483646 w 936"/>
              <a:gd name="T21" fmla="*/ 2147483646 h 1612"/>
              <a:gd name="T22" fmla="*/ 2147483646 w 936"/>
              <a:gd name="T23" fmla="*/ 2147483646 h 1612"/>
              <a:gd name="T24" fmla="*/ 2147483646 w 936"/>
              <a:gd name="T25" fmla="*/ 2147483646 h 1612"/>
              <a:gd name="T26" fmla="*/ 2147483646 w 936"/>
              <a:gd name="T27" fmla="*/ 2147483646 h 1612"/>
              <a:gd name="T28" fmla="*/ 2147483646 w 936"/>
              <a:gd name="T29" fmla="*/ 2147483646 h 1612"/>
              <a:gd name="T30" fmla="*/ 2147483646 w 936"/>
              <a:gd name="T31" fmla="*/ 2147483646 h 1612"/>
              <a:gd name="T32" fmla="*/ 2147483646 w 936"/>
              <a:gd name="T33" fmla="*/ 2147483646 h 1612"/>
              <a:gd name="T34" fmla="*/ 2147483646 w 936"/>
              <a:gd name="T35" fmla="*/ 2147483646 h 1612"/>
              <a:gd name="T36" fmla="*/ 2147483646 w 936"/>
              <a:gd name="T37" fmla="*/ 2147483646 h 1612"/>
              <a:gd name="T38" fmla="*/ 2147483646 w 936"/>
              <a:gd name="T39" fmla="*/ 2147483646 h 1612"/>
              <a:gd name="T40" fmla="*/ 2147483646 w 936"/>
              <a:gd name="T41" fmla="*/ 2147483646 h 1612"/>
              <a:gd name="T42" fmla="*/ 2147483646 w 936"/>
              <a:gd name="T43" fmla="*/ 2147483646 h 1612"/>
              <a:gd name="T44" fmla="*/ 2147483646 w 936"/>
              <a:gd name="T45" fmla="*/ 2147483646 h 1612"/>
              <a:gd name="T46" fmla="*/ 2147483646 w 936"/>
              <a:gd name="T47" fmla="*/ 2147483646 h 1612"/>
              <a:gd name="T48" fmla="*/ 2147483646 w 936"/>
              <a:gd name="T49" fmla="*/ 2147483646 h 1612"/>
              <a:gd name="T50" fmla="*/ 2147483646 w 936"/>
              <a:gd name="T51" fmla="*/ 2147483646 h 1612"/>
              <a:gd name="T52" fmla="*/ 2147483646 w 936"/>
              <a:gd name="T53" fmla="*/ 0 h 1612"/>
              <a:gd name="T54" fmla="*/ 2147483646 w 936"/>
              <a:gd name="T55" fmla="*/ 2147483646 h 1612"/>
              <a:gd name="T56" fmla="*/ 2147483646 w 936"/>
              <a:gd name="T57" fmla="*/ 2147483646 h 1612"/>
              <a:gd name="T58" fmla="*/ 2147483646 w 936"/>
              <a:gd name="T59" fmla="*/ 2147483646 h 1612"/>
              <a:gd name="T60" fmla="*/ 2147483646 w 936"/>
              <a:gd name="T61" fmla="*/ 2147483646 h 1612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w 936"/>
              <a:gd name="T94" fmla="*/ 0 h 1612"/>
              <a:gd name="T95" fmla="*/ 936 w 936"/>
              <a:gd name="T96" fmla="*/ 1612 h 1612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T93" t="T94" r="T95" b="T96"/>
            <a:pathLst>
              <a:path w="936" h="1612" extrusionOk="0">
                <a:moveTo>
                  <a:pt x="4" y="874"/>
                </a:moveTo>
                <a:cubicBezTo>
                  <a:pt x="21" y="903"/>
                  <a:pt x="35" y="933"/>
                  <a:pt x="52" y="962"/>
                </a:cubicBezTo>
                <a:cubicBezTo>
                  <a:pt x="93" y="1031"/>
                  <a:pt x="134" y="1098"/>
                  <a:pt x="181" y="1163"/>
                </a:cubicBezTo>
                <a:cubicBezTo>
                  <a:pt x="266" y="1282"/>
                  <a:pt x="351" y="1402"/>
                  <a:pt x="450" y="1510"/>
                </a:cubicBezTo>
                <a:cubicBezTo>
                  <a:pt x="486" y="1549"/>
                  <a:pt x="514" y="1584"/>
                  <a:pt x="559" y="1611"/>
                </a:cubicBezTo>
              </a:path>
              <a:path w="936" h="1612" extrusionOk="0">
                <a:moveTo>
                  <a:pt x="0" y="899"/>
                </a:moveTo>
                <a:cubicBezTo>
                  <a:pt x="2" y="922"/>
                  <a:pt x="1" y="945"/>
                  <a:pt x="4" y="968"/>
                </a:cubicBezTo>
                <a:cubicBezTo>
                  <a:pt x="8" y="996"/>
                  <a:pt x="12" y="1025"/>
                  <a:pt x="18" y="1053"/>
                </a:cubicBezTo>
                <a:cubicBezTo>
                  <a:pt x="26" y="1024"/>
                  <a:pt x="24" y="997"/>
                  <a:pt x="24" y="966"/>
                </a:cubicBezTo>
                <a:cubicBezTo>
                  <a:pt x="24" y="928"/>
                  <a:pt x="20" y="888"/>
                  <a:pt x="37" y="853"/>
                </a:cubicBezTo>
                <a:cubicBezTo>
                  <a:pt x="63" y="863"/>
                  <a:pt x="78" y="879"/>
                  <a:pt x="96" y="901"/>
                </a:cubicBezTo>
                <a:cubicBezTo>
                  <a:pt x="118" y="929"/>
                  <a:pt x="133" y="962"/>
                  <a:pt x="150" y="993"/>
                </a:cubicBezTo>
                <a:cubicBezTo>
                  <a:pt x="169" y="1026"/>
                  <a:pt x="190" y="1066"/>
                  <a:pt x="218" y="1093"/>
                </a:cubicBezTo>
                <a:cubicBezTo>
                  <a:pt x="239" y="1114"/>
                  <a:pt x="258" y="1121"/>
                  <a:pt x="285" y="1131"/>
                </a:cubicBezTo>
              </a:path>
              <a:path w="936" h="1612" extrusionOk="0">
                <a:moveTo>
                  <a:pt x="122" y="67"/>
                </a:moveTo>
                <a:cubicBezTo>
                  <a:pt x="137" y="109"/>
                  <a:pt x="154" y="148"/>
                  <a:pt x="172" y="189"/>
                </a:cubicBezTo>
                <a:cubicBezTo>
                  <a:pt x="229" y="317"/>
                  <a:pt x="302" y="440"/>
                  <a:pt x="370" y="562"/>
                </a:cubicBezTo>
                <a:cubicBezTo>
                  <a:pt x="463" y="730"/>
                  <a:pt x="556" y="898"/>
                  <a:pt x="645" y="1068"/>
                </a:cubicBezTo>
                <a:cubicBezTo>
                  <a:pt x="722" y="1215"/>
                  <a:pt x="796" y="1395"/>
                  <a:pt x="913" y="1517"/>
                </a:cubicBezTo>
                <a:cubicBezTo>
                  <a:pt x="920" y="1523"/>
                  <a:pt x="928" y="1530"/>
                  <a:pt x="935" y="1536"/>
                </a:cubicBezTo>
              </a:path>
              <a:path w="936" h="1612" extrusionOk="0">
                <a:moveTo>
                  <a:pt x="97" y="46"/>
                </a:moveTo>
                <a:cubicBezTo>
                  <a:pt x="95" y="68"/>
                  <a:pt x="92" y="89"/>
                  <a:pt x="79" y="108"/>
                </a:cubicBezTo>
                <a:cubicBezTo>
                  <a:pt x="63" y="132"/>
                  <a:pt x="56" y="153"/>
                  <a:pt x="54" y="183"/>
                </a:cubicBezTo>
                <a:cubicBezTo>
                  <a:pt x="54" y="189"/>
                  <a:pt x="54" y="194"/>
                  <a:pt x="54" y="200"/>
                </a:cubicBezTo>
                <a:cubicBezTo>
                  <a:pt x="70" y="174"/>
                  <a:pt x="78" y="146"/>
                  <a:pt x="88" y="117"/>
                </a:cubicBezTo>
                <a:cubicBezTo>
                  <a:pt x="99" y="86"/>
                  <a:pt x="106" y="49"/>
                  <a:pt x="124" y="21"/>
                </a:cubicBezTo>
                <a:cubicBezTo>
                  <a:pt x="130" y="14"/>
                  <a:pt x="135" y="7"/>
                  <a:pt x="141" y="0"/>
                </a:cubicBezTo>
                <a:cubicBezTo>
                  <a:pt x="166" y="15"/>
                  <a:pt x="167" y="39"/>
                  <a:pt x="179" y="67"/>
                </a:cubicBezTo>
                <a:cubicBezTo>
                  <a:pt x="190" y="92"/>
                  <a:pt x="205" y="115"/>
                  <a:pt x="221" y="137"/>
                </a:cubicBezTo>
                <a:cubicBezTo>
                  <a:pt x="240" y="164"/>
                  <a:pt x="265" y="187"/>
                  <a:pt x="287" y="211"/>
                </a:cubicBezTo>
                <a:cubicBezTo>
                  <a:pt x="309" y="234"/>
                  <a:pt x="334" y="255"/>
                  <a:pt x="357" y="277"/>
                </a:cubicBezTo>
              </a:path>
            </a:pathLst>
          </a:custGeom>
          <a:noFill/>
          <a:ln w="19050" cap="rnd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0">
            <p14:nvContentPartPr>
              <p14:cNvPr id="169094" name="Ink 134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2689225" y="5937250"/>
              <a:ext cx="1588" cy="9525"/>
            </p14:xfrm>
          </p:contentPart>
        </mc:Choice>
        <mc:Fallback xmlns="">
          <p:pic>
            <p:nvPicPr>
              <p:cNvPr id="169094" name="Ink 134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2679697" y="5935052"/>
                <a:ext cx="20644" cy="13555"/>
              </a:xfrm>
              <a:prstGeom prst="rect">
                <a:avLst/>
              </a:prstGeom>
            </p:spPr>
          </p:pic>
        </mc:Fallback>
      </mc:AlternateContent>
      <p:sp>
        <p:nvSpPr>
          <p:cNvPr id="169117" name="Text Box 157"/>
          <p:cNvSpPr txBox="1">
            <a:spLocks noChangeArrowheads="1"/>
          </p:cNvSpPr>
          <p:nvPr/>
        </p:nvSpPr>
        <p:spPr bwMode="auto">
          <a:xfrm>
            <a:off x="1917320" y="2504182"/>
            <a:ext cx="2044866" cy="10772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Char char="-"/>
            </a:pPr>
            <a:r>
              <a:rPr lang="en-US" altLang="en-US" sz="1600" dirty="0" smtClean="0">
                <a:solidFill>
                  <a:srgbClr val="008000"/>
                </a:solidFill>
                <a:latin typeface="Felt Tip Roman" panose="02000400000000000000" pitchFamily="2" charset="0"/>
              </a:rPr>
              <a:t>Built-In</a:t>
            </a:r>
          </a:p>
          <a:p>
            <a:pPr eaLnBrk="1" hangingPunct="1">
              <a:spcBef>
                <a:spcPct val="0"/>
              </a:spcBef>
              <a:buFontTx/>
              <a:buChar char="-"/>
            </a:pPr>
            <a:r>
              <a:rPr lang="en-US" altLang="en-US" sz="1600" dirty="0" smtClean="0">
                <a:solidFill>
                  <a:srgbClr val="008000"/>
                </a:solidFill>
                <a:latin typeface="Felt Tip Roman" panose="02000400000000000000" pitchFamily="2" charset="0"/>
              </a:rPr>
              <a:t>Pervasive Encryption </a:t>
            </a:r>
          </a:p>
          <a:p>
            <a:pPr eaLnBrk="1" hangingPunct="1">
              <a:spcBef>
                <a:spcPct val="0"/>
              </a:spcBef>
              <a:buFontTx/>
              <a:buChar char="-"/>
            </a:pPr>
            <a:r>
              <a:rPr lang="en-US" altLang="en-US" sz="1600" dirty="0" smtClean="0">
                <a:solidFill>
                  <a:srgbClr val="008000"/>
                </a:solidFill>
                <a:latin typeface="Felt Tip Roman" panose="02000400000000000000" pitchFamily="2" charset="0"/>
              </a:rPr>
              <a:t>Performance 2.65</a:t>
            </a:r>
          </a:p>
          <a:p>
            <a:pPr eaLnBrk="1" hangingPunct="1">
              <a:spcBef>
                <a:spcPct val="0"/>
              </a:spcBef>
              <a:buNone/>
            </a:pPr>
            <a:endParaRPr lang="en-US" altLang="en-US" sz="1600" dirty="0">
              <a:solidFill>
                <a:srgbClr val="008000"/>
              </a:solidFill>
              <a:latin typeface="Felt Tip Roman" panose="02000400000000000000" pitchFamily="2" charset="0"/>
            </a:endParaRPr>
          </a:p>
        </p:txBody>
      </p:sp>
      <p:sp>
        <p:nvSpPr>
          <p:cNvPr id="16463" name="Text Box 178"/>
          <p:cNvSpPr txBox="1">
            <a:spLocks noChangeArrowheads="1"/>
          </p:cNvSpPr>
          <p:nvPr/>
        </p:nvSpPr>
        <p:spPr bwMode="auto">
          <a:xfrm>
            <a:off x="8077200" y="762000"/>
            <a:ext cx="3238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 b="1">
                <a:solidFill>
                  <a:srgbClr val="FF0000"/>
                </a:solidFill>
                <a:latin typeface="Felt Tip Roman" panose="02000400000000000000" pitchFamily="2" charset="0"/>
              </a:rPr>
              <a:t>$</a:t>
            </a:r>
          </a:p>
        </p:txBody>
      </p:sp>
      <p:sp>
        <p:nvSpPr>
          <p:cNvPr id="16464" name="Ink 5"/>
          <p:cNvSpPr>
            <a:spLocks noRot="1" noChangeAspect="1" noEditPoints="1" noChangeArrowheads="1" noChangeShapeType="1" noTextEdit="1"/>
          </p:cNvSpPr>
          <p:nvPr/>
        </p:nvSpPr>
        <p:spPr bwMode="auto">
          <a:xfrm>
            <a:off x="8077200" y="1143000"/>
            <a:ext cx="255588" cy="331788"/>
          </a:xfrm>
          <a:custGeom>
            <a:avLst/>
            <a:gdLst>
              <a:gd name="T0" fmla="*/ 2147483646 w 1086"/>
              <a:gd name="T1" fmla="*/ 2147483646 h 1418"/>
              <a:gd name="T2" fmla="*/ 2147483646 w 1086"/>
              <a:gd name="T3" fmla="*/ 2147483646 h 1418"/>
              <a:gd name="T4" fmla="*/ 2147483646 w 1086"/>
              <a:gd name="T5" fmla="*/ 2147483646 h 1418"/>
              <a:gd name="T6" fmla="*/ 2147483646 w 1086"/>
              <a:gd name="T7" fmla="*/ 2147483646 h 1418"/>
              <a:gd name="T8" fmla="*/ 2147483646 w 1086"/>
              <a:gd name="T9" fmla="*/ 2147483646 h 1418"/>
              <a:gd name="T10" fmla="*/ 2147483646 w 1086"/>
              <a:gd name="T11" fmla="*/ 2147483646 h 1418"/>
              <a:gd name="T12" fmla="*/ 2147483646 w 1086"/>
              <a:gd name="T13" fmla="*/ 2147483646 h 1418"/>
              <a:gd name="T14" fmla="*/ 2147483646 w 1086"/>
              <a:gd name="T15" fmla="*/ 2147483646 h 1418"/>
              <a:gd name="T16" fmla="*/ 2147483646 w 1086"/>
              <a:gd name="T17" fmla="*/ 2147483646 h 1418"/>
              <a:gd name="T18" fmla="*/ 2147483646 w 1086"/>
              <a:gd name="T19" fmla="*/ 2147483646 h 1418"/>
              <a:gd name="T20" fmla="*/ 2147483646 w 1086"/>
              <a:gd name="T21" fmla="*/ 2147483646 h 1418"/>
              <a:gd name="T22" fmla="*/ 2147483646 w 1086"/>
              <a:gd name="T23" fmla="*/ 2147483646 h 1418"/>
              <a:gd name="T24" fmla="*/ 2147483646 w 1086"/>
              <a:gd name="T25" fmla="*/ 2147483646 h 1418"/>
              <a:gd name="T26" fmla="*/ 2147483646 w 1086"/>
              <a:gd name="T27" fmla="*/ 2147483646 h 1418"/>
              <a:gd name="T28" fmla="*/ 2147483646 w 1086"/>
              <a:gd name="T29" fmla="*/ 2147483646 h 1418"/>
              <a:gd name="T30" fmla="*/ 2147483646 w 1086"/>
              <a:gd name="T31" fmla="*/ 2147483646 h 1418"/>
              <a:gd name="T32" fmla="*/ 2147483646 w 1086"/>
              <a:gd name="T33" fmla="*/ 2147483646 h 1418"/>
              <a:gd name="T34" fmla="*/ 2147483646 w 1086"/>
              <a:gd name="T35" fmla="*/ 2147483646 h 1418"/>
              <a:gd name="T36" fmla="*/ 2147483646 w 1086"/>
              <a:gd name="T37" fmla="*/ 2147483646 h 1418"/>
              <a:gd name="T38" fmla="*/ 2147483646 w 1086"/>
              <a:gd name="T39" fmla="*/ 2147483646 h 1418"/>
              <a:gd name="T40" fmla="*/ 2147483646 w 1086"/>
              <a:gd name="T41" fmla="*/ 2147483646 h 1418"/>
              <a:gd name="T42" fmla="*/ 2147483646 w 1086"/>
              <a:gd name="T43" fmla="*/ 2147483646 h 1418"/>
              <a:gd name="T44" fmla="*/ 2147483646 w 1086"/>
              <a:gd name="T45" fmla="*/ 2147483646 h 1418"/>
              <a:gd name="T46" fmla="*/ 2147483646 w 1086"/>
              <a:gd name="T47" fmla="*/ 2147483646 h 1418"/>
              <a:gd name="T48" fmla="*/ 2147483646 w 1086"/>
              <a:gd name="T49" fmla="*/ 2147483646 h 1418"/>
              <a:gd name="T50" fmla="*/ 2147483646 w 1086"/>
              <a:gd name="T51" fmla="*/ 2147483646 h 1418"/>
              <a:gd name="T52" fmla="*/ 2147483646 w 1086"/>
              <a:gd name="T53" fmla="*/ 2147483646 h 1418"/>
              <a:gd name="T54" fmla="*/ 2147483646 w 1086"/>
              <a:gd name="T55" fmla="*/ 2147483646 h 1418"/>
              <a:gd name="T56" fmla="*/ 2147483646 w 1086"/>
              <a:gd name="T57" fmla="*/ 2147483646 h 1418"/>
              <a:gd name="T58" fmla="*/ 2147483646 w 1086"/>
              <a:gd name="T59" fmla="*/ 2147483646 h 1418"/>
              <a:gd name="T60" fmla="*/ 2147483646 w 1086"/>
              <a:gd name="T61" fmla="*/ 2147483646 h 1418"/>
              <a:gd name="T62" fmla="*/ 2147483646 w 1086"/>
              <a:gd name="T63" fmla="*/ 2147483646 h 1418"/>
              <a:gd name="T64" fmla="*/ 2147483646 w 1086"/>
              <a:gd name="T65" fmla="*/ 2147483646 h 1418"/>
              <a:gd name="T66" fmla="*/ 2147483646 w 1086"/>
              <a:gd name="T67" fmla="*/ 2147483646 h 1418"/>
              <a:gd name="T68" fmla="*/ 2147483646 w 1086"/>
              <a:gd name="T69" fmla="*/ 2147483646 h 1418"/>
              <a:gd name="T70" fmla="*/ 2147483646 w 1086"/>
              <a:gd name="T71" fmla="*/ 2147483646 h 1418"/>
              <a:gd name="T72" fmla="*/ 2147483646 w 1086"/>
              <a:gd name="T73" fmla="*/ 2147483646 h 1418"/>
              <a:gd name="T74" fmla="*/ 2147483646 w 1086"/>
              <a:gd name="T75" fmla="*/ 2147483646 h 1418"/>
              <a:gd name="T76" fmla="*/ 2147483646 w 1086"/>
              <a:gd name="T77" fmla="*/ 2147483646 h 1418"/>
              <a:gd name="T78" fmla="*/ 2147483646 w 1086"/>
              <a:gd name="T79" fmla="*/ 2147483646 h 1418"/>
              <a:gd name="T80" fmla="*/ 2147483646 w 1086"/>
              <a:gd name="T81" fmla="*/ 2147483646 h 1418"/>
              <a:gd name="T82" fmla="*/ 2147483646 w 1086"/>
              <a:gd name="T83" fmla="*/ 2147483646 h 1418"/>
              <a:gd name="T84" fmla="*/ 2147483646 w 1086"/>
              <a:gd name="T85" fmla="*/ 2147483646 h 1418"/>
              <a:gd name="T86" fmla="*/ 2147483646 w 1086"/>
              <a:gd name="T87" fmla="*/ 2147483646 h 1418"/>
              <a:gd name="T88" fmla="*/ 2147483646 w 1086"/>
              <a:gd name="T89" fmla="*/ 2147483646 h 1418"/>
              <a:gd name="T90" fmla="*/ 2147483646 w 1086"/>
              <a:gd name="T91" fmla="*/ 2147483646 h 1418"/>
              <a:gd name="T92" fmla="*/ 2147483646 w 1086"/>
              <a:gd name="T93" fmla="*/ 2147483646 h 1418"/>
              <a:gd name="T94" fmla="*/ 2147483646 w 1086"/>
              <a:gd name="T95" fmla="*/ 2147483646 h 1418"/>
              <a:gd name="T96" fmla="*/ 2147483646 w 1086"/>
              <a:gd name="T97" fmla="*/ 2147483646 h 1418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w 1086"/>
              <a:gd name="T148" fmla="*/ 0 h 1418"/>
              <a:gd name="T149" fmla="*/ 1086 w 1086"/>
              <a:gd name="T150" fmla="*/ 1418 h 1418"/>
            </a:gdLst>
            <a:ahLst/>
            <a:cxnLst>
              <a:cxn ang="T98">
                <a:pos x="T0" y="T1"/>
              </a:cxn>
              <a:cxn ang="T99">
                <a:pos x="T2" y="T3"/>
              </a:cxn>
              <a:cxn ang="T100">
                <a:pos x="T4" y="T5"/>
              </a:cxn>
              <a:cxn ang="T101">
                <a:pos x="T6" y="T7"/>
              </a:cxn>
              <a:cxn ang="T102">
                <a:pos x="T8" y="T9"/>
              </a:cxn>
              <a:cxn ang="T103">
                <a:pos x="T10" y="T11"/>
              </a:cxn>
              <a:cxn ang="T104">
                <a:pos x="T12" y="T13"/>
              </a:cxn>
              <a:cxn ang="T105">
                <a:pos x="T14" y="T15"/>
              </a:cxn>
              <a:cxn ang="T106">
                <a:pos x="T16" y="T17"/>
              </a:cxn>
              <a:cxn ang="T107">
                <a:pos x="T18" y="T19"/>
              </a:cxn>
              <a:cxn ang="T108">
                <a:pos x="T20" y="T21"/>
              </a:cxn>
              <a:cxn ang="T109">
                <a:pos x="T22" y="T23"/>
              </a:cxn>
              <a:cxn ang="T110">
                <a:pos x="T24" y="T25"/>
              </a:cxn>
              <a:cxn ang="T111">
                <a:pos x="T26" y="T27"/>
              </a:cxn>
              <a:cxn ang="T112">
                <a:pos x="T28" y="T29"/>
              </a:cxn>
              <a:cxn ang="T113">
                <a:pos x="T30" y="T31"/>
              </a:cxn>
              <a:cxn ang="T114">
                <a:pos x="T32" y="T33"/>
              </a:cxn>
              <a:cxn ang="T115">
                <a:pos x="T34" y="T35"/>
              </a:cxn>
              <a:cxn ang="T116">
                <a:pos x="T36" y="T37"/>
              </a:cxn>
              <a:cxn ang="T117">
                <a:pos x="T38" y="T39"/>
              </a:cxn>
              <a:cxn ang="T118">
                <a:pos x="T40" y="T41"/>
              </a:cxn>
              <a:cxn ang="T119">
                <a:pos x="T42" y="T43"/>
              </a:cxn>
              <a:cxn ang="T120">
                <a:pos x="T44" y="T45"/>
              </a:cxn>
              <a:cxn ang="T121">
                <a:pos x="T46" y="T47"/>
              </a:cxn>
              <a:cxn ang="T122">
                <a:pos x="T48" y="T49"/>
              </a:cxn>
              <a:cxn ang="T123">
                <a:pos x="T50" y="T51"/>
              </a:cxn>
              <a:cxn ang="T124">
                <a:pos x="T52" y="T53"/>
              </a:cxn>
              <a:cxn ang="T125">
                <a:pos x="T54" y="T55"/>
              </a:cxn>
              <a:cxn ang="T126">
                <a:pos x="T56" y="T57"/>
              </a:cxn>
              <a:cxn ang="T127">
                <a:pos x="T58" y="T59"/>
              </a:cxn>
              <a:cxn ang="T128">
                <a:pos x="T60" y="T61"/>
              </a:cxn>
              <a:cxn ang="T129">
                <a:pos x="T62" y="T63"/>
              </a:cxn>
              <a:cxn ang="T130">
                <a:pos x="T64" y="T65"/>
              </a:cxn>
              <a:cxn ang="T131">
                <a:pos x="T66" y="T67"/>
              </a:cxn>
              <a:cxn ang="T132">
                <a:pos x="T68" y="T69"/>
              </a:cxn>
              <a:cxn ang="T133">
                <a:pos x="T70" y="T71"/>
              </a:cxn>
              <a:cxn ang="T134">
                <a:pos x="T72" y="T73"/>
              </a:cxn>
              <a:cxn ang="T135">
                <a:pos x="T74" y="T75"/>
              </a:cxn>
              <a:cxn ang="T136">
                <a:pos x="T76" y="T77"/>
              </a:cxn>
              <a:cxn ang="T137">
                <a:pos x="T78" y="T79"/>
              </a:cxn>
              <a:cxn ang="T138">
                <a:pos x="T80" y="T81"/>
              </a:cxn>
              <a:cxn ang="T139">
                <a:pos x="T82" y="T83"/>
              </a:cxn>
              <a:cxn ang="T140">
                <a:pos x="T84" y="T85"/>
              </a:cxn>
              <a:cxn ang="T141">
                <a:pos x="T86" y="T87"/>
              </a:cxn>
              <a:cxn ang="T142">
                <a:pos x="T88" y="T89"/>
              </a:cxn>
              <a:cxn ang="T143">
                <a:pos x="T90" y="T91"/>
              </a:cxn>
              <a:cxn ang="T144">
                <a:pos x="T92" y="T93"/>
              </a:cxn>
              <a:cxn ang="T145">
                <a:pos x="T94" y="T95"/>
              </a:cxn>
              <a:cxn ang="T146">
                <a:pos x="T96" y="T97"/>
              </a:cxn>
            </a:cxnLst>
            <a:rect l="T147" t="T148" r="T149" b="T150"/>
            <a:pathLst>
              <a:path w="1086" h="1418" extrusionOk="0">
                <a:moveTo>
                  <a:pt x="167" y="154"/>
                </a:moveTo>
                <a:cubicBezTo>
                  <a:pt x="198" y="154"/>
                  <a:pt x="230" y="148"/>
                  <a:pt x="261" y="145"/>
                </a:cubicBezTo>
                <a:cubicBezTo>
                  <a:pt x="319" y="140"/>
                  <a:pt x="377" y="139"/>
                  <a:pt x="436" y="136"/>
                </a:cubicBezTo>
                <a:cubicBezTo>
                  <a:pt x="538" y="131"/>
                  <a:pt x="640" y="115"/>
                  <a:pt x="741" y="110"/>
                </a:cubicBezTo>
                <a:cubicBezTo>
                  <a:pt x="831" y="110"/>
                  <a:pt x="858" y="111"/>
                  <a:pt x="914" y="92"/>
                </a:cubicBezTo>
              </a:path>
              <a:path w="1086" h="1418" extrusionOk="0">
                <a:moveTo>
                  <a:pt x="120" y="198"/>
                </a:moveTo>
                <a:cubicBezTo>
                  <a:pt x="120" y="262"/>
                  <a:pt x="111" y="333"/>
                  <a:pt x="128" y="395"/>
                </a:cubicBezTo>
                <a:cubicBezTo>
                  <a:pt x="137" y="428"/>
                  <a:pt x="149" y="449"/>
                  <a:pt x="172" y="474"/>
                </a:cubicBezTo>
                <a:cubicBezTo>
                  <a:pt x="197" y="501"/>
                  <a:pt x="228" y="519"/>
                  <a:pt x="257" y="541"/>
                </a:cubicBezTo>
                <a:cubicBezTo>
                  <a:pt x="292" y="568"/>
                  <a:pt x="329" y="593"/>
                  <a:pt x="363" y="620"/>
                </a:cubicBezTo>
                <a:cubicBezTo>
                  <a:pt x="388" y="641"/>
                  <a:pt x="413" y="655"/>
                  <a:pt x="444" y="667"/>
                </a:cubicBezTo>
                <a:cubicBezTo>
                  <a:pt x="476" y="680"/>
                  <a:pt x="511" y="689"/>
                  <a:pt x="545" y="689"/>
                </a:cubicBezTo>
                <a:cubicBezTo>
                  <a:pt x="595" y="689"/>
                  <a:pt x="647" y="687"/>
                  <a:pt x="694" y="671"/>
                </a:cubicBezTo>
                <a:cubicBezTo>
                  <a:pt x="735" y="657"/>
                  <a:pt x="767" y="627"/>
                  <a:pt x="795" y="595"/>
                </a:cubicBezTo>
                <a:cubicBezTo>
                  <a:pt x="832" y="553"/>
                  <a:pt x="860" y="507"/>
                  <a:pt x="888" y="460"/>
                </a:cubicBezTo>
                <a:cubicBezTo>
                  <a:pt x="902" y="436"/>
                  <a:pt x="919" y="412"/>
                  <a:pt x="929" y="386"/>
                </a:cubicBezTo>
                <a:cubicBezTo>
                  <a:pt x="940" y="358"/>
                  <a:pt x="944" y="329"/>
                  <a:pt x="948" y="300"/>
                </a:cubicBezTo>
                <a:cubicBezTo>
                  <a:pt x="954" y="251"/>
                  <a:pt x="951" y="194"/>
                  <a:pt x="936" y="147"/>
                </a:cubicBezTo>
                <a:cubicBezTo>
                  <a:pt x="931" y="136"/>
                  <a:pt x="926" y="125"/>
                  <a:pt x="921" y="114"/>
                </a:cubicBezTo>
              </a:path>
              <a:path w="1086" h="1418" extrusionOk="0">
                <a:moveTo>
                  <a:pt x="188" y="1158"/>
                </a:moveTo>
                <a:cubicBezTo>
                  <a:pt x="196" y="1133"/>
                  <a:pt x="198" y="1109"/>
                  <a:pt x="204" y="1084"/>
                </a:cubicBezTo>
                <a:cubicBezTo>
                  <a:pt x="215" y="1043"/>
                  <a:pt x="224" y="1000"/>
                  <a:pt x="242" y="961"/>
                </a:cubicBezTo>
                <a:cubicBezTo>
                  <a:pt x="258" y="926"/>
                  <a:pt x="277" y="898"/>
                  <a:pt x="304" y="870"/>
                </a:cubicBezTo>
                <a:cubicBezTo>
                  <a:pt x="336" y="837"/>
                  <a:pt x="376" y="800"/>
                  <a:pt x="416" y="777"/>
                </a:cubicBezTo>
                <a:cubicBezTo>
                  <a:pt x="451" y="757"/>
                  <a:pt x="488" y="739"/>
                  <a:pt x="527" y="729"/>
                </a:cubicBezTo>
                <a:cubicBezTo>
                  <a:pt x="552" y="722"/>
                  <a:pt x="575" y="719"/>
                  <a:pt x="601" y="724"/>
                </a:cubicBezTo>
                <a:cubicBezTo>
                  <a:pt x="642" y="732"/>
                  <a:pt x="679" y="754"/>
                  <a:pt x="711" y="780"/>
                </a:cubicBezTo>
                <a:cubicBezTo>
                  <a:pt x="750" y="812"/>
                  <a:pt x="782" y="852"/>
                  <a:pt x="807" y="895"/>
                </a:cubicBezTo>
                <a:cubicBezTo>
                  <a:pt x="828" y="932"/>
                  <a:pt x="838" y="969"/>
                  <a:pt x="852" y="1007"/>
                </a:cubicBezTo>
                <a:cubicBezTo>
                  <a:pt x="862" y="1033"/>
                  <a:pt x="867" y="1051"/>
                  <a:pt x="867" y="1080"/>
                </a:cubicBezTo>
                <a:cubicBezTo>
                  <a:pt x="867" y="1101"/>
                  <a:pt x="868" y="1121"/>
                  <a:pt x="870" y="1142"/>
                </a:cubicBezTo>
              </a:path>
              <a:path w="1086" h="1418" extrusionOk="0">
                <a:moveTo>
                  <a:pt x="125" y="1251"/>
                </a:moveTo>
                <a:cubicBezTo>
                  <a:pt x="118" y="1253"/>
                  <a:pt x="110" y="1256"/>
                  <a:pt x="103" y="1258"/>
                </a:cubicBezTo>
                <a:cubicBezTo>
                  <a:pt x="132" y="1251"/>
                  <a:pt x="159" y="1242"/>
                  <a:pt x="188" y="1237"/>
                </a:cubicBezTo>
                <a:cubicBezTo>
                  <a:pt x="237" y="1229"/>
                  <a:pt x="287" y="1229"/>
                  <a:pt x="336" y="1231"/>
                </a:cubicBezTo>
                <a:cubicBezTo>
                  <a:pt x="447" y="1234"/>
                  <a:pt x="556" y="1255"/>
                  <a:pt x="667" y="1261"/>
                </a:cubicBezTo>
                <a:cubicBezTo>
                  <a:pt x="724" y="1264"/>
                  <a:pt x="770" y="1258"/>
                  <a:pt x="824" y="1242"/>
                </a:cubicBezTo>
                <a:cubicBezTo>
                  <a:pt x="856" y="1233"/>
                  <a:pt x="896" y="1213"/>
                  <a:pt x="930" y="1227"/>
                </a:cubicBezTo>
                <a:cubicBezTo>
                  <a:pt x="947" y="1227"/>
                  <a:pt x="955" y="1230"/>
                  <a:pt x="961" y="1246"/>
                </a:cubicBezTo>
              </a:path>
              <a:path w="1086" h="1418" extrusionOk="0">
                <a:moveTo>
                  <a:pt x="103" y="3"/>
                </a:moveTo>
                <a:cubicBezTo>
                  <a:pt x="84" y="49"/>
                  <a:pt x="80" y="88"/>
                  <a:pt x="73" y="138"/>
                </a:cubicBezTo>
                <a:cubicBezTo>
                  <a:pt x="58" y="247"/>
                  <a:pt x="45" y="357"/>
                  <a:pt x="36" y="467"/>
                </a:cubicBezTo>
                <a:cubicBezTo>
                  <a:pt x="15" y="720"/>
                  <a:pt x="-18" y="985"/>
                  <a:pt x="6" y="1239"/>
                </a:cubicBezTo>
                <a:cubicBezTo>
                  <a:pt x="7" y="1252"/>
                  <a:pt x="13" y="1335"/>
                  <a:pt x="45" y="1330"/>
                </a:cubicBezTo>
                <a:cubicBezTo>
                  <a:pt x="47" y="1324"/>
                  <a:pt x="49" y="1317"/>
                  <a:pt x="51" y="1311"/>
                </a:cubicBezTo>
              </a:path>
              <a:path w="1086" h="1418" extrusionOk="0">
                <a:moveTo>
                  <a:pt x="1071" y="64"/>
                </a:moveTo>
                <a:cubicBezTo>
                  <a:pt x="1067" y="65"/>
                  <a:pt x="1062" y="65"/>
                  <a:pt x="1058" y="66"/>
                </a:cubicBezTo>
              </a:path>
              <a:path w="1086" h="1418" extrusionOk="0">
                <a:moveTo>
                  <a:pt x="1085" y="29"/>
                </a:moveTo>
                <a:cubicBezTo>
                  <a:pt x="1071" y="15"/>
                  <a:pt x="1067" y="11"/>
                  <a:pt x="1060" y="0"/>
                </a:cubicBezTo>
                <a:cubicBezTo>
                  <a:pt x="1070" y="26"/>
                  <a:pt x="1081" y="52"/>
                  <a:pt x="1082" y="88"/>
                </a:cubicBezTo>
                <a:cubicBezTo>
                  <a:pt x="1084" y="162"/>
                  <a:pt x="1078" y="240"/>
                  <a:pt x="1073" y="314"/>
                </a:cubicBezTo>
                <a:cubicBezTo>
                  <a:pt x="1063" y="445"/>
                  <a:pt x="1057" y="577"/>
                  <a:pt x="1045" y="708"/>
                </a:cubicBezTo>
                <a:cubicBezTo>
                  <a:pt x="1027" y="903"/>
                  <a:pt x="1014" y="1102"/>
                  <a:pt x="980" y="1295"/>
                </a:cubicBezTo>
                <a:cubicBezTo>
                  <a:pt x="976" y="1318"/>
                  <a:pt x="974" y="1382"/>
                  <a:pt x="955" y="1400"/>
                </a:cubicBezTo>
                <a:cubicBezTo>
                  <a:pt x="945" y="1419"/>
                  <a:pt x="942" y="1422"/>
                  <a:pt x="943" y="1392"/>
                </a:cubicBezTo>
              </a:path>
              <a:path w="1086" h="1418" extrusionOk="0">
                <a:moveTo>
                  <a:pt x="451" y="604"/>
                </a:moveTo>
                <a:cubicBezTo>
                  <a:pt x="427" y="604"/>
                  <a:pt x="420" y="604"/>
                  <a:pt x="405" y="607"/>
                </a:cubicBezTo>
              </a:path>
              <a:path w="1086" h="1418" extrusionOk="0">
                <a:moveTo>
                  <a:pt x="544" y="527"/>
                </a:moveTo>
                <a:cubicBezTo>
                  <a:pt x="501" y="535"/>
                  <a:pt x="459" y="546"/>
                  <a:pt x="417" y="555"/>
                </a:cubicBezTo>
                <a:cubicBezTo>
                  <a:pt x="388" y="562"/>
                  <a:pt x="358" y="568"/>
                  <a:pt x="329" y="574"/>
                </a:cubicBezTo>
              </a:path>
              <a:path w="1086" h="1418" extrusionOk="0">
                <a:moveTo>
                  <a:pt x="598" y="457"/>
                </a:moveTo>
                <a:cubicBezTo>
                  <a:pt x="551" y="460"/>
                  <a:pt x="507" y="467"/>
                  <a:pt x="461" y="474"/>
                </a:cubicBezTo>
                <a:cubicBezTo>
                  <a:pt x="438" y="477"/>
                  <a:pt x="415" y="482"/>
                  <a:pt x="392" y="489"/>
                </a:cubicBezTo>
                <a:cubicBezTo>
                  <a:pt x="372" y="495"/>
                  <a:pt x="371" y="497"/>
                  <a:pt x="405" y="494"/>
                </a:cubicBezTo>
              </a:path>
              <a:path w="1086" h="1418" extrusionOk="0">
                <a:moveTo>
                  <a:pt x="713" y="419"/>
                </a:moveTo>
                <a:cubicBezTo>
                  <a:pt x="677" y="416"/>
                  <a:pt x="656" y="421"/>
                  <a:pt x="621" y="430"/>
                </a:cubicBezTo>
                <a:cubicBezTo>
                  <a:pt x="592" y="438"/>
                  <a:pt x="563" y="447"/>
                  <a:pt x="536" y="461"/>
                </a:cubicBezTo>
                <a:cubicBezTo>
                  <a:pt x="511" y="474"/>
                  <a:pt x="502" y="487"/>
                  <a:pt x="533" y="489"/>
                </a:cubicBezTo>
              </a:path>
              <a:path w="1086" h="1418" extrusionOk="0">
                <a:moveTo>
                  <a:pt x="589" y="564"/>
                </a:moveTo>
                <a:cubicBezTo>
                  <a:pt x="548" y="567"/>
                  <a:pt x="512" y="571"/>
                  <a:pt x="472" y="576"/>
                </a:cubicBezTo>
                <a:cubicBezTo>
                  <a:pt x="497" y="608"/>
                  <a:pt x="531" y="601"/>
                  <a:pt x="573" y="607"/>
                </a:cubicBezTo>
                <a:cubicBezTo>
                  <a:pt x="612" y="612"/>
                  <a:pt x="650" y="616"/>
                  <a:pt x="689" y="617"/>
                </a:cubicBezTo>
                <a:cubicBezTo>
                  <a:pt x="718" y="618"/>
                  <a:pt x="730" y="606"/>
                  <a:pt x="755" y="595"/>
                </a:cubicBezTo>
                <a:cubicBezTo>
                  <a:pt x="759" y="594"/>
                  <a:pt x="764" y="592"/>
                  <a:pt x="768" y="591"/>
                </a:cubicBezTo>
                <a:cubicBezTo>
                  <a:pt x="718" y="606"/>
                  <a:pt x="666" y="616"/>
                  <a:pt x="614" y="626"/>
                </a:cubicBezTo>
                <a:cubicBezTo>
                  <a:pt x="576" y="633"/>
                  <a:pt x="536" y="642"/>
                  <a:pt x="498" y="646"/>
                </a:cubicBezTo>
                <a:cubicBezTo>
                  <a:pt x="549" y="646"/>
                  <a:pt x="598" y="640"/>
                  <a:pt x="649" y="633"/>
                </a:cubicBezTo>
                <a:cubicBezTo>
                  <a:pt x="702" y="626"/>
                  <a:pt x="755" y="624"/>
                  <a:pt x="808" y="618"/>
                </a:cubicBezTo>
                <a:cubicBezTo>
                  <a:pt x="763" y="607"/>
                  <a:pt x="717" y="599"/>
                  <a:pt x="671" y="592"/>
                </a:cubicBezTo>
                <a:cubicBezTo>
                  <a:pt x="638" y="587"/>
                  <a:pt x="612" y="582"/>
                  <a:pt x="582" y="568"/>
                </a:cubicBezTo>
              </a:path>
              <a:path w="1086" h="1418" extrusionOk="0">
                <a:moveTo>
                  <a:pt x="623" y="524"/>
                </a:moveTo>
                <a:cubicBezTo>
                  <a:pt x="565" y="536"/>
                  <a:pt x="509" y="543"/>
                  <a:pt x="450" y="551"/>
                </a:cubicBezTo>
                <a:cubicBezTo>
                  <a:pt x="513" y="529"/>
                  <a:pt x="575" y="513"/>
                  <a:pt x="638" y="492"/>
                </a:cubicBezTo>
              </a:path>
              <a:path w="1086" h="1418" extrusionOk="0">
                <a:moveTo>
                  <a:pt x="741" y="454"/>
                </a:moveTo>
                <a:cubicBezTo>
                  <a:pt x="662" y="469"/>
                  <a:pt x="582" y="477"/>
                  <a:pt x="502" y="489"/>
                </a:cubicBezTo>
                <a:cubicBezTo>
                  <a:pt x="478" y="493"/>
                  <a:pt x="284" y="523"/>
                  <a:pt x="354" y="530"/>
                </a:cubicBezTo>
                <a:cubicBezTo>
                  <a:pt x="411" y="536"/>
                  <a:pt x="473" y="528"/>
                  <a:pt x="529" y="523"/>
                </a:cubicBezTo>
                <a:cubicBezTo>
                  <a:pt x="615" y="516"/>
                  <a:pt x="702" y="512"/>
                  <a:pt x="788" y="505"/>
                </a:cubicBezTo>
                <a:cubicBezTo>
                  <a:pt x="799" y="504"/>
                  <a:pt x="923" y="499"/>
                  <a:pt x="892" y="499"/>
                </a:cubicBezTo>
                <a:cubicBezTo>
                  <a:pt x="806" y="500"/>
                  <a:pt x="719" y="508"/>
                  <a:pt x="633" y="514"/>
                </a:cubicBezTo>
                <a:cubicBezTo>
                  <a:pt x="528" y="521"/>
                  <a:pt x="422" y="528"/>
                  <a:pt x="317" y="535"/>
                </a:cubicBezTo>
                <a:cubicBezTo>
                  <a:pt x="302" y="537"/>
                  <a:pt x="288" y="539"/>
                  <a:pt x="273" y="541"/>
                </a:cubicBezTo>
                <a:cubicBezTo>
                  <a:pt x="196" y="537"/>
                  <a:pt x="393" y="527"/>
                  <a:pt x="410" y="526"/>
                </a:cubicBezTo>
                <a:cubicBezTo>
                  <a:pt x="510" y="519"/>
                  <a:pt x="611" y="513"/>
                  <a:pt x="711" y="505"/>
                </a:cubicBezTo>
                <a:cubicBezTo>
                  <a:pt x="736" y="503"/>
                  <a:pt x="855" y="510"/>
                  <a:pt x="876" y="492"/>
                </a:cubicBezTo>
                <a:cubicBezTo>
                  <a:pt x="895" y="476"/>
                  <a:pt x="825" y="486"/>
                  <a:pt x="804" y="499"/>
                </a:cubicBezTo>
                <a:cubicBezTo>
                  <a:pt x="776" y="516"/>
                  <a:pt x="757" y="520"/>
                  <a:pt x="724" y="527"/>
                </a:cubicBezTo>
                <a:cubicBezTo>
                  <a:pt x="683" y="536"/>
                  <a:pt x="641" y="537"/>
                  <a:pt x="599" y="538"/>
                </a:cubicBezTo>
                <a:cubicBezTo>
                  <a:pt x="581" y="538"/>
                  <a:pt x="572" y="538"/>
                  <a:pt x="594" y="535"/>
                </a:cubicBezTo>
                <a:cubicBezTo>
                  <a:pt x="643" y="525"/>
                  <a:pt x="692" y="524"/>
                  <a:pt x="742" y="520"/>
                </a:cubicBezTo>
                <a:cubicBezTo>
                  <a:pt x="748" y="520"/>
                  <a:pt x="860" y="510"/>
                  <a:pt x="808" y="505"/>
                </a:cubicBezTo>
                <a:cubicBezTo>
                  <a:pt x="737" y="498"/>
                  <a:pt x="662" y="500"/>
                  <a:pt x="591" y="501"/>
                </a:cubicBezTo>
                <a:cubicBezTo>
                  <a:pt x="495" y="502"/>
                  <a:pt x="393" y="501"/>
                  <a:pt x="298" y="520"/>
                </a:cubicBezTo>
                <a:cubicBezTo>
                  <a:pt x="292" y="522"/>
                  <a:pt x="286" y="525"/>
                  <a:pt x="280" y="527"/>
                </a:cubicBezTo>
                <a:cubicBezTo>
                  <a:pt x="341" y="542"/>
                  <a:pt x="394" y="537"/>
                  <a:pt x="458" y="533"/>
                </a:cubicBezTo>
                <a:cubicBezTo>
                  <a:pt x="548" y="528"/>
                  <a:pt x="637" y="520"/>
                  <a:pt x="726" y="507"/>
                </a:cubicBezTo>
                <a:cubicBezTo>
                  <a:pt x="735" y="506"/>
                  <a:pt x="899" y="476"/>
                  <a:pt x="898" y="473"/>
                </a:cubicBezTo>
                <a:cubicBezTo>
                  <a:pt x="889" y="445"/>
                  <a:pt x="754" y="459"/>
                  <a:pt x="735" y="460"/>
                </a:cubicBezTo>
                <a:cubicBezTo>
                  <a:pt x="654" y="462"/>
                  <a:pt x="572" y="468"/>
                  <a:pt x="491" y="476"/>
                </a:cubicBezTo>
                <a:cubicBezTo>
                  <a:pt x="473" y="478"/>
                  <a:pt x="454" y="480"/>
                  <a:pt x="436" y="482"/>
                </a:cubicBezTo>
                <a:cubicBezTo>
                  <a:pt x="391" y="488"/>
                  <a:pt x="256" y="495"/>
                  <a:pt x="301" y="502"/>
                </a:cubicBezTo>
                <a:cubicBezTo>
                  <a:pt x="352" y="510"/>
                  <a:pt x="420" y="489"/>
                  <a:pt x="470" y="482"/>
                </a:cubicBezTo>
                <a:cubicBezTo>
                  <a:pt x="554" y="470"/>
                  <a:pt x="639" y="461"/>
                  <a:pt x="723" y="452"/>
                </a:cubicBezTo>
                <a:cubicBezTo>
                  <a:pt x="737" y="451"/>
                  <a:pt x="752" y="449"/>
                  <a:pt x="766" y="448"/>
                </a:cubicBezTo>
                <a:cubicBezTo>
                  <a:pt x="830" y="451"/>
                  <a:pt x="664" y="463"/>
                  <a:pt x="654" y="464"/>
                </a:cubicBezTo>
                <a:cubicBezTo>
                  <a:pt x="565" y="472"/>
                  <a:pt x="472" y="492"/>
                  <a:pt x="383" y="496"/>
                </a:cubicBezTo>
                <a:cubicBezTo>
                  <a:pt x="363" y="495"/>
                  <a:pt x="342" y="493"/>
                  <a:pt x="322" y="492"/>
                </a:cubicBezTo>
              </a:path>
              <a:path w="1086" h="1418" extrusionOk="0">
                <a:moveTo>
                  <a:pt x="544" y="726"/>
                </a:moveTo>
                <a:cubicBezTo>
                  <a:pt x="569" y="755"/>
                  <a:pt x="555" y="749"/>
                  <a:pt x="539" y="776"/>
                </a:cubicBezTo>
                <a:cubicBezTo>
                  <a:pt x="529" y="793"/>
                  <a:pt x="545" y="821"/>
                  <a:pt x="544" y="840"/>
                </a:cubicBezTo>
                <a:cubicBezTo>
                  <a:pt x="543" y="861"/>
                  <a:pt x="530" y="886"/>
                  <a:pt x="523" y="905"/>
                </a:cubicBezTo>
                <a:cubicBezTo>
                  <a:pt x="514" y="928"/>
                  <a:pt x="506" y="953"/>
                  <a:pt x="504" y="977"/>
                </a:cubicBezTo>
                <a:cubicBezTo>
                  <a:pt x="502" y="994"/>
                  <a:pt x="505" y="1009"/>
                  <a:pt x="508" y="1026"/>
                </a:cubicBezTo>
              </a:path>
              <a:path w="1086" h="1418" extrusionOk="0">
                <a:moveTo>
                  <a:pt x="554" y="874"/>
                </a:moveTo>
                <a:cubicBezTo>
                  <a:pt x="551" y="904"/>
                  <a:pt x="547" y="933"/>
                  <a:pt x="545" y="962"/>
                </a:cubicBezTo>
                <a:cubicBezTo>
                  <a:pt x="544" y="991"/>
                  <a:pt x="540" y="1015"/>
                  <a:pt x="535" y="1043"/>
                </a:cubicBezTo>
                <a:cubicBezTo>
                  <a:pt x="530" y="1071"/>
                  <a:pt x="527" y="1098"/>
                  <a:pt x="522" y="1126"/>
                </a:cubicBezTo>
                <a:cubicBezTo>
                  <a:pt x="520" y="1140"/>
                  <a:pt x="501" y="1190"/>
                  <a:pt x="522" y="1158"/>
                </a:cubicBezTo>
              </a:path>
              <a:path w="1086" h="1418" extrusionOk="0">
                <a:moveTo>
                  <a:pt x="680" y="1218"/>
                </a:moveTo>
                <a:cubicBezTo>
                  <a:pt x="706" y="1213"/>
                  <a:pt x="733" y="1208"/>
                  <a:pt x="758" y="1198"/>
                </a:cubicBezTo>
                <a:cubicBezTo>
                  <a:pt x="778" y="1190"/>
                  <a:pt x="797" y="1188"/>
                  <a:pt x="818" y="1184"/>
                </a:cubicBezTo>
                <a:cubicBezTo>
                  <a:pt x="775" y="1179"/>
                  <a:pt x="732" y="1180"/>
                  <a:pt x="689" y="1177"/>
                </a:cubicBezTo>
                <a:cubicBezTo>
                  <a:pt x="607" y="1172"/>
                  <a:pt x="527" y="1177"/>
                  <a:pt x="445" y="1180"/>
                </a:cubicBezTo>
                <a:cubicBezTo>
                  <a:pt x="382" y="1182"/>
                  <a:pt x="324" y="1188"/>
                  <a:pt x="263" y="1203"/>
                </a:cubicBezTo>
                <a:cubicBezTo>
                  <a:pt x="256" y="1205"/>
                  <a:pt x="248" y="1207"/>
                  <a:pt x="241" y="1209"/>
                </a:cubicBezTo>
                <a:cubicBezTo>
                  <a:pt x="295" y="1218"/>
                  <a:pt x="347" y="1206"/>
                  <a:pt x="402" y="1199"/>
                </a:cubicBezTo>
                <a:cubicBezTo>
                  <a:pt x="485" y="1189"/>
                  <a:pt x="566" y="1173"/>
                  <a:pt x="649" y="1168"/>
                </a:cubicBezTo>
                <a:cubicBezTo>
                  <a:pt x="684" y="1166"/>
                  <a:pt x="715" y="1165"/>
                  <a:pt x="749" y="1159"/>
                </a:cubicBezTo>
                <a:cubicBezTo>
                  <a:pt x="698" y="1153"/>
                  <a:pt x="648" y="1148"/>
                  <a:pt x="597" y="1146"/>
                </a:cubicBezTo>
                <a:cubicBezTo>
                  <a:pt x="534" y="1144"/>
                  <a:pt x="473" y="1140"/>
                  <a:pt x="410" y="1140"/>
                </a:cubicBezTo>
                <a:cubicBezTo>
                  <a:pt x="371" y="1140"/>
                  <a:pt x="338" y="1141"/>
                  <a:pt x="301" y="1152"/>
                </a:cubicBezTo>
                <a:cubicBezTo>
                  <a:pt x="366" y="1161"/>
                  <a:pt x="433" y="1161"/>
                  <a:pt x="499" y="1159"/>
                </a:cubicBezTo>
                <a:cubicBezTo>
                  <a:pt x="582" y="1156"/>
                  <a:pt x="665" y="1155"/>
                  <a:pt x="748" y="1149"/>
                </a:cubicBezTo>
                <a:cubicBezTo>
                  <a:pt x="779" y="1146"/>
                  <a:pt x="786" y="1145"/>
                  <a:pt x="805" y="1143"/>
                </a:cubicBezTo>
                <a:cubicBezTo>
                  <a:pt x="764" y="1124"/>
                  <a:pt x="712" y="1123"/>
                  <a:pt x="667" y="1121"/>
                </a:cubicBezTo>
                <a:cubicBezTo>
                  <a:pt x="580" y="1117"/>
                  <a:pt x="492" y="1115"/>
                  <a:pt x="405" y="1114"/>
                </a:cubicBezTo>
                <a:cubicBezTo>
                  <a:pt x="347" y="1114"/>
                  <a:pt x="179" y="1085"/>
                  <a:pt x="230" y="1114"/>
                </a:cubicBezTo>
                <a:cubicBezTo>
                  <a:pt x="259" y="1117"/>
                  <a:pt x="269" y="1118"/>
                  <a:pt x="288" y="1109"/>
                </a:cubicBezTo>
              </a:path>
            </a:pathLst>
          </a:custGeom>
          <a:noFill/>
          <a:ln w="19050" cap="rnd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6465" name="Text Box 180"/>
          <p:cNvSpPr txBox="1">
            <a:spLocks noChangeArrowheads="1"/>
          </p:cNvSpPr>
          <p:nvPr/>
        </p:nvSpPr>
        <p:spPr bwMode="auto">
          <a:xfrm>
            <a:off x="7391400" y="914400"/>
            <a:ext cx="2825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 b="1">
                <a:solidFill>
                  <a:srgbClr val="FF0000"/>
                </a:solidFill>
                <a:latin typeface="Felt Tip Roman" panose="02000400000000000000" pitchFamily="2" charset="0"/>
              </a:rPr>
              <a:t>?</a:t>
            </a:r>
          </a:p>
        </p:txBody>
      </p:sp>
      <p:sp>
        <p:nvSpPr>
          <p:cNvPr id="16466" name="Ink 98"/>
          <p:cNvSpPr>
            <a:spLocks noRot="1" noChangeAspect="1" noEditPoints="1" noChangeArrowheads="1" noChangeShapeType="1" noTextEdit="1"/>
          </p:cNvSpPr>
          <p:nvPr/>
        </p:nvSpPr>
        <p:spPr bwMode="auto">
          <a:xfrm>
            <a:off x="7715250" y="1066800"/>
            <a:ext cx="304800" cy="74613"/>
          </a:xfrm>
          <a:custGeom>
            <a:avLst/>
            <a:gdLst>
              <a:gd name="T0" fmla="*/ 2147483646 w 909"/>
              <a:gd name="T1" fmla="*/ 2147483646 h 219"/>
              <a:gd name="T2" fmla="*/ 2147483646 w 909"/>
              <a:gd name="T3" fmla="*/ 2147483646 h 219"/>
              <a:gd name="T4" fmla="*/ 2147483646 w 909"/>
              <a:gd name="T5" fmla="*/ 2147483646 h 219"/>
              <a:gd name="T6" fmla="*/ 2147483646 w 909"/>
              <a:gd name="T7" fmla="*/ 2147483646 h 219"/>
              <a:gd name="T8" fmla="*/ 2147483646 w 909"/>
              <a:gd name="T9" fmla="*/ 2147483646 h 219"/>
              <a:gd name="T10" fmla="*/ 2147483646 w 909"/>
              <a:gd name="T11" fmla="*/ 2147483646 h 219"/>
              <a:gd name="T12" fmla="*/ 2147483646 w 909"/>
              <a:gd name="T13" fmla="*/ 2147483646 h 219"/>
              <a:gd name="T14" fmla="*/ 2147483646 w 909"/>
              <a:gd name="T15" fmla="*/ 0 h 219"/>
              <a:gd name="T16" fmla="*/ 2147483646 w 909"/>
              <a:gd name="T17" fmla="*/ 2147483646 h 219"/>
              <a:gd name="T18" fmla="*/ 2147483646 w 909"/>
              <a:gd name="T19" fmla="*/ 2147483646 h 219"/>
              <a:gd name="T20" fmla="*/ 2147483646 w 909"/>
              <a:gd name="T21" fmla="*/ 2147483646 h 219"/>
              <a:gd name="T22" fmla="*/ 2147483646 w 909"/>
              <a:gd name="T23" fmla="*/ 2147483646 h 219"/>
              <a:gd name="T24" fmla="*/ 0 w 909"/>
              <a:gd name="T25" fmla="*/ 2147483646 h 219"/>
              <a:gd name="T26" fmla="*/ 2147483646 w 909"/>
              <a:gd name="T27" fmla="*/ 2147483646 h 219"/>
              <a:gd name="T28" fmla="*/ 2147483646 w 909"/>
              <a:gd name="T29" fmla="*/ 2147483646 h 219"/>
              <a:gd name="T30" fmla="*/ 2147483646 w 909"/>
              <a:gd name="T31" fmla="*/ 2147483646 h 219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w 909"/>
              <a:gd name="T49" fmla="*/ 0 h 219"/>
              <a:gd name="T50" fmla="*/ 909 w 909"/>
              <a:gd name="T51" fmla="*/ 219 h 219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T48" t="T49" r="T50" b="T51"/>
            <a:pathLst>
              <a:path w="909" h="219" extrusionOk="0">
                <a:moveTo>
                  <a:pt x="908" y="134"/>
                </a:moveTo>
                <a:cubicBezTo>
                  <a:pt x="885" y="131"/>
                  <a:pt x="868" y="121"/>
                  <a:pt x="847" y="118"/>
                </a:cubicBezTo>
                <a:cubicBezTo>
                  <a:pt x="817" y="114"/>
                  <a:pt x="787" y="114"/>
                  <a:pt x="757" y="111"/>
                </a:cubicBezTo>
                <a:cubicBezTo>
                  <a:pt x="704" y="106"/>
                  <a:pt x="651" y="103"/>
                  <a:pt x="598" y="99"/>
                </a:cubicBezTo>
                <a:cubicBezTo>
                  <a:pt x="527" y="94"/>
                  <a:pt x="457" y="94"/>
                  <a:pt x="386" y="93"/>
                </a:cubicBezTo>
                <a:cubicBezTo>
                  <a:pt x="301" y="92"/>
                  <a:pt x="216" y="92"/>
                  <a:pt x="131" y="97"/>
                </a:cubicBezTo>
                <a:cubicBezTo>
                  <a:pt x="84" y="100"/>
                  <a:pt x="96" y="87"/>
                  <a:pt x="139" y="84"/>
                </a:cubicBezTo>
              </a:path>
              <a:path w="909" h="219" extrusionOk="0">
                <a:moveTo>
                  <a:pt x="228" y="0"/>
                </a:moveTo>
                <a:cubicBezTo>
                  <a:pt x="225" y="5"/>
                  <a:pt x="223" y="9"/>
                  <a:pt x="220" y="14"/>
                </a:cubicBezTo>
                <a:cubicBezTo>
                  <a:pt x="256" y="-12"/>
                  <a:pt x="187" y="30"/>
                  <a:pt x="181" y="33"/>
                </a:cubicBezTo>
                <a:cubicBezTo>
                  <a:pt x="161" y="44"/>
                  <a:pt x="142" y="55"/>
                  <a:pt x="122" y="67"/>
                </a:cubicBezTo>
                <a:cubicBezTo>
                  <a:pt x="94" y="83"/>
                  <a:pt x="63" y="98"/>
                  <a:pt x="34" y="112"/>
                </a:cubicBezTo>
                <a:cubicBezTo>
                  <a:pt x="18" y="119"/>
                  <a:pt x="11" y="122"/>
                  <a:pt x="0" y="127"/>
                </a:cubicBezTo>
                <a:cubicBezTo>
                  <a:pt x="19" y="146"/>
                  <a:pt x="30" y="143"/>
                  <a:pt x="56" y="152"/>
                </a:cubicBezTo>
                <a:cubicBezTo>
                  <a:pt x="78" y="160"/>
                  <a:pt x="101" y="167"/>
                  <a:pt x="122" y="177"/>
                </a:cubicBezTo>
                <a:cubicBezTo>
                  <a:pt x="153" y="192"/>
                  <a:pt x="182" y="208"/>
                  <a:pt x="214" y="218"/>
                </a:cubicBezTo>
              </a:path>
            </a:pathLst>
          </a:custGeom>
          <a:noFill/>
          <a:ln w="28575" cap="rnd" cmpd="sng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1">
            <p14:nvContentPartPr>
              <p14:cNvPr id="167" name="Ink 111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3568700" y="3035300"/>
              <a:ext cx="1803400" cy="1828800"/>
            </p14:xfrm>
          </p:contentPart>
        </mc:Choice>
        <mc:Fallback xmlns="">
          <p:pic>
            <p:nvPicPr>
              <p:cNvPr id="167" name="Ink 111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32"/>
              <a:stretch>
                <a:fillRect/>
              </a:stretch>
            </p:blipFill>
            <p:spPr>
              <a:xfrm>
                <a:off x="3559341" y="3025940"/>
                <a:ext cx="1822118" cy="1847520"/>
              </a:xfrm>
              <a:prstGeom prst="rect">
                <a:avLst/>
              </a:prstGeom>
            </p:spPr>
          </p:pic>
        </mc:Fallback>
      </mc:AlternateContent>
      <p:grpSp>
        <p:nvGrpSpPr>
          <p:cNvPr id="168" name="Group 144"/>
          <p:cNvGrpSpPr>
            <a:grpSpLocks/>
          </p:cNvGrpSpPr>
          <p:nvPr/>
        </p:nvGrpSpPr>
        <p:grpSpPr bwMode="auto">
          <a:xfrm>
            <a:off x="1752600" y="2209800"/>
            <a:ext cx="5638800" cy="3581400"/>
            <a:chOff x="4724400" y="1752600"/>
            <a:chExt cx="1103313" cy="3248526"/>
          </a:xfrm>
        </p:grpSpPr>
        <p:grpSp>
          <p:nvGrpSpPr>
            <p:cNvPr id="169" name="Group 145"/>
            <p:cNvGrpSpPr>
              <a:grpSpLocks/>
            </p:cNvGrpSpPr>
            <p:nvPr/>
          </p:nvGrpSpPr>
          <p:grpSpPr bwMode="auto">
            <a:xfrm>
              <a:off x="4724400" y="1752600"/>
              <a:ext cx="1103313" cy="3170238"/>
              <a:chOff x="4114800" y="1371600"/>
              <a:chExt cx="1103313" cy="3170238"/>
            </a:xfrm>
          </p:grpSpPr>
          <p:sp>
            <p:nvSpPr>
              <p:cNvPr id="172" name="Ink 131"/>
              <p:cNvSpPr>
                <a:spLocks noRot="1" noChangeAspect="1" noEditPoints="1" noChangeArrowheads="1" noChangeShapeType="1" noTextEdit="1"/>
              </p:cNvSpPr>
              <p:nvPr/>
            </p:nvSpPr>
            <p:spPr bwMode="auto">
              <a:xfrm>
                <a:off x="4114800" y="1371600"/>
                <a:ext cx="36513" cy="3170238"/>
              </a:xfrm>
              <a:custGeom>
                <a:avLst/>
                <a:gdLst>
                  <a:gd name="T0" fmla="*/ 2147483646 w 123"/>
                  <a:gd name="T1" fmla="*/ 0 h 8809"/>
                  <a:gd name="T2" fmla="*/ 2147483646 w 123"/>
                  <a:gd name="T3" fmla="*/ 2147483646 h 8809"/>
                  <a:gd name="T4" fmla="*/ 2147483646 w 123"/>
                  <a:gd name="T5" fmla="*/ 2147483646 h 8809"/>
                  <a:gd name="T6" fmla="*/ 2147483646 w 123"/>
                  <a:gd name="T7" fmla="*/ 2147483646 h 8809"/>
                  <a:gd name="T8" fmla="*/ 2147483646 w 123"/>
                  <a:gd name="T9" fmla="*/ 2147483646 h 8809"/>
                  <a:gd name="T10" fmla="*/ 2147483646 w 123"/>
                  <a:gd name="T11" fmla="*/ 2147483646 h 8809"/>
                  <a:gd name="T12" fmla="*/ 2147483646 w 123"/>
                  <a:gd name="T13" fmla="*/ 2147483646 h 8809"/>
                  <a:gd name="T14" fmla="*/ 0 w 123"/>
                  <a:gd name="T15" fmla="*/ 2147483646 h 8809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23"/>
                  <a:gd name="T25" fmla="*/ 0 h 8809"/>
                  <a:gd name="T26" fmla="*/ 123 w 123"/>
                  <a:gd name="T27" fmla="*/ 8809 h 8809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23" h="8809" extrusionOk="0">
                    <a:moveTo>
                      <a:pt x="122" y="0"/>
                    </a:moveTo>
                    <a:cubicBezTo>
                      <a:pt x="51" y="468"/>
                      <a:pt x="43" y="938"/>
                      <a:pt x="42" y="1411"/>
                    </a:cubicBezTo>
                    <a:cubicBezTo>
                      <a:pt x="40" y="2128"/>
                      <a:pt x="29" y="2835"/>
                      <a:pt x="58" y="3551"/>
                    </a:cubicBezTo>
                    <a:cubicBezTo>
                      <a:pt x="78" y="4047"/>
                      <a:pt x="63" y="4548"/>
                      <a:pt x="58" y="5045"/>
                    </a:cubicBezTo>
                    <a:cubicBezTo>
                      <a:pt x="53" y="5535"/>
                      <a:pt x="48" y="6015"/>
                      <a:pt x="68" y="6504"/>
                    </a:cubicBezTo>
                    <a:cubicBezTo>
                      <a:pt x="82" y="6853"/>
                      <a:pt x="65" y="7212"/>
                      <a:pt x="52" y="7561"/>
                    </a:cubicBezTo>
                    <a:cubicBezTo>
                      <a:pt x="38" y="7928"/>
                      <a:pt x="47" y="8295"/>
                      <a:pt x="27" y="8661"/>
                    </a:cubicBezTo>
                    <a:cubicBezTo>
                      <a:pt x="24" y="8710"/>
                      <a:pt x="5" y="8780"/>
                      <a:pt x="0" y="8808"/>
                    </a:cubicBezTo>
                  </a:path>
                </a:pathLst>
              </a:custGeom>
              <a:noFill/>
              <a:ln w="28575" cap="rnd" cmpd="sng">
                <a:solidFill>
                  <a:srgbClr val="008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3" name="Ink 131"/>
              <p:cNvSpPr>
                <a:spLocks noRot="1" noChangeAspect="1" noEditPoints="1" noChangeArrowheads="1" noChangeShapeType="1" noTextEdit="1"/>
              </p:cNvSpPr>
              <p:nvPr/>
            </p:nvSpPr>
            <p:spPr bwMode="auto">
              <a:xfrm>
                <a:off x="5181600" y="1371600"/>
                <a:ext cx="36513" cy="3170238"/>
              </a:xfrm>
              <a:custGeom>
                <a:avLst/>
                <a:gdLst>
                  <a:gd name="T0" fmla="*/ 2147483646 w 123"/>
                  <a:gd name="T1" fmla="*/ 0 h 8809"/>
                  <a:gd name="T2" fmla="*/ 2147483646 w 123"/>
                  <a:gd name="T3" fmla="*/ 2147483646 h 8809"/>
                  <a:gd name="T4" fmla="*/ 2147483646 w 123"/>
                  <a:gd name="T5" fmla="*/ 2147483646 h 8809"/>
                  <a:gd name="T6" fmla="*/ 2147483646 w 123"/>
                  <a:gd name="T7" fmla="*/ 2147483646 h 8809"/>
                  <a:gd name="T8" fmla="*/ 2147483646 w 123"/>
                  <a:gd name="T9" fmla="*/ 2147483646 h 8809"/>
                  <a:gd name="T10" fmla="*/ 2147483646 w 123"/>
                  <a:gd name="T11" fmla="*/ 2147483646 h 8809"/>
                  <a:gd name="T12" fmla="*/ 2147483646 w 123"/>
                  <a:gd name="T13" fmla="*/ 2147483646 h 8809"/>
                  <a:gd name="T14" fmla="*/ 0 w 123"/>
                  <a:gd name="T15" fmla="*/ 2147483646 h 8809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23"/>
                  <a:gd name="T25" fmla="*/ 0 h 8809"/>
                  <a:gd name="T26" fmla="*/ 123 w 123"/>
                  <a:gd name="T27" fmla="*/ 8809 h 8809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23" h="8809" extrusionOk="0">
                    <a:moveTo>
                      <a:pt x="122" y="0"/>
                    </a:moveTo>
                    <a:cubicBezTo>
                      <a:pt x="51" y="468"/>
                      <a:pt x="43" y="938"/>
                      <a:pt x="42" y="1411"/>
                    </a:cubicBezTo>
                    <a:cubicBezTo>
                      <a:pt x="40" y="2128"/>
                      <a:pt x="29" y="2835"/>
                      <a:pt x="58" y="3551"/>
                    </a:cubicBezTo>
                    <a:cubicBezTo>
                      <a:pt x="78" y="4047"/>
                      <a:pt x="63" y="4548"/>
                      <a:pt x="58" y="5045"/>
                    </a:cubicBezTo>
                    <a:cubicBezTo>
                      <a:pt x="53" y="5535"/>
                      <a:pt x="48" y="6015"/>
                      <a:pt x="68" y="6504"/>
                    </a:cubicBezTo>
                    <a:cubicBezTo>
                      <a:pt x="82" y="6853"/>
                      <a:pt x="65" y="7212"/>
                      <a:pt x="52" y="7561"/>
                    </a:cubicBezTo>
                    <a:cubicBezTo>
                      <a:pt x="38" y="7928"/>
                      <a:pt x="47" y="8295"/>
                      <a:pt x="27" y="8661"/>
                    </a:cubicBezTo>
                    <a:cubicBezTo>
                      <a:pt x="24" y="8710"/>
                      <a:pt x="5" y="8780"/>
                      <a:pt x="0" y="8808"/>
                    </a:cubicBezTo>
                  </a:path>
                </a:pathLst>
              </a:custGeom>
              <a:noFill/>
              <a:ln w="28575" cap="rnd" cmpd="sng">
                <a:solidFill>
                  <a:srgbClr val="008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170" name="Comment 157"/>
            <p:cNvSpPr>
              <a:spLocks noRot="1" noChangeAspect="1" noEditPoints="1" noChangeArrowheads="1" noChangeShapeType="1" noTextEdit="1"/>
            </p:cNvSpPr>
            <p:nvPr/>
          </p:nvSpPr>
          <p:spPr bwMode="auto">
            <a:xfrm>
              <a:off x="4800600" y="1752600"/>
              <a:ext cx="1011238" cy="42863"/>
            </a:xfrm>
            <a:custGeom>
              <a:avLst/>
              <a:gdLst>
                <a:gd name="T0" fmla="*/ 2147483646 w 2808"/>
                <a:gd name="T1" fmla="*/ 2147483646 h 119"/>
                <a:gd name="T2" fmla="*/ 2147483646 w 2808"/>
                <a:gd name="T3" fmla="*/ 2147483646 h 119"/>
                <a:gd name="T4" fmla="*/ 2147483646 w 2808"/>
                <a:gd name="T5" fmla="*/ 2147483646 h 119"/>
                <a:gd name="T6" fmla="*/ 2147483646 w 2808"/>
                <a:gd name="T7" fmla="*/ 2147483646 h 119"/>
                <a:gd name="T8" fmla="*/ 2147483646 w 2808"/>
                <a:gd name="T9" fmla="*/ 2147483646 h 119"/>
                <a:gd name="T10" fmla="*/ 0 w 2808"/>
                <a:gd name="T11" fmla="*/ 2147483646 h 11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808"/>
                <a:gd name="T19" fmla="*/ 0 h 119"/>
                <a:gd name="T20" fmla="*/ 2808 w 2808"/>
                <a:gd name="T21" fmla="*/ 119 h 11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808" h="119" extrusionOk="0">
                  <a:moveTo>
                    <a:pt x="2641" y="36"/>
                  </a:moveTo>
                  <a:cubicBezTo>
                    <a:pt x="2681" y="30"/>
                    <a:pt x="2717" y="24"/>
                    <a:pt x="2756" y="19"/>
                  </a:cubicBezTo>
                  <a:cubicBezTo>
                    <a:pt x="2773" y="17"/>
                    <a:pt x="2790" y="15"/>
                    <a:pt x="2807" y="13"/>
                  </a:cubicBezTo>
                  <a:cubicBezTo>
                    <a:pt x="2741" y="5"/>
                    <a:pt x="2679" y="1"/>
                    <a:pt x="2609" y="4"/>
                  </a:cubicBezTo>
                  <a:cubicBezTo>
                    <a:pt x="1919" y="35"/>
                    <a:pt x="1229" y="109"/>
                    <a:pt x="538" y="118"/>
                  </a:cubicBezTo>
                  <a:cubicBezTo>
                    <a:pt x="358" y="120"/>
                    <a:pt x="179" y="118"/>
                    <a:pt x="0" y="108"/>
                  </a:cubicBezTo>
                </a:path>
              </a:pathLst>
            </a:custGeom>
            <a:noFill/>
            <a:ln w="28575" cap="rnd" cmpd="sng">
              <a:solidFill>
                <a:srgbClr val="008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1" name="Comment 159"/>
            <p:cNvSpPr>
              <a:spLocks noRot="1" noChangeAspect="1" noEditPoints="1" noChangeArrowheads="1" noChangeShapeType="1" noTextEdit="1"/>
            </p:cNvSpPr>
            <p:nvPr/>
          </p:nvSpPr>
          <p:spPr bwMode="auto">
            <a:xfrm>
              <a:off x="4724400" y="4953000"/>
              <a:ext cx="1066800" cy="48126"/>
            </a:xfrm>
            <a:custGeom>
              <a:avLst/>
              <a:gdLst>
                <a:gd name="T0" fmla="*/ 2147483646 w 2002"/>
                <a:gd name="T1" fmla="*/ 2147483646 h 77"/>
                <a:gd name="T2" fmla="*/ 2147483646 w 2002"/>
                <a:gd name="T3" fmla="*/ 2147483646 h 77"/>
                <a:gd name="T4" fmla="*/ 2147483646 w 2002"/>
                <a:gd name="T5" fmla="*/ 2147483646 h 77"/>
                <a:gd name="T6" fmla="*/ 2147483646 w 2002"/>
                <a:gd name="T7" fmla="*/ 2147483646 h 77"/>
                <a:gd name="T8" fmla="*/ 2147483646 w 2002"/>
                <a:gd name="T9" fmla="*/ 2147483646 h 77"/>
                <a:gd name="T10" fmla="*/ 2147483646 w 2002"/>
                <a:gd name="T11" fmla="*/ 2147483646 h 77"/>
                <a:gd name="T12" fmla="*/ 0 w 2002"/>
                <a:gd name="T13" fmla="*/ 2147483646 h 7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002"/>
                <a:gd name="T22" fmla="*/ 0 h 77"/>
                <a:gd name="T23" fmla="*/ 2002 w 2002"/>
                <a:gd name="T24" fmla="*/ 77 h 7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002" h="77" extrusionOk="0">
                  <a:moveTo>
                    <a:pt x="1989" y="6"/>
                  </a:moveTo>
                  <a:cubicBezTo>
                    <a:pt x="1970" y="2"/>
                    <a:pt x="1975" y="0"/>
                    <a:pt x="1956" y="0"/>
                  </a:cubicBezTo>
                  <a:cubicBezTo>
                    <a:pt x="1897" y="-1"/>
                    <a:pt x="1835" y="0"/>
                    <a:pt x="1777" y="5"/>
                  </a:cubicBezTo>
                  <a:cubicBezTo>
                    <a:pt x="1656" y="16"/>
                    <a:pt x="1533" y="22"/>
                    <a:pt x="1411" y="27"/>
                  </a:cubicBezTo>
                  <a:cubicBezTo>
                    <a:pt x="1244" y="34"/>
                    <a:pt x="1076" y="34"/>
                    <a:pt x="909" y="38"/>
                  </a:cubicBezTo>
                  <a:cubicBezTo>
                    <a:pt x="742" y="42"/>
                    <a:pt x="574" y="52"/>
                    <a:pt x="407" y="55"/>
                  </a:cubicBezTo>
                  <a:cubicBezTo>
                    <a:pt x="272" y="57"/>
                    <a:pt x="134" y="60"/>
                    <a:pt x="0" y="76"/>
                  </a:cubicBezTo>
                </a:path>
              </a:pathLst>
            </a:custGeom>
            <a:noFill/>
            <a:ln w="28575" cap="rnd" cmpd="sng">
              <a:solidFill>
                <a:srgbClr val="008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75" name="Group 174"/>
          <p:cNvGrpSpPr>
            <a:grpSpLocks/>
          </p:cNvGrpSpPr>
          <p:nvPr/>
        </p:nvGrpSpPr>
        <p:grpSpPr bwMode="auto">
          <a:xfrm>
            <a:off x="5562600" y="2598738"/>
            <a:ext cx="1473200" cy="336550"/>
            <a:chOff x="11404600" y="1662113"/>
            <a:chExt cx="1473200" cy="336965"/>
          </a:xfrm>
        </p:grpSpPr>
        <p:sp>
          <p:nvSpPr>
            <p:cNvPr id="176" name="Text Box 245"/>
            <p:cNvSpPr txBox="1">
              <a:spLocks noChangeArrowheads="1"/>
            </p:cNvSpPr>
            <p:nvPr/>
          </p:nvSpPr>
          <p:spPr bwMode="auto">
            <a:xfrm>
              <a:off x="11404600" y="1662113"/>
              <a:ext cx="1370013" cy="3369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Char char="-"/>
              </a:pPr>
              <a:r>
                <a:rPr lang="en-US" altLang="en-US" sz="1600" dirty="0">
                  <a:solidFill>
                    <a:srgbClr val="008000"/>
                  </a:solidFill>
                  <a:latin typeface="Felt Tip Roman" panose="02000400000000000000" pitchFamily="2" charset="0"/>
                </a:rPr>
                <a:t>Svc Disruption</a:t>
              </a:r>
            </a:p>
          </p:txBody>
        </p:sp>
        <p:sp>
          <p:nvSpPr>
            <p:cNvPr id="177" name="Ink 16"/>
            <p:cNvSpPr>
              <a:spLocks noRot="1" noChangeAspect="1" noEditPoints="1" noChangeArrowheads="1" noChangeShapeType="1" noTextEdit="1"/>
            </p:cNvSpPr>
            <p:nvPr/>
          </p:nvSpPr>
          <p:spPr bwMode="auto">
            <a:xfrm>
              <a:off x="12801600" y="1767232"/>
              <a:ext cx="76200" cy="215900"/>
            </a:xfrm>
            <a:custGeom>
              <a:avLst/>
              <a:gdLst>
                <a:gd name="T0" fmla="*/ 2147483646 w 194"/>
                <a:gd name="T1" fmla="*/ 2147483646 h 555"/>
                <a:gd name="T2" fmla="*/ 2147483646 w 194"/>
                <a:gd name="T3" fmla="*/ 2147483646 h 555"/>
                <a:gd name="T4" fmla="*/ 2147483646 w 194"/>
                <a:gd name="T5" fmla="*/ 2147483646 h 555"/>
                <a:gd name="T6" fmla="*/ 2147483646 w 194"/>
                <a:gd name="T7" fmla="*/ 2147483646 h 555"/>
                <a:gd name="T8" fmla="*/ 2147483646 w 194"/>
                <a:gd name="T9" fmla="*/ 2147483646 h 555"/>
                <a:gd name="T10" fmla="*/ 2147483646 w 194"/>
                <a:gd name="T11" fmla="*/ 2147483646 h 555"/>
                <a:gd name="T12" fmla="*/ 2147483646 w 194"/>
                <a:gd name="T13" fmla="*/ 2147483646 h 555"/>
                <a:gd name="T14" fmla="*/ 2147483646 w 194"/>
                <a:gd name="T15" fmla="*/ 2147483646 h 555"/>
                <a:gd name="T16" fmla="*/ 2147483646 w 194"/>
                <a:gd name="T17" fmla="*/ 2147483646 h 555"/>
                <a:gd name="T18" fmla="*/ 2147483646 w 194"/>
                <a:gd name="T19" fmla="*/ 2147483646 h 555"/>
                <a:gd name="T20" fmla="*/ 2147483646 w 194"/>
                <a:gd name="T21" fmla="*/ 2147483646 h 555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94"/>
                <a:gd name="T34" fmla="*/ 0 h 555"/>
                <a:gd name="T35" fmla="*/ 194 w 194"/>
                <a:gd name="T36" fmla="*/ 555 h 555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94" h="555" extrusionOk="0">
                  <a:moveTo>
                    <a:pt x="83" y="8"/>
                  </a:moveTo>
                  <a:cubicBezTo>
                    <a:pt x="55" y="4"/>
                    <a:pt x="72" y="34"/>
                    <a:pt x="76" y="67"/>
                  </a:cubicBezTo>
                  <a:cubicBezTo>
                    <a:pt x="83" y="127"/>
                    <a:pt x="84" y="186"/>
                    <a:pt x="83" y="246"/>
                  </a:cubicBezTo>
                  <a:cubicBezTo>
                    <a:pt x="82" y="304"/>
                    <a:pt x="76" y="361"/>
                    <a:pt x="75" y="418"/>
                  </a:cubicBezTo>
                  <a:cubicBezTo>
                    <a:pt x="74" y="455"/>
                    <a:pt x="78" y="489"/>
                    <a:pt x="81" y="524"/>
                  </a:cubicBezTo>
                  <a:cubicBezTo>
                    <a:pt x="81" y="543"/>
                    <a:pt x="81" y="549"/>
                    <a:pt x="95" y="554"/>
                  </a:cubicBezTo>
                </a:path>
                <a:path w="194" h="555" extrusionOk="0">
                  <a:moveTo>
                    <a:pt x="14" y="379"/>
                  </a:moveTo>
                  <a:cubicBezTo>
                    <a:pt x="0" y="398"/>
                    <a:pt x="33" y="411"/>
                    <a:pt x="53" y="440"/>
                  </a:cubicBezTo>
                  <a:cubicBezTo>
                    <a:pt x="70" y="465"/>
                    <a:pt x="81" y="492"/>
                    <a:pt x="92" y="521"/>
                  </a:cubicBezTo>
                  <a:cubicBezTo>
                    <a:pt x="123" y="515"/>
                    <a:pt x="130" y="498"/>
                    <a:pt x="148" y="470"/>
                  </a:cubicBezTo>
                  <a:cubicBezTo>
                    <a:pt x="166" y="441"/>
                    <a:pt x="177" y="413"/>
                    <a:pt x="193" y="383"/>
                  </a:cubicBezTo>
                </a:path>
              </a:pathLst>
            </a:custGeom>
            <a:noFill/>
            <a:ln w="19050" cap="rnd" cmpd="sng">
              <a:solidFill>
                <a:srgbClr val="008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78" name="Group 144"/>
          <p:cNvGrpSpPr>
            <a:grpSpLocks/>
          </p:cNvGrpSpPr>
          <p:nvPr/>
        </p:nvGrpSpPr>
        <p:grpSpPr bwMode="auto">
          <a:xfrm>
            <a:off x="4038600" y="2362200"/>
            <a:ext cx="838200" cy="381000"/>
            <a:chOff x="4724400" y="1752600"/>
            <a:chExt cx="1103313" cy="3248526"/>
          </a:xfrm>
        </p:grpSpPr>
        <p:grpSp>
          <p:nvGrpSpPr>
            <p:cNvPr id="179" name="Group 145"/>
            <p:cNvGrpSpPr>
              <a:grpSpLocks/>
            </p:cNvGrpSpPr>
            <p:nvPr/>
          </p:nvGrpSpPr>
          <p:grpSpPr bwMode="auto">
            <a:xfrm>
              <a:off x="4724400" y="1752600"/>
              <a:ext cx="1103313" cy="3170238"/>
              <a:chOff x="4114800" y="1371600"/>
              <a:chExt cx="1103313" cy="3170238"/>
            </a:xfrm>
          </p:grpSpPr>
          <p:sp>
            <p:nvSpPr>
              <p:cNvPr id="182" name="Ink 131"/>
              <p:cNvSpPr>
                <a:spLocks noRot="1" noChangeAspect="1" noEditPoints="1" noChangeArrowheads="1" noChangeShapeType="1" noTextEdit="1"/>
              </p:cNvSpPr>
              <p:nvPr/>
            </p:nvSpPr>
            <p:spPr bwMode="auto">
              <a:xfrm>
                <a:off x="4114800" y="1371600"/>
                <a:ext cx="36513" cy="3170238"/>
              </a:xfrm>
              <a:custGeom>
                <a:avLst/>
                <a:gdLst>
                  <a:gd name="T0" fmla="*/ 2147483646 w 123"/>
                  <a:gd name="T1" fmla="*/ 0 h 8809"/>
                  <a:gd name="T2" fmla="*/ 2147483646 w 123"/>
                  <a:gd name="T3" fmla="*/ 2147483646 h 8809"/>
                  <a:gd name="T4" fmla="*/ 2147483646 w 123"/>
                  <a:gd name="T5" fmla="*/ 2147483646 h 8809"/>
                  <a:gd name="T6" fmla="*/ 2147483646 w 123"/>
                  <a:gd name="T7" fmla="*/ 2147483646 h 8809"/>
                  <a:gd name="T8" fmla="*/ 2147483646 w 123"/>
                  <a:gd name="T9" fmla="*/ 2147483646 h 8809"/>
                  <a:gd name="T10" fmla="*/ 2147483646 w 123"/>
                  <a:gd name="T11" fmla="*/ 2147483646 h 8809"/>
                  <a:gd name="T12" fmla="*/ 2147483646 w 123"/>
                  <a:gd name="T13" fmla="*/ 2147483646 h 8809"/>
                  <a:gd name="T14" fmla="*/ 0 w 123"/>
                  <a:gd name="T15" fmla="*/ 2147483646 h 8809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23"/>
                  <a:gd name="T25" fmla="*/ 0 h 8809"/>
                  <a:gd name="T26" fmla="*/ 123 w 123"/>
                  <a:gd name="T27" fmla="*/ 8809 h 8809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23" h="8809" extrusionOk="0">
                    <a:moveTo>
                      <a:pt x="122" y="0"/>
                    </a:moveTo>
                    <a:cubicBezTo>
                      <a:pt x="51" y="468"/>
                      <a:pt x="43" y="938"/>
                      <a:pt x="42" y="1411"/>
                    </a:cubicBezTo>
                    <a:cubicBezTo>
                      <a:pt x="40" y="2128"/>
                      <a:pt x="29" y="2835"/>
                      <a:pt x="58" y="3551"/>
                    </a:cubicBezTo>
                    <a:cubicBezTo>
                      <a:pt x="78" y="4047"/>
                      <a:pt x="63" y="4548"/>
                      <a:pt x="58" y="5045"/>
                    </a:cubicBezTo>
                    <a:cubicBezTo>
                      <a:pt x="53" y="5535"/>
                      <a:pt x="48" y="6015"/>
                      <a:pt x="68" y="6504"/>
                    </a:cubicBezTo>
                    <a:cubicBezTo>
                      <a:pt x="82" y="6853"/>
                      <a:pt x="65" y="7212"/>
                      <a:pt x="52" y="7561"/>
                    </a:cubicBezTo>
                    <a:cubicBezTo>
                      <a:pt x="38" y="7928"/>
                      <a:pt x="47" y="8295"/>
                      <a:pt x="27" y="8661"/>
                    </a:cubicBezTo>
                    <a:cubicBezTo>
                      <a:pt x="24" y="8710"/>
                      <a:pt x="5" y="8780"/>
                      <a:pt x="0" y="8808"/>
                    </a:cubicBezTo>
                  </a:path>
                </a:pathLst>
              </a:custGeom>
              <a:noFill/>
              <a:ln w="28575" cap="rnd" cmpd="sng">
                <a:solidFill>
                  <a:srgbClr val="008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3" name="Ink 131"/>
              <p:cNvSpPr>
                <a:spLocks noRot="1" noChangeAspect="1" noEditPoints="1" noChangeArrowheads="1" noChangeShapeType="1" noTextEdit="1"/>
              </p:cNvSpPr>
              <p:nvPr/>
            </p:nvSpPr>
            <p:spPr bwMode="auto">
              <a:xfrm>
                <a:off x="5181600" y="1371600"/>
                <a:ext cx="36513" cy="3170238"/>
              </a:xfrm>
              <a:custGeom>
                <a:avLst/>
                <a:gdLst>
                  <a:gd name="T0" fmla="*/ 2147483646 w 123"/>
                  <a:gd name="T1" fmla="*/ 0 h 8809"/>
                  <a:gd name="T2" fmla="*/ 2147483646 w 123"/>
                  <a:gd name="T3" fmla="*/ 2147483646 h 8809"/>
                  <a:gd name="T4" fmla="*/ 2147483646 w 123"/>
                  <a:gd name="T5" fmla="*/ 2147483646 h 8809"/>
                  <a:gd name="T6" fmla="*/ 2147483646 w 123"/>
                  <a:gd name="T7" fmla="*/ 2147483646 h 8809"/>
                  <a:gd name="T8" fmla="*/ 2147483646 w 123"/>
                  <a:gd name="T9" fmla="*/ 2147483646 h 8809"/>
                  <a:gd name="T10" fmla="*/ 2147483646 w 123"/>
                  <a:gd name="T11" fmla="*/ 2147483646 h 8809"/>
                  <a:gd name="T12" fmla="*/ 2147483646 w 123"/>
                  <a:gd name="T13" fmla="*/ 2147483646 h 8809"/>
                  <a:gd name="T14" fmla="*/ 0 w 123"/>
                  <a:gd name="T15" fmla="*/ 2147483646 h 8809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23"/>
                  <a:gd name="T25" fmla="*/ 0 h 8809"/>
                  <a:gd name="T26" fmla="*/ 123 w 123"/>
                  <a:gd name="T27" fmla="*/ 8809 h 8809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23" h="8809" extrusionOk="0">
                    <a:moveTo>
                      <a:pt x="122" y="0"/>
                    </a:moveTo>
                    <a:cubicBezTo>
                      <a:pt x="51" y="468"/>
                      <a:pt x="43" y="938"/>
                      <a:pt x="42" y="1411"/>
                    </a:cubicBezTo>
                    <a:cubicBezTo>
                      <a:pt x="40" y="2128"/>
                      <a:pt x="29" y="2835"/>
                      <a:pt x="58" y="3551"/>
                    </a:cubicBezTo>
                    <a:cubicBezTo>
                      <a:pt x="78" y="4047"/>
                      <a:pt x="63" y="4548"/>
                      <a:pt x="58" y="5045"/>
                    </a:cubicBezTo>
                    <a:cubicBezTo>
                      <a:pt x="53" y="5535"/>
                      <a:pt x="48" y="6015"/>
                      <a:pt x="68" y="6504"/>
                    </a:cubicBezTo>
                    <a:cubicBezTo>
                      <a:pt x="82" y="6853"/>
                      <a:pt x="65" y="7212"/>
                      <a:pt x="52" y="7561"/>
                    </a:cubicBezTo>
                    <a:cubicBezTo>
                      <a:pt x="38" y="7928"/>
                      <a:pt x="47" y="8295"/>
                      <a:pt x="27" y="8661"/>
                    </a:cubicBezTo>
                    <a:cubicBezTo>
                      <a:pt x="24" y="8710"/>
                      <a:pt x="5" y="8780"/>
                      <a:pt x="0" y="8808"/>
                    </a:cubicBezTo>
                  </a:path>
                </a:pathLst>
              </a:custGeom>
              <a:noFill/>
              <a:ln w="28575" cap="rnd" cmpd="sng">
                <a:solidFill>
                  <a:srgbClr val="008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180" name="Comment 157"/>
            <p:cNvSpPr>
              <a:spLocks noRot="1" noChangeAspect="1" noEditPoints="1" noChangeArrowheads="1" noChangeShapeType="1" noTextEdit="1"/>
            </p:cNvSpPr>
            <p:nvPr/>
          </p:nvSpPr>
          <p:spPr bwMode="auto">
            <a:xfrm>
              <a:off x="4800600" y="1752600"/>
              <a:ext cx="1011238" cy="42863"/>
            </a:xfrm>
            <a:custGeom>
              <a:avLst/>
              <a:gdLst>
                <a:gd name="T0" fmla="*/ 2147483646 w 2808"/>
                <a:gd name="T1" fmla="*/ 2147483646 h 119"/>
                <a:gd name="T2" fmla="*/ 2147483646 w 2808"/>
                <a:gd name="T3" fmla="*/ 2147483646 h 119"/>
                <a:gd name="T4" fmla="*/ 2147483646 w 2808"/>
                <a:gd name="T5" fmla="*/ 2147483646 h 119"/>
                <a:gd name="T6" fmla="*/ 2147483646 w 2808"/>
                <a:gd name="T7" fmla="*/ 2147483646 h 119"/>
                <a:gd name="T8" fmla="*/ 2147483646 w 2808"/>
                <a:gd name="T9" fmla="*/ 2147483646 h 119"/>
                <a:gd name="T10" fmla="*/ 0 w 2808"/>
                <a:gd name="T11" fmla="*/ 2147483646 h 11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808"/>
                <a:gd name="T19" fmla="*/ 0 h 119"/>
                <a:gd name="T20" fmla="*/ 2808 w 2808"/>
                <a:gd name="T21" fmla="*/ 119 h 11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808" h="119" extrusionOk="0">
                  <a:moveTo>
                    <a:pt x="2641" y="36"/>
                  </a:moveTo>
                  <a:cubicBezTo>
                    <a:pt x="2681" y="30"/>
                    <a:pt x="2717" y="24"/>
                    <a:pt x="2756" y="19"/>
                  </a:cubicBezTo>
                  <a:cubicBezTo>
                    <a:pt x="2773" y="17"/>
                    <a:pt x="2790" y="15"/>
                    <a:pt x="2807" y="13"/>
                  </a:cubicBezTo>
                  <a:cubicBezTo>
                    <a:pt x="2741" y="5"/>
                    <a:pt x="2679" y="1"/>
                    <a:pt x="2609" y="4"/>
                  </a:cubicBezTo>
                  <a:cubicBezTo>
                    <a:pt x="1919" y="35"/>
                    <a:pt x="1229" y="109"/>
                    <a:pt x="538" y="118"/>
                  </a:cubicBezTo>
                  <a:cubicBezTo>
                    <a:pt x="358" y="120"/>
                    <a:pt x="179" y="118"/>
                    <a:pt x="0" y="108"/>
                  </a:cubicBezTo>
                </a:path>
              </a:pathLst>
            </a:custGeom>
            <a:noFill/>
            <a:ln w="28575" cap="rnd" cmpd="sng">
              <a:solidFill>
                <a:srgbClr val="008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81" name="Comment 159"/>
            <p:cNvSpPr>
              <a:spLocks noRot="1" noChangeAspect="1" noEditPoints="1" noChangeArrowheads="1" noChangeShapeType="1" noTextEdit="1"/>
            </p:cNvSpPr>
            <p:nvPr/>
          </p:nvSpPr>
          <p:spPr bwMode="auto">
            <a:xfrm>
              <a:off x="4724400" y="4953000"/>
              <a:ext cx="1066800" cy="48126"/>
            </a:xfrm>
            <a:custGeom>
              <a:avLst/>
              <a:gdLst>
                <a:gd name="T0" fmla="*/ 2147483646 w 2002"/>
                <a:gd name="T1" fmla="*/ 2147483646 h 77"/>
                <a:gd name="T2" fmla="*/ 2147483646 w 2002"/>
                <a:gd name="T3" fmla="*/ 2147483646 h 77"/>
                <a:gd name="T4" fmla="*/ 2147483646 w 2002"/>
                <a:gd name="T5" fmla="*/ 2147483646 h 77"/>
                <a:gd name="T6" fmla="*/ 2147483646 w 2002"/>
                <a:gd name="T7" fmla="*/ 2147483646 h 77"/>
                <a:gd name="T8" fmla="*/ 2147483646 w 2002"/>
                <a:gd name="T9" fmla="*/ 2147483646 h 77"/>
                <a:gd name="T10" fmla="*/ 2147483646 w 2002"/>
                <a:gd name="T11" fmla="*/ 2147483646 h 77"/>
                <a:gd name="T12" fmla="*/ 0 w 2002"/>
                <a:gd name="T13" fmla="*/ 2147483646 h 7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002"/>
                <a:gd name="T22" fmla="*/ 0 h 77"/>
                <a:gd name="T23" fmla="*/ 2002 w 2002"/>
                <a:gd name="T24" fmla="*/ 77 h 7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002" h="77" extrusionOk="0">
                  <a:moveTo>
                    <a:pt x="1989" y="6"/>
                  </a:moveTo>
                  <a:cubicBezTo>
                    <a:pt x="1970" y="2"/>
                    <a:pt x="1975" y="0"/>
                    <a:pt x="1956" y="0"/>
                  </a:cubicBezTo>
                  <a:cubicBezTo>
                    <a:pt x="1897" y="-1"/>
                    <a:pt x="1835" y="0"/>
                    <a:pt x="1777" y="5"/>
                  </a:cubicBezTo>
                  <a:cubicBezTo>
                    <a:pt x="1656" y="16"/>
                    <a:pt x="1533" y="22"/>
                    <a:pt x="1411" y="27"/>
                  </a:cubicBezTo>
                  <a:cubicBezTo>
                    <a:pt x="1244" y="34"/>
                    <a:pt x="1076" y="34"/>
                    <a:pt x="909" y="38"/>
                  </a:cubicBezTo>
                  <a:cubicBezTo>
                    <a:pt x="742" y="42"/>
                    <a:pt x="574" y="52"/>
                    <a:pt x="407" y="55"/>
                  </a:cubicBezTo>
                  <a:cubicBezTo>
                    <a:pt x="272" y="57"/>
                    <a:pt x="134" y="60"/>
                    <a:pt x="0" y="76"/>
                  </a:cubicBezTo>
                </a:path>
              </a:pathLst>
            </a:custGeom>
            <a:noFill/>
            <a:ln w="28575" cap="rnd" cmpd="sng">
              <a:solidFill>
                <a:srgbClr val="008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84" name="Group 144"/>
          <p:cNvGrpSpPr>
            <a:grpSpLocks/>
          </p:cNvGrpSpPr>
          <p:nvPr/>
        </p:nvGrpSpPr>
        <p:grpSpPr bwMode="auto">
          <a:xfrm>
            <a:off x="5410200" y="3352800"/>
            <a:ext cx="838200" cy="304800"/>
            <a:chOff x="4724400" y="1752600"/>
            <a:chExt cx="1103313" cy="3248526"/>
          </a:xfrm>
        </p:grpSpPr>
        <p:grpSp>
          <p:nvGrpSpPr>
            <p:cNvPr id="185" name="Group 145"/>
            <p:cNvGrpSpPr>
              <a:grpSpLocks/>
            </p:cNvGrpSpPr>
            <p:nvPr/>
          </p:nvGrpSpPr>
          <p:grpSpPr bwMode="auto">
            <a:xfrm>
              <a:off x="4724400" y="1752600"/>
              <a:ext cx="1103313" cy="3170238"/>
              <a:chOff x="4114800" y="1371600"/>
              <a:chExt cx="1103313" cy="3170238"/>
            </a:xfrm>
          </p:grpSpPr>
          <p:sp>
            <p:nvSpPr>
              <p:cNvPr id="188" name="Ink 131"/>
              <p:cNvSpPr>
                <a:spLocks noRot="1" noChangeAspect="1" noEditPoints="1" noChangeArrowheads="1" noChangeShapeType="1" noTextEdit="1"/>
              </p:cNvSpPr>
              <p:nvPr/>
            </p:nvSpPr>
            <p:spPr bwMode="auto">
              <a:xfrm>
                <a:off x="4114800" y="1371600"/>
                <a:ext cx="36513" cy="3170238"/>
              </a:xfrm>
              <a:custGeom>
                <a:avLst/>
                <a:gdLst>
                  <a:gd name="T0" fmla="*/ 2147483646 w 123"/>
                  <a:gd name="T1" fmla="*/ 0 h 8809"/>
                  <a:gd name="T2" fmla="*/ 2147483646 w 123"/>
                  <a:gd name="T3" fmla="*/ 2147483646 h 8809"/>
                  <a:gd name="T4" fmla="*/ 2147483646 w 123"/>
                  <a:gd name="T5" fmla="*/ 2147483646 h 8809"/>
                  <a:gd name="T6" fmla="*/ 2147483646 w 123"/>
                  <a:gd name="T7" fmla="*/ 2147483646 h 8809"/>
                  <a:gd name="T8" fmla="*/ 2147483646 w 123"/>
                  <a:gd name="T9" fmla="*/ 2147483646 h 8809"/>
                  <a:gd name="T10" fmla="*/ 2147483646 w 123"/>
                  <a:gd name="T11" fmla="*/ 2147483646 h 8809"/>
                  <a:gd name="T12" fmla="*/ 2147483646 w 123"/>
                  <a:gd name="T13" fmla="*/ 2147483646 h 8809"/>
                  <a:gd name="T14" fmla="*/ 0 w 123"/>
                  <a:gd name="T15" fmla="*/ 2147483646 h 8809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23"/>
                  <a:gd name="T25" fmla="*/ 0 h 8809"/>
                  <a:gd name="T26" fmla="*/ 123 w 123"/>
                  <a:gd name="T27" fmla="*/ 8809 h 8809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23" h="8809" extrusionOk="0">
                    <a:moveTo>
                      <a:pt x="122" y="0"/>
                    </a:moveTo>
                    <a:cubicBezTo>
                      <a:pt x="51" y="468"/>
                      <a:pt x="43" y="938"/>
                      <a:pt x="42" y="1411"/>
                    </a:cubicBezTo>
                    <a:cubicBezTo>
                      <a:pt x="40" y="2128"/>
                      <a:pt x="29" y="2835"/>
                      <a:pt x="58" y="3551"/>
                    </a:cubicBezTo>
                    <a:cubicBezTo>
                      <a:pt x="78" y="4047"/>
                      <a:pt x="63" y="4548"/>
                      <a:pt x="58" y="5045"/>
                    </a:cubicBezTo>
                    <a:cubicBezTo>
                      <a:pt x="53" y="5535"/>
                      <a:pt x="48" y="6015"/>
                      <a:pt x="68" y="6504"/>
                    </a:cubicBezTo>
                    <a:cubicBezTo>
                      <a:pt x="82" y="6853"/>
                      <a:pt x="65" y="7212"/>
                      <a:pt x="52" y="7561"/>
                    </a:cubicBezTo>
                    <a:cubicBezTo>
                      <a:pt x="38" y="7928"/>
                      <a:pt x="47" y="8295"/>
                      <a:pt x="27" y="8661"/>
                    </a:cubicBezTo>
                    <a:cubicBezTo>
                      <a:pt x="24" y="8710"/>
                      <a:pt x="5" y="8780"/>
                      <a:pt x="0" y="8808"/>
                    </a:cubicBezTo>
                  </a:path>
                </a:pathLst>
              </a:custGeom>
              <a:noFill/>
              <a:ln w="28575" cap="rnd" cmpd="sng">
                <a:solidFill>
                  <a:srgbClr val="008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9" name="Ink 131"/>
              <p:cNvSpPr>
                <a:spLocks noRot="1" noChangeAspect="1" noEditPoints="1" noChangeArrowheads="1" noChangeShapeType="1" noTextEdit="1"/>
              </p:cNvSpPr>
              <p:nvPr/>
            </p:nvSpPr>
            <p:spPr bwMode="auto">
              <a:xfrm>
                <a:off x="5181600" y="1371600"/>
                <a:ext cx="36513" cy="3170238"/>
              </a:xfrm>
              <a:custGeom>
                <a:avLst/>
                <a:gdLst>
                  <a:gd name="T0" fmla="*/ 2147483646 w 123"/>
                  <a:gd name="T1" fmla="*/ 0 h 8809"/>
                  <a:gd name="T2" fmla="*/ 2147483646 w 123"/>
                  <a:gd name="T3" fmla="*/ 2147483646 h 8809"/>
                  <a:gd name="T4" fmla="*/ 2147483646 w 123"/>
                  <a:gd name="T5" fmla="*/ 2147483646 h 8809"/>
                  <a:gd name="T6" fmla="*/ 2147483646 w 123"/>
                  <a:gd name="T7" fmla="*/ 2147483646 h 8809"/>
                  <a:gd name="T8" fmla="*/ 2147483646 w 123"/>
                  <a:gd name="T9" fmla="*/ 2147483646 h 8809"/>
                  <a:gd name="T10" fmla="*/ 2147483646 w 123"/>
                  <a:gd name="T11" fmla="*/ 2147483646 h 8809"/>
                  <a:gd name="T12" fmla="*/ 2147483646 w 123"/>
                  <a:gd name="T13" fmla="*/ 2147483646 h 8809"/>
                  <a:gd name="T14" fmla="*/ 0 w 123"/>
                  <a:gd name="T15" fmla="*/ 2147483646 h 8809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23"/>
                  <a:gd name="T25" fmla="*/ 0 h 8809"/>
                  <a:gd name="T26" fmla="*/ 123 w 123"/>
                  <a:gd name="T27" fmla="*/ 8809 h 8809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23" h="8809" extrusionOk="0">
                    <a:moveTo>
                      <a:pt x="122" y="0"/>
                    </a:moveTo>
                    <a:cubicBezTo>
                      <a:pt x="51" y="468"/>
                      <a:pt x="43" y="938"/>
                      <a:pt x="42" y="1411"/>
                    </a:cubicBezTo>
                    <a:cubicBezTo>
                      <a:pt x="40" y="2128"/>
                      <a:pt x="29" y="2835"/>
                      <a:pt x="58" y="3551"/>
                    </a:cubicBezTo>
                    <a:cubicBezTo>
                      <a:pt x="78" y="4047"/>
                      <a:pt x="63" y="4548"/>
                      <a:pt x="58" y="5045"/>
                    </a:cubicBezTo>
                    <a:cubicBezTo>
                      <a:pt x="53" y="5535"/>
                      <a:pt x="48" y="6015"/>
                      <a:pt x="68" y="6504"/>
                    </a:cubicBezTo>
                    <a:cubicBezTo>
                      <a:pt x="82" y="6853"/>
                      <a:pt x="65" y="7212"/>
                      <a:pt x="52" y="7561"/>
                    </a:cubicBezTo>
                    <a:cubicBezTo>
                      <a:pt x="38" y="7928"/>
                      <a:pt x="47" y="8295"/>
                      <a:pt x="27" y="8661"/>
                    </a:cubicBezTo>
                    <a:cubicBezTo>
                      <a:pt x="24" y="8710"/>
                      <a:pt x="5" y="8780"/>
                      <a:pt x="0" y="8808"/>
                    </a:cubicBezTo>
                  </a:path>
                </a:pathLst>
              </a:custGeom>
              <a:noFill/>
              <a:ln w="28575" cap="rnd" cmpd="sng">
                <a:solidFill>
                  <a:srgbClr val="008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186" name="Comment 157"/>
            <p:cNvSpPr>
              <a:spLocks noRot="1" noChangeAspect="1" noEditPoints="1" noChangeArrowheads="1" noChangeShapeType="1" noTextEdit="1"/>
            </p:cNvSpPr>
            <p:nvPr/>
          </p:nvSpPr>
          <p:spPr bwMode="auto">
            <a:xfrm>
              <a:off x="4800600" y="1752600"/>
              <a:ext cx="1011238" cy="42863"/>
            </a:xfrm>
            <a:custGeom>
              <a:avLst/>
              <a:gdLst>
                <a:gd name="T0" fmla="*/ 2147483646 w 2808"/>
                <a:gd name="T1" fmla="*/ 2147483646 h 119"/>
                <a:gd name="T2" fmla="*/ 2147483646 w 2808"/>
                <a:gd name="T3" fmla="*/ 2147483646 h 119"/>
                <a:gd name="T4" fmla="*/ 2147483646 w 2808"/>
                <a:gd name="T5" fmla="*/ 2147483646 h 119"/>
                <a:gd name="T6" fmla="*/ 2147483646 w 2808"/>
                <a:gd name="T7" fmla="*/ 2147483646 h 119"/>
                <a:gd name="T8" fmla="*/ 2147483646 w 2808"/>
                <a:gd name="T9" fmla="*/ 2147483646 h 119"/>
                <a:gd name="T10" fmla="*/ 0 w 2808"/>
                <a:gd name="T11" fmla="*/ 2147483646 h 11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808"/>
                <a:gd name="T19" fmla="*/ 0 h 119"/>
                <a:gd name="T20" fmla="*/ 2808 w 2808"/>
                <a:gd name="T21" fmla="*/ 119 h 11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808" h="119" extrusionOk="0">
                  <a:moveTo>
                    <a:pt x="2641" y="36"/>
                  </a:moveTo>
                  <a:cubicBezTo>
                    <a:pt x="2681" y="30"/>
                    <a:pt x="2717" y="24"/>
                    <a:pt x="2756" y="19"/>
                  </a:cubicBezTo>
                  <a:cubicBezTo>
                    <a:pt x="2773" y="17"/>
                    <a:pt x="2790" y="15"/>
                    <a:pt x="2807" y="13"/>
                  </a:cubicBezTo>
                  <a:cubicBezTo>
                    <a:pt x="2741" y="5"/>
                    <a:pt x="2679" y="1"/>
                    <a:pt x="2609" y="4"/>
                  </a:cubicBezTo>
                  <a:cubicBezTo>
                    <a:pt x="1919" y="35"/>
                    <a:pt x="1229" y="109"/>
                    <a:pt x="538" y="118"/>
                  </a:cubicBezTo>
                  <a:cubicBezTo>
                    <a:pt x="358" y="120"/>
                    <a:pt x="179" y="118"/>
                    <a:pt x="0" y="108"/>
                  </a:cubicBezTo>
                </a:path>
              </a:pathLst>
            </a:custGeom>
            <a:noFill/>
            <a:ln w="28575" cap="rnd" cmpd="sng">
              <a:solidFill>
                <a:srgbClr val="008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87" name="Comment 159"/>
            <p:cNvSpPr>
              <a:spLocks noRot="1" noChangeAspect="1" noEditPoints="1" noChangeArrowheads="1" noChangeShapeType="1" noTextEdit="1"/>
            </p:cNvSpPr>
            <p:nvPr/>
          </p:nvSpPr>
          <p:spPr bwMode="auto">
            <a:xfrm>
              <a:off x="4724400" y="4953000"/>
              <a:ext cx="1066800" cy="48126"/>
            </a:xfrm>
            <a:custGeom>
              <a:avLst/>
              <a:gdLst>
                <a:gd name="T0" fmla="*/ 2147483646 w 2002"/>
                <a:gd name="T1" fmla="*/ 2147483646 h 77"/>
                <a:gd name="T2" fmla="*/ 2147483646 w 2002"/>
                <a:gd name="T3" fmla="*/ 2147483646 h 77"/>
                <a:gd name="T4" fmla="*/ 2147483646 w 2002"/>
                <a:gd name="T5" fmla="*/ 2147483646 h 77"/>
                <a:gd name="T6" fmla="*/ 2147483646 w 2002"/>
                <a:gd name="T7" fmla="*/ 2147483646 h 77"/>
                <a:gd name="T8" fmla="*/ 2147483646 w 2002"/>
                <a:gd name="T9" fmla="*/ 2147483646 h 77"/>
                <a:gd name="T10" fmla="*/ 2147483646 w 2002"/>
                <a:gd name="T11" fmla="*/ 2147483646 h 77"/>
                <a:gd name="T12" fmla="*/ 0 w 2002"/>
                <a:gd name="T13" fmla="*/ 2147483646 h 7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002"/>
                <a:gd name="T22" fmla="*/ 0 h 77"/>
                <a:gd name="T23" fmla="*/ 2002 w 2002"/>
                <a:gd name="T24" fmla="*/ 77 h 7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002" h="77" extrusionOk="0">
                  <a:moveTo>
                    <a:pt x="1989" y="6"/>
                  </a:moveTo>
                  <a:cubicBezTo>
                    <a:pt x="1970" y="2"/>
                    <a:pt x="1975" y="0"/>
                    <a:pt x="1956" y="0"/>
                  </a:cubicBezTo>
                  <a:cubicBezTo>
                    <a:pt x="1897" y="-1"/>
                    <a:pt x="1835" y="0"/>
                    <a:pt x="1777" y="5"/>
                  </a:cubicBezTo>
                  <a:cubicBezTo>
                    <a:pt x="1656" y="16"/>
                    <a:pt x="1533" y="22"/>
                    <a:pt x="1411" y="27"/>
                  </a:cubicBezTo>
                  <a:cubicBezTo>
                    <a:pt x="1244" y="34"/>
                    <a:pt x="1076" y="34"/>
                    <a:pt x="909" y="38"/>
                  </a:cubicBezTo>
                  <a:cubicBezTo>
                    <a:pt x="742" y="42"/>
                    <a:pt x="574" y="52"/>
                    <a:pt x="407" y="55"/>
                  </a:cubicBezTo>
                  <a:cubicBezTo>
                    <a:pt x="272" y="57"/>
                    <a:pt x="134" y="60"/>
                    <a:pt x="0" y="76"/>
                  </a:cubicBezTo>
                </a:path>
              </a:pathLst>
            </a:custGeom>
            <a:noFill/>
            <a:ln w="28575" cap="rnd" cmpd="sng">
              <a:solidFill>
                <a:srgbClr val="008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90" name="Group 189"/>
          <p:cNvGrpSpPr>
            <a:grpSpLocks/>
          </p:cNvGrpSpPr>
          <p:nvPr/>
        </p:nvGrpSpPr>
        <p:grpSpPr bwMode="auto">
          <a:xfrm>
            <a:off x="5638800" y="4533900"/>
            <a:ext cx="1462088" cy="336550"/>
            <a:chOff x="5638800" y="4533900"/>
            <a:chExt cx="1462088" cy="336965"/>
          </a:xfrm>
        </p:grpSpPr>
        <p:sp>
          <p:nvSpPr>
            <p:cNvPr id="191" name="Text Box 262"/>
            <p:cNvSpPr txBox="1">
              <a:spLocks noChangeArrowheads="1"/>
            </p:cNvSpPr>
            <p:nvPr/>
          </p:nvSpPr>
          <p:spPr bwMode="auto">
            <a:xfrm>
              <a:off x="5638800" y="4533900"/>
              <a:ext cx="1462088" cy="3369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Char char="-"/>
              </a:pPr>
              <a:r>
                <a:rPr lang="en-US" altLang="en-US" sz="1600" dirty="0" err="1">
                  <a:solidFill>
                    <a:srgbClr val="008000"/>
                  </a:solidFill>
                  <a:latin typeface="Felt Tip Roman" panose="02000400000000000000" pitchFamily="2" charset="0"/>
                </a:rPr>
                <a:t>Scale&amp;Perform</a:t>
              </a:r>
              <a:endParaRPr lang="en-US" altLang="en-US" sz="1600" dirty="0">
                <a:solidFill>
                  <a:srgbClr val="008000"/>
                </a:solidFill>
                <a:latin typeface="Felt Tip Roman" panose="02000400000000000000" pitchFamily="2" charset="0"/>
              </a:endParaRPr>
            </a:p>
          </p:txBody>
        </p:sp>
        <p:sp>
          <p:nvSpPr>
            <p:cNvPr id="192" name="Ink 7"/>
            <p:cNvSpPr>
              <a:spLocks noRot="1" noChangeAspect="1" noEditPoints="1" noChangeArrowheads="1" noChangeShapeType="1" noTextEdit="1"/>
            </p:cNvSpPr>
            <p:nvPr/>
          </p:nvSpPr>
          <p:spPr bwMode="auto">
            <a:xfrm>
              <a:off x="7008812" y="4572000"/>
              <a:ext cx="77788" cy="239713"/>
            </a:xfrm>
            <a:custGeom>
              <a:avLst/>
              <a:gdLst>
                <a:gd name="T0" fmla="*/ 2147483646 w 290"/>
                <a:gd name="T1" fmla="*/ 2147483646 h 878"/>
                <a:gd name="T2" fmla="*/ 2147483646 w 290"/>
                <a:gd name="T3" fmla="*/ 2147483646 h 878"/>
                <a:gd name="T4" fmla="*/ 2147483646 w 290"/>
                <a:gd name="T5" fmla="*/ 2147483646 h 878"/>
                <a:gd name="T6" fmla="*/ 2147483646 w 290"/>
                <a:gd name="T7" fmla="*/ 2147483646 h 878"/>
                <a:gd name="T8" fmla="*/ 2147483646 w 290"/>
                <a:gd name="T9" fmla="*/ 2147483646 h 878"/>
                <a:gd name="T10" fmla="*/ 2147483646 w 290"/>
                <a:gd name="T11" fmla="*/ 2147483646 h 878"/>
                <a:gd name="T12" fmla="*/ 2147483646 w 290"/>
                <a:gd name="T13" fmla="*/ 2147483646 h 878"/>
                <a:gd name="T14" fmla="*/ 2147483646 w 290"/>
                <a:gd name="T15" fmla="*/ 2147483646 h 878"/>
                <a:gd name="T16" fmla="*/ 2147483646 w 290"/>
                <a:gd name="T17" fmla="*/ 2147483646 h 878"/>
                <a:gd name="T18" fmla="*/ 2147483646 w 290"/>
                <a:gd name="T19" fmla="*/ 2147483646 h 878"/>
                <a:gd name="T20" fmla="*/ 0 w 290"/>
                <a:gd name="T21" fmla="*/ 2147483646 h 878"/>
                <a:gd name="T22" fmla="*/ 2147483646 w 290"/>
                <a:gd name="T23" fmla="*/ 2147483646 h 878"/>
                <a:gd name="T24" fmla="*/ 2147483646 w 290"/>
                <a:gd name="T25" fmla="*/ 0 h 878"/>
                <a:gd name="T26" fmla="*/ 2147483646 w 290"/>
                <a:gd name="T27" fmla="*/ 2147483646 h 878"/>
                <a:gd name="T28" fmla="*/ 2147483646 w 290"/>
                <a:gd name="T29" fmla="*/ 2147483646 h 878"/>
                <a:gd name="T30" fmla="*/ 2147483646 w 290"/>
                <a:gd name="T31" fmla="*/ 2147483646 h 878"/>
                <a:gd name="T32" fmla="*/ 2147483646 w 290"/>
                <a:gd name="T33" fmla="*/ 2147483646 h 87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290"/>
                <a:gd name="T52" fmla="*/ 0 h 878"/>
                <a:gd name="T53" fmla="*/ 290 w 290"/>
                <a:gd name="T54" fmla="*/ 878 h 878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290" h="878" extrusionOk="0">
                  <a:moveTo>
                    <a:pt x="155" y="119"/>
                  </a:moveTo>
                  <a:cubicBezTo>
                    <a:pt x="148" y="96"/>
                    <a:pt x="148" y="91"/>
                    <a:pt x="135" y="72"/>
                  </a:cubicBezTo>
                  <a:cubicBezTo>
                    <a:pt x="131" y="107"/>
                    <a:pt x="134" y="142"/>
                    <a:pt x="135" y="178"/>
                  </a:cubicBezTo>
                  <a:cubicBezTo>
                    <a:pt x="138" y="266"/>
                    <a:pt x="137" y="353"/>
                    <a:pt x="137" y="441"/>
                  </a:cubicBezTo>
                  <a:cubicBezTo>
                    <a:pt x="137" y="538"/>
                    <a:pt x="138" y="636"/>
                    <a:pt x="138" y="733"/>
                  </a:cubicBezTo>
                  <a:cubicBezTo>
                    <a:pt x="138" y="781"/>
                    <a:pt x="111" y="919"/>
                    <a:pt x="135" y="877"/>
                  </a:cubicBezTo>
                  <a:cubicBezTo>
                    <a:pt x="139" y="867"/>
                    <a:pt x="142" y="857"/>
                    <a:pt x="146" y="847"/>
                  </a:cubicBezTo>
                </a:path>
                <a:path w="290" h="878" extrusionOk="0">
                  <a:moveTo>
                    <a:pt x="123" y="52"/>
                  </a:moveTo>
                  <a:cubicBezTo>
                    <a:pt x="108" y="75"/>
                    <a:pt x="95" y="100"/>
                    <a:pt x="79" y="122"/>
                  </a:cubicBezTo>
                  <a:cubicBezTo>
                    <a:pt x="56" y="155"/>
                    <a:pt x="33" y="188"/>
                    <a:pt x="15" y="224"/>
                  </a:cubicBezTo>
                  <a:cubicBezTo>
                    <a:pt x="7" y="239"/>
                    <a:pt x="5" y="244"/>
                    <a:pt x="0" y="254"/>
                  </a:cubicBezTo>
                  <a:cubicBezTo>
                    <a:pt x="34" y="229"/>
                    <a:pt x="57" y="197"/>
                    <a:pt x="81" y="161"/>
                  </a:cubicBezTo>
                  <a:cubicBezTo>
                    <a:pt x="115" y="110"/>
                    <a:pt x="145" y="57"/>
                    <a:pt x="168" y="0"/>
                  </a:cubicBezTo>
                  <a:cubicBezTo>
                    <a:pt x="155" y="37"/>
                    <a:pt x="149" y="69"/>
                    <a:pt x="157" y="109"/>
                  </a:cubicBezTo>
                  <a:cubicBezTo>
                    <a:pt x="165" y="152"/>
                    <a:pt x="186" y="190"/>
                    <a:pt x="210" y="226"/>
                  </a:cubicBezTo>
                  <a:cubicBezTo>
                    <a:pt x="224" y="247"/>
                    <a:pt x="255" y="283"/>
                    <a:pt x="272" y="296"/>
                  </a:cubicBezTo>
                  <a:cubicBezTo>
                    <a:pt x="288" y="301"/>
                    <a:pt x="294" y="301"/>
                    <a:pt x="288" y="315"/>
                  </a:cubicBezTo>
                </a:path>
              </a:pathLst>
            </a:custGeom>
            <a:noFill/>
            <a:ln w="19050" cap="rnd">
              <a:solidFill>
                <a:srgbClr val="008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93" name="Ink 7"/>
          <p:cNvSpPr>
            <a:spLocks noRot="1" noChangeAspect="1" noEditPoints="1" noChangeArrowheads="1" noChangeShapeType="1" noTextEdit="1"/>
          </p:cNvSpPr>
          <p:nvPr/>
        </p:nvSpPr>
        <p:spPr bwMode="auto">
          <a:xfrm>
            <a:off x="6705600" y="5029200"/>
            <a:ext cx="77788" cy="239713"/>
          </a:xfrm>
          <a:custGeom>
            <a:avLst/>
            <a:gdLst>
              <a:gd name="T0" fmla="*/ 2147483646 w 290"/>
              <a:gd name="T1" fmla="*/ 2147483646 h 878"/>
              <a:gd name="T2" fmla="*/ 2147483646 w 290"/>
              <a:gd name="T3" fmla="*/ 2147483646 h 878"/>
              <a:gd name="T4" fmla="*/ 2147483646 w 290"/>
              <a:gd name="T5" fmla="*/ 2147483646 h 878"/>
              <a:gd name="T6" fmla="*/ 2147483646 w 290"/>
              <a:gd name="T7" fmla="*/ 2147483646 h 878"/>
              <a:gd name="T8" fmla="*/ 2147483646 w 290"/>
              <a:gd name="T9" fmla="*/ 2147483646 h 878"/>
              <a:gd name="T10" fmla="*/ 2147483646 w 290"/>
              <a:gd name="T11" fmla="*/ 2147483646 h 878"/>
              <a:gd name="T12" fmla="*/ 2147483646 w 290"/>
              <a:gd name="T13" fmla="*/ 2147483646 h 878"/>
              <a:gd name="T14" fmla="*/ 2147483646 w 290"/>
              <a:gd name="T15" fmla="*/ 2147483646 h 878"/>
              <a:gd name="T16" fmla="*/ 2147483646 w 290"/>
              <a:gd name="T17" fmla="*/ 2147483646 h 878"/>
              <a:gd name="T18" fmla="*/ 2147483646 w 290"/>
              <a:gd name="T19" fmla="*/ 2147483646 h 878"/>
              <a:gd name="T20" fmla="*/ 0 w 290"/>
              <a:gd name="T21" fmla="*/ 2147483646 h 878"/>
              <a:gd name="T22" fmla="*/ 2147483646 w 290"/>
              <a:gd name="T23" fmla="*/ 2147483646 h 878"/>
              <a:gd name="T24" fmla="*/ 2147483646 w 290"/>
              <a:gd name="T25" fmla="*/ 0 h 878"/>
              <a:gd name="T26" fmla="*/ 2147483646 w 290"/>
              <a:gd name="T27" fmla="*/ 2147483646 h 878"/>
              <a:gd name="T28" fmla="*/ 2147483646 w 290"/>
              <a:gd name="T29" fmla="*/ 2147483646 h 878"/>
              <a:gd name="T30" fmla="*/ 2147483646 w 290"/>
              <a:gd name="T31" fmla="*/ 2147483646 h 878"/>
              <a:gd name="T32" fmla="*/ 2147483646 w 290"/>
              <a:gd name="T33" fmla="*/ 2147483646 h 878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w 290"/>
              <a:gd name="T52" fmla="*/ 0 h 878"/>
              <a:gd name="T53" fmla="*/ 290 w 290"/>
              <a:gd name="T54" fmla="*/ 878 h 878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T51" t="T52" r="T53" b="T54"/>
            <a:pathLst>
              <a:path w="290" h="878" extrusionOk="0">
                <a:moveTo>
                  <a:pt x="155" y="119"/>
                </a:moveTo>
                <a:cubicBezTo>
                  <a:pt x="148" y="96"/>
                  <a:pt x="148" y="91"/>
                  <a:pt x="135" y="72"/>
                </a:cubicBezTo>
                <a:cubicBezTo>
                  <a:pt x="131" y="107"/>
                  <a:pt x="134" y="142"/>
                  <a:pt x="135" y="178"/>
                </a:cubicBezTo>
                <a:cubicBezTo>
                  <a:pt x="138" y="266"/>
                  <a:pt x="137" y="353"/>
                  <a:pt x="137" y="441"/>
                </a:cubicBezTo>
                <a:cubicBezTo>
                  <a:pt x="137" y="538"/>
                  <a:pt x="138" y="636"/>
                  <a:pt x="138" y="733"/>
                </a:cubicBezTo>
                <a:cubicBezTo>
                  <a:pt x="138" y="781"/>
                  <a:pt x="111" y="919"/>
                  <a:pt x="135" y="877"/>
                </a:cubicBezTo>
                <a:cubicBezTo>
                  <a:pt x="139" y="867"/>
                  <a:pt x="142" y="857"/>
                  <a:pt x="146" y="847"/>
                </a:cubicBezTo>
              </a:path>
              <a:path w="290" h="878" extrusionOk="0">
                <a:moveTo>
                  <a:pt x="123" y="52"/>
                </a:moveTo>
                <a:cubicBezTo>
                  <a:pt x="108" y="75"/>
                  <a:pt x="95" y="100"/>
                  <a:pt x="79" y="122"/>
                </a:cubicBezTo>
                <a:cubicBezTo>
                  <a:pt x="56" y="155"/>
                  <a:pt x="33" y="188"/>
                  <a:pt x="15" y="224"/>
                </a:cubicBezTo>
                <a:cubicBezTo>
                  <a:pt x="7" y="239"/>
                  <a:pt x="5" y="244"/>
                  <a:pt x="0" y="254"/>
                </a:cubicBezTo>
                <a:cubicBezTo>
                  <a:pt x="34" y="229"/>
                  <a:pt x="57" y="197"/>
                  <a:pt x="81" y="161"/>
                </a:cubicBezTo>
                <a:cubicBezTo>
                  <a:pt x="115" y="110"/>
                  <a:pt x="145" y="57"/>
                  <a:pt x="168" y="0"/>
                </a:cubicBezTo>
                <a:cubicBezTo>
                  <a:pt x="155" y="37"/>
                  <a:pt x="149" y="69"/>
                  <a:pt x="157" y="109"/>
                </a:cubicBezTo>
                <a:cubicBezTo>
                  <a:pt x="165" y="152"/>
                  <a:pt x="186" y="190"/>
                  <a:pt x="210" y="226"/>
                </a:cubicBezTo>
                <a:cubicBezTo>
                  <a:pt x="224" y="247"/>
                  <a:pt x="255" y="283"/>
                  <a:pt x="272" y="296"/>
                </a:cubicBezTo>
                <a:cubicBezTo>
                  <a:pt x="288" y="301"/>
                  <a:pt x="294" y="301"/>
                  <a:pt x="288" y="315"/>
                </a:cubicBezTo>
              </a:path>
            </a:pathLst>
          </a:custGeom>
          <a:noFill/>
          <a:ln w="19050" cap="rnd">
            <a:solidFill>
              <a:srgbClr val="008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7" name="Text Box 245"/>
          <p:cNvSpPr txBox="1">
            <a:spLocks noChangeArrowheads="1"/>
          </p:cNvSpPr>
          <p:nvPr/>
        </p:nvSpPr>
        <p:spPr bwMode="auto">
          <a:xfrm>
            <a:off x="5540375" y="2819400"/>
            <a:ext cx="137795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Char char="-"/>
            </a:pPr>
            <a:r>
              <a:rPr lang="en-US" altLang="en-US" sz="1600">
                <a:solidFill>
                  <a:srgbClr val="008000"/>
                </a:solidFill>
                <a:latin typeface="Felt Tip Roman" panose="02000400000000000000" pitchFamily="2" charset="0"/>
              </a:rPr>
              <a:t>D/R Simplicity</a:t>
            </a:r>
          </a:p>
        </p:txBody>
      </p:sp>
      <p:sp>
        <p:nvSpPr>
          <p:cNvPr id="198" name="Text Box 262"/>
          <p:cNvSpPr txBox="1">
            <a:spLocks noChangeArrowheads="1"/>
          </p:cNvSpPr>
          <p:nvPr/>
        </p:nvSpPr>
        <p:spPr bwMode="auto">
          <a:xfrm>
            <a:off x="5634123" y="4728124"/>
            <a:ext cx="142557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Char char="-"/>
            </a:pPr>
            <a:r>
              <a:rPr lang="en-US" altLang="en-US" sz="1600" dirty="0">
                <a:solidFill>
                  <a:srgbClr val="008000"/>
                </a:solidFill>
                <a:latin typeface="Felt Tip Roman" panose="02000400000000000000" pitchFamily="2" charset="0"/>
              </a:rPr>
              <a:t>5x </a:t>
            </a:r>
            <a:r>
              <a:rPr lang="en-US" altLang="en-US" sz="1600" dirty="0" smtClean="0">
                <a:solidFill>
                  <a:srgbClr val="008000"/>
                </a:solidFill>
                <a:latin typeface="Felt Tip Roman" panose="02000400000000000000" pitchFamily="2" charset="0"/>
              </a:rPr>
              <a:t>Throughput</a:t>
            </a:r>
            <a:endParaRPr lang="en-US" altLang="en-US" sz="1600" dirty="0">
              <a:solidFill>
                <a:srgbClr val="008000"/>
              </a:solidFill>
              <a:latin typeface="Felt Tip Roman" panose="02000400000000000000" pitchFamily="2" charset="0"/>
            </a:endParaRPr>
          </a:p>
        </p:txBody>
      </p:sp>
      <p:grpSp>
        <p:nvGrpSpPr>
          <p:cNvPr id="200" name="Group 1107"/>
          <p:cNvGrpSpPr>
            <a:grpSpLocks/>
          </p:cNvGrpSpPr>
          <p:nvPr/>
        </p:nvGrpSpPr>
        <p:grpSpPr bwMode="auto">
          <a:xfrm>
            <a:off x="4343400" y="4876800"/>
            <a:ext cx="457200" cy="457200"/>
            <a:chOff x="1104" y="1008"/>
            <a:chExt cx="431" cy="432"/>
          </a:xfrm>
        </p:grpSpPr>
        <p:sp>
          <p:nvSpPr>
            <p:cNvPr id="201" name="Ink 1108"/>
            <p:cNvSpPr>
              <a:spLocks noRot="1" noChangeAspect="1" noEditPoints="1" noChangeArrowheads="1" noChangeShapeType="1" noTextEdit="1"/>
            </p:cNvSpPr>
            <p:nvPr/>
          </p:nvSpPr>
          <p:spPr bwMode="auto">
            <a:xfrm>
              <a:off x="1104" y="1008"/>
              <a:ext cx="431" cy="432"/>
            </a:xfrm>
            <a:custGeom>
              <a:avLst/>
              <a:gdLst>
                <a:gd name="T0" fmla="*/ 0 w 1265"/>
                <a:gd name="T1" fmla="*/ 0 h 1268"/>
                <a:gd name="T2" fmla="*/ 0 w 1265"/>
                <a:gd name="T3" fmla="*/ 0 h 1268"/>
                <a:gd name="T4" fmla="*/ 0 w 1265"/>
                <a:gd name="T5" fmla="*/ 0 h 1268"/>
                <a:gd name="T6" fmla="*/ 0 w 1265"/>
                <a:gd name="T7" fmla="*/ 0 h 1268"/>
                <a:gd name="T8" fmla="*/ 0 w 1265"/>
                <a:gd name="T9" fmla="*/ 0 h 1268"/>
                <a:gd name="T10" fmla="*/ 0 w 1265"/>
                <a:gd name="T11" fmla="*/ 0 h 1268"/>
                <a:gd name="T12" fmla="*/ 0 w 1265"/>
                <a:gd name="T13" fmla="*/ 0 h 1268"/>
                <a:gd name="T14" fmla="*/ 0 w 1265"/>
                <a:gd name="T15" fmla="*/ 0 h 1268"/>
                <a:gd name="T16" fmla="*/ 0 w 1265"/>
                <a:gd name="T17" fmla="*/ 0 h 1268"/>
                <a:gd name="T18" fmla="*/ 0 w 1265"/>
                <a:gd name="T19" fmla="*/ 0 h 1268"/>
                <a:gd name="T20" fmla="*/ 0 w 1265"/>
                <a:gd name="T21" fmla="*/ 0 h 1268"/>
                <a:gd name="T22" fmla="*/ 0 w 1265"/>
                <a:gd name="T23" fmla="*/ 0 h 1268"/>
                <a:gd name="T24" fmla="*/ 0 w 1265"/>
                <a:gd name="T25" fmla="*/ 0 h 1268"/>
                <a:gd name="T26" fmla="*/ 0 w 1265"/>
                <a:gd name="T27" fmla="*/ 0 h 1268"/>
                <a:gd name="T28" fmla="*/ 0 w 1265"/>
                <a:gd name="T29" fmla="*/ 0 h 1268"/>
                <a:gd name="T30" fmla="*/ 0 w 1265"/>
                <a:gd name="T31" fmla="*/ 0 h 1268"/>
                <a:gd name="T32" fmla="*/ 0 w 1265"/>
                <a:gd name="T33" fmla="*/ 0 h 1268"/>
                <a:gd name="T34" fmla="*/ 0 w 1265"/>
                <a:gd name="T35" fmla="*/ 0 h 1268"/>
                <a:gd name="T36" fmla="*/ 0 w 1265"/>
                <a:gd name="T37" fmla="*/ 0 h 1268"/>
                <a:gd name="T38" fmla="*/ 0 w 1265"/>
                <a:gd name="T39" fmla="*/ 0 h 1268"/>
                <a:gd name="T40" fmla="*/ 0 w 1265"/>
                <a:gd name="T41" fmla="*/ 0 h 1268"/>
                <a:gd name="T42" fmla="*/ 0 w 1265"/>
                <a:gd name="T43" fmla="*/ 0 h 1268"/>
                <a:gd name="T44" fmla="*/ 0 w 1265"/>
                <a:gd name="T45" fmla="*/ 0 h 1268"/>
                <a:gd name="T46" fmla="*/ 0 w 1265"/>
                <a:gd name="T47" fmla="*/ 0 h 1268"/>
                <a:gd name="T48" fmla="*/ 0 w 1265"/>
                <a:gd name="T49" fmla="*/ 0 h 1268"/>
                <a:gd name="T50" fmla="*/ 0 w 1265"/>
                <a:gd name="T51" fmla="*/ 0 h 1268"/>
                <a:gd name="T52" fmla="*/ 0 w 1265"/>
                <a:gd name="T53" fmla="*/ 0 h 1268"/>
                <a:gd name="T54" fmla="*/ 0 w 1265"/>
                <a:gd name="T55" fmla="*/ 0 h 1268"/>
                <a:gd name="T56" fmla="*/ 0 w 1265"/>
                <a:gd name="T57" fmla="*/ 0 h 1268"/>
                <a:gd name="T58" fmla="*/ 0 w 1265"/>
                <a:gd name="T59" fmla="*/ 0 h 1268"/>
                <a:gd name="T60" fmla="*/ 0 w 1265"/>
                <a:gd name="T61" fmla="*/ 0 h 1268"/>
                <a:gd name="T62" fmla="*/ 0 w 1265"/>
                <a:gd name="T63" fmla="*/ 0 h 1268"/>
                <a:gd name="T64" fmla="*/ 0 w 1265"/>
                <a:gd name="T65" fmla="*/ 0 h 1268"/>
                <a:gd name="T66" fmla="*/ 0 w 1265"/>
                <a:gd name="T67" fmla="*/ 0 h 1268"/>
                <a:gd name="T68" fmla="*/ 0 w 1265"/>
                <a:gd name="T69" fmla="*/ 0 h 1268"/>
                <a:gd name="T70" fmla="*/ 0 w 1265"/>
                <a:gd name="T71" fmla="*/ 0 h 1268"/>
                <a:gd name="T72" fmla="*/ 0 w 1265"/>
                <a:gd name="T73" fmla="*/ 0 h 1268"/>
                <a:gd name="T74" fmla="*/ 0 w 1265"/>
                <a:gd name="T75" fmla="*/ 0 h 1268"/>
                <a:gd name="T76" fmla="*/ 0 w 1265"/>
                <a:gd name="T77" fmla="*/ 0 h 1268"/>
                <a:gd name="T78" fmla="*/ 0 w 1265"/>
                <a:gd name="T79" fmla="*/ 0 h 1268"/>
                <a:gd name="T80" fmla="*/ 0 w 1265"/>
                <a:gd name="T81" fmla="*/ 0 h 1268"/>
                <a:gd name="T82" fmla="*/ 0 w 1265"/>
                <a:gd name="T83" fmla="*/ 0 h 1268"/>
                <a:gd name="T84" fmla="*/ 0 w 1265"/>
                <a:gd name="T85" fmla="*/ 0 h 1268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1265"/>
                <a:gd name="T130" fmla="*/ 0 h 1268"/>
                <a:gd name="T131" fmla="*/ 1265 w 1265"/>
                <a:gd name="T132" fmla="*/ 1268 h 1268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1265" h="1268" extrusionOk="0">
                  <a:moveTo>
                    <a:pt x="718" y="135"/>
                  </a:moveTo>
                  <a:cubicBezTo>
                    <a:pt x="698" y="106"/>
                    <a:pt x="687" y="75"/>
                    <a:pt x="656" y="54"/>
                  </a:cubicBezTo>
                  <a:cubicBezTo>
                    <a:pt x="634" y="39"/>
                    <a:pt x="589" y="17"/>
                    <a:pt x="563" y="13"/>
                  </a:cubicBezTo>
                  <a:cubicBezTo>
                    <a:pt x="479" y="1"/>
                    <a:pt x="395" y="41"/>
                    <a:pt x="329" y="88"/>
                  </a:cubicBezTo>
                  <a:cubicBezTo>
                    <a:pt x="255" y="141"/>
                    <a:pt x="192" y="215"/>
                    <a:pt x="144" y="292"/>
                  </a:cubicBezTo>
                  <a:cubicBezTo>
                    <a:pt x="82" y="390"/>
                    <a:pt x="36" y="502"/>
                    <a:pt x="13" y="616"/>
                  </a:cubicBezTo>
                  <a:cubicBezTo>
                    <a:pt x="-9" y="727"/>
                    <a:pt x="-12" y="853"/>
                    <a:pt x="38" y="957"/>
                  </a:cubicBezTo>
                  <a:cubicBezTo>
                    <a:pt x="105" y="1095"/>
                    <a:pt x="253" y="1163"/>
                    <a:pt x="400" y="1177"/>
                  </a:cubicBezTo>
                  <a:cubicBezTo>
                    <a:pt x="575" y="1193"/>
                    <a:pt x="754" y="1148"/>
                    <a:pt x="907" y="1065"/>
                  </a:cubicBezTo>
                  <a:cubicBezTo>
                    <a:pt x="1006" y="1011"/>
                    <a:pt x="1086" y="941"/>
                    <a:pt x="1129" y="835"/>
                  </a:cubicBezTo>
                  <a:cubicBezTo>
                    <a:pt x="1170" y="735"/>
                    <a:pt x="1165" y="625"/>
                    <a:pt x="1139" y="522"/>
                  </a:cubicBezTo>
                  <a:cubicBezTo>
                    <a:pt x="1094" y="343"/>
                    <a:pt x="988" y="190"/>
                    <a:pt x="842" y="79"/>
                  </a:cubicBezTo>
                  <a:cubicBezTo>
                    <a:pt x="790" y="39"/>
                    <a:pt x="716" y="-5"/>
                    <a:pt x="648" y="1"/>
                  </a:cubicBezTo>
                  <a:cubicBezTo>
                    <a:pt x="593" y="6"/>
                    <a:pt x="634" y="6"/>
                    <a:pt x="606" y="39"/>
                  </a:cubicBezTo>
                </a:path>
                <a:path w="1265" h="1268" extrusionOk="0">
                  <a:moveTo>
                    <a:pt x="62" y="170"/>
                  </a:moveTo>
                  <a:cubicBezTo>
                    <a:pt x="42" y="187"/>
                    <a:pt x="40" y="200"/>
                    <a:pt x="41" y="229"/>
                  </a:cubicBezTo>
                  <a:cubicBezTo>
                    <a:pt x="42" y="259"/>
                    <a:pt x="43" y="289"/>
                    <a:pt x="47" y="319"/>
                  </a:cubicBezTo>
                  <a:cubicBezTo>
                    <a:pt x="50" y="342"/>
                    <a:pt x="54" y="366"/>
                    <a:pt x="58" y="389"/>
                  </a:cubicBezTo>
                  <a:cubicBezTo>
                    <a:pt x="63" y="419"/>
                    <a:pt x="68" y="434"/>
                    <a:pt x="99" y="423"/>
                  </a:cubicBezTo>
                  <a:cubicBezTo>
                    <a:pt x="121" y="415"/>
                    <a:pt x="143" y="409"/>
                    <a:pt x="163" y="397"/>
                  </a:cubicBezTo>
                  <a:cubicBezTo>
                    <a:pt x="193" y="379"/>
                    <a:pt x="224" y="365"/>
                    <a:pt x="255" y="350"/>
                  </a:cubicBezTo>
                  <a:cubicBezTo>
                    <a:pt x="294" y="331"/>
                    <a:pt x="332" y="311"/>
                    <a:pt x="372" y="295"/>
                  </a:cubicBezTo>
                  <a:cubicBezTo>
                    <a:pt x="398" y="284"/>
                    <a:pt x="423" y="271"/>
                    <a:pt x="449" y="264"/>
                  </a:cubicBezTo>
                  <a:cubicBezTo>
                    <a:pt x="431" y="285"/>
                    <a:pt x="433" y="287"/>
                    <a:pt x="409" y="295"/>
                  </a:cubicBezTo>
                </a:path>
                <a:path w="1265" h="1268" extrusionOk="0">
                  <a:moveTo>
                    <a:pt x="249" y="955"/>
                  </a:moveTo>
                  <a:cubicBezTo>
                    <a:pt x="243" y="981"/>
                    <a:pt x="250" y="999"/>
                    <a:pt x="266" y="1024"/>
                  </a:cubicBezTo>
                  <a:cubicBezTo>
                    <a:pt x="281" y="1047"/>
                    <a:pt x="298" y="1063"/>
                    <a:pt x="319" y="1080"/>
                  </a:cubicBezTo>
                  <a:cubicBezTo>
                    <a:pt x="343" y="1100"/>
                    <a:pt x="375" y="1111"/>
                    <a:pt x="403" y="1124"/>
                  </a:cubicBezTo>
                  <a:cubicBezTo>
                    <a:pt x="388" y="1141"/>
                    <a:pt x="371" y="1165"/>
                    <a:pt x="350" y="1176"/>
                  </a:cubicBezTo>
                  <a:cubicBezTo>
                    <a:pt x="323" y="1190"/>
                    <a:pt x="287" y="1180"/>
                    <a:pt x="259" y="1192"/>
                  </a:cubicBezTo>
                  <a:cubicBezTo>
                    <a:pt x="232" y="1204"/>
                    <a:pt x="201" y="1222"/>
                    <a:pt x="175" y="1237"/>
                  </a:cubicBezTo>
                  <a:cubicBezTo>
                    <a:pt x="150" y="1251"/>
                    <a:pt x="137" y="1265"/>
                    <a:pt x="108" y="1265"/>
                  </a:cubicBezTo>
                  <a:cubicBezTo>
                    <a:pt x="132" y="1245"/>
                    <a:pt x="148" y="1233"/>
                    <a:pt x="171" y="1211"/>
                  </a:cubicBezTo>
                </a:path>
                <a:path w="1265" h="1268" extrusionOk="0">
                  <a:moveTo>
                    <a:pt x="947" y="516"/>
                  </a:moveTo>
                  <a:cubicBezTo>
                    <a:pt x="938" y="531"/>
                    <a:pt x="936" y="536"/>
                    <a:pt x="929" y="545"/>
                  </a:cubicBezTo>
                  <a:cubicBezTo>
                    <a:pt x="914" y="526"/>
                    <a:pt x="916" y="502"/>
                    <a:pt x="920" y="473"/>
                  </a:cubicBezTo>
                  <a:cubicBezTo>
                    <a:pt x="925" y="433"/>
                    <a:pt x="927" y="393"/>
                    <a:pt x="931" y="353"/>
                  </a:cubicBezTo>
                  <a:cubicBezTo>
                    <a:pt x="934" y="321"/>
                    <a:pt x="934" y="289"/>
                    <a:pt x="934" y="257"/>
                  </a:cubicBezTo>
                  <a:cubicBezTo>
                    <a:pt x="934" y="242"/>
                    <a:pt x="933" y="231"/>
                    <a:pt x="931" y="217"/>
                  </a:cubicBezTo>
                  <a:cubicBezTo>
                    <a:pt x="961" y="209"/>
                    <a:pt x="963" y="214"/>
                    <a:pt x="987" y="231"/>
                  </a:cubicBezTo>
                  <a:cubicBezTo>
                    <a:pt x="1008" y="246"/>
                    <a:pt x="1033" y="255"/>
                    <a:pt x="1057" y="264"/>
                  </a:cubicBezTo>
                  <a:cubicBezTo>
                    <a:pt x="1090" y="277"/>
                    <a:pt x="1125" y="284"/>
                    <a:pt x="1157" y="300"/>
                  </a:cubicBezTo>
                  <a:cubicBezTo>
                    <a:pt x="1201" y="321"/>
                    <a:pt x="1241" y="345"/>
                    <a:pt x="1264" y="389"/>
                  </a:cubicBezTo>
                </a:path>
              </a:pathLst>
            </a:custGeom>
            <a:noFill/>
            <a:ln w="19050" cap="rnd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2" name="Ink 1109"/>
            <p:cNvSpPr>
              <a:spLocks noRot="1" noChangeAspect="1" noEditPoints="1" noChangeArrowheads="1" noChangeShapeType="1" noTextEdit="1"/>
            </p:cNvSpPr>
            <p:nvPr/>
          </p:nvSpPr>
          <p:spPr bwMode="auto">
            <a:xfrm>
              <a:off x="1390" y="1329"/>
              <a:ext cx="62" cy="97"/>
            </a:xfrm>
            <a:custGeom>
              <a:avLst/>
              <a:gdLst>
                <a:gd name="T0" fmla="*/ 0 w 274"/>
                <a:gd name="T1" fmla="*/ 0 h 427"/>
                <a:gd name="T2" fmla="*/ 0 w 274"/>
                <a:gd name="T3" fmla="*/ 0 h 427"/>
                <a:gd name="T4" fmla="*/ 0 w 274"/>
                <a:gd name="T5" fmla="*/ 0 h 427"/>
                <a:gd name="T6" fmla="*/ 0 w 274"/>
                <a:gd name="T7" fmla="*/ 0 h 427"/>
                <a:gd name="T8" fmla="*/ 0 w 274"/>
                <a:gd name="T9" fmla="*/ 0 h 427"/>
                <a:gd name="T10" fmla="*/ 0 w 274"/>
                <a:gd name="T11" fmla="*/ 0 h 427"/>
                <a:gd name="T12" fmla="*/ 0 w 274"/>
                <a:gd name="T13" fmla="*/ 0 h 427"/>
                <a:gd name="T14" fmla="*/ 0 w 274"/>
                <a:gd name="T15" fmla="*/ 0 h 427"/>
                <a:gd name="T16" fmla="*/ 0 w 274"/>
                <a:gd name="T17" fmla="*/ 0 h 42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74"/>
                <a:gd name="T28" fmla="*/ 0 h 427"/>
                <a:gd name="T29" fmla="*/ 274 w 274"/>
                <a:gd name="T30" fmla="*/ 427 h 42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74" h="427" extrusionOk="0">
                  <a:moveTo>
                    <a:pt x="0" y="3"/>
                  </a:moveTo>
                  <a:cubicBezTo>
                    <a:pt x="38" y="-2"/>
                    <a:pt x="77" y="3"/>
                    <a:pt x="115" y="3"/>
                  </a:cubicBezTo>
                  <a:cubicBezTo>
                    <a:pt x="146" y="3"/>
                    <a:pt x="181" y="3"/>
                    <a:pt x="212" y="9"/>
                  </a:cubicBezTo>
                  <a:cubicBezTo>
                    <a:pt x="247" y="16"/>
                    <a:pt x="266" y="22"/>
                    <a:pt x="273" y="59"/>
                  </a:cubicBezTo>
                  <a:cubicBezTo>
                    <a:pt x="277" y="80"/>
                    <a:pt x="264" y="98"/>
                    <a:pt x="256" y="115"/>
                  </a:cubicBezTo>
                  <a:cubicBezTo>
                    <a:pt x="245" y="139"/>
                    <a:pt x="231" y="157"/>
                    <a:pt x="216" y="178"/>
                  </a:cubicBezTo>
                  <a:cubicBezTo>
                    <a:pt x="182" y="227"/>
                    <a:pt x="135" y="266"/>
                    <a:pt x="100" y="313"/>
                  </a:cubicBezTo>
                  <a:cubicBezTo>
                    <a:pt x="80" y="340"/>
                    <a:pt x="45" y="372"/>
                    <a:pt x="40" y="404"/>
                  </a:cubicBezTo>
                  <a:cubicBezTo>
                    <a:pt x="40" y="411"/>
                    <a:pt x="40" y="419"/>
                    <a:pt x="40" y="426"/>
                  </a:cubicBezTo>
                </a:path>
              </a:pathLst>
            </a:custGeom>
            <a:noFill/>
            <a:ln w="19050" cap="rnd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03" name="Comment 107"/>
          <p:cNvSpPr>
            <a:spLocks noRot="1" noChangeAspect="1" noEditPoints="1" noChangeArrowheads="1" noChangeShapeType="1" noTextEdit="1"/>
          </p:cNvSpPr>
          <p:nvPr/>
        </p:nvSpPr>
        <p:spPr bwMode="auto">
          <a:xfrm>
            <a:off x="4267200" y="2667000"/>
            <a:ext cx="396875" cy="496888"/>
          </a:xfrm>
          <a:custGeom>
            <a:avLst/>
            <a:gdLst>
              <a:gd name="T0" fmla="*/ 2147483646 w 1713"/>
              <a:gd name="T1" fmla="*/ 2147483646 h 2145"/>
              <a:gd name="T2" fmla="*/ 2147483646 w 1713"/>
              <a:gd name="T3" fmla="*/ 2147483646 h 2145"/>
              <a:gd name="T4" fmla="*/ 2147483646 w 1713"/>
              <a:gd name="T5" fmla="*/ 2147483646 h 2145"/>
              <a:gd name="T6" fmla="*/ 2147483646 w 1713"/>
              <a:gd name="T7" fmla="*/ 2147483646 h 2145"/>
              <a:gd name="T8" fmla="*/ 2147483646 w 1713"/>
              <a:gd name="T9" fmla="*/ 2147483646 h 2145"/>
              <a:gd name="T10" fmla="*/ 2147483646 w 1713"/>
              <a:gd name="T11" fmla="*/ 2147483646 h 2145"/>
              <a:gd name="T12" fmla="*/ 2147483646 w 1713"/>
              <a:gd name="T13" fmla="*/ 2147483646 h 2145"/>
              <a:gd name="T14" fmla="*/ 2147483646 w 1713"/>
              <a:gd name="T15" fmla="*/ 2147483646 h 2145"/>
              <a:gd name="T16" fmla="*/ 2147483646 w 1713"/>
              <a:gd name="T17" fmla="*/ 2147483646 h 2145"/>
              <a:gd name="T18" fmla="*/ 2147483646 w 1713"/>
              <a:gd name="T19" fmla="*/ 2147483646 h 2145"/>
              <a:gd name="T20" fmla="*/ 2147483646 w 1713"/>
              <a:gd name="T21" fmla="*/ 2147483646 h 2145"/>
              <a:gd name="T22" fmla="*/ 2147483646 w 1713"/>
              <a:gd name="T23" fmla="*/ 2147483646 h 2145"/>
              <a:gd name="T24" fmla="*/ 2147483646 w 1713"/>
              <a:gd name="T25" fmla="*/ 2147483646 h 2145"/>
              <a:gd name="T26" fmla="*/ 2147483646 w 1713"/>
              <a:gd name="T27" fmla="*/ 2147483646 h 2145"/>
              <a:gd name="T28" fmla="*/ 2147483646 w 1713"/>
              <a:gd name="T29" fmla="*/ 2147483646 h 2145"/>
              <a:gd name="T30" fmla="*/ 2147483646 w 1713"/>
              <a:gd name="T31" fmla="*/ 2147483646 h 2145"/>
              <a:gd name="T32" fmla="*/ 2147483646 w 1713"/>
              <a:gd name="T33" fmla="*/ 2147483646 h 2145"/>
              <a:gd name="T34" fmla="*/ 2147483646 w 1713"/>
              <a:gd name="T35" fmla="*/ 2147483646 h 2145"/>
              <a:gd name="T36" fmla="*/ 2147483646 w 1713"/>
              <a:gd name="T37" fmla="*/ 2147483646 h 2145"/>
              <a:gd name="T38" fmla="*/ 2147483646 w 1713"/>
              <a:gd name="T39" fmla="*/ 2147483646 h 2145"/>
              <a:gd name="T40" fmla="*/ 2147483646 w 1713"/>
              <a:gd name="T41" fmla="*/ 2147483646 h 2145"/>
              <a:gd name="T42" fmla="*/ 2147483646 w 1713"/>
              <a:gd name="T43" fmla="*/ 2147483646 h 2145"/>
              <a:gd name="T44" fmla="*/ 2147483646 w 1713"/>
              <a:gd name="T45" fmla="*/ 2147483646 h 2145"/>
              <a:gd name="T46" fmla="*/ 2147483646 w 1713"/>
              <a:gd name="T47" fmla="*/ 2147483646 h 2145"/>
              <a:gd name="T48" fmla="*/ 2147483646 w 1713"/>
              <a:gd name="T49" fmla="*/ 2147483646 h 2145"/>
              <a:gd name="T50" fmla="*/ 2147483646 w 1713"/>
              <a:gd name="T51" fmla="*/ 2147483646 h 2145"/>
              <a:gd name="T52" fmla="*/ 2147483646 w 1713"/>
              <a:gd name="T53" fmla="*/ 2147483646 h 2145"/>
              <a:gd name="T54" fmla="*/ 2147483646 w 1713"/>
              <a:gd name="T55" fmla="*/ 2147483646 h 2145"/>
              <a:gd name="T56" fmla="*/ 2147483646 w 1713"/>
              <a:gd name="T57" fmla="*/ 2147483646 h 2145"/>
              <a:gd name="T58" fmla="*/ 2147483646 w 1713"/>
              <a:gd name="T59" fmla="*/ 2147483646 h 2145"/>
              <a:gd name="T60" fmla="*/ 2147483646 w 1713"/>
              <a:gd name="T61" fmla="*/ 2147483646 h 2145"/>
              <a:gd name="T62" fmla="*/ 2147483646 w 1713"/>
              <a:gd name="T63" fmla="*/ 2147483646 h 2145"/>
              <a:gd name="T64" fmla="*/ 2147483646 w 1713"/>
              <a:gd name="T65" fmla="*/ 2147483646 h 2145"/>
              <a:gd name="T66" fmla="*/ 2147483646 w 1713"/>
              <a:gd name="T67" fmla="*/ 2147483646 h 2145"/>
              <a:gd name="T68" fmla="*/ 2147483646 w 1713"/>
              <a:gd name="T69" fmla="*/ 2147483646 h 2145"/>
              <a:gd name="T70" fmla="*/ 2147483646 w 1713"/>
              <a:gd name="T71" fmla="*/ 2147483646 h 2145"/>
              <a:gd name="T72" fmla="*/ 2147483646 w 1713"/>
              <a:gd name="T73" fmla="*/ 2147483646 h 2145"/>
              <a:gd name="T74" fmla="*/ 2147483646 w 1713"/>
              <a:gd name="T75" fmla="*/ 2147483646 h 2145"/>
              <a:gd name="T76" fmla="*/ 2147483646 w 1713"/>
              <a:gd name="T77" fmla="*/ 2147483646 h 2145"/>
              <a:gd name="T78" fmla="*/ 2147483646 w 1713"/>
              <a:gd name="T79" fmla="*/ 2147483646 h 2145"/>
              <a:gd name="T80" fmla="*/ 2147483646 w 1713"/>
              <a:gd name="T81" fmla="*/ 2147483646 h 2145"/>
              <a:gd name="T82" fmla="*/ 2147483646 w 1713"/>
              <a:gd name="T83" fmla="*/ 2147483646 h 2145"/>
              <a:gd name="T84" fmla="*/ 2147483646 w 1713"/>
              <a:gd name="T85" fmla="*/ 2147483646 h 2145"/>
              <a:gd name="T86" fmla="*/ 2147483646 w 1713"/>
              <a:gd name="T87" fmla="*/ 2147483646 h 2145"/>
              <a:gd name="T88" fmla="*/ 2147483646 w 1713"/>
              <a:gd name="T89" fmla="*/ 2147483646 h 2145"/>
              <a:gd name="T90" fmla="*/ 2147483646 w 1713"/>
              <a:gd name="T91" fmla="*/ 2147483646 h 2145"/>
              <a:gd name="T92" fmla="*/ 2147483646 w 1713"/>
              <a:gd name="T93" fmla="*/ 2147483646 h 2145"/>
              <a:gd name="T94" fmla="*/ 2147483646 w 1713"/>
              <a:gd name="T95" fmla="*/ 2147483646 h 2145"/>
              <a:gd name="T96" fmla="*/ 2147483646 w 1713"/>
              <a:gd name="T97" fmla="*/ 2147483646 h 2145"/>
              <a:gd name="T98" fmla="*/ 2147483646 w 1713"/>
              <a:gd name="T99" fmla="*/ 2147483646 h 2145"/>
              <a:gd name="T100" fmla="*/ 2147483646 w 1713"/>
              <a:gd name="T101" fmla="*/ 2147483646 h 2145"/>
              <a:gd name="T102" fmla="*/ 2147483646 w 1713"/>
              <a:gd name="T103" fmla="*/ 2147483646 h 2145"/>
              <a:gd name="T104" fmla="*/ 2147483646 w 1713"/>
              <a:gd name="T105" fmla="*/ 2147483646 h 2145"/>
              <a:gd name="T106" fmla="*/ 2147483646 w 1713"/>
              <a:gd name="T107" fmla="*/ 2147483646 h 2145"/>
              <a:gd name="T108" fmla="*/ 2147483646 w 1713"/>
              <a:gd name="T109" fmla="*/ 2147483646 h 2145"/>
              <a:gd name="T110" fmla="*/ 2147483646 w 1713"/>
              <a:gd name="T111" fmla="*/ 2147483646 h 2145"/>
              <a:gd name="T112" fmla="*/ 2147483646 w 1713"/>
              <a:gd name="T113" fmla="*/ 2147483646 h 2145"/>
              <a:gd name="T114" fmla="*/ 2147483646 w 1713"/>
              <a:gd name="T115" fmla="*/ 2147483646 h 2145"/>
              <a:gd name="T116" fmla="*/ 2147483646 w 1713"/>
              <a:gd name="T117" fmla="*/ 2147483646 h 2145"/>
              <a:gd name="T118" fmla="*/ 2147483646 w 1713"/>
              <a:gd name="T119" fmla="*/ 2147483646 h 2145"/>
              <a:gd name="T120" fmla="*/ 2147483646 w 1713"/>
              <a:gd name="T121" fmla="*/ 2147483646 h 2145"/>
              <a:gd name="T122" fmla="*/ 2147483646 w 1713"/>
              <a:gd name="T123" fmla="*/ 2147483646 h 2145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w 1713"/>
              <a:gd name="T187" fmla="*/ 0 h 2145"/>
              <a:gd name="T188" fmla="*/ 1713 w 1713"/>
              <a:gd name="T189" fmla="*/ 2145 h 2145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T186" t="T187" r="T188" b="T189"/>
            <a:pathLst>
              <a:path w="1713" h="2145" extrusionOk="0">
                <a:moveTo>
                  <a:pt x="722" y="618"/>
                </a:moveTo>
                <a:cubicBezTo>
                  <a:pt x="718" y="581"/>
                  <a:pt x="730" y="557"/>
                  <a:pt x="708" y="524"/>
                </a:cubicBezTo>
                <a:cubicBezTo>
                  <a:pt x="640" y="423"/>
                  <a:pt x="526" y="482"/>
                  <a:pt x="447" y="537"/>
                </a:cubicBezTo>
                <a:cubicBezTo>
                  <a:pt x="291" y="645"/>
                  <a:pt x="182" y="832"/>
                  <a:pt x="104" y="1001"/>
                </a:cubicBezTo>
                <a:cubicBezTo>
                  <a:pt x="37" y="1146"/>
                  <a:pt x="-9" y="1300"/>
                  <a:pt x="0" y="1462"/>
                </a:cubicBezTo>
                <a:cubicBezTo>
                  <a:pt x="14" y="1715"/>
                  <a:pt x="187" y="1913"/>
                  <a:pt x="402" y="2031"/>
                </a:cubicBezTo>
                <a:cubicBezTo>
                  <a:pt x="558" y="2117"/>
                  <a:pt x="741" y="2157"/>
                  <a:pt x="918" y="2144"/>
                </a:cubicBezTo>
                <a:cubicBezTo>
                  <a:pt x="1097" y="2131"/>
                  <a:pt x="1268" y="2059"/>
                  <a:pt x="1399" y="1937"/>
                </a:cubicBezTo>
                <a:cubicBezTo>
                  <a:pt x="1734" y="1626"/>
                  <a:pt x="1749" y="1077"/>
                  <a:pt x="1531" y="697"/>
                </a:cubicBezTo>
                <a:cubicBezTo>
                  <a:pt x="1446" y="549"/>
                  <a:pt x="1311" y="436"/>
                  <a:pt x="1138" y="413"/>
                </a:cubicBezTo>
                <a:cubicBezTo>
                  <a:pt x="979" y="392"/>
                  <a:pt x="827" y="454"/>
                  <a:pt x="693" y="533"/>
                </a:cubicBezTo>
                <a:cubicBezTo>
                  <a:pt x="614" y="580"/>
                  <a:pt x="567" y="635"/>
                  <a:pt x="509" y="702"/>
                </a:cubicBezTo>
              </a:path>
              <a:path w="1713" h="2145" extrusionOk="0">
                <a:moveTo>
                  <a:pt x="747" y="332"/>
                </a:moveTo>
                <a:cubicBezTo>
                  <a:pt x="747" y="302"/>
                  <a:pt x="743" y="305"/>
                  <a:pt x="726" y="283"/>
                </a:cubicBezTo>
                <a:cubicBezTo>
                  <a:pt x="708" y="257"/>
                  <a:pt x="723" y="307"/>
                  <a:pt x="721" y="326"/>
                </a:cubicBezTo>
                <a:cubicBezTo>
                  <a:pt x="717" y="367"/>
                  <a:pt x="717" y="408"/>
                  <a:pt x="713" y="449"/>
                </a:cubicBezTo>
                <a:cubicBezTo>
                  <a:pt x="710" y="475"/>
                  <a:pt x="708" y="499"/>
                  <a:pt x="708" y="525"/>
                </a:cubicBezTo>
                <a:cubicBezTo>
                  <a:pt x="744" y="522"/>
                  <a:pt x="747" y="498"/>
                  <a:pt x="761" y="459"/>
                </a:cubicBezTo>
                <a:cubicBezTo>
                  <a:pt x="777" y="415"/>
                  <a:pt x="780" y="368"/>
                  <a:pt x="781" y="322"/>
                </a:cubicBezTo>
                <a:cubicBezTo>
                  <a:pt x="782" y="285"/>
                  <a:pt x="774" y="250"/>
                  <a:pt x="762" y="215"/>
                </a:cubicBezTo>
                <a:cubicBezTo>
                  <a:pt x="760" y="210"/>
                  <a:pt x="758" y="205"/>
                  <a:pt x="756" y="200"/>
                </a:cubicBezTo>
                <a:cubicBezTo>
                  <a:pt x="737" y="205"/>
                  <a:pt x="741" y="226"/>
                  <a:pt x="744" y="249"/>
                </a:cubicBezTo>
                <a:cubicBezTo>
                  <a:pt x="748" y="281"/>
                  <a:pt x="756" y="315"/>
                  <a:pt x="766" y="346"/>
                </a:cubicBezTo>
                <a:cubicBezTo>
                  <a:pt x="773" y="368"/>
                  <a:pt x="782" y="400"/>
                  <a:pt x="805" y="411"/>
                </a:cubicBezTo>
                <a:cubicBezTo>
                  <a:pt x="809" y="411"/>
                  <a:pt x="813" y="411"/>
                  <a:pt x="817" y="411"/>
                </a:cubicBezTo>
                <a:cubicBezTo>
                  <a:pt x="831" y="387"/>
                  <a:pt x="834" y="373"/>
                  <a:pt x="834" y="345"/>
                </a:cubicBezTo>
                <a:cubicBezTo>
                  <a:pt x="834" y="306"/>
                  <a:pt x="833" y="267"/>
                  <a:pt x="833" y="228"/>
                </a:cubicBezTo>
                <a:cubicBezTo>
                  <a:pt x="833" y="224"/>
                  <a:pt x="833" y="219"/>
                  <a:pt x="833" y="215"/>
                </a:cubicBezTo>
                <a:cubicBezTo>
                  <a:pt x="833" y="177"/>
                  <a:pt x="833" y="235"/>
                  <a:pt x="833" y="242"/>
                </a:cubicBezTo>
                <a:cubicBezTo>
                  <a:pt x="833" y="266"/>
                  <a:pt x="838" y="291"/>
                  <a:pt x="843" y="314"/>
                </a:cubicBezTo>
                <a:cubicBezTo>
                  <a:pt x="849" y="342"/>
                  <a:pt x="851" y="353"/>
                  <a:pt x="872" y="372"/>
                </a:cubicBezTo>
                <a:cubicBezTo>
                  <a:pt x="893" y="355"/>
                  <a:pt x="912" y="337"/>
                  <a:pt x="917" y="309"/>
                </a:cubicBezTo>
                <a:cubicBezTo>
                  <a:pt x="921" y="287"/>
                  <a:pt x="925" y="242"/>
                  <a:pt x="901" y="228"/>
                </a:cubicBezTo>
                <a:cubicBezTo>
                  <a:pt x="876" y="213"/>
                  <a:pt x="867" y="246"/>
                  <a:pt x="861" y="260"/>
                </a:cubicBezTo>
              </a:path>
              <a:path w="1713" h="2145" extrusionOk="0">
                <a:moveTo>
                  <a:pt x="426" y="108"/>
                </a:moveTo>
                <a:cubicBezTo>
                  <a:pt x="434" y="100"/>
                  <a:pt x="473" y="82"/>
                  <a:pt x="466" y="71"/>
                </a:cubicBezTo>
                <a:cubicBezTo>
                  <a:pt x="453" y="64"/>
                  <a:pt x="448" y="61"/>
                  <a:pt x="447" y="49"/>
                </a:cubicBezTo>
                <a:cubicBezTo>
                  <a:pt x="471" y="60"/>
                  <a:pt x="475" y="76"/>
                  <a:pt x="478" y="105"/>
                </a:cubicBezTo>
                <a:cubicBezTo>
                  <a:pt x="481" y="134"/>
                  <a:pt x="480" y="162"/>
                  <a:pt x="480" y="191"/>
                </a:cubicBezTo>
                <a:cubicBezTo>
                  <a:pt x="480" y="197"/>
                  <a:pt x="480" y="247"/>
                  <a:pt x="484" y="251"/>
                </a:cubicBezTo>
                <a:cubicBezTo>
                  <a:pt x="501" y="255"/>
                  <a:pt x="506" y="256"/>
                  <a:pt x="503" y="237"/>
                </a:cubicBezTo>
              </a:path>
              <a:path w="1713" h="2145" extrusionOk="0">
                <a:moveTo>
                  <a:pt x="431" y="62"/>
                </a:moveTo>
                <a:cubicBezTo>
                  <a:pt x="459" y="49"/>
                  <a:pt x="482" y="33"/>
                  <a:pt x="514" y="30"/>
                </a:cubicBezTo>
                <a:cubicBezTo>
                  <a:pt x="563" y="25"/>
                  <a:pt x="613" y="16"/>
                  <a:pt x="663" y="13"/>
                </a:cubicBezTo>
                <a:cubicBezTo>
                  <a:pt x="730" y="9"/>
                  <a:pt x="798" y="4"/>
                  <a:pt x="865" y="1"/>
                </a:cubicBezTo>
                <a:cubicBezTo>
                  <a:pt x="945" y="-2"/>
                  <a:pt x="1026" y="2"/>
                  <a:pt x="1106" y="0"/>
                </a:cubicBezTo>
                <a:cubicBezTo>
                  <a:pt x="1118" y="0"/>
                  <a:pt x="1122" y="0"/>
                  <a:pt x="1130" y="0"/>
                </a:cubicBezTo>
              </a:path>
              <a:path w="1713" h="2145" extrusionOk="0">
                <a:moveTo>
                  <a:pt x="1105" y="10"/>
                </a:moveTo>
                <a:cubicBezTo>
                  <a:pt x="1124" y="30"/>
                  <a:pt x="1123" y="23"/>
                  <a:pt x="1117" y="67"/>
                </a:cubicBezTo>
                <a:cubicBezTo>
                  <a:pt x="1113" y="95"/>
                  <a:pt x="1113" y="121"/>
                  <a:pt x="1114" y="149"/>
                </a:cubicBezTo>
                <a:cubicBezTo>
                  <a:pt x="1115" y="170"/>
                  <a:pt x="1115" y="189"/>
                  <a:pt x="1117" y="209"/>
                </a:cubicBezTo>
                <a:cubicBezTo>
                  <a:pt x="1095" y="205"/>
                  <a:pt x="1074" y="199"/>
                  <a:pt x="1053" y="194"/>
                </a:cubicBezTo>
                <a:cubicBezTo>
                  <a:pt x="1031" y="189"/>
                  <a:pt x="1009" y="183"/>
                  <a:pt x="986" y="181"/>
                </a:cubicBezTo>
                <a:cubicBezTo>
                  <a:pt x="961" y="179"/>
                  <a:pt x="941" y="185"/>
                  <a:pt x="917" y="191"/>
                </a:cubicBezTo>
                <a:cubicBezTo>
                  <a:pt x="856" y="206"/>
                  <a:pt x="796" y="222"/>
                  <a:pt x="734" y="231"/>
                </a:cubicBezTo>
                <a:cubicBezTo>
                  <a:pt x="648" y="244"/>
                  <a:pt x="565" y="250"/>
                  <a:pt x="478" y="250"/>
                </a:cubicBezTo>
                <a:cubicBezTo>
                  <a:pt x="447" y="250"/>
                  <a:pt x="434" y="250"/>
                  <a:pt x="407" y="237"/>
                </a:cubicBezTo>
              </a:path>
              <a:path w="1713" h="2145" extrusionOk="0">
                <a:moveTo>
                  <a:pt x="981" y="148"/>
                </a:moveTo>
                <a:cubicBezTo>
                  <a:pt x="949" y="146"/>
                  <a:pt x="930" y="137"/>
                  <a:pt x="900" y="131"/>
                </a:cubicBezTo>
                <a:cubicBezTo>
                  <a:pt x="878" y="126"/>
                  <a:pt x="855" y="119"/>
                  <a:pt x="832" y="115"/>
                </a:cubicBezTo>
                <a:cubicBezTo>
                  <a:pt x="799" y="110"/>
                  <a:pt x="766" y="112"/>
                  <a:pt x="734" y="117"/>
                </a:cubicBezTo>
                <a:cubicBezTo>
                  <a:pt x="693" y="123"/>
                  <a:pt x="655" y="135"/>
                  <a:pt x="615" y="145"/>
                </a:cubicBezTo>
                <a:cubicBezTo>
                  <a:pt x="598" y="149"/>
                  <a:pt x="593" y="149"/>
                  <a:pt x="584" y="155"/>
                </a:cubicBezTo>
                <a:cubicBezTo>
                  <a:pt x="629" y="149"/>
                  <a:pt x="673" y="131"/>
                  <a:pt x="718" y="119"/>
                </a:cubicBezTo>
                <a:cubicBezTo>
                  <a:pt x="851" y="83"/>
                  <a:pt x="990" y="41"/>
                  <a:pt x="1126" y="22"/>
                </a:cubicBezTo>
                <a:cubicBezTo>
                  <a:pt x="1133" y="22"/>
                  <a:pt x="1140" y="22"/>
                  <a:pt x="1147" y="22"/>
                </a:cubicBezTo>
                <a:cubicBezTo>
                  <a:pt x="1102" y="39"/>
                  <a:pt x="1054" y="48"/>
                  <a:pt x="1007" y="59"/>
                </a:cubicBezTo>
                <a:cubicBezTo>
                  <a:pt x="920" y="79"/>
                  <a:pt x="831" y="95"/>
                  <a:pt x="743" y="108"/>
                </a:cubicBezTo>
                <a:cubicBezTo>
                  <a:pt x="698" y="115"/>
                  <a:pt x="654" y="118"/>
                  <a:pt x="608" y="119"/>
                </a:cubicBezTo>
                <a:cubicBezTo>
                  <a:pt x="556" y="113"/>
                  <a:pt x="611" y="115"/>
                  <a:pt x="627" y="114"/>
                </a:cubicBezTo>
                <a:cubicBezTo>
                  <a:pt x="649" y="113"/>
                  <a:pt x="670" y="117"/>
                  <a:pt x="691" y="108"/>
                </a:cubicBezTo>
                <a:cubicBezTo>
                  <a:pt x="728" y="92"/>
                  <a:pt x="768" y="86"/>
                  <a:pt x="806" y="73"/>
                </a:cubicBezTo>
                <a:cubicBezTo>
                  <a:pt x="870" y="51"/>
                  <a:pt x="933" y="32"/>
                  <a:pt x="998" y="16"/>
                </a:cubicBezTo>
                <a:cubicBezTo>
                  <a:pt x="1000" y="15"/>
                  <a:pt x="1091" y="-9"/>
                  <a:pt x="1016" y="13"/>
                </a:cubicBezTo>
                <a:cubicBezTo>
                  <a:pt x="926" y="33"/>
                  <a:pt x="835" y="47"/>
                  <a:pt x="743" y="62"/>
                </a:cubicBezTo>
                <a:cubicBezTo>
                  <a:pt x="646" y="78"/>
                  <a:pt x="550" y="93"/>
                  <a:pt x="451" y="95"/>
                </a:cubicBezTo>
                <a:cubicBezTo>
                  <a:pt x="441" y="95"/>
                  <a:pt x="430" y="95"/>
                  <a:pt x="420" y="95"/>
                </a:cubicBezTo>
                <a:cubicBezTo>
                  <a:pt x="471" y="80"/>
                  <a:pt x="534" y="71"/>
                  <a:pt x="592" y="62"/>
                </a:cubicBezTo>
                <a:cubicBezTo>
                  <a:pt x="694" y="47"/>
                  <a:pt x="797" y="38"/>
                  <a:pt x="900" y="36"/>
                </a:cubicBezTo>
                <a:cubicBezTo>
                  <a:pt x="941" y="35"/>
                  <a:pt x="980" y="36"/>
                  <a:pt x="1020" y="40"/>
                </a:cubicBezTo>
              </a:path>
              <a:path w="1713" h="2145" extrusionOk="0">
                <a:moveTo>
                  <a:pt x="976" y="148"/>
                </a:moveTo>
                <a:cubicBezTo>
                  <a:pt x="954" y="152"/>
                  <a:pt x="928" y="153"/>
                  <a:pt x="908" y="159"/>
                </a:cubicBezTo>
                <a:cubicBezTo>
                  <a:pt x="884" y="166"/>
                  <a:pt x="863" y="172"/>
                  <a:pt x="838" y="174"/>
                </a:cubicBezTo>
                <a:cubicBezTo>
                  <a:pt x="809" y="177"/>
                  <a:pt x="781" y="176"/>
                  <a:pt x="752" y="176"/>
                </a:cubicBezTo>
                <a:cubicBezTo>
                  <a:pt x="710" y="176"/>
                  <a:pt x="664" y="176"/>
                  <a:pt x="622" y="180"/>
                </a:cubicBezTo>
                <a:cubicBezTo>
                  <a:pt x="583" y="183"/>
                  <a:pt x="569" y="194"/>
                  <a:pt x="594" y="162"/>
                </a:cubicBezTo>
              </a:path>
              <a:path w="1713" h="2145" extrusionOk="0">
                <a:moveTo>
                  <a:pt x="859" y="1271"/>
                </a:moveTo>
                <a:cubicBezTo>
                  <a:pt x="850" y="1243"/>
                  <a:pt x="847" y="1279"/>
                  <a:pt x="841" y="1295"/>
                </a:cubicBezTo>
                <a:cubicBezTo>
                  <a:pt x="833" y="1319"/>
                  <a:pt x="831" y="1329"/>
                  <a:pt x="846" y="1348"/>
                </a:cubicBezTo>
                <a:cubicBezTo>
                  <a:pt x="864" y="1339"/>
                  <a:pt x="871" y="1327"/>
                  <a:pt x="875" y="1306"/>
                </a:cubicBezTo>
                <a:cubicBezTo>
                  <a:pt x="877" y="1293"/>
                  <a:pt x="877" y="1265"/>
                  <a:pt x="870" y="1253"/>
                </a:cubicBezTo>
                <a:cubicBezTo>
                  <a:pt x="853" y="1223"/>
                  <a:pt x="823" y="1216"/>
                  <a:pt x="801" y="1246"/>
                </a:cubicBezTo>
                <a:cubicBezTo>
                  <a:pt x="779" y="1276"/>
                  <a:pt x="797" y="1298"/>
                  <a:pt x="824" y="1313"/>
                </a:cubicBezTo>
                <a:cubicBezTo>
                  <a:pt x="850" y="1327"/>
                  <a:pt x="866" y="1334"/>
                  <a:pt x="872" y="1308"/>
                </a:cubicBezTo>
              </a:path>
              <a:path w="1713" h="2145" extrusionOk="0">
                <a:moveTo>
                  <a:pt x="297" y="777"/>
                </a:moveTo>
                <a:cubicBezTo>
                  <a:pt x="322" y="786"/>
                  <a:pt x="344" y="796"/>
                  <a:pt x="366" y="812"/>
                </a:cubicBezTo>
                <a:cubicBezTo>
                  <a:pt x="384" y="825"/>
                  <a:pt x="401" y="841"/>
                  <a:pt x="418" y="855"/>
                </a:cubicBezTo>
              </a:path>
              <a:path w="1713" h="2145" extrusionOk="0">
                <a:moveTo>
                  <a:pt x="121" y="1062"/>
                </a:moveTo>
                <a:cubicBezTo>
                  <a:pt x="112" y="1092"/>
                  <a:pt x="106" y="1103"/>
                  <a:pt x="142" y="1105"/>
                </a:cubicBezTo>
                <a:cubicBezTo>
                  <a:pt x="170" y="1107"/>
                  <a:pt x="188" y="1107"/>
                  <a:pt x="214" y="1117"/>
                </a:cubicBezTo>
                <a:cubicBezTo>
                  <a:pt x="229" y="1123"/>
                  <a:pt x="238" y="1128"/>
                  <a:pt x="251" y="1137"/>
                </a:cubicBezTo>
              </a:path>
              <a:path w="1713" h="2145" extrusionOk="0">
                <a:moveTo>
                  <a:pt x="110" y="1571"/>
                </a:moveTo>
                <a:cubicBezTo>
                  <a:pt x="113" y="1605"/>
                  <a:pt x="121" y="1591"/>
                  <a:pt x="149" y="1588"/>
                </a:cubicBezTo>
                <a:cubicBezTo>
                  <a:pt x="171" y="1585"/>
                  <a:pt x="193" y="1580"/>
                  <a:pt x="215" y="1576"/>
                </a:cubicBezTo>
                <a:cubicBezTo>
                  <a:pt x="220" y="1574"/>
                  <a:pt x="226" y="1573"/>
                  <a:pt x="231" y="1571"/>
                </a:cubicBezTo>
              </a:path>
              <a:path w="1713" h="2145" extrusionOk="0">
                <a:moveTo>
                  <a:pt x="330" y="1907"/>
                </a:moveTo>
                <a:cubicBezTo>
                  <a:pt x="352" y="1932"/>
                  <a:pt x="357" y="1924"/>
                  <a:pt x="382" y="1907"/>
                </a:cubicBezTo>
                <a:cubicBezTo>
                  <a:pt x="410" y="1888"/>
                  <a:pt x="431" y="1870"/>
                  <a:pt x="456" y="1848"/>
                </a:cubicBezTo>
              </a:path>
              <a:path w="1713" h="2145" extrusionOk="0">
                <a:moveTo>
                  <a:pt x="729" y="1955"/>
                </a:moveTo>
                <a:cubicBezTo>
                  <a:pt x="735" y="1942"/>
                  <a:pt x="738" y="1937"/>
                  <a:pt x="748" y="1931"/>
                </a:cubicBezTo>
                <a:cubicBezTo>
                  <a:pt x="727" y="1953"/>
                  <a:pt x="709" y="1976"/>
                  <a:pt x="694" y="2003"/>
                </a:cubicBezTo>
                <a:cubicBezTo>
                  <a:pt x="684" y="2021"/>
                  <a:pt x="675" y="2044"/>
                  <a:pt x="669" y="2064"/>
                </a:cubicBezTo>
                <a:cubicBezTo>
                  <a:pt x="666" y="2079"/>
                  <a:pt x="664" y="2085"/>
                  <a:pt x="659" y="2094"/>
                </a:cubicBezTo>
              </a:path>
              <a:path w="1713" h="2145" extrusionOk="0">
                <a:moveTo>
                  <a:pt x="1135" y="1949"/>
                </a:moveTo>
                <a:cubicBezTo>
                  <a:pt x="1139" y="1937"/>
                  <a:pt x="1140" y="1933"/>
                  <a:pt x="1144" y="1926"/>
                </a:cubicBezTo>
                <a:cubicBezTo>
                  <a:pt x="1141" y="1950"/>
                  <a:pt x="1150" y="1969"/>
                  <a:pt x="1161" y="1992"/>
                </a:cubicBezTo>
                <a:cubicBezTo>
                  <a:pt x="1171" y="2012"/>
                  <a:pt x="1179" y="2028"/>
                  <a:pt x="1191" y="2046"/>
                </a:cubicBezTo>
              </a:path>
              <a:path w="1713" h="2145" extrusionOk="0">
                <a:moveTo>
                  <a:pt x="1439" y="1746"/>
                </a:moveTo>
                <a:cubicBezTo>
                  <a:pt x="1463" y="1755"/>
                  <a:pt x="1485" y="1759"/>
                  <a:pt x="1511" y="1761"/>
                </a:cubicBezTo>
                <a:cubicBezTo>
                  <a:pt x="1536" y="1763"/>
                  <a:pt x="1548" y="1777"/>
                  <a:pt x="1569" y="1790"/>
                </a:cubicBezTo>
              </a:path>
              <a:path w="1713" h="2145" extrusionOk="0">
                <a:moveTo>
                  <a:pt x="1515" y="1443"/>
                </a:moveTo>
                <a:cubicBezTo>
                  <a:pt x="1510" y="1445"/>
                  <a:pt x="1505" y="1447"/>
                  <a:pt x="1500" y="1449"/>
                </a:cubicBezTo>
                <a:cubicBezTo>
                  <a:pt x="1523" y="1429"/>
                  <a:pt x="1548" y="1410"/>
                  <a:pt x="1579" y="1402"/>
                </a:cubicBezTo>
                <a:cubicBezTo>
                  <a:pt x="1600" y="1396"/>
                  <a:pt x="1642" y="1387"/>
                  <a:pt x="1664" y="1392"/>
                </a:cubicBezTo>
                <a:cubicBezTo>
                  <a:pt x="1682" y="1396"/>
                  <a:pt x="1696" y="1404"/>
                  <a:pt x="1712" y="1413"/>
                </a:cubicBezTo>
              </a:path>
              <a:path w="1713" h="2145" extrusionOk="0">
                <a:moveTo>
                  <a:pt x="1457" y="1108"/>
                </a:moveTo>
                <a:cubicBezTo>
                  <a:pt x="1480" y="1105"/>
                  <a:pt x="1490" y="1097"/>
                  <a:pt x="1510" y="1085"/>
                </a:cubicBezTo>
                <a:cubicBezTo>
                  <a:pt x="1535" y="1071"/>
                  <a:pt x="1560" y="1056"/>
                  <a:pt x="1583" y="1039"/>
                </a:cubicBezTo>
                <a:cubicBezTo>
                  <a:pt x="1603" y="1025"/>
                  <a:pt x="1624" y="1009"/>
                  <a:pt x="1639" y="991"/>
                </a:cubicBezTo>
              </a:path>
              <a:path w="1713" h="2145" extrusionOk="0">
                <a:moveTo>
                  <a:pt x="1305" y="804"/>
                </a:moveTo>
                <a:cubicBezTo>
                  <a:pt x="1320" y="788"/>
                  <a:pt x="1334" y="772"/>
                  <a:pt x="1345" y="752"/>
                </a:cubicBezTo>
                <a:cubicBezTo>
                  <a:pt x="1355" y="734"/>
                  <a:pt x="1365" y="715"/>
                  <a:pt x="1374" y="696"/>
                </a:cubicBezTo>
                <a:cubicBezTo>
                  <a:pt x="1383" y="676"/>
                  <a:pt x="1400" y="653"/>
                  <a:pt x="1406" y="634"/>
                </a:cubicBezTo>
                <a:cubicBezTo>
                  <a:pt x="1406" y="630"/>
                  <a:pt x="1406" y="626"/>
                  <a:pt x="1406" y="622"/>
                </a:cubicBezTo>
              </a:path>
              <a:path w="1713" h="2145" extrusionOk="0">
                <a:moveTo>
                  <a:pt x="981" y="637"/>
                </a:moveTo>
                <a:cubicBezTo>
                  <a:pt x="988" y="659"/>
                  <a:pt x="990" y="605"/>
                  <a:pt x="993" y="591"/>
                </a:cubicBezTo>
                <a:cubicBezTo>
                  <a:pt x="1000" y="561"/>
                  <a:pt x="1002" y="525"/>
                  <a:pt x="1013" y="496"/>
                </a:cubicBezTo>
                <a:cubicBezTo>
                  <a:pt x="1020" y="478"/>
                  <a:pt x="1031" y="458"/>
                  <a:pt x="1040" y="441"/>
                </a:cubicBezTo>
              </a:path>
              <a:path w="1713" h="2145" extrusionOk="0">
                <a:moveTo>
                  <a:pt x="843" y="830"/>
                </a:moveTo>
                <a:cubicBezTo>
                  <a:pt x="837" y="810"/>
                  <a:pt x="815" y="817"/>
                  <a:pt x="811" y="795"/>
                </a:cubicBezTo>
                <a:cubicBezTo>
                  <a:pt x="808" y="778"/>
                  <a:pt x="823" y="757"/>
                  <a:pt x="830" y="742"/>
                </a:cubicBezTo>
                <a:cubicBezTo>
                  <a:pt x="809" y="754"/>
                  <a:pt x="797" y="761"/>
                  <a:pt x="797" y="729"/>
                </a:cubicBezTo>
                <a:cubicBezTo>
                  <a:pt x="797" y="690"/>
                  <a:pt x="791" y="703"/>
                  <a:pt x="776" y="682"/>
                </a:cubicBezTo>
                <a:cubicBezTo>
                  <a:pt x="771" y="665"/>
                  <a:pt x="769" y="660"/>
                  <a:pt x="778" y="651"/>
                </a:cubicBezTo>
                <a:cubicBezTo>
                  <a:pt x="779" y="685"/>
                  <a:pt x="789" y="646"/>
                  <a:pt x="793" y="683"/>
                </a:cubicBezTo>
                <a:cubicBezTo>
                  <a:pt x="796" y="716"/>
                  <a:pt x="804" y="749"/>
                  <a:pt x="806" y="782"/>
                </a:cubicBezTo>
                <a:cubicBezTo>
                  <a:pt x="810" y="839"/>
                  <a:pt x="811" y="897"/>
                  <a:pt x="811" y="955"/>
                </a:cubicBezTo>
                <a:cubicBezTo>
                  <a:pt x="811" y="1012"/>
                  <a:pt x="809" y="1067"/>
                  <a:pt x="806" y="1123"/>
                </a:cubicBezTo>
                <a:cubicBezTo>
                  <a:pt x="804" y="1159"/>
                  <a:pt x="802" y="1195"/>
                  <a:pt x="802" y="1231"/>
                </a:cubicBezTo>
                <a:cubicBezTo>
                  <a:pt x="802" y="1249"/>
                  <a:pt x="802" y="1261"/>
                  <a:pt x="807" y="1278"/>
                </a:cubicBezTo>
                <a:cubicBezTo>
                  <a:pt x="833" y="1270"/>
                  <a:pt x="826" y="1251"/>
                  <a:pt x="829" y="1220"/>
                </a:cubicBezTo>
                <a:cubicBezTo>
                  <a:pt x="836" y="1154"/>
                  <a:pt x="827" y="1091"/>
                  <a:pt x="817" y="1025"/>
                </a:cubicBezTo>
                <a:cubicBezTo>
                  <a:pt x="809" y="971"/>
                  <a:pt x="800" y="917"/>
                  <a:pt x="789" y="864"/>
                </a:cubicBezTo>
                <a:cubicBezTo>
                  <a:pt x="783" y="836"/>
                  <a:pt x="778" y="811"/>
                  <a:pt x="765" y="786"/>
                </a:cubicBezTo>
                <a:cubicBezTo>
                  <a:pt x="756" y="815"/>
                  <a:pt x="762" y="829"/>
                  <a:pt x="781" y="855"/>
                </a:cubicBezTo>
                <a:cubicBezTo>
                  <a:pt x="794" y="870"/>
                  <a:pt x="798" y="875"/>
                  <a:pt x="807" y="884"/>
                </a:cubicBezTo>
              </a:path>
              <a:path w="1713" h="2145" extrusionOk="0">
                <a:moveTo>
                  <a:pt x="763" y="711"/>
                </a:moveTo>
                <a:cubicBezTo>
                  <a:pt x="782" y="701"/>
                  <a:pt x="788" y="698"/>
                  <a:pt x="797" y="687"/>
                </a:cubicBezTo>
                <a:cubicBezTo>
                  <a:pt x="769" y="691"/>
                  <a:pt x="748" y="701"/>
                  <a:pt x="725" y="718"/>
                </a:cubicBezTo>
                <a:cubicBezTo>
                  <a:pt x="698" y="739"/>
                  <a:pt x="673" y="763"/>
                  <a:pt x="648" y="786"/>
                </a:cubicBezTo>
                <a:cubicBezTo>
                  <a:pt x="632" y="801"/>
                  <a:pt x="618" y="817"/>
                  <a:pt x="603" y="834"/>
                </a:cubicBezTo>
                <a:cubicBezTo>
                  <a:pt x="630" y="825"/>
                  <a:pt x="651" y="811"/>
                  <a:pt x="676" y="798"/>
                </a:cubicBezTo>
                <a:cubicBezTo>
                  <a:pt x="703" y="783"/>
                  <a:pt x="729" y="768"/>
                  <a:pt x="753" y="748"/>
                </a:cubicBezTo>
                <a:cubicBezTo>
                  <a:pt x="782" y="724"/>
                  <a:pt x="774" y="706"/>
                  <a:pt x="771" y="674"/>
                </a:cubicBezTo>
                <a:cubicBezTo>
                  <a:pt x="771" y="658"/>
                  <a:pt x="771" y="655"/>
                  <a:pt x="771" y="645"/>
                </a:cubicBezTo>
                <a:cubicBezTo>
                  <a:pt x="774" y="657"/>
                  <a:pt x="771" y="695"/>
                  <a:pt x="789" y="695"/>
                </a:cubicBezTo>
                <a:cubicBezTo>
                  <a:pt x="818" y="696"/>
                  <a:pt x="818" y="683"/>
                  <a:pt x="850" y="700"/>
                </a:cubicBezTo>
                <a:cubicBezTo>
                  <a:pt x="868" y="710"/>
                  <a:pt x="885" y="720"/>
                  <a:pt x="901" y="732"/>
                </a:cubicBezTo>
                <a:cubicBezTo>
                  <a:pt x="919" y="745"/>
                  <a:pt x="932" y="762"/>
                  <a:pt x="950" y="775"/>
                </a:cubicBezTo>
                <a:cubicBezTo>
                  <a:pt x="956" y="780"/>
                  <a:pt x="1014" y="805"/>
                  <a:pt x="1008" y="818"/>
                </a:cubicBezTo>
                <a:cubicBezTo>
                  <a:pt x="994" y="829"/>
                  <a:pt x="989" y="833"/>
                  <a:pt x="978" y="837"/>
                </a:cubicBezTo>
              </a:path>
              <a:path w="1713" h="2145" extrusionOk="0">
                <a:moveTo>
                  <a:pt x="933" y="1372"/>
                </a:moveTo>
                <a:cubicBezTo>
                  <a:pt x="931" y="1377"/>
                  <a:pt x="930" y="1381"/>
                  <a:pt x="928" y="1386"/>
                </a:cubicBezTo>
                <a:cubicBezTo>
                  <a:pt x="945" y="1372"/>
                  <a:pt x="949" y="1378"/>
                  <a:pt x="971" y="1381"/>
                </a:cubicBezTo>
                <a:cubicBezTo>
                  <a:pt x="999" y="1384"/>
                  <a:pt x="1027" y="1406"/>
                  <a:pt x="1049" y="1422"/>
                </a:cubicBezTo>
                <a:cubicBezTo>
                  <a:pt x="1083" y="1446"/>
                  <a:pt x="1114" y="1473"/>
                  <a:pt x="1148" y="1497"/>
                </a:cubicBezTo>
                <a:cubicBezTo>
                  <a:pt x="1184" y="1522"/>
                  <a:pt x="1222" y="1546"/>
                  <a:pt x="1262" y="1565"/>
                </a:cubicBezTo>
                <a:cubicBezTo>
                  <a:pt x="1302" y="1584"/>
                  <a:pt x="1344" y="1599"/>
                  <a:pt x="1384" y="1618"/>
                </a:cubicBezTo>
                <a:cubicBezTo>
                  <a:pt x="1408" y="1629"/>
                  <a:pt x="1415" y="1642"/>
                  <a:pt x="1430" y="1626"/>
                </a:cubicBezTo>
              </a:path>
              <a:path w="1713" h="2145" extrusionOk="0">
                <a:moveTo>
                  <a:pt x="1406" y="1524"/>
                </a:moveTo>
                <a:cubicBezTo>
                  <a:pt x="1402" y="1509"/>
                  <a:pt x="1399" y="1507"/>
                  <a:pt x="1385" y="1521"/>
                </a:cubicBezTo>
                <a:cubicBezTo>
                  <a:pt x="1407" y="1497"/>
                  <a:pt x="1411" y="1502"/>
                  <a:pt x="1420" y="1533"/>
                </a:cubicBezTo>
                <a:cubicBezTo>
                  <a:pt x="1426" y="1553"/>
                  <a:pt x="1426" y="1575"/>
                  <a:pt x="1431" y="1595"/>
                </a:cubicBezTo>
                <a:cubicBezTo>
                  <a:pt x="1437" y="1618"/>
                  <a:pt x="1440" y="1640"/>
                  <a:pt x="1442" y="1663"/>
                </a:cubicBezTo>
                <a:cubicBezTo>
                  <a:pt x="1439" y="1635"/>
                  <a:pt x="1430" y="1632"/>
                  <a:pt x="1402" y="1640"/>
                </a:cubicBezTo>
                <a:cubicBezTo>
                  <a:pt x="1383" y="1645"/>
                  <a:pt x="1366" y="1656"/>
                  <a:pt x="1347" y="1662"/>
                </a:cubicBezTo>
                <a:cubicBezTo>
                  <a:pt x="1328" y="1668"/>
                  <a:pt x="1304" y="1673"/>
                  <a:pt x="1285" y="1675"/>
                </a:cubicBezTo>
                <a:cubicBezTo>
                  <a:pt x="1269" y="1677"/>
                  <a:pt x="1256" y="1676"/>
                  <a:pt x="1240" y="1679"/>
                </a:cubicBezTo>
              </a:path>
            </a:pathLst>
          </a:custGeom>
          <a:noFill/>
          <a:ln w="19050" cap="rnd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4" name="Ink 28"/>
          <p:cNvSpPr>
            <a:spLocks noRot="1" noChangeAspect="1" noEditPoints="1" noChangeArrowheads="1" noChangeShapeType="1" noTextEdit="1"/>
          </p:cNvSpPr>
          <p:nvPr/>
        </p:nvSpPr>
        <p:spPr bwMode="auto">
          <a:xfrm>
            <a:off x="5443538" y="3657600"/>
            <a:ext cx="715962" cy="346075"/>
          </a:xfrm>
          <a:custGeom>
            <a:avLst/>
            <a:gdLst>
              <a:gd name="T0" fmla="*/ 2147483646 w 2626"/>
              <a:gd name="T1" fmla="*/ 2147483646 h 1545"/>
              <a:gd name="T2" fmla="*/ 2147483646 w 2626"/>
              <a:gd name="T3" fmla="*/ 2147483646 h 1545"/>
              <a:gd name="T4" fmla="*/ 2147483646 w 2626"/>
              <a:gd name="T5" fmla="*/ 0 h 1545"/>
              <a:gd name="T6" fmla="*/ 2147483646 w 2626"/>
              <a:gd name="T7" fmla="*/ 2147483646 h 1545"/>
              <a:gd name="T8" fmla="*/ 2147483646 w 2626"/>
              <a:gd name="T9" fmla="*/ 2147483646 h 1545"/>
              <a:gd name="T10" fmla="*/ 2147483646 w 2626"/>
              <a:gd name="T11" fmla="*/ 2147483646 h 1545"/>
              <a:gd name="T12" fmla="*/ 2147483646 w 2626"/>
              <a:gd name="T13" fmla="*/ 2147483646 h 1545"/>
              <a:gd name="T14" fmla="*/ 2147483646 w 2626"/>
              <a:gd name="T15" fmla="*/ 2147483646 h 1545"/>
              <a:gd name="T16" fmla="*/ 2147483646 w 2626"/>
              <a:gd name="T17" fmla="*/ 2147483646 h 1545"/>
              <a:gd name="T18" fmla="*/ 2147483646 w 2626"/>
              <a:gd name="T19" fmla="*/ 2147483646 h 1545"/>
              <a:gd name="T20" fmla="*/ 2147483646 w 2626"/>
              <a:gd name="T21" fmla="*/ 2147483646 h 1545"/>
              <a:gd name="T22" fmla="*/ 2147483646 w 2626"/>
              <a:gd name="T23" fmla="*/ 2147483646 h 1545"/>
              <a:gd name="T24" fmla="*/ 2147483646 w 2626"/>
              <a:gd name="T25" fmla="*/ 2147483646 h 1545"/>
              <a:gd name="T26" fmla="*/ 2147483646 w 2626"/>
              <a:gd name="T27" fmla="*/ 2147483646 h 1545"/>
              <a:gd name="T28" fmla="*/ 2147483646 w 2626"/>
              <a:gd name="T29" fmla="*/ 2147483646 h 1545"/>
              <a:gd name="T30" fmla="*/ 2147483646 w 2626"/>
              <a:gd name="T31" fmla="*/ 2147483646 h 1545"/>
              <a:gd name="T32" fmla="*/ 2147483646 w 2626"/>
              <a:gd name="T33" fmla="*/ 2147483646 h 1545"/>
              <a:gd name="T34" fmla="*/ 2147483646 w 2626"/>
              <a:gd name="T35" fmla="*/ 2147483646 h 1545"/>
              <a:gd name="T36" fmla="*/ 2147483646 w 2626"/>
              <a:gd name="T37" fmla="*/ 2147483646 h 1545"/>
              <a:gd name="T38" fmla="*/ 2147483646 w 2626"/>
              <a:gd name="T39" fmla="*/ 2147483646 h 1545"/>
              <a:gd name="T40" fmla="*/ 2147483646 w 2626"/>
              <a:gd name="T41" fmla="*/ 2147483646 h 1545"/>
              <a:gd name="T42" fmla="*/ 2147483646 w 2626"/>
              <a:gd name="T43" fmla="*/ 2147483646 h 1545"/>
              <a:gd name="T44" fmla="*/ 2147483646 w 2626"/>
              <a:gd name="T45" fmla="*/ 2147483646 h 1545"/>
              <a:gd name="T46" fmla="*/ 2147483646 w 2626"/>
              <a:gd name="T47" fmla="*/ 2147483646 h 1545"/>
              <a:gd name="T48" fmla="*/ 2147483646 w 2626"/>
              <a:gd name="T49" fmla="*/ 2147483646 h 1545"/>
              <a:gd name="T50" fmla="*/ 2147483646 w 2626"/>
              <a:gd name="T51" fmla="*/ 2147483646 h 1545"/>
              <a:gd name="T52" fmla="*/ 2147483646 w 2626"/>
              <a:gd name="T53" fmla="*/ 2147483646 h 1545"/>
              <a:gd name="T54" fmla="*/ 2147483646 w 2626"/>
              <a:gd name="T55" fmla="*/ 2147483646 h 1545"/>
              <a:gd name="T56" fmla="*/ 2147483646 w 2626"/>
              <a:gd name="T57" fmla="*/ 2147483646 h 1545"/>
              <a:gd name="T58" fmla="*/ 2147483646 w 2626"/>
              <a:gd name="T59" fmla="*/ 2147483646 h 1545"/>
              <a:gd name="T60" fmla="*/ 2147483646 w 2626"/>
              <a:gd name="T61" fmla="*/ 2147483646 h 1545"/>
              <a:gd name="T62" fmla="*/ 2147483646 w 2626"/>
              <a:gd name="T63" fmla="*/ 2147483646 h 1545"/>
              <a:gd name="T64" fmla="*/ 2147483646 w 2626"/>
              <a:gd name="T65" fmla="*/ 2147483646 h 1545"/>
              <a:gd name="T66" fmla="*/ 2147483646 w 2626"/>
              <a:gd name="T67" fmla="*/ 2147483646 h 1545"/>
              <a:gd name="T68" fmla="*/ 2147483646 w 2626"/>
              <a:gd name="T69" fmla="*/ 2147483646 h 1545"/>
              <a:gd name="T70" fmla="*/ 2147483646 w 2626"/>
              <a:gd name="T71" fmla="*/ 2147483646 h 1545"/>
              <a:gd name="T72" fmla="*/ 2147483646 w 2626"/>
              <a:gd name="T73" fmla="*/ 2147483646 h 1545"/>
              <a:gd name="T74" fmla="*/ 2147483646 w 2626"/>
              <a:gd name="T75" fmla="*/ 2147483646 h 1545"/>
              <a:gd name="T76" fmla="*/ 2147483646 w 2626"/>
              <a:gd name="T77" fmla="*/ 2147483646 h 1545"/>
              <a:gd name="T78" fmla="*/ 2147483646 w 2626"/>
              <a:gd name="T79" fmla="*/ 2147483646 h 1545"/>
              <a:gd name="T80" fmla="*/ 2147483646 w 2626"/>
              <a:gd name="T81" fmla="*/ 2147483646 h 1545"/>
              <a:gd name="T82" fmla="*/ 2147483646 w 2626"/>
              <a:gd name="T83" fmla="*/ 2147483646 h 1545"/>
              <a:gd name="T84" fmla="*/ 2147483646 w 2626"/>
              <a:gd name="T85" fmla="*/ 2147483646 h 1545"/>
              <a:gd name="T86" fmla="*/ 2147483646 w 2626"/>
              <a:gd name="T87" fmla="*/ 2147483646 h 1545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w 2626"/>
              <a:gd name="T133" fmla="*/ 0 h 1545"/>
              <a:gd name="T134" fmla="*/ 2626 w 2626"/>
              <a:gd name="T135" fmla="*/ 1545 h 1545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T132" t="T133" r="T134" b="T135"/>
            <a:pathLst>
              <a:path w="2626" h="1545" extrusionOk="0">
                <a:moveTo>
                  <a:pt x="12" y="125"/>
                </a:moveTo>
                <a:cubicBezTo>
                  <a:pt x="41" y="109"/>
                  <a:pt x="47" y="109"/>
                  <a:pt x="80" y="108"/>
                </a:cubicBezTo>
                <a:cubicBezTo>
                  <a:pt x="316" y="101"/>
                  <a:pt x="555" y="118"/>
                  <a:pt x="790" y="131"/>
                </a:cubicBezTo>
                <a:cubicBezTo>
                  <a:pt x="1239" y="156"/>
                  <a:pt x="1690" y="175"/>
                  <a:pt x="2140" y="158"/>
                </a:cubicBezTo>
                <a:cubicBezTo>
                  <a:pt x="2263" y="153"/>
                  <a:pt x="2386" y="149"/>
                  <a:pt x="2509" y="140"/>
                </a:cubicBezTo>
              </a:path>
              <a:path w="2626" h="1545" extrusionOk="0">
                <a:moveTo>
                  <a:pt x="2320" y="0"/>
                </a:moveTo>
                <a:cubicBezTo>
                  <a:pt x="2337" y="25"/>
                  <a:pt x="2354" y="32"/>
                  <a:pt x="2384" y="40"/>
                </a:cubicBezTo>
                <a:cubicBezTo>
                  <a:pt x="2421" y="50"/>
                  <a:pt x="2457" y="62"/>
                  <a:pt x="2493" y="75"/>
                </a:cubicBezTo>
                <a:cubicBezTo>
                  <a:pt x="2527" y="88"/>
                  <a:pt x="2559" y="103"/>
                  <a:pt x="2589" y="124"/>
                </a:cubicBezTo>
                <a:cubicBezTo>
                  <a:pt x="2606" y="136"/>
                  <a:pt x="2615" y="148"/>
                  <a:pt x="2625" y="165"/>
                </a:cubicBezTo>
                <a:cubicBezTo>
                  <a:pt x="2605" y="175"/>
                  <a:pt x="2584" y="180"/>
                  <a:pt x="2562" y="186"/>
                </a:cubicBezTo>
                <a:cubicBezTo>
                  <a:pt x="2524" y="197"/>
                  <a:pt x="2486" y="208"/>
                  <a:pt x="2449" y="221"/>
                </a:cubicBezTo>
                <a:cubicBezTo>
                  <a:pt x="2418" y="232"/>
                  <a:pt x="2392" y="253"/>
                  <a:pt x="2361" y="265"/>
                </a:cubicBezTo>
                <a:cubicBezTo>
                  <a:pt x="2343" y="269"/>
                  <a:pt x="2337" y="270"/>
                  <a:pt x="2339" y="287"/>
                </a:cubicBezTo>
              </a:path>
              <a:path w="2626" h="1545" extrusionOk="0">
                <a:moveTo>
                  <a:pt x="332" y="706"/>
                </a:moveTo>
                <a:cubicBezTo>
                  <a:pt x="329" y="745"/>
                  <a:pt x="321" y="783"/>
                  <a:pt x="316" y="822"/>
                </a:cubicBezTo>
                <a:cubicBezTo>
                  <a:pt x="308" y="892"/>
                  <a:pt x="299" y="962"/>
                  <a:pt x="291" y="1032"/>
                </a:cubicBezTo>
                <a:cubicBezTo>
                  <a:pt x="283" y="1098"/>
                  <a:pt x="279" y="1163"/>
                  <a:pt x="272" y="1229"/>
                </a:cubicBezTo>
                <a:cubicBezTo>
                  <a:pt x="268" y="1270"/>
                  <a:pt x="253" y="1317"/>
                  <a:pt x="255" y="1358"/>
                </a:cubicBezTo>
                <a:cubicBezTo>
                  <a:pt x="256" y="1365"/>
                  <a:pt x="258" y="1372"/>
                  <a:pt x="259" y="1379"/>
                </a:cubicBezTo>
              </a:path>
              <a:path w="2626" h="1545" extrusionOk="0">
                <a:moveTo>
                  <a:pt x="794" y="377"/>
                </a:moveTo>
                <a:cubicBezTo>
                  <a:pt x="729" y="410"/>
                  <a:pt x="671" y="452"/>
                  <a:pt x="607" y="487"/>
                </a:cubicBezTo>
                <a:cubicBezTo>
                  <a:pt x="538" y="525"/>
                  <a:pt x="467" y="561"/>
                  <a:pt x="399" y="601"/>
                </a:cubicBezTo>
                <a:cubicBezTo>
                  <a:pt x="371" y="619"/>
                  <a:pt x="365" y="623"/>
                  <a:pt x="347" y="632"/>
                </a:cubicBezTo>
              </a:path>
              <a:path w="2626" h="1545" extrusionOk="0">
                <a:moveTo>
                  <a:pt x="906" y="327"/>
                </a:moveTo>
                <a:cubicBezTo>
                  <a:pt x="891" y="370"/>
                  <a:pt x="887" y="415"/>
                  <a:pt x="879" y="460"/>
                </a:cubicBezTo>
                <a:cubicBezTo>
                  <a:pt x="853" y="607"/>
                  <a:pt x="830" y="754"/>
                  <a:pt x="819" y="903"/>
                </a:cubicBezTo>
                <a:cubicBezTo>
                  <a:pt x="814" y="970"/>
                  <a:pt x="815" y="1036"/>
                  <a:pt x="816" y="1103"/>
                </a:cubicBezTo>
                <a:cubicBezTo>
                  <a:pt x="816" y="1123"/>
                  <a:pt x="817" y="1131"/>
                  <a:pt x="828" y="1142"/>
                </a:cubicBezTo>
              </a:path>
              <a:path w="2626" h="1545" extrusionOk="0">
                <a:moveTo>
                  <a:pt x="2054" y="378"/>
                </a:moveTo>
                <a:cubicBezTo>
                  <a:pt x="2030" y="394"/>
                  <a:pt x="2006" y="408"/>
                  <a:pt x="1982" y="424"/>
                </a:cubicBezTo>
                <a:cubicBezTo>
                  <a:pt x="1937" y="454"/>
                  <a:pt x="1891" y="482"/>
                  <a:pt x="1846" y="512"/>
                </a:cubicBezTo>
                <a:cubicBezTo>
                  <a:pt x="1788" y="550"/>
                  <a:pt x="1730" y="587"/>
                  <a:pt x="1673" y="626"/>
                </a:cubicBezTo>
                <a:cubicBezTo>
                  <a:pt x="1630" y="655"/>
                  <a:pt x="1581" y="704"/>
                  <a:pt x="1541" y="728"/>
                </a:cubicBezTo>
                <a:cubicBezTo>
                  <a:pt x="1534" y="729"/>
                  <a:pt x="1527" y="730"/>
                  <a:pt x="1520" y="731"/>
                </a:cubicBezTo>
              </a:path>
              <a:path w="2626" h="1545" extrusionOk="0">
                <a:moveTo>
                  <a:pt x="1529" y="771"/>
                </a:moveTo>
                <a:cubicBezTo>
                  <a:pt x="1522" y="797"/>
                  <a:pt x="1523" y="817"/>
                  <a:pt x="1522" y="844"/>
                </a:cubicBezTo>
                <a:cubicBezTo>
                  <a:pt x="1519" y="895"/>
                  <a:pt x="1518" y="946"/>
                  <a:pt x="1513" y="997"/>
                </a:cubicBezTo>
                <a:cubicBezTo>
                  <a:pt x="1507" y="1063"/>
                  <a:pt x="1499" y="1129"/>
                  <a:pt x="1488" y="1195"/>
                </a:cubicBezTo>
                <a:cubicBezTo>
                  <a:pt x="1479" y="1251"/>
                  <a:pt x="1465" y="1306"/>
                  <a:pt x="1450" y="1361"/>
                </a:cubicBezTo>
                <a:cubicBezTo>
                  <a:pt x="1446" y="1376"/>
                  <a:pt x="1418" y="1437"/>
                  <a:pt x="1442" y="1448"/>
                </a:cubicBezTo>
                <a:cubicBezTo>
                  <a:pt x="1447" y="1447"/>
                  <a:pt x="1453" y="1446"/>
                  <a:pt x="1458" y="1445"/>
                </a:cubicBezTo>
              </a:path>
              <a:path w="2626" h="1545" extrusionOk="0">
                <a:moveTo>
                  <a:pt x="2155" y="450"/>
                </a:moveTo>
                <a:cubicBezTo>
                  <a:pt x="2160" y="477"/>
                  <a:pt x="2152" y="505"/>
                  <a:pt x="2151" y="534"/>
                </a:cubicBezTo>
                <a:cubicBezTo>
                  <a:pt x="2150" y="582"/>
                  <a:pt x="2148" y="630"/>
                  <a:pt x="2143" y="678"/>
                </a:cubicBezTo>
                <a:cubicBezTo>
                  <a:pt x="2135" y="747"/>
                  <a:pt x="2124" y="815"/>
                  <a:pt x="2107" y="882"/>
                </a:cubicBezTo>
                <a:cubicBezTo>
                  <a:pt x="2092" y="939"/>
                  <a:pt x="2072" y="995"/>
                  <a:pt x="2055" y="1051"/>
                </a:cubicBezTo>
                <a:cubicBezTo>
                  <a:pt x="2042" y="1093"/>
                  <a:pt x="2028" y="1133"/>
                  <a:pt x="2018" y="1173"/>
                </a:cubicBezTo>
                <a:cubicBezTo>
                  <a:pt x="2015" y="1183"/>
                  <a:pt x="2011" y="1193"/>
                  <a:pt x="2008" y="1203"/>
                </a:cubicBezTo>
              </a:path>
              <a:path w="2626" h="1545" extrusionOk="0">
                <a:moveTo>
                  <a:pt x="2065" y="1160"/>
                </a:moveTo>
                <a:cubicBezTo>
                  <a:pt x="2035" y="1188"/>
                  <a:pt x="2004" y="1219"/>
                  <a:pt x="1970" y="1242"/>
                </a:cubicBezTo>
                <a:cubicBezTo>
                  <a:pt x="1914" y="1279"/>
                  <a:pt x="1854" y="1315"/>
                  <a:pt x="1796" y="1347"/>
                </a:cubicBezTo>
                <a:cubicBezTo>
                  <a:pt x="1695" y="1403"/>
                  <a:pt x="1585" y="1473"/>
                  <a:pt x="1480" y="1517"/>
                </a:cubicBezTo>
                <a:cubicBezTo>
                  <a:pt x="1448" y="1525"/>
                  <a:pt x="1438" y="1522"/>
                  <a:pt x="1433" y="1544"/>
                </a:cubicBezTo>
              </a:path>
              <a:path w="2626" h="1545" extrusionOk="0">
                <a:moveTo>
                  <a:pt x="826" y="1234"/>
                </a:moveTo>
                <a:cubicBezTo>
                  <a:pt x="802" y="1261"/>
                  <a:pt x="780" y="1281"/>
                  <a:pt x="748" y="1298"/>
                </a:cubicBezTo>
                <a:cubicBezTo>
                  <a:pt x="701" y="1323"/>
                  <a:pt x="652" y="1343"/>
                  <a:pt x="603" y="1363"/>
                </a:cubicBezTo>
                <a:cubicBezTo>
                  <a:pt x="525" y="1395"/>
                  <a:pt x="445" y="1424"/>
                  <a:pt x="369" y="1460"/>
                </a:cubicBezTo>
                <a:cubicBezTo>
                  <a:pt x="313" y="1487"/>
                  <a:pt x="258" y="1516"/>
                  <a:pt x="202" y="1536"/>
                </a:cubicBezTo>
              </a:path>
              <a:path w="2626" h="1545" extrusionOk="0">
                <a:moveTo>
                  <a:pt x="534" y="734"/>
                </a:moveTo>
                <a:cubicBezTo>
                  <a:pt x="561" y="751"/>
                  <a:pt x="582" y="754"/>
                  <a:pt x="613" y="760"/>
                </a:cubicBezTo>
                <a:cubicBezTo>
                  <a:pt x="685" y="774"/>
                  <a:pt x="759" y="770"/>
                  <a:pt x="832" y="768"/>
                </a:cubicBezTo>
                <a:cubicBezTo>
                  <a:pt x="951" y="765"/>
                  <a:pt x="1069" y="763"/>
                  <a:pt x="1188" y="760"/>
                </a:cubicBezTo>
                <a:cubicBezTo>
                  <a:pt x="1309" y="757"/>
                  <a:pt x="1431" y="756"/>
                  <a:pt x="1552" y="763"/>
                </a:cubicBezTo>
                <a:cubicBezTo>
                  <a:pt x="1617" y="767"/>
                  <a:pt x="1685" y="772"/>
                  <a:pt x="1749" y="785"/>
                </a:cubicBezTo>
                <a:cubicBezTo>
                  <a:pt x="1769" y="784"/>
                  <a:pt x="1777" y="784"/>
                  <a:pt x="1789" y="794"/>
                </a:cubicBezTo>
              </a:path>
              <a:path w="2626" h="1545" extrusionOk="0">
                <a:moveTo>
                  <a:pt x="1767" y="657"/>
                </a:moveTo>
                <a:cubicBezTo>
                  <a:pt x="1740" y="674"/>
                  <a:pt x="1748" y="691"/>
                  <a:pt x="1773" y="712"/>
                </a:cubicBezTo>
                <a:cubicBezTo>
                  <a:pt x="1798" y="733"/>
                  <a:pt x="1828" y="745"/>
                  <a:pt x="1858" y="757"/>
                </a:cubicBezTo>
                <a:cubicBezTo>
                  <a:pt x="1878" y="765"/>
                  <a:pt x="1925" y="786"/>
                  <a:pt x="1901" y="816"/>
                </a:cubicBezTo>
                <a:cubicBezTo>
                  <a:pt x="1879" y="842"/>
                  <a:pt x="1825" y="853"/>
                  <a:pt x="1794" y="860"/>
                </a:cubicBezTo>
                <a:cubicBezTo>
                  <a:pt x="1748" y="870"/>
                  <a:pt x="1705" y="883"/>
                  <a:pt x="1661" y="901"/>
                </a:cubicBezTo>
                <a:cubicBezTo>
                  <a:pt x="1635" y="911"/>
                  <a:pt x="1584" y="914"/>
                  <a:pt x="1567" y="932"/>
                </a:cubicBezTo>
                <a:cubicBezTo>
                  <a:pt x="1567" y="936"/>
                  <a:pt x="1567" y="941"/>
                  <a:pt x="1567" y="945"/>
                </a:cubicBezTo>
              </a:path>
              <a:path w="2626" h="1545" extrusionOk="0">
                <a:moveTo>
                  <a:pt x="410" y="1151"/>
                </a:moveTo>
                <a:cubicBezTo>
                  <a:pt x="461" y="1143"/>
                  <a:pt x="512" y="1146"/>
                  <a:pt x="563" y="1141"/>
                </a:cubicBezTo>
                <a:cubicBezTo>
                  <a:pt x="647" y="1133"/>
                  <a:pt x="731" y="1131"/>
                  <a:pt x="815" y="1128"/>
                </a:cubicBezTo>
                <a:cubicBezTo>
                  <a:pt x="943" y="1123"/>
                  <a:pt x="1072" y="1117"/>
                  <a:pt x="1200" y="1116"/>
                </a:cubicBezTo>
                <a:cubicBezTo>
                  <a:pt x="1354" y="1115"/>
                  <a:pt x="1509" y="1116"/>
                  <a:pt x="1663" y="1116"/>
                </a:cubicBezTo>
              </a:path>
              <a:path w="2626" h="1545" extrusionOk="0">
                <a:moveTo>
                  <a:pt x="1694" y="1050"/>
                </a:moveTo>
                <a:cubicBezTo>
                  <a:pt x="1663" y="1042"/>
                  <a:pt x="1689" y="1045"/>
                  <a:pt x="1664" y="1038"/>
                </a:cubicBezTo>
                <a:cubicBezTo>
                  <a:pt x="1673" y="1073"/>
                  <a:pt x="1684" y="1083"/>
                  <a:pt x="1714" y="1104"/>
                </a:cubicBezTo>
                <a:cubicBezTo>
                  <a:pt x="1737" y="1120"/>
                  <a:pt x="1760" y="1127"/>
                  <a:pt x="1786" y="1137"/>
                </a:cubicBezTo>
                <a:cubicBezTo>
                  <a:pt x="1801" y="1143"/>
                  <a:pt x="1816" y="1150"/>
                  <a:pt x="1830" y="1157"/>
                </a:cubicBezTo>
                <a:cubicBezTo>
                  <a:pt x="1808" y="1168"/>
                  <a:pt x="1786" y="1175"/>
                  <a:pt x="1764" y="1187"/>
                </a:cubicBezTo>
                <a:cubicBezTo>
                  <a:pt x="1737" y="1202"/>
                  <a:pt x="1711" y="1215"/>
                  <a:pt x="1683" y="1228"/>
                </a:cubicBezTo>
                <a:cubicBezTo>
                  <a:pt x="1665" y="1236"/>
                  <a:pt x="1629" y="1259"/>
                  <a:pt x="1613" y="1263"/>
                </a:cubicBezTo>
                <a:cubicBezTo>
                  <a:pt x="1606" y="1262"/>
                  <a:pt x="1599" y="1262"/>
                  <a:pt x="1592" y="1261"/>
                </a:cubicBezTo>
              </a:path>
            </a:pathLst>
          </a:custGeom>
          <a:noFill/>
          <a:ln w="19050" cap="rnd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grpSp>
        <p:nvGrpSpPr>
          <p:cNvPr id="205" name="Group 4"/>
          <p:cNvGrpSpPr>
            <a:grpSpLocks/>
          </p:cNvGrpSpPr>
          <p:nvPr/>
        </p:nvGrpSpPr>
        <p:grpSpPr bwMode="auto">
          <a:xfrm>
            <a:off x="3124200" y="3429000"/>
            <a:ext cx="425450" cy="522288"/>
            <a:chOff x="4823" y="2862"/>
            <a:chExt cx="268" cy="425"/>
          </a:xfrm>
        </p:grpSpPr>
        <p:sp>
          <p:nvSpPr>
            <p:cNvPr id="206" name="Ink 5"/>
            <p:cNvSpPr>
              <a:spLocks noRot="1" noChangeAspect="1" noEditPoints="1" noChangeArrowheads="1" noChangeShapeType="1" noTextEdit="1"/>
            </p:cNvSpPr>
            <p:nvPr/>
          </p:nvSpPr>
          <p:spPr bwMode="auto">
            <a:xfrm>
              <a:off x="4831" y="3060"/>
              <a:ext cx="25" cy="222"/>
            </a:xfrm>
            <a:custGeom>
              <a:avLst/>
              <a:gdLst>
                <a:gd name="T0" fmla="*/ 0 w 111"/>
                <a:gd name="T1" fmla="*/ 0 h 980"/>
                <a:gd name="T2" fmla="*/ 0 w 111"/>
                <a:gd name="T3" fmla="*/ 0 h 980"/>
                <a:gd name="T4" fmla="*/ 0 w 111"/>
                <a:gd name="T5" fmla="*/ 0 h 980"/>
                <a:gd name="T6" fmla="*/ 0 w 111"/>
                <a:gd name="T7" fmla="*/ 0 h 980"/>
                <a:gd name="T8" fmla="*/ 0 w 111"/>
                <a:gd name="T9" fmla="*/ 0 h 980"/>
                <a:gd name="T10" fmla="*/ 0 w 111"/>
                <a:gd name="T11" fmla="*/ 0 h 98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11"/>
                <a:gd name="T19" fmla="*/ 0 h 980"/>
                <a:gd name="T20" fmla="*/ 111 w 111"/>
                <a:gd name="T21" fmla="*/ 980 h 98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11" h="980" extrusionOk="0">
                  <a:moveTo>
                    <a:pt x="0" y="14"/>
                  </a:moveTo>
                  <a:cubicBezTo>
                    <a:pt x="7" y="34"/>
                    <a:pt x="5" y="28"/>
                    <a:pt x="6" y="50"/>
                  </a:cubicBezTo>
                  <a:cubicBezTo>
                    <a:pt x="10" y="118"/>
                    <a:pt x="14" y="185"/>
                    <a:pt x="18" y="253"/>
                  </a:cubicBezTo>
                  <a:cubicBezTo>
                    <a:pt x="25" y="371"/>
                    <a:pt x="31" y="489"/>
                    <a:pt x="38" y="607"/>
                  </a:cubicBezTo>
                  <a:cubicBezTo>
                    <a:pt x="44" y="701"/>
                    <a:pt x="41" y="811"/>
                    <a:pt x="66" y="903"/>
                  </a:cubicBezTo>
                  <a:cubicBezTo>
                    <a:pt x="76" y="939"/>
                    <a:pt x="86" y="956"/>
                    <a:pt x="110" y="979"/>
                  </a:cubicBezTo>
                </a:path>
              </a:pathLst>
            </a:custGeom>
            <a:noFill/>
            <a:ln w="19050" cap="rnd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7" name="Ink 6"/>
            <p:cNvSpPr>
              <a:spLocks noRot="1" noChangeAspect="1" noEditPoints="1" noChangeArrowheads="1" noChangeShapeType="1" noTextEdit="1"/>
            </p:cNvSpPr>
            <p:nvPr/>
          </p:nvSpPr>
          <p:spPr bwMode="auto">
            <a:xfrm>
              <a:off x="4824" y="3028"/>
              <a:ext cx="209" cy="28"/>
            </a:xfrm>
            <a:custGeom>
              <a:avLst/>
              <a:gdLst>
                <a:gd name="T0" fmla="*/ 0 w 921"/>
                <a:gd name="T1" fmla="*/ 0 h 122"/>
                <a:gd name="T2" fmla="*/ 0 w 921"/>
                <a:gd name="T3" fmla="*/ 0 h 122"/>
                <a:gd name="T4" fmla="*/ 0 w 921"/>
                <a:gd name="T5" fmla="*/ 0 h 122"/>
                <a:gd name="T6" fmla="*/ 0 w 921"/>
                <a:gd name="T7" fmla="*/ 0 h 122"/>
                <a:gd name="T8" fmla="*/ 0 w 921"/>
                <a:gd name="T9" fmla="*/ 0 h 12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921"/>
                <a:gd name="T16" fmla="*/ 0 h 122"/>
                <a:gd name="T17" fmla="*/ 921 w 921"/>
                <a:gd name="T18" fmla="*/ 122 h 12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921" h="122" extrusionOk="0">
                  <a:moveTo>
                    <a:pt x="0" y="112"/>
                  </a:moveTo>
                  <a:cubicBezTo>
                    <a:pt x="42" y="127"/>
                    <a:pt x="78" y="113"/>
                    <a:pt x="122" y="109"/>
                  </a:cubicBezTo>
                  <a:cubicBezTo>
                    <a:pt x="225" y="100"/>
                    <a:pt x="327" y="87"/>
                    <a:pt x="429" y="74"/>
                  </a:cubicBezTo>
                  <a:cubicBezTo>
                    <a:pt x="562" y="57"/>
                    <a:pt x="693" y="32"/>
                    <a:pt x="826" y="12"/>
                  </a:cubicBezTo>
                  <a:cubicBezTo>
                    <a:pt x="857" y="8"/>
                    <a:pt x="889" y="4"/>
                    <a:pt x="920" y="0"/>
                  </a:cubicBezTo>
                </a:path>
              </a:pathLst>
            </a:custGeom>
            <a:noFill/>
            <a:ln w="19050" cap="rnd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" name="Ink 7"/>
            <p:cNvSpPr>
              <a:spLocks noRot="1" noChangeAspect="1" noEditPoints="1" noChangeArrowheads="1" noChangeShapeType="1" noTextEdit="1"/>
            </p:cNvSpPr>
            <p:nvPr/>
          </p:nvSpPr>
          <p:spPr bwMode="auto">
            <a:xfrm>
              <a:off x="4994" y="3031"/>
              <a:ext cx="50" cy="242"/>
            </a:xfrm>
            <a:custGeom>
              <a:avLst/>
              <a:gdLst>
                <a:gd name="T0" fmla="*/ 0 w 217"/>
                <a:gd name="T1" fmla="*/ 0 h 1071"/>
                <a:gd name="T2" fmla="*/ 0 w 217"/>
                <a:gd name="T3" fmla="*/ 0 h 1071"/>
                <a:gd name="T4" fmla="*/ 0 w 217"/>
                <a:gd name="T5" fmla="*/ 0 h 1071"/>
                <a:gd name="T6" fmla="*/ 0 w 217"/>
                <a:gd name="T7" fmla="*/ 0 h 1071"/>
                <a:gd name="T8" fmla="*/ 0 w 217"/>
                <a:gd name="T9" fmla="*/ 0 h 107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17"/>
                <a:gd name="T16" fmla="*/ 0 h 1071"/>
                <a:gd name="T17" fmla="*/ 217 w 217"/>
                <a:gd name="T18" fmla="*/ 1071 h 107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17" h="1071" extrusionOk="0">
                  <a:moveTo>
                    <a:pt x="214" y="0"/>
                  </a:moveTo>
                  <a:cubicBezTo>
                    <a:pt x="211" y="36"/>
                    <a:pt x="198" y="63"/>
                    <a:pt x="189" y="99"/>
                  </a:cubicBezTo>
                  <a:cubicBezTo>
                    <a:pt x="168" y="180"/>
                    <a:pt x="147" y="261"/>
                    <a:pt x="128" y="343"/>
                  </a:cubicBezTo>
                  <a:cubicBezTo>
                    <a:pt x="93" y="494"/>
                    <a:pt x="65" y="647"/>
                    <a:pt x="35" y="799"/>
                  </a:cubicBezTo>
                  <a:cubicBezTo>
                    <a:pt x="17" y="888"/>
                    <a:pt x="7" y="980"/>
                    <a:pt x="0" y="1070"/>
                  </a:cubicBezTo>
                </a:path>
              </a:pathLst>
            </a:custGeom>
            <a:noFill/>
            <a:ln w="19050" cap="rnd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" name="Ink 8"/>
            <p:cNvSpPr>
              <a:spLocks noRot="1" noChangeAspect="1" noEditPoints="1" noChangeArrowheads="1" noChangeShapeType="1" noTextEdit="1"/>
            </p:cNvSpPr>
            <p:nvPr/>
          </p:nvSpPr>
          <p:spPr bwMode="auto">
            <a:xfrm>
              <a:off x="4823" y="3248"/>
              <a:ext cx="169" cy="39"/>
            </a:xfrm>
            <a:custGeom>
              <a:avLst/>
              <a:gdLst>
                <a:gd name="T0" fmla="*/ 0 w 746"/>
                <a:gd name="T1" fmla="*/ 0 h 170"/>
                <a:gd name="T2" fmla="*/ 0 w 746"/>
                <a:gd name="T3" fmla="*/ 0 h 170"/>
                <a:gd name="T4" fmla="*/ 0 w 746"/>
                <a:gd name="T5" fmla="*/ 0 h 170"/>
                <a:gd name="T6" fmla="*/ 0 w 746"/>
                <a:gd name="T7" fmla="*/ 0 h 170"/>
                <a:gd name="T8" fmla="*/ 0 w 746"/>
                <a:gd name="T9" fmla="*/ 0 h 17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46"/>
                <a:gd name="T16" fmla="*/ 0 h 170"/>
                <a:gd name="T17" fmla="*/ 746 w 746"/>
                <a:gd name="T18" fmla="*/ 170 h 17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46" h="170" extrusionOk="0">
                  <a:moveTo>
                    <a:pt x="0" y="169"/>
                  </a:moveTo>
                  <a:cubicBezTo>
                    <a:pt x="33" y="161"/>
                    <a:pt x="62" y="153"/>
                    <a:pt x="95" y="141"/>
                  </a:cubicBezTo>
                  <a:cubicBezTo>
                    <a:pt x="193" y="107"/>
                    <a:pt x="297" y="80"/>
                    <a:pt x="398" y="57"/>
                  </a:cubicBezTo>
                  <a:cubicBezTo>
                    <a:pt x="494" y="35"/>
                    <a:pt x="593" y="33"/>
                    <a:pt x="689" y="16"/>
                  </a:cubicBezTo>
                  <a:cubicBezTo>
                    <a:pt x="708" y="11"/>
                    <a:pt x="726" y="5"/>
                    <a:pt x="745" y="0"/>
                  </a:cubicBezTo>
                </a:path>
              </a:pathLst>
            </a:custGeom>
            <a:noFill/>
            <a:ln w="19050" cap="rnd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" name="Ink 9"/>
            <p:cNvSpPr>
              <a:spLocks noRot="1" noChangeAspect="1" noEditPoints="1" noChangeArrowheads="1" noChangeShapeType="1" noTextEdit="1"/>
            </p:cNvSpPr>
            <p:nvPr/>
          </p:nvSpPr>
          <p:spPr bwMode="auto">
            <a:xfrm>
              <a:off x="5039" y="3030"/>
              <a:ext cx="46" cy="5"/>
            </a:xfrm>
            <a:custGeom>
              <a:avLst/>
              <a:gdLst>
                <a:gd name="T0" fmla="*/ 0 w 205"/>
                <a:gd name="T1" fmla="*/ 0 h 24"/>
                <a:gd name="T2" fmla="*/ 0 w 205"/>
                <a:gd name="T3" fmla="*/ 0 h 24"/>
                <a:gd name="T4" fmla="*/ 0 w 205"/>
                <a:gd name="T5" fmla="*/ 0 h 24"/>
                <a:gd name="T6" fmla="*/ 0 w 205"/>
                <a:gd name="T7" fmla="*/ 0 h 2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05"/>
                <a:gd name="T13" fmla="*/ 0 h 24"/>
                <a:gd name="T14" fmla="*/ 205 w 205"/>
                <a:gd name="T15" fmla="*/ 24 h 2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05" h="24" extrusionOk="0">
                  <a:moveTo>
                    <a:pt x="2" y="0"/>
                  </a:moveTo>
                  <a:cubicBezTo>
                    <a:pt x="7" y="24"/>
                    <a:pt x="24" y="20"/>
                    <a:pt x="53" y="20"/>
                  </a:cubicBezTo>
                  <a:cubicBezTo>
                    <a:pt x="93" y="21"/>
                    <a:pt x="139" y="25"/>
                    <a:pt x="178" y="20"/>
                  </a:cubicBezTo>
                  <a:cubicBezTo>
                    <a:pt x="187" y="17"/>
                    <a:pt x="195" y="14"/>
                    <a:pt x="204" y="11"/>
                  </a:cubicBezTo>
                </a:path>
              </a:pathLst>
            </a:custGeom>
            <a:noFill/>
            <a:ln w="19050" cap="rnd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" name="Ink 10"/>
            <p:cNvSpPr>
              <a:spLocks noRot="1" noChangeAspect="1" noEditPoints="1" noChangeArrowheads="1" noChangeShapeType="1" noTextEdit="1"/>
            </p:cNvSpPr>
            <p:nvPr/>
          </p:nvSpPr>
          <p:spPr bwMode="auto">
            <a:xfrm>
              <a:off x="5014" y="3050"/>
              <a:ext cx="77" cy="203"/>
            </a:xfrm>
            <a:custGeom>
              <a:avLst/>
              <a:gdLst>
                <a:gd name="T0" fmla="*/ 0 w 342"/>
                <a:gd name="T1" fmla="*/ 0 h 899"/>
                <a:gd name="T2" fmla="*/ 0 w 342"/>
                <a:gd name="T3" fmla="*/ 0 h 899"/>
                <a:gd name="T4" fmla="*/ 0 w 342"/>
                <a:gd name="T5" fmla="*/ 0 h 899"/>
                <a:gd name="T6" fmla="*/ 0 w 342"/>
                <a:gd name="T7" fmla="*/ 0 h 899"/>
                <a:gd name="T8" fmla="*/ 0 w 342"/>
                <a:gd name="T9" fmla="*/ 0 h 89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42"/>
                <a:gd name="T16" fmla="*/ 0 h 899"/>
                <a:gd name="T17" fmla="*/ 342 w 342"/>
                <a:gd name="T18" fmla="*/ 899 h 89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42" h="899" extrusionOk="0">
                  <a:moveTo>
                    <a:pt x="341" y="0"/>
                  </a:moveTo>
                  <a:cubicBezTo>
                    <a:pt x="319" y="37"/>
                    <a:pt x="309" y="62"/>
                    <a:pt x="292" y="103"/>
                  </a:cubicBezTo>
                  <a:cubicBezTo>
                    <a:pt x="240" y="231"/>
                    <a:pt x="191" y="359"/>
                    <a:pt x="140" y="487"/>
                  </a:cubicBezTo>
                  <a:cubicBezTo>
                    <a:pt x="105" y="576"/>
                    <a:pt x="75" y="666"/>
                    <a:pt x="43" y="756"/>
                  </a:cubicBezTo>
                  <a:cubicBezTo>
                    <a:pt x="26" y="804"/>
                    <a:pt x="9" y="851"/>
                    <a:pt x="0" y="898"/>
                  </a:cubicBezTo>
                </a:path>
              </a:pathLst>
            </a:custGeom>
            <a:noFill/>
            <a:ln w="19050" cap="rnd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" name="Ink 11"/>
            <p:cNvSpPr>
              <a:spLocks noRot="1" noChangeAspect="1" noEditPoints="1" noChangeArrowheads="1" noChangeShapeType="1" noTextEdit="1"/>
            </p:cNvSpPr>
            <p:nvPr/>
          </p:nvSpPr>
          <p:spPr bwMode="auto">
            <a:xfrm>
              <a:off x="4899" y="2862"/>
              <a:ext cx="126" cy="177"/>
            </a:xfrm>
            <a:custGeom>
              <a:avLst/>
              <a:gdLst>
                <a:gd name="T0" fmla="*/ 0 w 555"/>
                <a:gd name="T1" fmla="*/ 0 h 780"/>
                <a:gd name="T2" fmla="*/ 0 w 555"/>
                <a:gd name="T3" fmla="*/ 0 h 780"/>
                <a:gd name="T4" fmla="*/ 0 w 555"/>
                <a:gd name="T5" fmla="*/ 0 h 780"/>
                <a:gd name="T6" fmla="*/ 0 w 555"/>
                <a:gd name="T7" fmla="*/ 0 h 780"/>
                <a:gd name="T8" fmla="*/ 0 w 555"/>
                <a:gd name="T9" fmla="*/ 0 h 780"/>
                <a:gd name="T10" fmla="*/ 0 w 555"/>
                <a:gd name="T11" fmla="*/ 0 h 780"/>
                <a:gd name="T12" fmla="*/ 0 w 555"/>
                <a:gd name="T13" fmla="*/ 0 h 780"/>
                <a:gd name="T14" fmla="*/ 0 w 555"/>
                <a:gd name="T15" fmla="*/ 0 h 780"/>
                <a:gd name="T16" fmla="*/ 0 w 555"/>
                <a:gd name="T17" fmla="*/ 0 h 780"/>
                <a:gd name="T18" fmla="*/ 0 w 555"/>
                <a:gd name="T19" fmla="*/ 0 h 78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555"/>
                <a:gd name="T31" fmla="*/ 0 h 780"/>
                <a:gd name="T32" fmla="*/ 555 w 555"/>
                <a:gd name="T33" fmla="*/ 780 h 78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555" h="780" extrusionOk="0">
                  <a:moveTo>
                    <a:pt x="0" y="779"/>
                  </a:moveTo>
                  <a:cubicBezTo>
                    <a:pt x="9" y="751"/>
                    <a:pt x="14" y="724"/>
                    <a:pt x="21" y="695"/>
                  </a:cubicBezTo>
                  <a:cubicBezTo>
                    <a:pt x="36" y="630"/>
                    <a:pt x="52" y="566"/>
                    <a:pt x="69" y="501"/>
                  </a:cubicBezTo>
                  <a:cubicBezTo>
                    <a:pt x="94" y="405"/>
                    <a:pt x="126" y="309"/>
                    <a:pt x="166" y="219"/>
                  </a:cubicBezTo>
                  <a:cubicBezTo>
                    <a:pt x="195" y="154"/>
                    <a:pt x="234" y="61"/>
                    <a:pt x="296" y="19"/>
                  </a:cubicBezTo>
                  <a:cubicBezTo>
                    <a:pt x="341" y="-11"/>
                    <a:pt x="396" y="-3"/>
                    <a:pt x="432" y="35"/>
                  </a:cubicBezTo>
                  <a:cubicBezTo>
                    <a:pt x="485" y="90"/>
                    <a:pt x="507" y="174"/>
                    <a:pt x="524" y="246"/>
                  </a:cubicBezTo>
                  <a:cubicBezTo>
                    <a:pt x="544" y="330"/>
                    <a:pt x="552" y="417"/>
                    <a:pt x="554" y="503"/>
                  </a:cubicBezTo>
                  <a:cubicBezTo>
                    <a:pt x="555" y="559"/>
                    <a:pt x="559" y="630"/>
                    <a:pt x="544" y="684"/>
                  </a:cubicBezTo>
                  <a:cubicBezTo>
                    <a:pt x="531" y="705"/>
                    <a:pt x="527" y="713"/>
                    <a:pt x="532" y="731"/>
                  </a:cubicBezTo>
                </a:path>
              </a:pathLst>
            </a:custGeom>
            <a:noFill/>
            <a:ln w="19050" cap="rnd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3" name="Ink 12"/>
            <p:cNvSpPr>
              <a:spLocks noRot="1" noChangeAspect="1" noEditPoints="1" noChangeArrowheads="1" noChangeShapeType="1" noTextEdit="1"/>
            </p:cNvSpPr>
            <p:nvPr/>
          </p:nvSpPr>
          <p:spPr bwMode="auto">
            <a:xfrm>
              <a:off x="4926" y="2911"/>
              <a:ext cx="73" cy="132"/>
            </a:xfrm>
            <a:custGeom>
              <a:avLst/>
              <a:gdLst>
                <a:gd name="T0" fmla="*/ 0 w 323"/>
                <a:gd name="T1" fmla="*/ 0 h 582"/>
                <a:gd name="T2" fmla="*/ 0 w 323"/>
                <a:gd name="T3" fmla="*/ 0 h 582"/>
                <a:gd name="T4" fmla="*/ 0 w 323"/>
                <a:gd name="T5" fmla="*/ 0 h 582"/>
                <a:gd name="T6" fmla="*/ 0 w 323"/>
                <a:gd name="T7" fmla="*/ 0 h 582"/>
                <a:gd name="T8" fmla="*/ 0 w 323"/>
                <a:gd name="T9" fmla="*/ 0 h 582"/>
                <a:gd name="T10" fmla="*/ 0 w 323"/>
                <a:gd name="T11" fmla="*/ 0 h 582"/>
                <a:gd name="T12" fmla="*/ 0 w 323"/>
                <a:gd name="T13" fmla="*/ 0 h 582"/>
                <a:gd name="T14" fmla="*/ 0 w 323"/>
                <a:gd name="T15" fmla="*/ 0 h 582"/>
                <a:gd name="T16" fmla="*/ 0 w 323"/>
                <a:gd name="T17" fmla="*/ 0 h 58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23"/>
                <a:gd name="T28" fmla="*/ 0 h 582"/>
                <a:gd name="T29" fmla="*/ 323 w 323"/>
                <a:gd name="T30" fmla="*/ 582 h 582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23" h="582" extrusionOk="0">
                  <a:moveTo>
                    <a:pt x="5" y="581"/>
                  </a:moveTo>
                  <a:cubicBezTo>
                    <a:pt x="0" y="552"/>
                    <a:pt x="0" y="521"/>
                    <a:pt x="3" y="491"/>
                  </a:cubicBezTo>
                  <a:cubicBezTo>
                    <a:pt x="9" y="430"/>
                    <a:pt x="15" y="370"/>
                    <a:pt x="28" y="310"/>
                  </a:cubicBezTo>
                  <a:cubicBezTo>
                    <a:pt x="49" y="215"/>
                    <a:pt x="75" y="108"/>
                    <a:pt x="144" y="36"/>
                  </a:cubicBezTo>
                  <a:cubicBezTo>
                    <a:pt x="170" y="9"/>
                    <a:pt x="203" y="-11"/>
                    <a:pt x="237" y="11"/>
                  </a:cubicBezTo>
                  <a:cubicBezTo>
                    <a:pt x="276" y="36"/>
                    <a:pt x="290" y="81"/>
                    <a:pt x="300" y="122"/>
                  </a:cubicBezTo>
                  <a:cubicBezTo>
                    <a:pt x="315" y="182"/>
                    <a:pt x="321" y="243"/>
                    <a:pt x="322" y="305"/>
                  </a:cubicBezTo>
                  <a:cubicBezTo>
                    <a:pt x="323" y="353"/>
                    <a:pt x="313" y="404"/>
                    <a:pt x="312" y="449"/>
                  </a:cubicBezTo>
                  <a:cubicBezTo>
                    <a:pt x="315" y="476"/>
                    <a:pt x="319" y="483"/>
                    <a:pt x="306" y="496"/>
                  </a:cubicBezTo>
                </a:path>
              </a:pathLst>
            </a:custGeom>
            <a:noFill/>
            <a:ln w="19050" cap="rnd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4" name="Ink 13"/>
            <p:cNvSpPr>
              <a:spLocks noRot="1" noChangeAspect="1" noEditPoints="1" noChangeArrowheads="1" noChangeShapeType="1" noTextEdit="1"/>
            </p:cNvSpPr>
            <p:nvPr/>
          </p:nvSpPr>
          <p:spPr bwMode="auto">
            <a:xfrm>
              <a:off x="4896" y="3072"/>
              <a:ext cx="81" cy="149"/>
            </a:xfrm>
            <a:custGeom>
              <a:avLst/>
              <a:gdLst>
                <a:gd name="T0" fmla="*/ 0 w 360"/>
                <a:gd name="T1" fmla="*/ 0 h 653"/>
                <a:gd name="T2" fmla="*/ 0 w 360"/>
                <a:gd name="T3" fmla="*/ 0 h 653"/>
                <a:gd name="T4" fmla="*/ 0 w 360"/>
                <a:gd name="T5" fmla="*/ 0 h 653"/>
                <a:gd name="T6" fmla="*/ 0 w 360"/>
                <a:gd name="T7" fmla="*/ 0 h 653"/>
                <a:gd name="T8" fmla="*/ 0 w 360"/>
                <a:gd name="T9" fmla="*/ 0 h 653"/>
                <a:gd name="T10" fmla="*/ 0 w 360"/>
                <a:gd name="T11" fmla="*/ 0 h 653"/>
                <a:gd name="T12" fmla="*/ 0 w 360"/>
                <a:gd name="T13" fmla="*/ 0 h 653"/>
                <a:gd name="T14" fmla="*/ 0 w 360"/>
                <a:gd name="T15" fmla="*/ 0 h 653"/>
                <a:gd name="T16" fmla="*/ 0 w 360"/>
                <a:gd name="T17" fmla="*/ 0 h 653"/>
                <a:gd name="T18" fmla="*/ 0 w 360"/>
                <a:gd name="T19" fmla="*/ 0 h 653"/>
                <a:gd name="T20" fmla="*/ 0 w 360"/>
                <a:gd name="T21" fmla="*/ 0 h 653"/>
                <a:gd name="T22" fmla="*/ 0 w 360"/>
                <a:gd name="T23" fmla="*/ 0 h 653"/>
                <a:gd name="T24" fmla="*/ 0 w 360"/>
                <a:gd name="T25" fmla="*/ 0 h 653"/>
                <a:gd name="T26" fmla="*/ 0 w 360"/>
                <a:gd name="T27" fmla="*/ 0 h 653"/>
                <a:gd name="T28" fmla="*/ 0 w 360"/>
                <a:gd name="T29" fmla="*/ 0 h 653"/>
                <a:gd name="T30" fmla="*/ 0 w 360"/>
                <a:gd name="T31" fmla="*/ 0 h 653"/>
                <a:gd name="T32" fmla="*/ 0 w 360"/>
                <a:gd name="T33" fmla="*/ 0 h 653"/>
                <a:gd name="T34" fmla="*/ 0 w 360"/>
                <a:gd name="T35" fmla="*/ 0 h 653"/>
                <a:gd name="T36" fmla="*/ 0 w 360"/>
                <a:gd name="T37" fmla="*/ 0 h 653"/>
                <a:gd name="T38" fmla="*/ 0 w 360"/>
                <a:gd name="T39" fmla="*/ 0 h 653"/>
                <a:gd name="T40" fmla="*/ 0 w 360"/>
                <a:gd name="T41" fmla="*/ 0 h 653"/>
                <a:gd name="T42" fmla="*/ 0 w 360"/>
                <a:gd name="T43" fmla="*/ 0 h 653"/>
                <a:gd name="T44" fmla="*/ 0 w 360"/>
                <a:gd name="T45" fmla="*/ 0 h 653"/>
                <a:gd name="T46" fmla="*/ 0 w 360"/>
                <a:gd name="T47" fmla="*/ 0 h 653"/>
                <a:gd name="T48" fmla="*/ 0 w 360"/>
                <a:gd name="T49" fmla="*/ 0 h 653"/>
                <a:gd name="T50" fmla="*/ 0 w 360"/>
                <a:gd name="T51" fmla="*/ 0 h 653"/>
                <a:gd name="T52" fmla="*/ 0 w 360"/>
                <a:gd name="T53" fmla="*/ 0 h 653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360"/>
                <a:gd name="T82" fmla="*/ 0 h 653"/>
                <a:gd name="T83" fmla="*/ 360 w 360"/>
                <a:gd name="T84" fmla="*/ 653 h 653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360" h="653" extrusionOk="0">
                  <a:moveTo>
                    <a:pt x="109" y="0"/>
                  </a:moveTo>
                  <a:cubicBezTo>
                    <a:pt x="89" y="24"/>
                    <a:pt x="71" y="45"/>
                    <a:pt x="53" y="70"/>
                  </a:cubicBezTo>
                  <a:cubicBezTo>
                    <a:pt x="33" y="97"/>
                    <a:pt x="26" y="120"/>
                    <a:pt x="25" y="154"/>
                  </a:cubicBezTo>
                  <a:cubicBezTo>
                    <a:pt x="24" y="176"/>
                    <a:pt x="20" y="198"/>
                    <a:pt x="25" y="220"/>
                  </a:cubicBezTo>
                  <a:cubicBezTo>
                    <a:pt x="30" y="242"/>
                    <a:pt x="38" y="271"/>
                    <a:pt x="57" y="286"/>
                  </a:cubicBezTo>
                  <a:cubicBezTo>
                    <a:pt x="75" y="300"/>
                    <a:pt x="118" y="318"/>
                    <a:pt x="141" y="311"/>
                  </a:cubicBezTo>
                  <a:cubicBezTo>
                    <a:pt x="147" y="306"/>
                    <a:pt x="154" y="301"/>
                    <a:pt x="160" y="296"/>
                  </a:cubicBezTo>
                </a:path>
                <a:path w="360" h="653" extrusionOk="0">
                  <a:moveTo>
                    <a:pt x="115" y="385"/>
                  </a:moveTo>
                  <a:cubicBezTo>
                    <a:pt x="115" y="412"/>
                    <a:pt x="107" y="426"/>
                    <a:pt x="97" y="451"/>
                  </a:cubicBezTo>
                  <a:cubicBezTo>
                    <a:pt x="85" y="480"/>
                    <a:pt x="74" y="510"/>
                    <a:pt x="60" y="539"/>
                  </a:cubicBezTo>
                  <a:cubicBezTo>
                    <a:pt x="46" y="568"/>
                    <a:pt x="38" y="594"/>
                    <a:pt x="35" y="624"/>
                  </a:cubicBezTo>
                </a:path>
                <a:path w="360" h="653" extrusionOk="0">
                  <a:moveTo>
                    <a:pt x="0" y="652"/>
                  </a:moveTo>
                  <a:cubicBezTo>
                    <a:pt x="26" y="641"/>
                    <a:pt x="49" y="638"/>
                    <a:pt x="78" y="637"/>
                  </a:cubicBezTo>
                  <a:cubicBezTo>
                    <a:pt x="109" y="636"/>
                    <a:pt x="145" y="639"/>
                    <a:pt x="175" y="629"/>
                  </a:cubicBezTo>
                  <a:cubicBezTo>
                    <a:pt x="212" y="617"/>
                    <a:pt x="245" y="608"/>
                    <a:pt x="282" y="601"/>
                  </a:cubicBezTo>
                </a:path>
                <a:path w="360" h="653" extrusionOk="0">
                  <a:moveTo>
                    <a:pt x="254" y="329"/>
                  </a:moveTo>
                  <a:cubicBezTo>
                    <a:pt x="251" y="362"/>
                    <a:pt x="250" y="396"/>
                    <a:pt x="251" y="430"/>
                  </a:cubicBezTo>
                  <a:cubicBezTo>
                    <a:pt x="253" y="470"/>
                    <a:pt x="251" y="509"/>
                    <a:pt x="254" y="549"/>
                  </a:cubicBezTo>
                  <a:cubicBezTo>
                    <a:pt x="257" y="583"/>
                    <a:pt x="259" y="608"/>
                    <a:pt x="272" y="639"/>
                  </a:cubicBezTo>
                </a:path>
                <a:path w="360" h="653" extrusionOk="0">
                  <a:moveTo>
                    <a:pt x="262" y="348"/>
                  </a:moveTo>
                  <a:cubicBezTo>
                    <a:pt x="286" y="329"/>
                    <a:pt x="314" y="311"/>
                    <a:pt x="335" y="289"/>
                  </a:cubicBezTo>
                  <a:cubicBezTo>
                    <a:pt x="358" y="265"/>
                    <a:pt x="358" y="250"/>
                    <a:pt x="357" y="219"/>
                  </a:cubicBezTo>
                  <a:cubicBezTo>
                    <a:pt x="356" y="197"/>
                    <a:pt x="350" y="177"/>
                    <a:pt x="340" y="158"/>
                  </a:cubicBezTo>
                  <a:cubicBezTo>
                    <a:pt x="328" y="137"/>
                    <a:pt x="310" y="112"/>
                    <a:pt x="291" y="97"/>
                  </a:cubicBezTo>
                  <a:cubicBezTo>
                    <a:pt x="270" y="80"/>
                    <a:pt x="247" y="63"/>
                    <a:pt x="220" y="57"/>
                  </a:cubicBezTo>
                  <a:cubicBezTo>
                    <a:pt x="178" y="48"/>
                    <a:pt x="124" y="69"/>
                    <a:pt x="88" y="88"/>
                  </a:cubicBezTo>
                  <a:cubicBezTo>
                    <a:pt x="64" y="101"/>
                    <a:pt x="55" y="99"/>
                    <a:pt x="29" y="94"/>
                  </a:cubicBezTo>
                </a:path>
              </a:pathLst>
            </a:custGeom>
            <a:noFill/>
            <a:ln w="19050" cap="rnd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15" name="Text Box 96"/>
          <p:cNvSpPr txBox="1">
            <a:spLocks noChangeArrowheads="1"/>
          </p:cNvSpPr>
          <p:nvPr/>
        </p:nvSpPr>
        <p:spPr bwMode="auto">
          <a:xfrm>
            <a:off x="2905125" y="3886200"/>
            <a:ext cx="7874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600">
                <a:solidFill>
                  <a:srgbClr val="FF0000"/>
                </a:solidFill>
                <a:latin typeface="Felt Tip Roman" panose="02000400000000000000" pitchFamily="2" charset="0"/>
              </a:rPr>
              <a:t>Secure</a:t>
            </a:r>
          </a:p>
        </p:txBody>
      </p:sp>
      <p:sp>
        <p:nvSpPr>
          <p:cNvPr id="216" name="Text Box 97"/>
          <p:cNvSpPr txBox="1">
            <a:spLocks noChangeArrowheads="1"/>
          </p:cNvSpPr>
          <p:nvPr/>
        </p:nvSpPr>
        <p:spPr bwMode="auto">
          <a:xfrm>
            <a:off x="3997325" y="2362200"/>
            <a:ext cx="954088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600">
                <a:solidFill>
                  <a:srgbClr val="FF0000"/>
                </a:solidFill>
                <a:latin typeface="Felt Tip Roman" panose="02000400000000000000" pitchFamily="2" charset="0"/>
              </a:rPr>
              <a:t>Available</a:t>
            </a:r>
          </a:p>
        </p:txBody>
      </p:sp>
      <p:sp>
        <p:nvSpPr>
          <p:cNvPr id="217" name="Text Box 98"/>
          <p:cNvSpPr txBox="1">
            <a:spLocks noChangeArrowheads="1"/>
          </p:cNvSpPr>
          <p:nvPr/>
        </p:nvSpPr>
        <p:spPr bwMode="auto">
          <a:xfrm>
            <a:off x="5389563" y="3352800"/>
            <a:ext cx="827087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600">
                <a:solidFill>
                  <a:srgbClr val="FF0000"/>
                </a:solidFill>
                <a:latin typeface="Felt Tip Roman" panose="02000400000000000000" pitchFamily="2" charset="0"/>
              </a:rPr>
              <a:t>Perform</a:t>
            </a:r>
          </a:p>
        </p:txBody>
      </p:sp>
      <p:sp>
        <p:nvSpPr>
          <p:cNvPr id="218" name="Text Box 104"/>
          <p:cNvSpPr txBox="1">
            <a:spLocks noChangeArrowheads="1"/>
          </p:cNvSpPr>
          <p:nvPr/>
        </p:nvSpPr>
        <p:spPr bwMode="auto">
          <a:xfrm>
            <a:off x="3886200" y="5334000"/>
            <a:ext cx="140652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600">
                <a:solidFill>
                  <a:srgbClr val="FF0000"/>
                </a:solidFill>
                <a:latin typeface="Felt Tip Roman" panose="02000400000000000000" pitchFamily="2" charset="0"/>
              </a:rPr>
              <a:t>Cost Effective</a:t>
            </a:r>
          </a:p>
        </p:txBody>
      </p:sp>
      <p:grpSp>
        <p:nvGrpSpPr>
          <p:cNvPr id="219" name="Group 144"/>
          <p:cNvGrpSpPr>
            <a:grpSpLocks/>
          </p:cNvGrpSpPr>
          <p:nvPr/>
        </p:nvGrpSpPr>
        <p:grpSpPr bwMode="auto">
          <a:xfrm>
            <a:off x="1900066" y="2288177"/>
            <a:ext cx="5410200" cy="3429000"/>
            <a:chOff x="4724400" y="1752600"/>
            <a:chExt cx="1103313" cy="3248526"/>
          </a:xfrm>
        </p:grpSpPr>
        <p:grpSp>
          <p:nvGrpSpPr>
            <p:cNvPr id="220" name="Group 145"/>
            <p:cNvGrpSpPr>
              <a:grpSpLocks/>
            </p:cNvGrpSpPr>
            <p:nvPr/>
          </p:nvGrpSpPr>
          <p:grpSpPr bwMode="auto">
            <a:xfrm>
              <a:off x="4724400" y="1752600"/>
              <a:ext cx="1103313" cy="3170238"/>
              <a:chOff x="4114800" y="1371600"/>
              <a:chExt cx="1103313" cy="3170238"/>
            </a:xfrm>
          </p:grpSpPr>
          <p:sp>
            <p:nvSpPr>
              <p:cNvPr id="223" name="Ink 131"/>
              <p:cNvSpPr>
                <a:spLocks noRot="1" noChangeAspect="1" noEditPoints="1" noChangeArrowheads="1" noChangeShapeType="1" noTextEdit="1"/>
              </p:cNvSpPr>
              <p:nvPr/>
            </p:nvSpPr>
            <p:spPr bwMode="auto">
              <a:xfrm>
                <a:off x="4114800" y="1371600"/>
                <a:ext cx="36513" cy="3170238"/>
              </a:xfrm>
              <a:custGeom>
                <a:avLst/>
                <a:gdLst>
                  <a:gd name="T0" fmla="*/ 2147483646 w 123"/>
                  <a:gd name="T1" fmla="*/ 0 h 8809"/>
                  <a:gd name="T2" fmla="*/ 2147483646 w 123"/>
                  <a:gd name="T3" fmla="*/ 2147483646 h 8809"/>
                  <a:gd name="T4" fmla="*/ 2147483646 w 123"/>
                  <a:gd name="T5" fmla="*/ 2147483646 h 8809"/>
                  <a:gd name="T6" fmla="*/ 2147483646 w 123"/>
                  <a:gd name="T7" fmla="*/ 2147483646 h 8809"/>
                  <a:gd name="T8" fmla="*/ 2147483646 w 123"/>
                  <a:gd name="T9" fmla="*/ 2147483646 h 8809"/>
                  <a:gd name="T10" fmla="*/ 2147483646 w 123"/>
                  <a:gd name="T11" fmla="*/ 2147483646 h 8809"/>
                  <a:gd name="T12" fmla="*/ 2147483646 w 123"/>
                  <a:gd name="T13" fmla="*/ 2147483646 h 8809"/>
                  <a:gd name="T14" fmla="*/ 0 w 123"/>
                  <a:gd name="T15" fmla="*/ 2147483646 h 8809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23"/>
                  <a:gd name="T25" fmla="*/ 0 h 8809"/>
                  <a:gd name="T26" fmla="*/ 123 w 123"/>
                  <a:gd name="T27" fmla="*/ 8809 h 8809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23" h="8809" extrusionOk="0">
                    <a:moveTo>
                      <a:pt x="122" y="0"/>
                    </a:moveTo>
                    <a:cubicBezTo>
                      <a:pt x="51" y="468"/>
                      <a:pt x="43" y="938"/>
                      <a:pt x="42" y="1411"/>
                    </a:cubicBezTo>
                    <a:cubicBezTo>
                      <a:pt x="40" y="2128"/>
                      <a:pt x="29" y="2835"/>
                      <a:pt x="58" y="3551"/>
                    </a:cubicBezTo>
                    <a:cubicBezTo>
                      <a:pt x="78" y="4047"/>
                      <a:pt x="63" y="4548"/>
                      <a:pt x="58" y="5045"/>
                    </a:cubicBezTo>
                    <a:cubicBezTo>
                      <a:pt x="53" y="5535"/>
                      <a:pt x="48" y="6015"/>
                      <a:pt x="68" y="6504"/>
                    </a:cubicBezTo>
                    <a:cubicBezTo>
                      <a:pt x="82" y="6853"/>
                      <a:pt x="65" y="7212"/>
                      <a:pt x="52" y="7561"/>
                    </a:cubicBezTo>
                    <a:cubicBezTo>
                      <a:pt x="38" y="7928"/>
                      <a:pt x="47" y="8295"/>
                      <a:pt x="27" y="8661"/>
                    </a:cubicBezTo>
                    <a:cubicBezTo>
                      <a:pt x="24" y="8710"/>
                      <a:pt x="5" y="8780"/>
                      <a:pt x="0" y="8808"/>
                    </a:cubicBezTo>
                  </a:path>
                </a:pathLst>
              </a:custGeom>
              <a:noFill/>
              <a:ln w="19050" cap="rnd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4" name="Ink 131"/>
              <p:cNvSpPr>
                <a:spLocks noRot="1" noChangeAspect="1" noEditPoints="1" noChangeArrowheads="1" noChangeShapeType="1" noTextEdit="1"/>
              </p:cNvSpPr>
              <p:nvPr/>
            </p:nvSpPr>
            <p:spPr bwMode="auto">
              <a:xfrm>
                <a:off x="5181600" y="1371600"/>
                <a:ext cx="36513" cy="3170238"/>
              </a:xfrm>
              <a:custGeom>
                <a:avLst/>
                <a:gdLst>
                  <a:gd name="T0" fmla="*/ 2147483646 w 123"/>
                  <a:gd name="T1" fmla="*/ 0 h 8809"/>
                  <a:gd name="T2" fmla="*/ 2147483646 w 123"/>
                  <a:gd name="T3" fmla="*/ 2147483646 h 8809"/>
                  <a:gd name="T4" fmla="*/ 2147483646 w 123"/>
                  <a:gd name="T5" fmla="*/ 2147483646 h 8809"/>
                  <a:gd name="T6" fmla="*/ 2147483646 w 123"/>
                  <a:gd name="T7" fmla="*/ 2147483646 h 8809"/>
                  <a:gd name="T8" fmla="*/ 2147483646 w 123"/>
                  <a:gd name="T9" fmla="*/ 2147483646 h 8809"/>
                  <a:gd name="T10" fmla="*/ 2147483646 w 123"/>
                  <a:gd name="T11" fmla="*/ 2147483646 h 8809"/>
                  <a:gd name="T12" fmla="*/ 2147483646 w 123"/>
                  <a:gd name="T13" fmla="*/ 2147483646 h 8809"/>
                  <a:gd name="T14" fmla="*/ 0 w 123"/>
                  <a:gd name="T15" fmla="*/ 2147483646 h 8809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23"/>
                  <a:gd name="T25" fmla="*/ 0 h 8809"/>
                  <a:gd name="T26" fmla="*/ 123 w 123"/>
                  <a:gd name="T27" fmla="*/ 8809 h 8809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23" h="8809" extrusionOk="0">
                    <a:moveTo>
                      <a:pt x="122" y="0"/>
                    </a:moveTo>
                    <a:cubicBezTo>
                      <a:pt x="51" y="468"/>
                      <a:pt x="43" y="938"/>
                      <a:pt x="42" y="1411"/>
                    </a:cubicBezTo>
                    <a:cubicBezTo>
                      <a:pt x="40" y="2128"/>
                      <a:pt x="29" y="2835"/>
                      <a:pt x="58" y="3551"/>
                    </a:cubicBezTo>
                    <a:cubicBezTo>
                      <a:pt x="78" y="4047"/>
                      <a:pt x="63" y="4548"/>
                      <a:pt x="58" y="5045"/>
                    </a:cubicBezTo>
                    <a:cubicBezTo>
                      <a:pt x="53" y="5535"/>
                      <a:pt x="48" y="6015"/>
                      <a:pt x="68" y="6504"/>
                    </a:cubicBezTo>
                    <a:cubicBezTo>
                      <a:pt x="82" y="6853"/>
                      <a:pt x="65" y="7212"/>
                      <a:pt x="52" y="7561"/>
                    </a:cubicBezTo>
                    <a:cubicBezTo>
                      <a:pt x="38" y="7928"/>
                      <a:pt x="47" y="8295"/>
                      <a:pt x="27" y="8661"/>
                    </a:cubicBezTo>
                    <a:cubicBezTo>
                      <a:pt x="24" y="8710"/>
                      <a:pt x="5" y="8780"/>
                      <a:pt x="0" y="8808"/>
                    </a:cubicBezTo>
                  </a:path>
                </a:pathLst>
              </a:custGeom>
              <a:noFill/>
              <a:ln w="19050" cap="rnd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221" name="Comment 157"/>
            <p:cNvSpPr>
              <a:spLocks noRot="1" noChangeAspect="1" noEditPoints="1" noChangeArrowheads="1" noChangeShapeType="1" noTextEdit="1"/>
            </p:cNvSpPr>
            <p:nvPr/>
          </p:nvSpPr>
          <p:spPr bwMode="auto">
            <a:xfrm>
              <a:off x="4800600" y="1752600"/>
              <a:ext cx="1011238" cy="42863"/>
            </a:xfrm>
            <a:custGeom>
              <a:avLst/>
              <a:gdLst>
                <a:gd name="T0" fmla="*/ 2147483646 w 2808"/>
                <a:gd name="T1" fmla="*/ 2147483646 h 119"/>
                <a:gd name="T2" fmla="*/ 2147483646 w 2808"/>
                <a:gd name="T3" fmla="*/ 2147483646 h 119"/>
                <a:gd name="T4" fmla="*/ 2147483646 w 2808"/>
                <a:gd name="T5" fmla="*/ 2147483646 h 119"/>
                <a:gd name="T6" fmla="*/ 2147483646 w 2808"/>
                <a:gd name="T7" fmla="*/ 2147483646 h 119"/>
                <a:gd name="T8" fmla="*/ 2147483646 w 2808"/>
                <a:gd name="T9" fmla="*/ 2147483646 h 119"/>
                <a:gd name="T10" fmla="*/ 0 w 2808"/>
                <a:gd name="T11" fmla="*/ 2147483646 h 11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808"/>
                <a:gd name="T19" fmla="*/ 0 h 119"/>
                <a:gd name="T20" fmla="*/ 2808 w 2808"/>
                <a:gd name="T21" fmla="*/ 119 h 11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808" h="119" extrusionOk="0">
                  <a:moveTo>
                    <a:pt x="2641" y="36"/>
                  </a:moveTo>
                  <a:cubicBezTo>
                    <a:pt x="2681" y="30"/>
                    <a:pt x="2717" y="24"/>
                    <a:pt x="2756" y="19"/>
                  </a:cubicBezTo>
                  <a:cubicBezTo>
                    <a:pt x="2773" y="17"/>
                    <a:pt x="2790" y="15"/>
                    <a:pt x="2807" y="13"/>
                  </a:cubicBezTo>
                  <a:cubicBezTo>
                    <a:pt x="2741" y="5"/>
                    <a:pt x="2679" y="1"/>
                    <a:pt x="2609" y="4"/>
                  </a:cubicBezTo>
                  <a:cubicBezTo>
                    <a:pt x="1919" y="35"/>
                    <a:pt x="1229" y="109"/>
                    <a:pt x="538" y="118"/>
                  </a:cubicBezTo>
                  <a:cubicBezTo>
                    <a:pt x="358" y="120"/>
                    <a:pt x="179" y="118"/>
                    <a:pt x="0" y="108"/>
                  </a:cubicBezTo>
                </a:path>
              </a:pathLst>
            </a:custGeom>
            <a:noFill/>
            <a:ln w="19050" cap="rnd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22" name="Comment 159"/>
            <p:cNvSpPr>
              <a:spLocks noRot="1" noChangeAspect="1" noEditPoints="1" noChangeArrowheads="1" noChangeShapeType="1" noTextEdit="1"/>
            </p:cNvSpPr>
            <p:nvPr/>
          </p:nvSpPr>
          <p:spPr bwMode="auto">
            <a:xfrm>
              <a:off x="4724400" y="4953000"/>
              <a:ext cx="1066800" cy="48126"/>
            </a:xfrm>
            <a:custGeom>
              <a:avLst/>
              <a:gdLst>
                <a:gd name="T0" fmla="*/ 2147483646 w 2002"/>
                <a:gd name="T1" fmla="*/ 2147483646 h 77"/>
                <a:gd name="T2" fmla="*/ 2147483646 w 2002"/>
                <a:gd name="T3" fmla="*/ 2147483646 h 77"/>
                <a:gd name="T4" fmla="*/ 2147483646 w 2002"/>
                <a:gd name="T5" fmla="*/ 2147483646 h 77"/>
                <a:gd name="T6" fmla="*/ 2147483646 w 2002"/>
                <a:gd name="T7" fmla="*/ 2147483646 h 77"/>
                <a:gd name="T8" fmla="*/ 2147483646 w 2002"/>
                <a:gd name="T9" fmla="*/ 2147483646 h 77"/>
                <a:gd name="T10" fmla="*/ 2147483646 w 2002"/>
                <a:gd name="T11" fmla="*/ 2147483646 h 77"/>
                <a:gd name="T12" fmla="*/ 0 w 2002"/>
                <a:gd name="T13" fmla="*/ 2147483646 h 7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002"/>
                <a:gd name="T22" fmla="*/ 0 h 77"/>
                <a:gd name="T23" fmla="*/ 2002 w 2002"/>
                <a:gd name="T24" fmla="*/ 77 h 7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002" h="77" extrusionOk="0">
                  <a:moveTo>
                    <a:pt x="1989" y="6"/>
                  </a:moveTo>
                  <a:cubicBezTo>
                    <a:pt x="1970" y="2"/>
                    <a:pt x="1975" y="0"/>
                    <a:pt x="1956" y="0"/>
                  </a:cubicBezTo>
                  <a:cubicBezTo>
                    <a:pt x="1897" y="-1"/>
                    <a:pt x="1835" y="0"/>
                    <a:pt x="1777" y="5"/>
                  </a:cubicBezTo>
                  <a:cubicBezTo>
                    <a:pt x="1656" y="16"/>
                    <a:pt x="1533" y="22"/>
                    <a:pt x="1411" y="27"/>
                  </a:cubicBezTo>
                  <a:cubicBezTo>
                    <a:pt x="1244" y="34"/>
                    <a:pt x="1076" y="34"/>
                    <a:pt x="909" y="38"/>
                  </a:cubicBezTo>
                  <a:cubicBezTo>
                    <a:pt x="742" y="42"/>
                    <a:pt x="574" y="52"/>
                    <a:pt x="407" y="55"/>
                  </a:cubicBezTo>
                  <a:cubicBezTo>
                    <a:pt x="272" y="57"/>
                    <a:pt x="134" y="60"/>
                    <a:pt x="0" y="76"/>
                  </a:cubicBezTo>
                </a:path>
              </a:pathLst>
            </a:custGeom>
            <a:noFill/>
            <a:ln w="19050" cap="rnd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mc:AlternateContent xmlns:mc="http://schemas.openxmlformats.org/markup-compatibility/2006" xmlns:p14="http://schemas.microsoft.com/office/powerpoint/2010/main">
        <mc:Choice Requires="p14">
          <p:contentPart p14:bwMode="auto" r:id="rId33">
            <p14:nvContentPartPr>
              <p14:cNvPr id="231" name="Ink 117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3568700" y="3035300"/>
              <a:ext cx="1803400" cy="1828800"/>
            </p14:xfrm>
          </p:contentPart>
        </mc:Choice>
        <mc:Fallback xmlns="">
          <p:pic>
            <p:nvPicPr>
              <p:cNvPr id="231" name="Ink 117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32"/>
              <a:stretch>
                <a:fillRect/>
              </a:stretch>
            </p:blipFill>
            <p:spPr>
              <a:xfrm>
                <a:off x="3559341" y="3025940"/>
                <a:ext cx="1822118" cy="18475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4">
            <p14:nvContentPartPr>
              <p14:cNvPr id="247" name="Ink 204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2689225" y="5937250"/>
              <a:ext cx="1588" cy="9525"/>
            </p14:xfrm>
          </p:contentPart>
        </mc:Choice>
        <mc:Fallback xmlns="">
          <p:pic>
            <p:nvPicPr>
              <p:cNvPr id="247" name="Ink 204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2679697" y="5935052"/>
                <a:ext cx="20644" cy="13555"/>
              </a:xfrm>
              <a:prstGeom prst="rect">
                <a:avLst/>
              </a:prstGeom>
            </p:spPr>
          </p:pic>
        </mc:Fallback>
      </mc:AlternateContent>
      <p:sp>
        <p:nvSpPr>
          <p:cNvPr id="248" name="Text Box 124"/>
          <p:cNvSpPr txBox="1">
            <a:spLocks noChangeArrowheads="1"/>
          </p:cNvSpPr>
          <p:nvPr/>
        </p:nvSpPr>
        <p:spPr bwMode="auto">
          <a:xfrm>
            <a:off x="3777225" y="3276600"/>
            <a:ext cx="1492717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US" altLang="en-US" sz="2400" dirty="0" smtClean="0">
                <a:solidFill>
                  <a:srgbClr val="008000"/>
                </a:solidFill>
                <a:latin typeface="Felt Tip Roman" panose="02000400000000000000" pitchFamily="2" charset="0"/>
              </a:rPr>
              <a:t>IBM Z </a:t>
            </a:r>
          </a:p>
          <a:p>
            <a:pPr algn="ctr" eaLnBrk="1" hangingPunct="1"/>
            <a:r>
              <a:rPr lang="en-US" altLang="en-US" sz="2400" dirty="0" smtClean="0">
                <a:solidFill>
                  <a:srgbClr val="008000"/>
                </a:solidFill>
                <a:latin typeface="Felt Tip Roman" panose="02000400000000000000" pitchFamily="2" charset="0"/>
              </a:rPr>
              <a:t>(LinuxONE)</a:t>
            </a:r>
            <a:endParaRPr lang="en-US" altLang="en-US" sz="2400" dirty="0">
              <a:solidFill>
                <a:srgbClr val="008000"/>
              </a:solidFill>
              <a:latin typeface="Felt Tip Roman" panose="02000400000000000000" pitchFamily="2" charset="0"/>
            </a:endParaRPr>
          </a:p>
        </p:txBody>
      </p:sp>
      <p:grpSp>
        <p:nvGrpSpPr>
          <p:cNvPr id="250" name="Group 144"/>
          <p:cNvGrpSpPr>
            <a:grpSpLocks/>
          </p:cNvGrpSpPr>
          <p:nvPr/>
        </p:nvGrpSpPr>
        <p:grpSpPr bwMode="auto">
          <a:xfrm>
            <a:off x="2895600" y="3886200"/>
            <a:ext cx="762000" cy="304800"/>
            <a:chOff x="4724400" y="1752600"/>
            <a:chExt cx="1103313" cy="3248526"/>
          </a:xfrm>
        </p:grpSpPr>
        <p:grpSp>
          <p:nvGrpSpPr>
            <p:cNvPr id="251" name="Group 145"/>
            <p:cNvGrpSpPr>
              <a:grpSpLocks/>
            </p:cNvGrpSpPr>
            <p:nvPr/>
          </p:nvGrpSpPr>
          <p:grpSpPr bwMode="auto">
            <a:xfrm>
              <a:off x="4724400" y="1752600"/>
              <a:ext cx="1103313" cy="3170238"/>
              <a:chOff x="4114800" y="1371600"/>
              <a:chExt cx="1103313" cy="3170238"/>
            </a:xfrm>
          </p:grpSpPr>
          <p:sp>
            <p:nvSpPr>
              <p:cNvPr id="254" name="Ink 131"/>
              <p:cNvSpPr>
                <a:spLocks noRot="1" noChangeAspect="1" noEditPoints="1" noChangeArrowheads="1" noChangeShapeType="1" noTextEdit="1"/>
              </p:cNvSpPr>
              <p:nvPr/>
            </p:nvSpPr>
            <p:spPr bwMode="auto">
              <a:xfrm>
                <a:off x="4114800" y="1371600"/>
                <a:ext cx="36513" cy="3170238"/>
              </a:xfrm>
              <a:custGeom>
                <a:avLst/>
                <a:gdLst>
                  <a:gd name="T0" fmla="*/ 2147483646 w 123"/>
                  <a:gd name="T1" fmla="*/ 0 h 8809"/>
                  <a:gd name="T2" fmla="*/ 2147483646 w 123"/>
                  <a:gd name="T3" fmla="*/ 2147483646 h 8809"/>
                  <a:gd name="T4" fmla="*/ 2147483646 w 123"/>
                  <a:gd name="T5" fmla="*/ 2147483646 h 8809"/>
                  <a:gd name="T6" fmla="*/ 2147483646 w 123"/>
                  <a:gd name="T7" fmla="*/ 2147483646 h 8809"/>
                  <a:gd name="T8" fmla="*/ 2147483646 w 123"/>
                  <a:gd name="T9" fmla="*/ 2147483646 h 8809"/>
                  <a:gd name="T10" fmla="*/ 2147483646 w 123"/>
                  <a:gd name="T11" fmla="*/ 2147483646 h 8809"/>
                  <a:gd name="T12" fmla="*/ 2147483646 w 123"/>
                  <a:gd name="T13" fmla="*/ 2147483646 h 8809"/>
                  <a:gd name="T14" fmla="*/ 0 w 123"/>
                  <a:gd name="T15" fmla="*/ 2147483646 h 8809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23"/>
                  <a:gd name="T25" fmla="*/ 0 h 8809"/>
                  <a:gd name="T26" fmla="*/ 123 w 123"/>
                  <a:gd name="T27" fmla="*/ 8809 h 8809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23" h="8809" extrusionOk="0">
                    <a:moveTo>
                      <a:pt x="122" y="0"/>
                    </a:moveTo>
                    <a:cubicBezTo>
                      <a:pt x="51" y="468"/>
                      <a:pt x="43" y="938"/>
                      <a:pt x="42" y="1411"/>
                    </a:cubicBezTo>
                    <a:cubicBezTo>
                      <a:pt x="40" y="2128"/>
                      <a:pt x="29" y="2835"/>
                      <a:pt x="58" y="3551"/>
                    </a:cubicBezTo>
                    <a:cubicBezTo>
                      <a:pt x="78" y="4047"/>
                      <a:pt x="63" y="4548"/>
                      <a:pt x="58" y="5045"/>
                    </a:cubicBezTo>
                    <a:cubicBezTo>
                      <a:pt x="53" y="5535"/>
                      <a:pt x="48" y="6015"/>
                      <a:pt x="68" y="6504"/>
                    </a:cubicBezTo>
                    <a:cubicBezTo>
                      <a:pt x="82" y="6853"/>
                      <a:pt x="65" y="7212"/>
                      <a:pt x="52" y="7561"/>
                    </a:cubicBezTo>
                    <a:cubicBezTo>
                      <a:pt x="38" y="7928"/>
                      <a:pt x="47" y="8295"/>
                      <a:pt x="27" y="8661"/>
                    </a:cubicBezTo>
                    <a:cubicBezTo>
                      <a:pt x="24" y="8710"/>
                      <a:pt x="5" y="8780"/>
                      <a:pt x="0" y="8808"/>
                    </a:cubicBezTo>
                  </a:path>
                </a:pathLst>
              </a:custGeom>
              <a:noFill/>
              <a:ln w="28575" cap="rnd" cmpd="sng">
                <a:solidFill>
                  <a:srgbClr val="008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5" name="Ink 131"/>
              <p:cNvSpPr>
                <a:spLocks noRot="1" noChangeAspect="1" noEditPoints="1" noChangeArrowheads="1" noChangeShapeType="1" noTextEdit="1"/>
              </p:cNvSpPr>
              <p:nvPr/>
            </p:nvSpPr>
            <p:spPr bwMode="auto">
              <a:xfrm>
                <a:off x="5181600" y="1371600"/>
                <a:ext cx="36513" cy="3170238"/>
              </a:xfrm>
              <a:custGeom>
                <a:avLst/>
                <a:gdLst>
                  <a:gd name="T0" fmla="*/ 2147483646 w 123"/>
                  <a:gd name="T1" fmla="*/ 0 h 8809"/>
                  <a:gd name="T2" fmla="*/ 2147483646 w 123"/>
                  <a:gd name="T3" fmla="*/ 2147483646 h 8809"/>
                  <a:gd name="T4" fmla="*/ 2147483646 w 123"/>
                  <a:gd name="T5" fmla="*/ 2147483646 h 8809"/>
                  <a:gd name="T6" fmla="*/ 2147483646 w 123"/>
                  <a:gd name="T7" fmla="*/ 2147483646 h 8809"/>
                  <a:gd name="T8" fmla="*/ 2147483646 w 123"/>
                  <a:gd name="T9" fmla="*/ 2147483646 h 8809"/>
                  <a:gd name="T10" fmla="*/ 2147483646 w 123"/>
                  <a:gd name="T11" fmla="*/ 2147483646 h 8809"/>
                  <a:gd name="T12" fmla="*/ 2147483646 w 123"/>
                  <a:gd name="T13" fmla="*/ 2147483646 h 8809"/>
                  <a:gd name="T14" fmla="*/ 0 w 123"/>
                  <a:gd name="T15" fmla="*/ 2147483646 h 8809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23"/>
                  <a:gd name="T25" fmla="*/ 0 h 8809"/>
                  <a:gd name="T26" fmla="*/ 123 w 123"/>
                  <a:gd name="T27" fmla="*/ 8809 h 8809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23" h="8809" extrusionOk="0">
                    <a:moveTo>
                      <a:pt x="122" y="0"/>
                    </a:moveTo>
                    <a:cubicBezTo>
                      <a:pt x="51" y="468"/>
                      <a:pt x="43" y="938"/>
                      <a:pt x="42" y="1411"/>
                    </a:cubicBezTo>
                    <a:cubicBezTo>
                      <a:pt x="40" y="2128"/>
                      <a:pt x="29" y="2835"/>
                      <a:pt x="58" y="3551"/>
                    </a:cubicBezTo>
                    <a:cubicBezTo>
                      <a:pt x="78" y="4047"/>
                      <a:pt x="63" y="4548"/>
                      <a:pt x="58" y="5045"/>
                    </a:cubicBezTo>
                    <a:cubicBezTo>
                      <a:pt x="53" y="5535"/>
                      <a:pt x="48" y="6015"/>
                      <a:pt x="68" y="6504"/>
                    </a:cubicBezTo>
                    <a:cubicBezTo>
                      <a:pt x="82" y="6853"/>
                      <a:pt x="65" y="7212"/>
                      <a:pt x="52" y="7561"/>
                    </a:cubicBezTo>
                    <a:cubicBezTo>
                      <a:pt x="38" y="7928"/>
                      <a:pt x="47" y="8295"/>
                      <a:pt x="27" y="8661"/>
                    </a:cubicBezTo>
                    <a:cubicBezTo>
                      <a:pt x="24" y="8710"/>
                      <a:pt x="5" y="8780"/>
                      <a:pt x="0" y="8808"/>
                    </a:cubicBezTo>
                  </a:path>
                </a:pathLst>
              </a:custGeom>
              <a:noFill/>
              <a:ln w="28575" cap="rnd" cmpd="sng">
                <a:solidFill>
                  <a:srgbClr val="008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252" name="Comment 157"/>
            <p:cNvSpPr>
              <a:spLocks noRot="1" noChangeAspect="1" noEditPoints="1" noChangeArrowheads="1" noChangeShapeType="1" noTextEdit="1"/>
            </p:cNvSpPr>
            <p:nvPr/>
          </p:nvSpPr>
          <p:spPr bwMode="auto">
            <a:xfrm>
              <a:off x="4800600" y="1752600"/>
              <a:ext cx="1011238" cy="42863"/>
            </a:xfrm>
            <a:custGeom>
              <a:avLst/>
              <a:gdLst>
                <a:gd name="T0" fmla="*/ 2147483646 w 2808"/>
                <a:gd name="T1" fmla="*/ 2147483646 h 119"/>
                <a:gd name="T2" fmla="*/ 2147483646 w 2808"/>
                <a:gd name="T3" fmla="*/ 2147483646 h 119"/>
                <a:gd name="T4" fmla="*/ 2147483646 w 2808"/>
                <a:gd name="T5" fmla="*/ 2147483646 h 119"/>
                <a:gd name="T6" fmla="*/ 2147483646 w 2808"/>
                <a:gd name="T7" fmla="*/ 2147483646 h 119"/>
                <a:gd name="T8" fmla="*/ 2147483646 w 2808"/>
                <a:gd name="T9" fmla="*/ 2147483646 h 119"/>
                <a:gd name="T10" fmla="*/ 0 w 2808"/>
                <a:gd name="T11" fmla="*/ 2147483646 h 11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808"/>
                <a:gd name="T19" fmla="*/ 0 h 119"/>
                <a:gd name="T20" fmla="*/ 2808 w 2808"/>
                <a:gd name="T21" fmla="*/ 119 h 11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808" h="119" extrusionOk="0">
                  <a:moveTo>
                    <a:pt x="2641" y="36"/>
                  </a:moveTo>
                  <a:cubicBezTo>
                    <a:pt x="2681" y="30"/>
                    <a:pt x="2717" y="24"/>
                    <a:pt x="2756" y="19"/>
                  </a:cubicBezTo>
                  <a:cubicBezTo>
                    <a:pt x="2773" y="17"/>
                    <a:pt x="2790" y="15"/>
                    <a:pt x="2807" y="13"/>
                  </a:cubicBezTo>
                  <a:cubicBezTo>
                    <a:pt x="2741" y="5"/>
                    <a:pt x="2679" y="1"/>
                    <a:pt x="2609" y="4"/>
                  </a:cubicBezTo>
                  <a:cubicBezTo>
                    <a:pt x="1919" y="35"/>
                    <a:pt x="1229" y="109"/>
                    <a:pt x="538" y="118"/>
                  </a:cubicBezTo>
                  <a:cubicBezTo>
                    <a:pt x="358" y="120"/>
                    <a:pt x="179" y="118"/>
                    <a:pt x="0" y="108"/>
                  </a:cubicBezTo>
                </a:path>
              </a:pathLst>
            </a:custGeom>
            <a:noFill/>
            <a:ln w="28575" cap="rnd" cmpd="sng">
              <a:solidFill>
                <a:srgbClr val="008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53" name="Comment 159"/>
            <p:cNvSpPr>
              <a:spLocks noRot="1" noChangeAspect="1" noEditPoints="1" noChangeArrowheads="1" noChangeShapeType="1" noTextEdit="1"/>
            </p:cNvSpPr>
            <p:nvPr/>
          </p:nvSpPr>
          <p:spPr bwMode="auto">
            <a:xfrm>
              <a:off x="4724400" y="4953000"/>
              <a:ext cx="1066800" cy="48126"/>
            </a:xfrm>
            <a:custGeom>
              <a:avLst/>
              <a:gdLst>
                <a:gd name="T0" fmla="*/ 2147483646 w 2002"/>
                <a:gd name="T1" fmla="*/ 2147483646 h 77"/>
                <a:gd name="T2" fmla="*/ 2147483646 w 2002"/>
                <a:gd name="T3" fmla="*/ 2147483646 h 77"/>
                <a:gd name="T4" fmla="*/ 2147483646 w 2002"/>
                <a:gd name="T5" fmla="*/ 2147483646 h 77"/>
                <a:gd name="T6" fmla="*/ 2147483646 w 2002"/>
                <a:gd name="T7" fmla="*/ 2147483646 h 77"/>
                <a:gd name="T8" fmla="*/ 2147483646 w 2002"/>
                <a:gd name="T9" fmla="*/ 2147483646 h 77"/>
                <a:gd name="T10" fmla="*/ 2147483646 w 2002"/>
                <a:gd name="T11" fmla="*/ 2147483646 h 77"/>
                <a:gd name="T12" fmla="*/ 0 w 2002"/>
                <a:gd name="T13" fmla="*/ 2147483646 h 7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002"/>
                <a:gd name="T22" fmla="*/ 0 h 77"/>
                <a:gd name="T23" fmla="*/ 2002 w 2002"/>
                <a:gd name="T24" fmla="*/ 77 h 7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002" h="77" extrusionOk="0">
                  <a:moveTo>
                    <a:pt x="1989" y="6"/>
                  </a:moveTo>
                  <a:cubicBezTo>
                    <a:pt x="1970" y="2"/>
                    <a:pt x="1975" y="0"/>
                    <a:pt x="1956" y="0"/>
                  </a:cubicBezTo>
                  <a:cubicBezTo>
                    <a:pt x="1897" y="-1"/>
                    <a:pt x="1835" y="0"/>
                    <a:pt x="1777" y="5"/>
                  </a:cubicBezTo>
                  <a:cubicBezTo>
                    <a:pt x="1656" y="16"/>
                    <a:pt x="1533" y="22"/>
                    <a:pt x="1411" y="27"/>
                  </a:cubicBezTo>
                  <a:cubicBezTo>
                    <a:pt x="1244" y="34"/>
                    <a:pt x="1076" y="34"/>
                    <a:pt x="909" y="38"/>
                  </a:cubicBezTo>
                  <a:cubicBezTo>
                    <a:pt x="742" y="42"/>
                    <a:pt x="574" y="52"/>
                    <a:pt x="407" y="55"/>
                  </a:cubicBezTo>
                  <a:cubicBezTo>
                    <a:pt x="272" y="57"/>
                    <a:pt x="134" y="60"/>
                    <a:pt x="0" y="76"/>
                  </a:cubicBezTo>
                </a:path>
              </a:pathLst>
            </a:custGeom>
            <a:noFill/>
            <a:ln w="28575" cap="rnd" cmpd="sng">
              <a:solidFill>
                <a:srgbClr val="008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62" name="Text Box 83"/>
          <p:cNvSpPr txBox="1">
            <a:spLocks noChangeArrowheads="1"/>
          </p:cNvSpPr>
          <p:nvPr/>
        </p:nvSpPr>
        <p:spPr bwMode="auto">
          <a:xfrm>
            <a:off x="3810000" y="4267200"/>
            <a:ext cx="1354137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600" dirty="0" smtClean="0">
                <a:solidFill>
                  <a:srgbClr val="FF0000"/>
                </a:solidFill>
                <a:latin typeface="Felt Tip Roman" panose="02000400000000000000" pitchFamily="2" charset="0"/>
              </a:rPr>
              <a:t>Efficient</a:t>
            </a:r>
          </a:p>
        </p:txBody>
      </p:sp>
      <p:sp>
        <p:nvSpPr>
          <p:cNvPr id="263" name="Ink 7"/>
          <p:cNvSpPr>
            <a:spLocks noRot="1" noChangeAspect="1" noEditPoints="1" noChangeArrowheads="1" noChangeShapeType="1" noTextEdit="1"/>
          </p:cNvSpPr>
          <p:nvPr/>
        </p:nvSpPr>
        <p:spPr bwMode="auto">
          <a:xfrm>
            <a:off x="3656012" y="3036887"/>
            <a:ext cx="77788" cy="239713"/>
          </a:xfrm>
          <a:custGeom>
            <a:avLst/>
            <a:gdLst>
              <a:gd name="T0" fmla="*/ 2147483646 w 290"/>
              <a:gd name="T1" fmla="*/ 2147483646 h 878"/>
              <a:gd name="T2" fmla="*/ 2147483646 w 290"/>
              <a:gd name="T3" fmla="*/ 2147483646 h 878"/>
              <a:gd name="T4" fmla="*/ 2147483646 w 290"/>
              <a:gd name="T5" fmla="*/ 2147483646 h 878"/>
              <a:gd name="T6" fmla="*/ 2147483646 w 290"/>
              <a:gd name="T7" fmla="*/ 2147483646 h 878"/>
              <a:gd name="T8" fmla="*/ 2147483646 w 290"/>
              <a:gd name="T9" fmla="*/ 2147483646 h 878"/>
              <a:gd name="T10" fmla="*/ 2147483646 w 290"/>
              <a:gd name="T11" fmla="*/ 2147483646 h 878"/>
              <a:gd name="T12" fmla="*/ 2147483646 w 290"/>
              <a:gd name="T13" fmla="*/ 2147483646 h 878"/>
              <a:gd name="T14" fmla="*/ 2147483646 w 290"/>
              <a:gd name="T15" fmla="*/ 2147483646 h 878"/>
              <a:gd name="T16" fmla="*/ 2147483646 w 290"/>
              <a:gd name="T17" fmla="*/ 2147483646 h 878"/>
              <a:gd name="T18" fmla="*/ 2147483646 w 290"/>
              <a:gd name="T19" fmla="*/ 2147483646 h 878"/>
              <a:gd name="T20" fmla="*/ 0 w 290"/>
              <a:gd name="T21" fmla="*/ 2147483646 h 878"/>
              <a:gd name="T22" fmla="*/ 2147483646 w 290"/>
              <a:gd name="T23" fmla="*/ 2147483646 h 878"/>
              <a:gd name="T24" fmla="*/ 2147483646 w 290"/>
              <a:gd name="T25" fmla="*/ 0 h 878"/>
              <a:gd name="T26" fmla="*/ 2147483646 w 290"/>
              <a:gd name="T27" fmla="*/ 2147483646 h 878"/>
              <a:gd name="T28" fmla="*/ 2147483646 w 290"/>
              <a:gd name="T29" fmla="*/ 2147483646 h 878"/>
              <a:gd name="T30" fmla="*/ 2147483646 w 290"/>
              <a:gd name="T31" fmla="*/ 2147483646 h 878"/>
              <a:gd name="T32" fmla="*/ 2147483646 w 290"/>
              <a:gd name="T33" fmla="*/ 2147483646 h 878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w 290"/>
              <a:gd name="T52" fmla="*/ 0 h 878"/>
              <a:gd name="T53" fmla="*/ 290 w 290"/>
              <a:gd name="T54" fmla="*/ 878 h 878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T51" t="T52" r="T53" b="T54"/>
            <a:pathLst>
              <a:path w="290" h="878" extrusionOk="0">
                <a:moveTo>
                  <a:pt x="155" y="119"/>
                </a:moveTo>
                <a:cubicBezTo>
                  <a:pt x="148" y="96"/>
                  <a:pt x="148" y="91"/>
                  <a:pt x="135" y="72"/>
                </a:cubicBezTo>
                <a:cubicBezTo>
                  <a:pt x="131" y="107"/>
                  <a:pt x="134" y="142"/>
                  <a:pt x="135" y="178"/>
                </a:cubicBezTo>
                <a:cubicBezTo>
                  <a:pt x="138" y="266"/>
                  <a:pt x="137" y="353"/>
                  <a:pt x="137" y="441"/>
                </a:cubicBezTo>
                <a:cubicBezTo>
                  <a:pt x="137" y="538"/>
                  <a:pt x="138" y="636"/>
                  <a:pt x="138" y="733"/>
                </a:cubicBezTo>
                <a:cubicBezTo>
                  <a:pt x="138" y="781"/>
                  <a:pt x="111" y="919"/>
                  <a:pt x="135" y="877"/>
                </a:cubicBezTo>
                <a:cubicBezTo>
                  <a:pt x="139" y="867"/>
                  <a:pt x="142" y="857"/>
                  <a:pt x="146" y="847"/>
                </a:cubicBezTo>
              </a:path>
              <a:path w="290" h="878" extrusionOk="0">
                <a:moveTo>
                  <a:pt x="123" y="52"/>
                </a:moveTo>
                <a:cubicBezTo>
                  <a:pt x="108" y="75"/>
                  <a:pt x="95" y="100"/>
                  <a:pt x="79" y="122"/>
                </a:cubicBezTo>
                <a:cubicBezTo>
                  <a:pt x="56" y="155"/>
                  <a:pt x="33" y="188"/>
                  <a:pt x="15" y="224"/>
                </a:cubicBezTo>
                <a:cubicBezTo>
                  <a:pt x="7" y="239"/>
                  <a:pt x="5" y="244"/>
                  <a:pt x="0" y="254"/>
                </a:cubicBezTo>
                <a:cubicBezTo>
                  <a:pt x="34" y="229"/>
                  <a:pt x="57" y="197"/>
                  <a:pt x="81" y="161"/>
                </a:cubicBezTo>
                <a:cubicBezTo>
                  <a:pt x="115" y="110"/>
                  <a:pt x="145" y="57"/>
                  <a:pt x="168" y="0"/>
                </a:cubicBezTo>
                <a:cubicBezTo>
                  <a:pt x="155" y="37"/>
                  <a:pt x="149" y="69"/>
                  <a:pt x="157" y="109"/>
                </a:cubicBezTo>
                <a:cubicBezTo>
                  <a:pt x="165" y="152"/>
                  <a:pt x="186" y="190"/>
                  <a:pt x="210" y="226"/>
                </a:cubicBezTo>
                <a:cubicBezTo>
                  <a:pt x="224" y="247"/>
                  <a:pt x="255" y="283"/>
                  <a:pt x="272" y="296"/>
                </a:cubicBezTo>
                <a:cubicBezTo>
                  <a:pt x="288" y="301"/>
                  <a:pt x="294" y="301"/>
                  <a:pt x="288" y="315"/>
                </a:cubicBezTo>
              </a:path>
            </a:pathLst>
          </a:custGeom>
          <a:noFill/>
          <a:ln w="19050" cap="rnd">
            <a:solidFill>
              <a:srgbClr val="008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grpSp>
        <p:nvGrpSpPr>
          <p:cNvPr id="279" name="Group 278"/>
          <p:cNvGrpSpPr>
            <a:grpSpLocks/>
          </p:cNvGrpSpPr>
          <p:nvPr/>
        </p:nvGrpSpPr>
        <p:grpSpPr bwMode="auto">
          <a:xfrm>
            <a:off x="3613808" y="3005931"/>
            <a:ext cx="1064847" cy="595987"/>
            <a:chOff x="3632200" y="3022600"/>
            <a:chExt cx="571500" cy="48260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35">
              <p14:nvContentPartPr>
                <p14:cNvPr id="280" name="Ink 112"/>
                <p14:cNvContentPartPr>
                  <a14:cpLocks xmlns:a14="http://schemas.microsoft.com/office/drawing/2010/main" noRot="1" noChangeAspect="1" noEditPoints="1" noChangeArrowheads="1" noChangeShapeType="1"/>
                </p14:cNvContentPartPr>
                <p14:nvPr/>
              </p14:nvContentPartPr>
              <p14:xfrm>
                <a:off x="4064000" y="3022600"/>
                <a:ext cx="139700" cy="76200"/>
              </p14:xfrm>
            </p:contentPart>
          </mc:Choice>
          <mc:Fallback xmlns="">
            <p:pic>
              <p:nvPicPr>
                <p:cNvPr id="280" name="Ink 112"/>
                <p:cNvPicPr>
                  <a:picLocks noRot="1" noChangeAspect="1" noEditPoints="1" noChangeArrowheads="1" noChangeShapeType="1"/>
                </p:cNvPicPr>
                <p:nvPr/>
              </p:nvPicPr>
              <p:blipFill>
                <a:blip r:embed="rId36"/>
                <a:stretch>
                  <a:fillRect/>
                </a:stretch>
              </p:blipFill>
              <p:spPr>
                <a:xfrm>
                  <a:off x="4058990" y="3015009"/>
                  <a:ext cx="149720" cy="91382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7">
              <p14:nvContentPartPr>
                <p14:cNvPr id="281" name="Ink 113"/>
                <p14:cNvContentPartPr>
                  <a14:cpLocks xmlns:a14="http://schemas.microsoft.com/office/drawing/2010/main" noRot="1" noChangeAspect="1" noEditPoints="1" noChangeArrowheads="1" noChangeShapeType="1"/>
                </p14:cNvContentPartPr>
                <p14:nvPr/>
              </p14:nvContentPartPr>
              <p14:xfrm>
                <a:off x="3937000" y="3149600"/>
                <a:ext cx="50800" cy="25400"/>
              </p14:xfrm>
            </p:contentPart>
          </mc:Choice>
          <mc:Fallback xmlns="">
            <p:pic>
              <p:nvPicPr>
                <p:cNvPr id="281" name="Ink 113"/>
                <p:cNvPicPr>
                  <a:picLocks noRot="1" noChangeAspect="1" noEditPoints="1" noChangeArrowheads="1" noChangeShapeType="1"/>
                </p:cNvPicPr>
                <p:nvPr/>
              </p:nvPicPr>
              <p:blipFill>
                <a:blip r:embed="rId38"/>
                <a:stretch>
                  <a:fillRect/>
                </a:stretch>
              </p:blipFill>
              <p:spPr>
                <a:xfrm>
                  <a:off x="3931978" y="3141921"/>
                  <a:ext cx="60844" cy="40758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9">
              <p14:nvContentPartPr>
                <p14:cNvPr id="282" name="Ink 114"/>
                <p14:cNvContentPartPr>
                  <a14:cpLocks xmlns:a14="http://schemas.microsoft.com/office/drawing/2010/main" noRot="1" noChangeAspect="1" noEditPoints="1" noChangeArrowheads="1" noChangeShapeType="1"/>
                </p14:cNvContentPartPr>
                <p14:nvPr/>
              </p14:nvContentPartPr>
              <p14:xfrm>
                <a:off x="3848100" y="3238500"/>
                <a:ext cx="25400" cy="38100"/>
              </p14:xfrm>
            </p:contentPart>
          </mc:Choice>
          <mc:Fallback xmlns="">
            <p:pic>
              <p:nvPicPr>
                <p:cNvPr id="282" name="Ink 114"/>
                <p:cNvPicPr>
                  <a:picLocks noRot="1" noChangeAspect="1" noEditPoints="1" noChangeArrowheads="1" noChangeShapeType="1"/>
                </p:cNvPicPr>
                <p:nvPr/>
              </p:nvPicPr>
              <p:blipFill>
                <a:blip r:embed="rId40"/>
                <a:stretch>
                  <a:fillRect/>
                </a:stretch>
              </p:blipFill>
              <p:spPr>
                <a:xfrm>
                  <a:off x="3843097" y="3230938"/>
                  <a:ext cx="35406" cy="53224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1">
              <p14:nvContentPartPr>
                <p14:cNvPr id="283" name="Ink 115"/>
                <p14:cNvContentPartPr>
                  <a14:cpLocks xmlns:a14="http://schemas.microsoft.com/office/drawing/2010/main" noRot="1" noChangeAspect="1" noEditPoints="1" noChangeArrowheads="1" noChangeShapeType="1"/>
                </p14:cNvContentPartPr>
                <p14:nvPr/>
              </p14:nvContentPartPr>
              <p14:xfrm>
                <a:off x="3759200" y="3340100"/>
                <a:ext cx="25400" cy="25400"/>
              </p14:xfrm>
            </p:contentPart>
          </mc:Choice>
          <mc:Fallback xmlns="">
            <p:pic>
              <p:nvPicPr>
                <p:cNvPr id="283" name="Ink 115"/>
                <p:cNvPicPr>
                  <a:picLocks noRot="1" noChangeAspect="1" noEditPoints="1" noChangeArrowheads="1" noChangeShapeType="1"/>
                </p:cNvPicPr>
                <p:nvPr/>
              </p:nvPicPr>
              <p:blipFill>
                <a:blip r:embed="rId42"/>
                <a:stretch>
                  <a:fillRect/>
                </a:stretch>
              </p:blipFill>
              <p:spPr>
                <a:xfrm>
                  <a:off x="3754197" y="3332509"/>
                  <a:ext cx="35406" cy="40582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3">
              <p14:nvContentPartPr>
                <p14:cNvPr id="284" name="Ink 116"/>
                <p14:cNvContentPartPr>
                  <a14:cpLocks xmlns:a14="http://schemas.microsoft.com/office/drawing/2010/main" noRot="1" noChangeAspect="1" noEditPoints="1" noChangeArrowheads="1" noChangeShapeType="1"/>
                </p14:cNvContentPartPr>
                <p14:nvPr/>
              </p14:nvContentPartPr>
              <p14:xfrm>
                <a:off x="3632200" y="3467100"/>
                <a:ext cx="38100" cy="38100"/>
              </p14:xfrm>
            </p:contentPart>
          </mc:Choice>
          <mc:Fallback xmlns="">
            <p:pic>
              <p:nvPicPr>
                <p:cNvPr id="284" name="Ink 116"/>
                <p:cNvPicPr>
                  <a:picLocks noRot="1" noChangeAspect="1" noEditPoints="1" noChangeArrowheads="1" noChangeShapeType="1"/>
                </p:cNvPicPr>
                <p:nvPr/>
              </p:nvPicPr>
              <p:blipFill>
                <a:blip r:embed="rId44"/>
                <a:stretch>
                  <a:fillRect/>
                </a:stretch>
              </p:blipFill>
              <p:spPr>
                <a:xfrm>
                  <a:off x="3627197" y="3459538"/>
                  <a:ext cx="48106" cy="53224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285" name="Group 284"/>
          <p:cNvGrpSpPr>
            <a:grpSpLocks/>
          </p:cNvGrpSpPr>
          <p:nvPr/>
        </p:nvGrpSpPr>
        <p:grpSpPr bwMode="auto">
          <a:xfrm>
            <a:off x="4664075" y="3028950"/>
            <a:ext cx="788355" cy="530598"/>
            <a:chOff x="4724400" y="2984500"/>
            <a:chExt cx="711200" cy="54610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45">
              <p14:nvContentPartPr>
                <p14:cNvPr id="286" name="Ink 118"/>
                <p14:cNvContentPartPr>
                  <a14:cpLocks xmlns:a14="http://schemas.microsoft.com/office/drawing/2010/main" noRot="1" noChangeAspect="1" noEditPoints="1" noChangeArrowheads="1" noChangeShapeType="1"/>
                </p14:cNvContentPartPr>
                <p14:nvPr/>
              </p14:nvContentPartPr>
              <p14:xfrm>
                <a:off x="4724400" y="2984500"/>
                <a:ext cx="25400" cy="12700"/>
              </p14:xfrm>
            </p:contentPart>
          </mc:Choice>
          <mc:Fallback xmlns="">
            <p:pic>
              <p:nvPicPr>
                <p:cNvPr id="286" name="Ink 118"/>
                <p:cNvPicPr>
                  <a:picLocks noRot="1" noChangeAspect="1" noEditPoints="1" noChangeArrowheads="1" noChangeShapeType="1"/>
                </p:cNvPicPr>
                <p:nvPr/>
              </p:nvPicPr>
              <p:blipFill>
                <a:blip r:embed="rId46"/>
                <a:stretch>
                  <a:fillRect/>
                </a:stretch>
              </p:blipFill>
              <p:spPr>
                <a:xfrm>
                  <a:off x="4715933" y="2974494"/>
                  <a:ext cx="42333" cy="32712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7">
              <p14:nvContentPartPr>
                <p14:cNvPr id="287" name="Ink 119"/>
                <p14:cNvContentPartPr>
                  <a14:cpLocks xmlns:a14="http://schemas.microsoft.com/office/drawing/2010/main" noRot="1" noChangeAspect="1" noEditPoints="1" noChangeArrowheads="1" noChangeShapeType="1"/>
                </p14:cNvContentPartPr>
                <p14:nvPr/>
              </p14:nvContentPartPr>
              <p14:xfrm>
                <a:off x="4876800" y="3098800"/>
                <a:ext cx="38100" cy="25400"/>
              </p14:xfrm>
            </p:contentPart>
          </mc:Choice>
          <mc:Fallback xmlns="">
            <p:pic>
              <p:nvPicPr>
                <p:cNvPr id="287" name="Ink 119"/>
                <p:cNvPicPr>
                  <a:picLocks noRot="1" noChangeAspect="1" noEditPoints="1" noChangeArrowheads="1" noChangeShapeType="1"/>
                </p:cNvPicPr>
                <p:nvPr/>
              </p:nvPicPr>
              <p:blipFill>
                <a:blip r:embed="rId48"/>
                <a:stretch>
                  <a:fillRect/>
                </a:stretch>
              </p:blipFill>
              <p:spPr>
                <a:xfrm>
                  <a:off x="4868333" y="3089229"/>
                  <a:ext cx="55033" cy="44542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9">
              <p14:nvContentPartPr>
                <p14:cNvPr id="288" name="Ink 120"/>
                <p14:cNvContentPartPr>
                  <a14:cpLocks xmlns:a14="http://schemas.microsoft.com/office/drawing/2010/main" noRot="1" noChangeAspect="1" noEditPoints="1" noChangeArrowheads="1" noChangeShapeType="1"/>
                </p14:cNvContentPartPr>
                <p14:nvPr/>
              </p14:nvContentPartPr>
              <p14:xfrm>
                <a:off x="4978400" y="3187700"/>
                <a:ext cx="63500" cy="25400"/>
              </p14:xfrm>
            </p:contentPart>
          </mc:Choice>
          <mc:Fallback xmlns="">
            <p:pic>
              <p:nvPicPr>
                <p:cNvPr id="288" name="Ink 120"/>
                <p:cNvPicPr>
                  <a:picLocks noRot="1" noChangeAspect="1" noEditPoints="1" noChangeArrowheads="1" noChangeShapeType="1"/>
                </p:cNvPicPr>
                <p:nvPr/>
              </p:nvPicPr>
              <p:blipFill>
                <a:blip r:embed="rId50"/>
                <a:stretch>
                  <a:fillRect/>
                </a:stretch>
              </p:blipFill>
              <p:spPr>
                <a:xfrm>
                  <a:off x="4969977" y="3178129"/>
                  <a:ext cx="80347" cy="44542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1">
              <p14:nvContentPartPr>
                <p14:cNvPr id="289" name="Ink 121"/>
                <p14:cNvContentPartPr>
                  <a14:cpLocks xmlns:a14="http://schemas.microsoft.com/office/drawing/2010/main" noRot="1" noChangeAspect="1" noEditPoints="1" noChangeArrowheads="1" noChangeShapeType="1"/>
                </p14:cNvContentPartPr>
                <p14:nvPr/>
              </p14:nvContentPartPr>
              <p14:xfrm>
                <a:off x="5118100" y="3276600"/>
                <a:ext cx="317500" cy="254000"/>
              </p14:xfrm>
            </p:contentPart>
          </mc:Choice>
          <mc:Fallback xmlns="">
            <p:pic>
              <p:nvPicPr>
                <p:cNvPr id="289" name="Ink 121"/>
                <p:cNvPicPr>
                  <a:picLocks noRot="1" noChangeAspect="1" noEditPoints="1" noChangeArrowheads="1" noChangeShapeType="1"/>
                </p:cNvPicPr>
                <p:nvPr/>
              </p:nvPicPr>
              <p:blipFill>
                <a:blip r:embed="rId52"/>
                <a:stretch>
                  <a:fillRect/>
                </a:stretch>
              </p:blipFill>
              <p:spPr>
                <a:xfrm>
                  <a:off x="5109659" y="3266973"/>
                  <a:ext cx="334381" cy="273254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290" name="Group 289"/>
          <p:cNvGrpSpPr>
            <a:grpSpLocks/>
          </p:cNvGrpSpPr>
          <p:nvPr/>
        </p:nvGrpSpPr>
        <p:grpSpPr bwMode="auto">
          <a:xfrm>
            <a:off x="4745380" y="4003675"/>
            <a:ext cx="874273" cy="892295"/>
            <a:chOff x="4787900" y="4114800"/>
            <a:chExt cx="850900" cy="69850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53">
              <p14:nvContentPartPr>
                <p14:cNvPr id="291" name="Ink 122"/>
                <p14:cNvContentPartPr>
                  <a14:cpLocks xmlns:a14="http://schemas.microsoft.com/office/drawing/2010/main" noRot="1" noChangeAspect="1" noEditPoints="1" noChangeArrowheads="1" noChangeShapeType="1"/>
                </p14:cNvContentPartPr>
                <p14:nvPr/>
              </p14:nvContentPartPr>
              <p14:xfrm>
                <a:off x="5384800" y="4114800"/>
                <a:ext cx="254000" cy="190500"/>
              </p14:xfrm>
            </p:contentPart>
          </mc:Choice>
          <mc:Fallback xmlns="">
            <p:pic>
              <p:nvPicPr>
                <p:cNvPr id="291" name="Ink 122"/>
                <p:cNvPicPr>
                  <a:picLocks noRot="1" noChangeAspect="1" noEditPoints="1" noChangeArrowheads="1" noChangeShapeType="1"/>
                </p:cNvPicPr>
                <p:nvPr/>
              </p:nvPicPr>
              <p:blipFill>
                <a:blip r:embed="rId54"/>
                <a:stretch>
                  <a:fillRect/>
                </a:stretch>
              </p:blipFill>
              <p:spPr>
                <a:xfrm>
                  <a:off x="5375691" y="4107484"/>
                  <a:ext cx="272218" cy="205132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5">
              <p14:nvContentPartPr>
                <p14:cNvPr id="292" name="Ink 123"/>
                <p14:cNvContentPartPr>
                  <a14:cpLocks xmlns:a14="http://schemas.microsoft.com/office/drawing/2010/main" noRot="1" noChangeAspect="1" noEditPoints="1" noChangeArrowheads="1" noChangeShapeType="1"/>
                </p14:cNvContentPartPr>
                <p14:nvPr/>
              </p14:nvContentPartPr>
              <p14:xfrm>
                <a:off x="5080000" y="4406900"/>
                <a:ext cx="228600" cy="190500"/>
              </p14:xfrm>
            </p:contentPart>
          </mc:Choice>
          <mc:Fallback xmlns="">
            <p:pic>
              <p:nvPicPr>
                <p:cNvPr id="292" name="Ink 123"/>
                <p:cNvPicPr>
                  <a:picLocks noRot="1" noChangeAspect="1" noEditPoints="1" noChangeArrowheads="1" noChangeShapeType="1"/>
                </p:cNvPicPr>
                <p:nvPr/>
              </p:nvPicPr>
              <p:blipFill>
                <a:blip r:embed="rId56"/>
                <a:stretch>
                  <a:fillRect/>
                </a:stretch>
              </p:blipFill>
              <p:spPr>
                <a:xfrm>
                  <a:off x="5070884" y="4399573"/>
                  <a:ext cx="246832" cy="205154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7">
              <p14:nvContentPartPr>
                <p14:cNvPr id="293" name="Ink 124"/>
                <p14:cNvContentPartPr>
                  <a14:cpLocks xmlns:a14="http://schemas.microsoft.com/office/drawing/2010/main" noRot="1" noChangeAspect="1" noEditPoints="1" noChangeArrowheads="1" noChangeShapeType="1"/>
                </p14:cNvContentPartPr>
                <p14:nvPr/>
              </p14:nvContentPartPr>
              <p14:xfrm>
                <a:off x="4787900" y="4635500"/>
                <a:ext cx="215900" cy="177800"/>
              </p14:xfrm>
            </p:contentPart>
          </mc:Choice>
          <mc:Fallback xmlns="">
            <p:pic>
              <p:nvPicPr>
                <p:cNvPr id="293" name="Ink 124"/>
                <p:cNvPicPr>
                  <a:picLocks noRot="1" noChangeAspect="1" noEditPoints="1" noChangeArrowheads="1" noChangeShapeType="1"/>
                </p:cNvPicPr>
                <p:nvPr/>
              </p:nvPicPr>
              <p:blipFill>
                <a:blip r:embed="rId58"/>
                <a:stretch>
                  <a:fillRect/>
                </a:stretch>
              </p:blipFill>
              <p:spPr>
                <a:xfrm>
                  <a:off x="4778787" y="4628185"/>
                  <a:ext cx="234125" cy="192429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294" name="Group 293"/>
          <p:cNvGrpSpPr>
            <a:grpSpLocks/>
          </p:cNvGrpSpPr>
          <p:nvPr/>
        </p:nvGrpSpPr>
        <p:grpSpPr bwMode="auto">
          <a:xfrm>
            <a:off x="3464030" y="4226772"/>
            <a:ext cx="812349" cy="669198"/>
            <a:chOff x="3530600" y="4229100"/>
            <a:chExt cx="685800" cy="58420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59">
              <p14:nvContentPartPr>
                <p14:cNvPr id="295" name="Ink 125"/>
                <p14:cNvContentPartPr>
                  <a14:cpLocks xmlns:a14="http://schemas.microsoft.com/office/drawing/2010/main" noRot="1" noChangeAspect="1" noEditPoints="1" noChangeArrowheads="1" noChangeShapeType="1"/>
                </p14:cNvContentPartPr>
                <p14:nvPr/>
              </p14:nvContentPartPr>
              <p14:xfrm>
                <a:off x="3530600" y="4229100"/>
                <a:ext cx="114300" cy="127000"/>
              </p14:xfrm>
            </p:contentPart>
          </mc:Choice>
          <mc:Fallback xmlns="">
            <p:pic>
              <p:nvPicPr>
                <p:cNvPr id="295" name="Ink 125"/>
                <p:cNvPicPr>
                  <a:picLocks noRot="1" noChangeAspect="1" noEditPoints="1" noChangeArrowheads="1" noChangeShapeType="1"/>
                </p:cNvPicPr>
                <p:nvPr/>
              </p:nvPicPr>
              <p:blipFill>
                <a:blip r:embed="rId60"/>
                <a:stretch>
                  <a:fillRect/>
                </a:stretch>
              </p:blipFill>
              <p:spPr>
                <a:xfrm>
                  <a:off x="3522696" y="4220947"/>
                  <a:ext cx="130107" cy="143306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1">
              <p14:nvContentPartPr>
                <p14:cNvPr id="296" name="Ink 126"/>
                <p14:cNvContentPartPr>
                  <a14:cpLocks xmlns:a14="http://schemas.microsoft.com/office/drawing/2010/main" noRot="1" noChangeAspect="1" noEditPoints="1" noChangeArrowheads="1" noChangeShapeType="1"/>
                </p14:cNvContentPartPr>
                <p14:nvPr/>
              </p14:nvContentPartPr>
              <p14:xfrm>
                <a:off x="3708400" y="4432300"/>
                <a:ext cx="165100" cy="139700"/>
              </p14:xfrm>
            </p:contentPart>
          </mc:Choice>
          <mc:Fallback xmlns="">
            <p:pic>
              <p:nvPicPr>
                <p:cNvPr id="296" name="Ink 126"/>
                <p:cNvPicPr>
                  <a:picLocks noRot="1" noChangeAspect="1" noEditPoints="1" noChangeArrowheads="1" noChangeShapeType="1"/>
                </p:cNvPicPr>
                <p:nvPr/>
              </p:nvPicPr>
              <p:blipFill>
                <a:blip r:embed="rId62"/>
                <a:stretch>
                  <a:fillRect/>
                </a:stretch>
              </p:blipFill>
              <p:spPr>
                <a:xfrm>
                  <a:off x="3700495" y="4424119"/>
                  <a:ext cx="180911" cy="156061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3">
              <p14:nvContentPartPr>
                <p14:cNvPr id="297" name="Ink 127"/>
                <p14:cNvContentPartPr>
                  <a14:cpLocks xmlns:a14="http://schemas.microsoft.com/office/drawing/2010/main" noRot="1" noChangeAspect="1" noEditPoints="1" noChangeArrowheads="1" noChangeShapeType="1"/>
                </p14:cNvContentPartPr>
                <p14:nvPr/>
              </p14:nvContentPartPr>
              <p14:xfrm>
                <a:off x="3937000" y="4635500"/>
                <a:ext cx="38100" cy="25400"/>
              </p14:xfrm>
            </p:contentPart>
          </mc:Choice>
          <mc:Fallback xmlns="">
            <p:pic>
              <p:nvPicPr>
                <p:cNvPr id="297" name="Ink 127"/>
                <p:cNvPicPr>
                  <a:picLocks noRot="1" noChangeAspect="1" noEditPoints="1" noChangeArrowheads="1" noChangeShapeType="1"/>
                </p:cNvPicPr>
                <p:nvPr/>
              </p:nvPicPr>
              <p:blipFill>
                <a:blip r:embed="rId64"/>
                <a:stretch>
                  <a:fillRect/>
                </a:stretch>
              </p:blipFill>
              <p:spPr>
                <a:xfrm>
                  <a:off x="3929075" y="4627347"/>
                  <a:ext cx="53950" cy="41706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5">
              <p14:nvContentPartPr>
                <p14:cNvPr id="298" name="Ink 128"/>
                <p14:cNvContentPartPr>
                  <a14:cpLocks xmlns:a14="http://schemas.microsoft.com/office/drawing/2010/main" noRot="1" noChangeAspect="1" noEditPoints="1" noChangeArrowheads="1" noChangeShapeType="1"/>
                </p14:cNvContentPartPr>
                <p14:nvPr/>
              </p14:nvContentPartPr>
              <p14:xfrm>
                <a:off x="4038600" y="4711700"/>
                <a:ext cx="50800" cy="25400"/>
              </p14:xfrm>
            </p:contentPart>
          </mc:Choice>
          <mc:Fallback xmlns="">
            <p:pic>
              <p:nvPicPr>
                <p:cNvPr id="298" name="Ink 128"/>
                <p:cNvPicPr>
                  <a:picLocks noRot="1" noChangeAspect="1" noEditPoints="1" noChangeArrowheads="1" noChangeShapeType="1"/>
                </p:cNvPicPr>
                <p:nvPr/>
              </p:nvPicPr>
              <p:blipFill>
                <a:blip r:embed="rId66"/>
                <a:stretch>
                  <a:fillRect/>
                </a:stretch>
              </p:blipFill>
              <p:spPr>
                <a:xfrm>
                  <a:off x="4030691" y="4703547"/>
                  <a:ext cx="66618" cy="41706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7">
              <p14:nvContentPartPr>
                <p14:cNvPr id="299" name="Ink 129"/>
                <p14:cNvContentPartPr>
                  <a14:cpLocks xmlns:a14="http://schemas.microsoft.com/office/drawing/2010/main" noRot="1" noChangeAspect="1" noEditPoints="1" noChangeArrowheads="1" noChangeShapeType="1"/>
                </p14:cNvContentPartPr>
                <p14:nvPr/>
              </p14:nvContentPartPr>
              <p14:xfrm>
                <a:off x="4165600" y="4787900"/>
                <a:ext cx="50800" cy="25400"/>
              </p14:xfrm>
            </p:contentPart>
          </mc:Choice>
          <mc:Fallback xmlns="">
            <p:pic>
              <p:nvPicPr>
                <p:cNvPr id="299" name="Ink 129"/>
                <p:cNvPicPr>
                  <a:picLocks noRot="1" noChangeAspect="1" noEditPoints="1" noChangeArrowheads="1" noChangeShapeType="1"/>
                </p:cNvPicPr>
                <p:nvPr/>
              </p:nvPicPr>
              <p:blipFill>
                <a:blip r:embed="rId68"/>
                <a:stretch>
                  <a:fillRect/>
                </a:stretch>
              </p:blipFill>
              <p:spPr>
                <a:xfrm>
                  <a:off x="4157691" y="4779747"/>
                  <a:ext cx="66618" cy="41706"/>
                </a:xfrm>
                <a:prstGeom prst="rect">
                  <a:avLst/>
                </a:prstGeom>
              </p:spPr>
            </p:pic>
          </mc:Fallback>
        </mc:AlternateContent>
      </p:grpSp>
      <p:sp>
        <p:nvSpPr>
          <p:cNvPr id="3" name="Rectangle 2"/>
          <p:cNvSpPr/>
          <p:nvPr/>
        </p:nvSpPr>
        <p:spPr>
          <a:xfrm>
            <a:off x="5638800" y="5181600"/>
            <a:ext cx="150714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sz="1600" dirty="0" smtClean="0">
                <a:solidFill>
                  <a:srgbClr val="008000"/>
                </a:solidFill>
                <a:latin typeface="Felt Tip Roman" panose="02000400000000000000" pitchFamily="2" charset="0"/>
              </a:rPr>
              <a:t>-1 </a:t>
            </a:r>
            <a:r>
              <a:rPr lang="en-US" altLang="en-US" sz="1600" dirty="0">
                <a:solidFill>
                  <a:srgbClr val="008000"/>
                </a:solidFill>
                <a:latin typeface="Felt Tip Roman" panose="02000400000000000000" pitchFamily="2" charset="0"/>
              </a:rPr>
              <a:t>to </a:t>
            </a:r>
            <a:r>
              <a:rPr lang="en-US" altLang="en-US" sz="1600" dirty="0" smtClean="0">
                <a:solidFill>
                  <a:srgbClr val="008000"/>
                </a:solidFill>
                <a:latin typeface="Felt Tip Roman" panose="02000400000000000000" pitchFamily="2" charset="0"/>
              </a:rPr>
              <a:t>32 </a:t>
            </a:r>
            <a:r>
              <a:rPr lang="en-US" altLang="en-US" sz="1600" dirty="0">
                <a:solidFill>
                  <a:srgbClr val="008000"/>
                </a:solidFill>
                <a:latin typeface="Felt Tip Roman" panose="02000400000000000000" pitchFamily="2" charset="0"/>
              </a:rPr>
              <a:t>TB Mem</a:t>
            </a:r>
            <a:endParaRPr lang="en-US" sz="1600" dirty="0"/>
          </a:p>
        </p:txBody>
      </p:sp>
      <p:sp>
        <p:nvSpPr>
          <p:cNvPr id="228" name="Ink 7"/>
          <p:cNvSpPr>
            <a:spLocks noRot="1" noChangeAspect="1" noEditPoints="1" noChangeArrowheads="1" noChangeShapeType="1" noTextEdit="1"/>
          </p:cNvSpPr>
          <p:nvPr/>
        </p:nvSpPr>
        <p:spPr bwMode="auto">
          <a:xfrm>
            <a:off x="4764531" y="6313782"/>
            <a:ext cx="36069" cy="239418"/>
          </a:xfrm>
          <a:custGeom>
            <a:avLst/>
            <a:gdLst>
              <a:gd name="T0" fmla="*/ 2147483646 w 290"/>
              <a:gd name="T1" fmla="*/ 2147483646 h 878"/>
              <a:gd name="T2" fmla="*/ 2147483646 w 290"/>
              <a:gd name="T3" fmla="*/ 2147483646 h 878"/>
              <a:gd name="T4" fmla="*/ 2147483646 w 290"/>
              <a:gd name="T5" fmla="*/ 2147483646 h 878"/>
              <a:gd name="T6" fmla="*/ 2147483646 w 290"/>
              <a:gd name="T7" fmla="*/ 2147483646 h 878"/>
              <a:gd name="T8" fmla="*/ 2147483646 w 290"/>
              <a:gd name="T9" fmla="*/ 2147483646 h 878"/>
              <a:gd name="T10" fmla="*/ 2147483646 w 290"/>
              <a:gd name="T11" fmla="*/ 2147483646 h 878"/>
              <a:gd name="T12" fmla="*/ 2147483646 w 290"/>
              <a:gd name="T13" fmla="*/ 2147483646 h 878"/>
              <a:gd name="T14" fmla="*/ 2147483646 w 290"/>
              <a:gd name="T15" fmla="*/ 2147483646 h 878"/>
              <a:gd name="T16" fmla="*/ 2147483646 w 290"/>
              <a:gd name="T17" fmla="*/ 2147483646 h 878"/>
              <a:gd name="T18" fmla="*/ 2147483646 w 290"/>
              <a:gd name="T19" fmla="*/ 2147483646 h 878"/>
              <a:gd name="T20" fmla="*/ 0 w 290"/>
              <a:gd name="T21" fmla="*/ 2147483646 h 878"/>
              <a:gd name="T22" fmla="*/ 2147483646 w 290"/>
              <a:gd name="T23" fmla="*/ 2147483646 h 878"/>
              <a:gd name="T24" fmla="*/ 2147483646 w 290"/>
              <a:gd name="T25" fmla="*/ 0 h 878"/>
              <a:gd name="T26" fmla="*/ 2147483646 w 290"/>
              <a:gd name="T27" fmla="*/ 2147483646 h 878"/>
              <a:gd name="T28" fmla="*/ 2147483646 w 290"/>
              <a:gd name="T29" fmla="*/ 2147483646 h 878"/>
              <a:gd name="T30" fmla="*/ 2147483646 w 290"/>
              <a:gd name="T31" fmla="*/ 2147483646 h 878"/>
              <a:gd name="T32" fmla="*/ 2147483646 w 290"/>
              <a:gd name="T33" fmla="*/ 2147483646 h 878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w 290"/>
              <a:gd name="T52" fmla="*/ 0 h 878"/>
              <a:gd name="T53" fmla="*/ 290 w 290"/>
              <a:gd name="T54" fmla="*/ 878 h 878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T51" t="T52" r="T53" b="T54"/>
            <a:pathLst>
              <a:path w="290" h="878" extrusionOk="0">
                <a:moveTo>
                  <a:pt x="155" y="119"/>
                </a:moveTo>
                <a:cubicBezTo>
                  <a:pt x="148" y="96"/>
                  <a:pt x="148" y="91"/>
                  <a:pt x="135" y="72"/>
                </a:cubicBezTo>
                <a:cubicBezTo>
                  <a:pt x="131" y="107"/>
                  <a:pt x="134" y="142"/>
                  <a:pt x="135" y="178"/>
                </a:cubicBezTo>
                <a:cubicBezTo>
                  <a:pt x="138" y="266"/>
                  <a:pt x="137" y="353"/>
                  <a:pt x="137" y="441"/>
                </a:cubicBezTo>
                <a:cubicBezTo>
                  <a:pt x="137" y="538"/>
                  <a:pt x="138" y="636"/>
                  <a:pt x="138" y="733"/>
                </a:cubicBezTo>
                <a:cubicBezTo>
                  <a:pt x="138" y="781"/>
                  <a:pt x="111" y="919"/>
                  <a:pt x="135" y="877"/>
                </a:cubicBezTo>
                <a:cubicBezTo>
                  <a:pt x="139" y="867"/>
                  <a:pt x="142" y="857"/>
                  <a:pt x="146" y="847"/>
                </a:cubicBezTo>
              </a:path>
              <a:path w="290" h="878" extrusionOk="0">
                <a:moveTo>
                  <a:pt x="123" y="52"/>
                </a:moveTo>
                <a:cubicBezTo>
                  <a:pt x="108" y="75"/>
                  <a:pt x="95" y="100"/>
                  <a:pt x="79" y="122"/>
                </a:cubicBezTo>
                <a:cubicBezTo>
                  <a:pt x="56" y="155"/>
                  <a:pt x="33" y="188"/>
                  <a:pt x="15" y="224"/>
                </a:cubicBezTo>
                <a:cubicBezTo>
                  <a:pt x="7" y="239"/>
                  <a:pt x="5" y="244"/>
                  <a:pt x="0" y="254"/>
                </a:cubicBezTo>
                <a:cubicBezTo>
                  <a:pt x="34" y="229"/>
                  <a:pt x="57" y="197"/>
                  <a:pt x="81" y="161"/>
                </a:cubicBezTo>
                <a:cubicBezTo>
                  <a:pt x="115" y="110"/>
                  <a:pt x="145" y="57"/>
                  <a:pt x="168" y="0"/>
                </a:cubicBezTo>
                <a:cubicBezTo>
                  <a:pt x="155" y="37"/>
                  <a:pt x="149" y="69"/>
                  <a:pt x="157" y="109"/>
                </a:cubicBezTo>
                <a:cubicBezTo>
                  <a:pt x="165" y="152"/>
                  <a:pt x="186" y="190"/>
                  <a:pt x="210" y="226"/>
                </a:cubicBezTo>
                <a:cubicBezTo>
                  <a:pt x="224" y="247"/>
                  <a:pt x="255" y="283"/>
                  <a:pt x="272" y="296"/>
                </a:cubicBezTo>
                <a:cubicBezTo>
                  <a:pt x="288" y="301"/>
                  <a:pt x="294" y="301"/>
                  <a:pt x="288" y="315"/>
                </a:cubicBezTo>
              </a:path>
            </a:pathLst>
          </a:custGeom>
          <a:noFill/>
          <a:ln w="19050" cap="rnd">
            <a:solidFill>
              <a:srgbClr val="008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29" name="Ink 16"/>
          <p:cNvSpPr>
            <a:spLocks noRot="1" noChangeAspect="1" noEditPoints="1" noChangeArrowheads="1" noChangeShapeType="1" noTextEdit="1"/>
          </p:cNvSpPr>
          <p:nvPr/>
        </p:nvSpPr>
        <p:spPr bwMode="auto">
          <a:xfrm>
            <a:off x="5748538" y="6096000"/>
            <a:ext cx="42662" cy="215900"/>
          </a:xfrm>
          <a:custGeom>
            <a:avLst/>
            <a:gdLst>
              <a:gd name="T0" fmla="*/ 2147483646 w 194"/>
              <a:gd name="T1" fmla="*/ 2147483646 h 555"/>
              <a:gd name="T2" fmla="*/ 2147483646 w 194"/>
              <a:gd name="T3" fmla="*/ 2147483646 h 555"/>
              <a:gd name="T4" fmla="*/ 2147483646 w 194"/>
              <a:gd name="T5" fmla="*/ 2147483646 h 555"/>
              <a:gd name="T6" fmla="*/ 2147483646 w 194"/>
              <a:gd name="T7" fmla="*/ 2147483646 h 555"/>
              <a:gd name="T8" fmla="*/ 2147483646 w 194"/>
              <a:gd name="T9" fmla="*/ 2147483646 h 555"/>
              <a:gd name="T10" fmla="*/ 2147483646 w 194"/>
              <a:gd name="T11" fmla="*/ 2147483646 h 555"/>
              <a:gd name="T12" fmla="*/ 2147483646 w 194"/>
              <a:gd name="T13" fmla="*/ 2147483646 h 555"/>
              <a:gd name="T14" fmla="*/ 2147483646 w 194"/>
              <a:gd name="T15" fmla="*/ 2147483646 h 555"/>
              <a:gd name="T16" fmla="*/ 2147483646 w 194"/>
              <a:gd name="T17" fmla="*/ 2147483646 h 555"/>
              <a:gd name="T18" fmla="*/ 2147483646 w 194"/>
              <a:gd name="T19" fmla="*/ 2147483646 h 555"/>
              <a:gd name="T20" fmla="*/ 2147483646 w 194"/>
              <a:gd name="T21" fmla="*/ 2147483646 h 555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194"/>
              <a:gd name="T34" fmla="*/ 0 h 555"/>
              <a:gd name="T35" fmla="*/ 194 w 194"/>
              <a:gd name="T36" fmla="*/ 555 h 555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194" h="555" extrusionOk="0">
                <a:moveTo>
                  <a:pt x="83" y="8"/>
                </a:moveTo>
                <a:cubicBezTo>
                  <a:pt x="55" y="4"/>
                  <a:pt x="72" y="34"/>
                  <a:pt x="76" y="67"/>
                </a:cubicBezTo>
                <a:cubicBezTo>
                  <a:pt x="83" y="127"/>
                  <a:pt x="84" y="186"/>
                  <a:pt x="83" y="246"/>
                </a:cubicBezTo>
                <a:cubicBezTo>
                  <a:pt x="82" y="304"/>
                  <a:pt x="76" y="361"/>
                  <a:pt x="75" y="418"/>
                </a:cubicBezTo>
                <a:cubicBezTo>
                  <a:pt x="74" y="455"/>
                  <a:pt x="78" y="489"/>
                  <a:pt x="81" y="524"/>
                </a:cubicBezTo>
                <a:cubicBezTo>
                  <a:pt x="81" y="543"/>
                  <a:pt x="81" y="549"/>
                  <a:pt x="95" y="554"/>
                </a:cubicBezTo>
              </a:path>
              <a:path w="194" h="555" extrusionOk="0">
                <a:moveTo>
                  <a:pt x="14" y="379"/>
                </a:moveTo>
                <a:cubicBezTo>
                  <a:pt x="0" y="398"/>
                  <a:pt x="33" y="411"/>
                  <a:pt x="53" y="440"/>
                </a:cubicBezTo>
                <a:cubicBezTo>
                  <a:pt x="70" y="465"/>
                  <a:pt x="81" y="492"/>
                  <a:pt x="92" y="521"/>
                </a:cubicBezTo>
                <a:cubicBezTo>
                  <a:pt x="123" y="515"/>
                  <a:pt x="130" y="498"/>
                  <a:pt x="148" y="470"/>
                </a:cubicBezTo>
                <a:cubicBezTo>
                  <a:pt x="166" y="441"/>
                  <a:pt x="177" y="413"/>
                  <a:pt x="193" y="383"/>
                </a:cubicBezTo>
              </a:path>
            </a:pathLst>
          </a:custGeom>
          <a:noFill/>
          <a:ln w="19050" cap="rnd" cmpd="sng">
            <a:solidFill>
              <a:srgbClr val="008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25" name="TextBox 224"/>
          <p:cNvSpPr txBox="1"/>
          <p:nvPr/>
        </p:nvSpPr>
        <p:spPr>
          <a:xfrm>
            <a:off x="5105400" y="5819001"/>
            <a:ext cx="16446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008000"/>
                </a:solidFill>
                <a:latin typeface="Felt Tip Roman" panose="02000400000000000000" pitchFamily="2" charset="0"/>
              </a:rPr>
              <a:t>+ Growth</a:t>
            </a:r>
            <a:endParaRPr lang="en-US" sz="1200" dirty="0">
              <a:solidFill>
                <a:srgbClr val="008000"/>
              </a:solidFill>
              <a:latin typeface="Felt Tip Roman" panose="02000400000000000000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1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691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1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691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1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691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2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TextBox 224"/>
          <p:cNvSpPr txBox="1"/>
          <p:nvPr/>
        </p:nvSpPr>
        <p:spPr>
          <a:xfrm>
            <a:off x="3440113" y="5791200"/>
            <a:ext cx="2579687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Felt Tip Roman" panose="02000400000000000000" pitchFamily="2" charset="0"/>
              <a:buChar char="–"/>
            </a:pPr>
            <a:r>
              <a:rPr lang="en-US" sz="1400" dirty="0" smtClean="0">
                <a:solidFill>
                  <a:srgbClr val="008000"/>
                </a:solidFill>
                <a:latin typeface="Felt Tip Roman" panose="02000400000000000000" pitchFamily="2" charset="0"/>
              </a:rPr>
              <a:t>Affordable to start</a:t>
            </a:r>
          </a:p>
          <a:p>
            <a:pPr marL="171450" indent="-171450">
              <a:buFont typeface="Felt Tip Roman" panose="02000400000000000000" pitchFamily="2" charset="0"/>
              <a:buChar char="–"/>
            </a:pPr>
            <a:r>
              <a:rPr lang="en-US" sz="1400" dirty="0" smtClean="0">
                <a:solidFill>
                  <a:srgbClr val="008000"/>
                </a:solidFill>
                <a:latin typeface="Felt Tip Roman" panose="02000400000000000000" pitchFamily="2" charset="0"/>
              </a:rPr>
              <a:t>TCO vs x86 Cloud – 32-60%</a:t>
            </a:r>
          </a:p>
          <a:p>
            <a:pPr marL="171450" indent="-171450">
              <a:buFont typeface="Felt Tip Roman" panose="02000400000000000000" pitchFamily="2" charset="0"/>
              <a:buChar char="–"/>
            </a:pPr>
            <a:r>
              <a:rPr lang="en-US" sz="1400" dirty="0" smtClean="0">
                <a:solidFill>
                  <a:srgbClr val="008000"/>
                </a:solidFill>
                <a:latin typeface="Felt Tip Roman" panose="02000400000000000000" pitchFamily="2" charset="0"/>
              </a:rPr>
              <a:t>D/C Simplicity</a:t>
            </a:r>
          </a:p>
        </p:txBody>
      </p:sp>
      <p:sp>
        <p:nvSpPr>
          <p:cNvPr id="233" name="Text Box 158"/>
          <p:cNvSpPr txBox="1">
            <a:spLocks noChangeArrowheads="1"/>
          </p:cNvSpPr>
          <p:nvPr/>
        </p:nvSpPr>
        <p:spPr bwMode="auto">
          <a:xfrm>
            <a:off x="1905000" y="4419600"/>
            <a:ext cx="2108269" cy="12413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Char char="-"/>
            </a:pPr>
            <a:r>
              <a:rPr lang="en-US" altLang="en-US" sz="1600" dirty="0" smtClean="0">
                <a:solidFill>
                  <a:srgbClr val="008000"/>
                </a:solidFill>
                <a:latin typeface="Felt Tip Roman" panose="02000400000000000000" pitchFamily="2" charset="0"/>
              </a:rPr>
              <a:t>Utilization-80% </a:t>
            </a:r>
          </a:p>
          <a:p>
            <a:pPr eaLnBrk="1" hangingPunct="1">
              <a:spcBef>
                <a:spcPct val="0"/>
              </a:spcBef>
              <a:buFontTx/>
              <a:buChar char="-"/>
            </a:pPr>
            <a:r>
              <a:rPr lang="en-US" altLang="en-US" sz="1600" dirty="0" smtClean="0">
                <a:solidFill>
                  <a:srgbClr val="008000"/>
                </a:solidFill>
                <a:latin typeface="Felt Tip Roman" panose="02000400000000000000" pitchFamily="2" charset="0"/>
              </a:rPr>
              <a:t>&gt;</a:t>
            </a:r>
            <a:r>
              <a:rPr lang="en-US" altLang="en-US" sz="1600" dirty="0">
                <a:solidFill>
                  <a:srgbClr val="008000"/>
                </a:solidFill>
                <a:latin typeface="Felt Tip Roman" panose="02000400000000000000" pitchFamily="2" charset="0"/>
              </a:rPr>
              <a:t>20 core consol.</a:t>
            </a:r>
          </a:p>
          <a:p>
            <a:pPr eaLnBrk="1" hangingPunct="1">
              <a:spcBef>
                <a:spcPct val="0"/>
              </a:spcBef>
              <a:buFontTx/>
              <a:buChar char="-"/>
            </a:pPr>
            <a:r>
              <a:rPr lang="en-US" altLang="en-US" sz="1600" dirty="0" smtClean="0">
                <a:solidFill>
                  <a:srgbClr val="008000"/>
                </a:solidFill>
                <a:latin typeface="Felt Tip Roman" panose="02000400000000000000" pitchFamily="2" charset="0"/>
              </a:rPr>
              <a:t>Admin/Mgmt-1/10</a:t>
            </a:r>
            <a:r>
              <a:rPr lang="en-US" altLang="en-US" sz="1600" baseline="30000" dirty="0" smtClean="0">
                <a:solidFill>
                  <a:srgbClr val="008000"/>
                </a:solidFill>
                <a:latin typeface="Felt Tip Roman" panose="02000400000000000000" pitchFamily="2" charset="0"/>
              </a:rPr>
              <a:t>t</a:t>
            </a:r>
          </a:p>
          <a:p>
            <a:pPr eaLnBrk="1" hangingPunct="1">
              <a:spcBef>
                <a:spcPct val="0"/>
              </a:spcBef>
              <a:buFontTx/>
              <a:buChar char="-"/>
            </a:pPr>
            <a:r>
              <a:rPr lang="en-US" altLang="en-US" sz="1600" dirty="0" smtClean="0">
                <a:solidFill>
                  <a:srgbClr val="008000"/>
                </a:solidFill>
                <a:latin typeface="Felt Tip Roman" panose="02000400000000000000" pitchFamily="2" charset="0"/>
              </a:rPr>
              <a:t>Open Stack, KVM, </a:t>
            </a:r>
            <a:r>
              <a:rPr lang="en-US" altLang="en-US" sz="1600" dirty="0" err="1" smtClean="0">
                <a:solidFill>
                  <a:srgbClr val="008000"/>
                </a:solidFill>
                <a:latin typeface="Felt Tip Roman" panose="02000400000000000000" pitchFamily="2" charset="0"/>
              </a:rPr>
              <a:t>Otrs</a:t>
            </a:r>
            <a:endParaRPr lang="en-US" altLang="en-US" sz="1600" dirty="0">
              <a:solidFill>
                <a:srgbClr val="008000"/>
              </a:solidFill>
              <a:latin typeface="Felt Tip Roman" panose="02000400000000000000" pitchFamily="2" charset="0"/>
            </a:endParaRPr>
          </a:p>
          <a:p>
            <a:pPr eaLnBrk="1" hangingPunct="1">
              <a:spcBef>
                <a:spcPct val="0"/>
              </a:spcBef>
              <a:buFontTx/>
              <a:buChar char="-"/>
            </a:pPr>
            <a:endParaRPr lang="en-US" altLang="en-US" sz="1600" baseline="30000" dirty="0">
              <a:solidFill>
                <a:srgbClr val="008000"/>
              </a:solidFill>
              <a:latin typeface="Felt Tip Roman" panose="02000400000000000000" pitchFamily="2" charset="0"/>
            </a:endParaRPr>
          </a:p>
        </p:txBody>
      </p:sp>
      <p:sp>
        <p:nvSpPr>
          <p:cNvPr id="227" name="Text Box 157"/>
          <p:cNvSpPr txBox="1">
            <a:spLocks noChangeArrowheads="1"/>
          </p:cNvSpPr>
          <p:nvPr/>
        </p:nvSpPr>
        <p:spPr bwMode="auto">
          <a:xfrm>
            <a:off x="1917320" y="2504182"/>
            <a:ext cx="2044866" cy="10772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Char char="-"/>
            </a:pPr>
            <a:r>
              <a:rPr lang="en-US" altLang="en-US" sz="1600" dirty="0" smtClean="0">
                <a:solidFill>
                  <a:srgbClr val="008000"/>
                </a:solidFill>
                <a:latin typeface="Felt Tip Roman" panose="02000400000000000000" pitchFamily="2" charset="0"/>
              </a:rPr>
              <a:t>Built-In</a:t>
            </a:r>
          </a:p>
          <a:p>
            <a:pPr eaLnBrk="1" hangingPunct="1">
              <a:spcBef>
                <a:spcPct val="0"/>
              </a:spcBef>
              <a:buFontTx/>
              <a:buChar char="-"/>
            </a:pPr>
            <a:r>
              <a:rPr lang="en-US" altLang="en-US" sz="1600" dirty="0" smtClean="0">
                <a:solidFill>
                  <a:srgbClr val="008000"/>
                </a:solidFill>
                <a:latin typeface="Felt Tip Roman" panose="02000400000000000000" pitchFamily="2" charset="0"/>
              </a:rPr>
              <a:t>Pervasive Encryption </a:t>
            </a:r>
          </a:p>
          <a:p>
            <a:pPr eaLnBrk="1" hangingPunct="1">
              <a:spcBef>
                <a:spcPct val="0"/>
              </a:spcBef>
              <a:buFontTx/>
              <a:buChar char="-"/>
            </a:pPr>
            <a:r>
              <a:rPr lang="en-US" altLang="en-US" sz="1600" dirty="0" smtClean="0">
                <a:solidFill>
                  <a:srgbClr val="008000"/>
                </a:solidFill>
                <a:latin typeface="Felt Tip Roman" panose="02000400000000000000" pitchFamily="2" charset="0"/>
              </a:rPr>
              <a:t>Performance 2.65</a:t>
            </a:r>
          </a:p>
          <a:p>
            <a:pPr eaLnBrk="1" hangingPunct="1">
              <a:spcBef>
                <a:spcPct val="0"/>
              </a:spcBef>
              <a:buNone/>
            </a:pPr>
            <a:endParaRPr lang="en-US" altLang="en-US" sz="1600" dirty="0">
              <a:solidFill>
                <a:srgbClr val="008000"/>
              </a:solidFill>
              <a:latin typeface="Felt Tip Roman" panose="02000400000000000000" pitchFamily="2" charset="0"/>
            </a:endParaRPr>
          </a:p>
        </p:txBody>
      </p:sp>
      <p:sp>
        <p:nvSpPr>
          <p:cNvPr id="199" name="Text Box 262"/>
          <p:cNvSpPr txBox="1">
            <a:spLocks noChangeArrowheads="1"/>
          </p:cNvSpPr>
          <p:nvPr/>
        </p:nvSpPr>
        <p:spPr bwMode="auto">
          <a:xfrm>
            <a:off x="5638800" y="4953000"/>
            <a:ext cx="117792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Char char="-"/>
            </a:pPr>
            <a:r>
              <a:rPr lang="en-US" altLang="en-US" sz="1600" dirty="0">
                <a:solidFill>
                  <a:srgbClr val="008000"/>
                </a:solidFill>
                <a:latin typeface="Felt Tip Roman" panose="02000400000000000000" pitchFamily="2" charset="0"/>
              </a:rPr>
              <a:t>R/t Access </a:t>
            </a:r>
          </a:p>
        </p:txBody>
      </p:sp>
      <p:grpSp>
        <p:nvGrpSpPr>
          <p:cNvPr id="194" name="Group 193"/>
          <p:cNvGrpSpPr>
            <a:grpSpLocks/>
          </p:cNvGrpSpPr>
          <p:nvPr/>
        </p:nvGrpSpPr>
        <p:grpSpPr bwMode="auto">
          <a:xfrm>
            <a:off x="5600700" y="2362200"/>
            <a:ext cx="1003300" cy="336550"/>
            <a:chOff x="11434762" y="63085"/>
            <a:chExt cx="1002619" cy="336965"/>
          </a:xfrm>
        </p:grpSpPr>
        <p:sp>
          <p:nvSpPr>
            <p:cNvPr id="195" name="Ink 7"/>
            <p:cNvSpPr>
              <a:spLocks noRot="1" noChangeAspect="1" noEditPoints="1" noChangeArrowheads="1" noChangeShapeType="1" noTextEdit="1"/>
            </p:cNvSpPr>
            <p:nvPr/>
          </p:nvSpPr>
          <p:spPr bwMode="auto">
            <a:xfrm>
              <a:off x="12359593" y="94041"/>
              <a:ext cx="77788" cy="239713"/>
            </a:xfrm>
            <a:custGeom>
              <a:avLst/>
              <a:gdLst>
                <a:gd name="T0" fmla="*/ 2147483646 w 290"/>
                <a:gd name="T1" fmla="*/ 2147483646 h 878"/>
                <a:gd name="T2" fmla="*/ 2147483646 w 290"/>
                <a:gd name="T3" fmla="*/ 2147483646 h 878"/>
                <a:gd name="T4" fmla="*/ 2147483646 w 290"/>
                <a:gd name="T5" fmla="*/ 2147483646 h 878"/>
                <a:gd name="T6" fmla="*/ 2147483646 w 290"/>
                <a:gd name="T7" fmla="*/ 2147483646 h 878"/>
                <a:gd name="T8" fmla="*/ 2147483646 w 290"/>
                <a:gd name="T9" fmla="*/ 2147483646 h 878"/>
                <a:gd name="T10" fmla="*/ 2147483646 w 290"/>
                <a:gd name="T11" fmla="*/ 2147483646 h 878"/>
                <a:gd name="T12" fmla="*/ 2147483646 w 290"/>
                <a:gd name="T13" fmla="*/ 2147483646 h 878"/>
                <a:gd name="T14" fmla="*/ 2147483646 w 290"/>
                <a:gd name="T15" fmla="*/ 2147483646 h 878"/>
                <a:gd name="T16" fmla="*/ 2147483646 w 290"/>
                <a:gd name="T17" fmla="*/ 2147483646 h 878"/>
                <a:gd name="T18" fmla="*/ 2147483646 w 290"/>
                <a:gd name="T19" fmla="*/ 2147483646 h 878"/>
                <a:gd name="T20" fmla="*/ 0 w 290"/>
                <a:gd name="T21" fmla="*/ 2147483646 h 878"/>
                <a:gd name="T22" fmla="*/ 2147483646 w 290"/>
                <a:gd name="T23" fmla="*/ 2147483646 h 878"/>
                <a:gd name="T24" fmla="*/ 2147483646 w 290"/>
                <a:gd name="T25" fmla="*/ 0 h 878"/>
                <a:gd name="T26" fmla="*/ 2147483646 w 290"/>
                <a:gd name="T27" fmla="*/ 2147483646 h 878"/>
                <a:gd name="T28" fmla="*/ 2147483646 w 290"/>
                <a:gd name="T29" fmla="*/ 2147483646 h 878"/>
                <a:gd name="T30" fmla="*/ 2147483646 w 290"/>
                <a:gd name="T31" fmla="*/ 2147483646 h 878"/>
                <a:gd name="T32" fmla="*/ 2147483646 w 290"/>
                <a:gd name="T33" fmla="*/ 2147483646 h 87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290"/>
                <a:gd name="T52" fmla="*/ 0 h 878"/>
                <a:gd name="T53" fmla="*/ 290 w 290"/>
                <a:gd name="T54" fmla="*/ 878 h 878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290" h="878" extrusionOk="0">
                  <a:moveTo>
                    <a:pt x="155" y="119"/>
                  </a:moveTo>
                  <a:cubicBezTo>
                    <a:pt x="148" y="96"/>
                    <a:pt x="148" y="91"/>
                    <a:pt x="135" y="72"/>
                  </a:cubicBezTo>
                  <a:cubicBezTo>
                    <a:pt x="131" y="107"/>
                    <a:pt x="134" y="142"/>
                    <a:pt x="135" y="178"/>
                  </a:cubicBezTo>
                  <a:cubicBezTo>
                    <a:pt x="138" y="266"/>
                    <a:pt x="137" y="353"/>
                    <a:pt x="137" y="441"/>
                  </a:cubicBezTo>
                  <a:cubicBezTo>
                    <a:pt x="137" y="538"/>
                    <a:pt x="138" y="636"/>
                    <a:pt x="138" y="733"/>
                  </a:cubicBezTo>
                  <a:cubicBezTo>
                    <a:pt x="138" y="781"/>
                    <a:pt x="111" y="919"/>
                    <a:pt x="135" y="877"/>
                  </a:cubicBezTo>
                  <a:cubicBezTo>
                    <a:pt x="139" y="867"/>
                    <a:pt x="142" y="857"/>
                    <a:pt x="146" y="847"/>
                  </a:cubicBezTo>
                </a:path>
                <a:path w="290" h="878" extrusionOk="0">
                  <a:moveTo>
                    <a:pt x="123" y="52"/>
                  </a:moveTo>
                  <a:cubicBezTo>
                    <a:pt x="108" y="75"/>
                    <a:pt x="95" y="100"/>
                    <a:pt x="79" y="122"/>
                  </a:cubicBezTo>
                  <a:cubicBezTo>
                    <a:pt x="56" y="155"/>
                    <a:pt x="33" y="188"/>
                    <a:pt x="15" y="224"/>
                  </a:cubicBezTo>
                  <a:cubicBezTo>
                    <a:pt x="7" y="239"/>
                    <a:pt x="5" y="244"/>
                    <a:pt x="0" y="254"/>
                  </a:cubicBezTo>
                  <a:cubicBezTo>
                    <a:pt x="34" y="229"/>
                    <a:pt x="57" y="197"/>
                    <a:pt x="81" y="161"/>
                  </a:cubicBezTo>
                  <a:cubicBezTo>
                    <a:pt x="115" y="110"/>
                    <a:pt x="145" y="57"/>
                    <a:pt x="168" y="0"/>
                  </a:cubicBezTo>
                  <a:cubicBezTo>
                    <a:pt x="155" y="37"/>
                    <a:pt x="149" y="69"/>
                    <a:pt x="157" y="109"/>
                  </a:cubicBezTo>
                  <a:cubicBezTo>
                    <a:pt x="165" y="152"/>
                    <a:pt x="186" y="190"/>
                    <a:pt x="210" y="226"/>
                  </a:cubicBezTo>
                  <a:cubicBezTo>
                    <a:pt x="224" y="247"/>
                    <a:pt x="255" y="283"/>
                    <a:pt x="272" y="296"/>
                  </a:cubicBezTo>
                  <a:cubicBezTo>
                    <a:pt x="288" y="301"/>
                    <a:pt x="294" y="301"/>
                    <a:pt x="288" y="315"/>
                  </a:cubicBezTo>
                </a:path>
              </a:pathLst>
            </a:custGeom>
            <a:noFill/>
            <a:ln w="19050" cap="rnd">
              <a:solidFill>
                <a:srgbClr val="008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96" name="Text Box 245"/>
            <p:cNvSpPr txBox="1">
              <a:spLocks noChangeArrowheads="1"/>
            </p:cNvSpPr>
            <p:nvPr/>
          </p:nvSpPr>
          <p:spPr bwMode="auto">
            <a:xfrm>
              <a:off x="11434762" y="63085"/>
              <a:ext cx="940749" cy="3369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Char char="-"/>
              </a:pPr>
              <a:r>
                <a:rPr lang="en-US" altLang="en-US" sz="1600">
                  <a:solidFill>
                    <a:srgbClr val="008000"/>
                  </a:solidFill>
                  <a:latin typeface="Felt Tip Roman" panose="02000400000000000000" pitchFamily="2" charset="0"/>
                </a:rPr>
                <a:t>Resilient</a:t>
              </a:r>
            </a:p>
          </p:txBody>
        </p:sp>
      </p:grpSp>
      <p:sp>
        <p:nvSpPr>
          <p:cNvPr id="16387" name="Ink 49"/>
          <p:cNvSpPr>
            <a:spLocks noRot="1" noChangeAspect="1" noEditPoints="1" noChangeArrowheads="1" noChangeShapeType="1" noTextEdit="1"/>
          </p:cNvSpPr>
          <p:nvPr/>
        </p:nvSpPr>
        <p:spPr bwMode="auto">
          <a:xfrm>
            <a:off x="304800" y="2057400"/>
            <a:ext cx="8382000" cy="128588"/>
          </a:xfrm>
          <a:custGeom>
            <a:avLst/>
            <a:gdLst>
              <a:gd name="T0" fmla="*/ 0 w 18204"/>
              <a:gd name="T1" fmla="*/ 2147483646 h 276"/>
              <a:gd name="T2" fmla="*/ 2147483646 w 18204"/>
              <a:gd name="T3" fmla="*/ 2147483646 h 276"/>
              <a:gd name="T4" fmla="*/ 2147483646 w 18204"/>
              <a:gd name="T5" fmla="*/ 2147483646 h 276"/>
              <a:gd name="T6" fmla="*/ 2147483646 w 18204"/>
              <a:gd name="T7" fmla="*/ 2147483646 h 276"/>
              <a:gd name="T8" fmla="*/ 2147483646 w 18204"/>
              <a:gd name="T9" fmla="*/ 2147483646 h 276"/>
              <a:gd name="T10" fmla="*/ 2147483646 w 18204"/>
              <a:gd name="T11" fmla="*/ 2147483646 h 276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8204"/>
              <a:gd name="T19" fmla="*/ 0 h 276"/>
              <a:gd name="T20" fmla="*/ 18204 w 18204"/>
              <a:gd name="T21" fmla="*/ 276 h 27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8204" h="276" extrusionOk="0">
                <a:moveTo>
                  <a:pt x="0" y="262"/>
                </a:moveTo>
                <a:cubicBezTo>
                  <a:pt x="227" y="259"/>
                  <a:pt x="457" y="252"/>
                  <a:pt x="687" y="238"/>
                </a:cubicBezTo>
                <a:cubicBezTo>
                  <a:pt x="2611" y="121"/>
                  <a:pt x="4524" y="37"/>
                  <a:pt x="6453" y="29"/>
                </a:cubicBezTo>
                <a:cubicBezTo>
                  <a:pt x="8214" y="22"/>
                  <a:pt x="9975" y="48"/>
                  <a:pt x="11736" y="26"/>
                </a:cubicBezTo>
                <a:cubicBezTo>
                  <a:pt x="13413" y="5"/>
                  <a:pt x="15089" y="14"/>
                  <a:pt x="16766" y="5"/>
                </a:cubicBezTo>
                <a:cubicBezTo>
                  <a:pt x="17245" y="3"/>
                  <a:pt x="17726" y="9"/>
                  <a:pt x="18203" y="5"/>
                </a:cubicBezTo>
              </a:path>
            </a:pathLst>
          </a:custGeom>
          <a:noFill/>
          <a:ln w="19050" cap="rnd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grpSp>
        <p:nvGrpSpPr>
          <p:cNvPr id="16415" name="Group 144"/>
          <p:cNvGrpSpPr>
            <a:grpSpLocks/>
          </p:cNvGrpSpPr>
          <p:nvPr/>
        </p:nvGrpSpPr>
        <p:grpSpPr bwMode="auto">
          <a:xfrm>
            <a:off x="1752600" y="2209800"/>
            <a:ext cx="5638800" cy="3581400"/>
            <a:chOff x="4724400" y="1752600"/>
            <a:chExt cx="1103313" cy="3248526"/>
          </a:xfrm>
        </p:grpSpPr>
        <p:grpSp>
          <p:nvGrpSpPr>
            <p:cNvPr id="16535" name="Group 145"/>
            <p:cNvGrpSpPr>
              <a:grpSpLocks/>
            </p:cNvGrpSpPr>
            <p:nvPr/>
          </p:nvGrpSpPr>
          <p:grpSpPr bwMode="auto">
            <a:xfrm>
              <a:off x="4724400" y="1752600"/>
              <a:ext cx="1103313" cy="3170238"/>
              <a:chOff x="4114800" y="1371600"/>
              <a:chExt cx="1103313" cy="3170238"/>
            </a:xfrm>
          </p:grpSpPr>
          <p:sp>
            <p:nvSpPr>
              <p:cNvPr id="16538" name="Ink 131"/>
              <p:cNvSpPr>
                <a:spLocks noRot="1" noChangeAspect="1" noEditPoints="1" noChangeArrowheads="1" noChangeShapeType="1" noTextEdit="1"/>
              </p:cNvSpPr>
              <p:nvPr/>
            </p:nvSpPr>
            <p:spPr bwMode="auto">
              <a:xfrm>
                <a:off x="4114800" y="1371600"/>
                <a:ext cx="36513" cy="3170238"/>
              </a:xfrm>
              <a:custGeom>
                <a:avLst/>
                <a:gdLst>
                  <a:gd name="T0" fmla="*/ 2147483646 w 123"/>
                  <a:gd name="T1" fmla="*/ 0 h 8809"/>
                  <a:gd name="T2" fmla="*/ 2147483646 w 123"/>
                  <a:gd name="T3" fmla="*/ 2147483646 h 8809"/>
                  <a:gd name="T4" fmla="*/ 2147483646 w 123"/>
                  <a:gd name="T5" fmla="*/ 2147483646 h 8809"/>
                  <a:gd name="T6" fmla="*/ 2147483646 w 123"/>
                  <a:gd name="T7" fmla="*/ 2147483646 h 8809"/>
                  <a:gd name="T8" fmla="*/ 2147483646 w 123"/>
                  <a:gd name="T9" fmla="*/ 2147483646 h 8809"/>
                  <a:gd name="T10" fmla="*/ 2147483646 w 123"/>
                  <a:gd name="T11" fmla="*/ 2147483646 h 8809"/>
                  <a:gd name="T12" fmla="*/ 2147483646 w 123"/>
                  <a:gd name="T13" fmla="*/ 2147483646 h 8809"/>
                  <a:gd name="T14" fmla="*/ 0 w 123"/>
                  <a:gd name="T15" fmla="*/ 2147483646 h 8809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23"/>
                  <a:gd name="T25" fmla="*/ 0 h 8809"/>
                  <a:gd name="T26" fmla="*/ 123 w 123"/>
                  <a:gd name="T27" fmla="*/ 8809 h 8809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23" h="8809" extrusionOk="0">
                    <a:moveTo>
                      <a:pt x="122" y="0"/>
                    </a:moveTo>
                    <a:cubicBezTo>
                      <a:pt x="51" y="468"/>
                      <a:pt x="43" y="938"/>
                      <a:pt x="42" y="1411"/>
                    </a:cubicBezTo>
                    <a:cubicBezTo>
                      <a:pt x="40" y="2128"/>
                      <a:pt x="29" y="2835"/>
                      <a:pt x="58" y="3551"/>
                    </a:cubicBezTo>
                    <a:cubicBezTo>
                      <a:pt x="78" y="4047"/>
                      <a:pt x="63" y="4548"/>
                      <a:pt x="58" y="5045"/>
                    </a:cubicBezTo>
                    <a:cubicBezTo>
                      <a:pt x="53" y="5535"/>
                      <a:pt x="48" y="6015"/>
                      <a:pt x="68" y="6504"/>
                    </a:cubicBezTo>
                    <a:cubicBezTo>
                      <a:pt x="82" y="6853"/>
                      <a:pt x="65" y="7212"/>
                      <a:pt x="52" y="7561"/>
                    </a:cubicBezTo>
                    <a:cubicBezTo>
                      <a:pt x="38" y="7928"/>
                      <a:pt x="47" y="8295"/>
                      <a:pt x="27" y="8661"/>
                    </a:cubicBezTo>
                    <a:cubicBezTo>
                      <a:pt x="24" y="8710"/>
                      <a:pt x="5" y="8780"/>
                      <a:pt x="0" y="8808"/>
                    </a:cubicBezTo>
                  </a:path>
                </a:pathLst>
              </a:custGeom>
              <a:noFill/>
              <a:ln w="28575" cap="rnd" cmpd="sng">
                <a:solidFill>
                  <a:srgbClr val="008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539" name="Ink 131"/>
              <p:cNvSpPr>
                <a:spLocks noRot="1" noChangeAspect="1" noEditPoints="1" noChangeArrowheads="1" noChangeShapeType="1" noTextEdit="1"/>
              </p:cNvSpPr>
              <p:nvPr/>
            </p:nvSpPr>
            <p:spPr bwMode="auto">
              <a:xfrm>
                <a:off x="5181600" y="1371600"/>
                <a:ext cx="36513" cy="3170238"/>
              </a:xfrm>
              <a:custGeom>
                <a:avLst/>
                <a:gdLst>
                  <a:gd name="T0" fmla="*/ 2147483646 w 123"/>
                  <a:gd name="T1" fmla="*/ 0 h 8809"/>
                  <a:gd name="T2" fmla="*/ 2147483646 w 123"/>
                  <a:gd name="T3" fmla="*/ 2147483646 h 8809"/>
                  <a:gd name="T4" fmla="*/ 2147483646 w 123"/>
                  <a:gd name="T5" fmla="*/ 2147483646 h 8809"/>
                  <a:gd name="T6" fmla="*/ 2147483646 w 123"/>
                  <a:gd name="T7" fmla="*/ 2147483646 h 8809"/>
                  <a:gd name="T8" fmla="*/ 2147483646 w 123"/>
                  <a:gd name="T9" fmla="*/ 2147483646 h 8809"/>
                  <a:gd name="T10" fmla="*/ 2147483646 w 123"/>
                  <a:gd name="T11" fmla="*/ 2147483646 h 8809"/>
                  <a:gd name="T12" fmla="*/ 2147483646 w 123"/>
                  <a:gd name="T13" fmla="*/ 2147483646 h 8809"/>
                  <a:gd name="T14" fmla="*/ 0 w 123"/>
                  <a:gd name="T15" fmla="*/ 2147483646 h 8809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23"/>
                  <a:gd name="T25" fmla="*/ 0 h 8809"/>
                  <a:gd name="T26" fmla="*/ 123 w 123"/>
                  <a:gd name="T27" fmla="*/ 8809 h 8809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23" h="8809" extrusionOk="0">
                    <a:moveTo>
                      <a:pt x="122" y="0"/>
                    </a:moveTo>
                    <a:cubicBezTo>
                      <a:pt x="51" y="468"/>
                      <a:pt x="43" y="938"/>
                      <a:pt x="42" y="1411"/>
                    </a:cubicBezTo>
                    <a:cubicBezTo>
                      <a:pt x="40" y="2128"/>
                      <a:pt x="29" y="2835"/>
                      <a:pt x="58" y="3551"/>
                    </a:cubicBezTo>
                    <a:cubicBezTo>
                      <a:pt x="78" y="4047"/>
                      <a:pt x="63" y="4548"/>
                      <a:pt x="58" y="5045"/>
                    </a:cubicBezTo>
                    <a:cubicBezTo>
                      <a:pt x="53" y="5535"/>
                      <a:pt x="48" y="6015"/>
                      <a:pt x="68" y="6504"/>
                    </a:cubicBezTo>
                    <a:cubicBezTo>
                      <a:pt x="82" y="6853"/>
                      <a:pt x="65" y="7212"/>
                      <a:pt x="52" y="7561"/>
                    </a:cubicBezTo>
                    <a:cubicBezTo>
                      <a:pt x="38" y="7928"/>
                      <a:pt x="47" y="8295"/>
                      <a:pt x="27" y="8661"/>
                    </a:cubicBezTo>
                    <a:cubicBezTo>
                      <a:pt x="24" y="8710"/>
                      <a:pt x="5" y="8780"/>
                      <a:pt x="0" y="8808"/>
                    </a:cubicBezTo>
                  </a:path>
                </a:pathLst>
              </a:custGeom>
              <a:noFill/>
              <a:ln w="28575" cap="rnd" cmpd="sng">
                <a:solidFill>
                  <a:srgbClr val="008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16536" name="Comment 157"/>
            <p:cNvSpPr>
              <a:spLocks noRot="1" noChangeAspect="1" noEditPoints="1" noChangeArrowheads="1" noChangeShapeType="1" noTextEdit="1"/>
            </p:cNvSpPr>
            <p:nvPr/>
          </p:nvSpPr>
          <p:spPr bwMode="auto">
            <a:xfrm>
              <a:off x="4800600" y="1752600"/>
              <a:ext cx="1011238" cy="42863"/>
            </a:xfrm>
            <a:custGeom>
              <a:avLst/>
              <a:gdLst>
                <a:gd name="T0" fmla="*/ 2147483646 w 2808"/>
                <a:gd name="T1" fmla="*/ 2147483646 h 119"/>
                <a:gd name="T2" fmla="*/ 2147483646 w 2808"/>
                <a:gd name="T3" fmla="*/ 2147483646 h 119"/>
                <a:gd name="T4" fmla="*/ 2147483646 w 2808"/>
                <a:gd name="T5" fmla="*/ 2147483646 h 119"/>
                <a:gd name="T6" fmla="*/ 2147483646 w 2808"/>
                <a:gd name="T7" fmla="*/ 2147483646 h 119"/>
                <a:gd name="T8" fmla="*/ 2147483646 w 2808"/>
                <a:gd name="T9" fmla="*/ 2147483646 h 119"/>
                <a:gd name="T10" fmla="*/ 0 w 2808"/>
                <a:gd name="T11" fmla="*/ 2147483646 h 11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808"/>
                <a:gd name="T19" fmla="*/ 0 h 119"/>
                <a:gd name="T20" fmla="*/ 2808 w 2808"/>
                <a:gd name="T21" fmla="*/ 119 h 11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808" h="119" extrusionOk="0">
                  <a:moveTo>
                    <a:pt x="2641" y="36"/>
                  </a:moveTo>
                  <a:cubicBezTo>
                    <a:pt x="2681" y="30"/>
                    <a:pt x="2717" y="24"/>
                    <a:pt x="2756" y="19"/>
                  </a:cubicBezTo>
                  <a:cubicBezTo>
                    <a:pt x="2773" y="17"/>
                    <a:pt x="2790" y="15"/>
                    <a:pt x="2807" y="13"/>
                  </a:cubicBezTo>
                  <a:cubicBezTo>
                    <a:pt x="2741" y="5"/>
                    <a:pt x="2679" y="1"/>
                    <a:pt x="2609" y="4"/>
                  </a:cubicBezTo>
                  <a:cubicBezTo>
                    <a:pt x="1919" y="35"/>
                    <a:pt x="1229" y="109"/>
                    <a:pt x="538" y="118"/>
                  </a:cubicBezTo>
                  <a:cubicBezTo>
                    <a:pt x="358" y="120"/>
                    <a:pt x="179" y="118"/>
                    <a:pt x="0" y="108"/>
                  </a:cubicBezTo>
                </a:path>
              </a:pathLst>
            </a:custGeom>
            <a:noFill/>
            <a:ln w="28575" cap="rnd" cmpd="sng">
              <a:solidFill>
                <a:srgbClr val="008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537" name="Comment 159"/>
            <p:cNvSpPr>
              <a:spLocks noRot="1" noChangeAspect="1" noEditPoints="1" noChangeArrowheads="1" noChangeShapeType="1" noTextEdit="1"/>
            </p:cNvSpPr>
            <p:nvPr/>
          </p:nvSpPr>
          <p:spPr bwMode="auto">
            <a:xfrm>
              <a:off x="4724400" y="4953000"/>
              <a:ext cx="1066800" cy="48126"/>
            </a:xfrm>
            <a:custGeom>
              <a:avLst/>
              <a:gdLst>
                <a:gd name="T0" fmla="*/ 2147483646 w 2002"/>
                <a:gd name="T1" fmla="*/ 2147483646 h 77"/>
                <a:gd name="T2" fmla="*/ 2147483646 w 2002"/>
                <a:gd name="T3" fmla="*/ 2147483646 h 77"/>
                <a:gd name="T4" fmla="*/ 2147483646 w 2002"/>
                <a:gd name="T5" fmla="*/ 2147483646 h 77"/>
                <a:gd name="T6" fmla="*/ 2147483646 w 2002"/>
                <a:gd name="T7" fmla="*/ 2147483646 h 77"/>
                <a:gd name="T8" fmla="*/ 2147483646 w 2002"/>
                <a:gd name="T9" fmla="*/ 2147483646 h 77"/>
                <a:gd name="T10" fmla="*/ 2147483646 w 2002"/>
                <a:gd name="T11" fmla="*/ 2147483646 h 77"/>
                <a:gd name="T12" fmla="*/ 0 w 2002"/>
                <a:gd name="T13" fmla="*/ 2147483646 h 7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002"/>
                <a:gd name="T22" fmla="*/ 0 h 77"/>
                <a:gd name="T23" fmla="*/ 2002 w 2002"/>
                <a:gd name="T24" fmla="*/ 77 h 7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002" h="77" extrusionOk="0">
                  <a:moveTo>
                    <a:pt x="1989" y="6"/>
                  </a:moveTo>
                  <a:cubicBezTo>
                    <a:pt x="1970" y="2"/>
                    <a:pt x="1975" y="0"/>
                    <a:pt x="1956" y="0"/>
                  </a:cubicBezTo>
                  <a:cubicBezTo>
                    <a:pt x="1897" y="-1"/>
                    <a:pt x="1835" y="0"/>
                    <a:pt x="1777" y="5"/>
                  </a:cubicBezTo>
                  <a:cubicBezTo>
                    <a:pt x="1656" y="16"/>
                    <a:pt x="1533" y="22"/>
                    <a:pt x="1411" y="27"/>
                  </a:cubicBezTo>
                  <a:cubicBezTo>
                    <a:pt x="1244" y="34"/>
                    <a:pt x="1076" y="34"/>
                    <a:pt x="909" y="38"/>
                  </a:cubicBezTo>
                  <a:cubicBezTo>
                    <a:pt x="742" y="42"/>
                    <a:pt x="574" y="52"/>
                    <a:pt x="407" y="55"/>
                  </a:cubicBezTo>
                  <a:cubicBezTo>
                    <a:pt x="272" y="57"/>
                    <a:pt x="134" y="60"/>
                    <a:pt x="0" y="76"/>
                  </a:cubicBezTo>
                </a:path>
              </a:pathLst>
            </a:custGeom>
            <a:noFill/>
            <a:ln w="28575" cap="rnd" cmpd="sng">
              <a:solidFill>
                <a:srgbClr val="008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6420" name="Ink 49"/>
          <p:cNvSpPr>
            <a:spLocks noRot="1" noChangeAspect="1" noEditPoints="1" noChangeArrowheads="1" noChangeShapeType="1" noTextEdit="1"/>
          </p:cNvSpPr>
          <p:nvPr/>
        </p:nvSpPr>
        <p:spPr bwMode="auto">
          <a:xfrm>
            <a:off x="304800" y="2057400"/>
            <a:ext cx="8382000" cy="128588"/>
          </a:xfrm>
          <a:custGeom>
            <a:avLst/>
            <a:gdLst>
              <a:gd name="T0" fmla="*/ 0 w 18204"/>
              <a:gd name="T1" fmla="*/ 2147483646 h 276"/>
              <a:gd name="T2" fmla="*/ 2147483646 w 18204"/>
              <a:gd name="T3" fmla="*/ 2147483646 h 276"/>
              <a:gd name="T4" fmla="*/ 2147483646 w 18204"/>
              <a:gd name="T5" fmla="*/ 2147483646 h 276"/>
              <a:gd name="T6" fmla="*/ 2147483646 w 18204"/>
              <a:gd name="T7" fmla="*/ 2147483646 h 276"/>
              <a:gd name="T8" fmla="*/ 2147483646 w 18204"/>
              <a:gd name="T9" fmla="*/ 2147483646 h 276"/>
              <a:gd name="T10" fmla="*/ 2147483646 w 18204"/>
              <a:gd name="T11" fmla="*/ 2147483646 h 276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8204"/>
              <a:gd name="T19" fmla="*/ 0 h 276"/>
              <a:gd name="T20" fmla="*/ 18204 w 18204"/>
              <a:gd name="T21" fmla="*/ 276 h 27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8204" h="276" extrusionOk="0">
                <a:moveTo>
                  <a:pt x="0" y="262"/>
                </a:moveTo>
                <a:cubicBezTo>
                  <a:pt x="227" y="259"/>
                  <a:pt x="457" y="252"/>
                  <a:pt x="687" y="238"/>
                </a:cubicBezTo>
                <a:cubicBezTo>
                  <a:pt x="2611" y="121"/>
                  <a:pt x="4524" y="37"/>
                  <a:pt x="6453" y="29"/>
                </a:cubicBezTo>
                <a:cubicBezTo>
                  <a:pt x="8214" y="22"/>
                  <a:pt x="9975" y="48"/>
                  <a:pt x="11736" y="26"/>
                </a:cubicBezTo>
                <a:cubicBezTo>
                  <a:pt x="13413" y="5"/>
                  <a:pt x="15089" y="14"/>
                  <a:pt x="16766" y="5"/>
                </a:cubicBezTo>
                <a:cubicBezTo>
                  <a:pt x="17245" y="3"/>
                  <a:pt x="17726" y="9"/>
                  <a:pt x="18203" y="5"/>
                </a:cubicBezTo>
              </a:path>
            </a:pathLst>
          </a:custGeom>
          <a:noFill/>
          <a:ln w="19050" cap="rnd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169022" name="Ink 29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6958013" y="1295400"/>
              <a:ext cx="360362" cy="373063"/>
            </p14:xfrm>
          </p:contentPart>
        </mc:Choice>
        <mc:Fallback xmlns="">
          <p:pic>
            <p:nvPicPr>
              <p:cNvPr id="169022" name="Ink 29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949373" y="1289999"/>
                <a:ext cx="371522" cy="387827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169023" name="Ink 29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7410450" y="1447800"/>
              <a:ext cx="212725" cy="220663"/>
            </p14:xfrm>
          </p:contentPart>
        </mc:Choice>
        <mc:Fallback xmlns="">
          <p:pic>
            <p:nvPicPr>
              <p:cNvPr id="169023" name="Ink 29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7401451" y="1442040"/>
                <a:ext cx="226763" cy="235782"/>
              </a:xfrm>
              <a:prstGeom prst="rect">
                <a:avLst/>
              </a:prstGeom>
            </p:spPr>
          </p:pic>
        </mc:Fallback>
      </mc:AlternateContent>
      <p:grpSp>
        <p:nvGrpSpPr>
          <p:cNvPr id="16423" name="Group 64"/>
          <p:cNvGrpSpPr>
            <a:grpSpLocks/>
          </p:cNvGrpSpPr>
          <p:nvPr/>
        </p:nvGrpSpPr>
        <p:grpSpPr bwMode="auto">
          <a:xfrm>
            <a:off x="7742238" y="1411288"/>
            <a:ext cx="212725" cy="192087"/>
            <a:chOff x="1920" y="816"/>
            <a:chExt cx="2736" cy="1104"/>
          </a:xfrm>
        </p:grpSpPr>
        <p:sp>
          <p:nvSpPr>
            <p:cNvPr id="16528" name="Freeform 162"/>
            <p:cNvSpPr>
              <a:spLocks/>
            </p:cNvSpPr>
            <p:nvPr/>
          </p:nvSpPr>
          <p:spPr bwMode="auto">
            <a:xfrm rot="-5400000">
              <a:off x="3168" y="384"/>
              <a:ext cx="1056" cy="1920"/>
            </a:xfrm>
            <a:custGeom>
              <a:avLst/>
              <a:gdLst>
                <a:gd name="T0" fmla="*/ 0 w 1288"/>
                <a:gd name="T1" fmla="*/ 2147483646 h 1064"/>
                <a:gd name="T2" fmla="*/ 1443530537 w 1288"/>
                <a:gd name="T3" fmla="*/ 2147483646 h 1064"/>
                <a:gd name="T4" fmla="*/ 1443530537 w 1288"/>
                <a:gd name="T5" fmla="*/ 2147483646 h 1064"/>
                <a:gd name="T6" fmla="*/ 1443530537 w 1288"/>
                <a:gd name="T7" fmla="*/ 2147483646 h 1064"/>
                <a:gd name="T8" fmla="*/ 1443530537 w 1288"/>
                <a:gd name="T9" fmla="*/ 2147483646 h 1064"/>
                <a:gd name="T10" fmla="*/ 1443530537 w 1288"/>
                <a:gd name="T11" fmla="*/ 2147483646 h 1064"/>
                <a:gd name="T12" fmla="*/ 1443530537 w 1288"/>
                <a:gd name="T13" fmla="*/ 2147483646 h 1064"/>
                <a:gd name="T14" fmla="*/ 1443530537 w 1288"/>
                <a:gd name="T15" fmla="*/ 2147483646 h 1064"/>
                <a:gd name="T16" fmla="*/ 1443530537 w 1288"/>
                <a:gd name="T17" fmla="*/ 2147483646 h 1064"/>
                <a:gd name="T18" fmla="*/ 1443530537 w 1288"/>
                <a:gd name="T19" fmla="*/ 2147483646 h 1064"/>
                <a:gd name="T20" fmla="*/ 1443530537 w 1288"/>
                <a:gd name="T21" fmla="*/ 2147483646 h 1064"/>
                <a:gd name="T22" fmla="*/ 1443530537 w 1288"/>
                <a:gd name="T23" fmla="*/ 0 h 1064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1288"/>
                <a:gd name="T37" fmla="*/ 0 h 1064"/>
                <a:gd name="T38" fmla="*/ 1288 w 1288"/>
                <a:gd name="T39" fmla="*/ 1064 h 1064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1288" h="1064">
                  <a:moveTo>
                    <a:pt x="0" y="88"/>
                  </a:moveTo>
                  <a:cubicBezTo>
                    <a:pt x="65" y="186"/>
                    <a:pt x="56" y="309"/>
                    <a:pt x="64" y="424"/>
                  </a:cubicBezTo>
                  <a:cubicBezTo>
                    <a:pt x="44" y="485"/>
                    <a:pt x="57" y="434"/>
                    <a:pt x="64" y="560"/>
                  </a:cubicBezTo>
                  <a:cubicBezTo>
                    <a:pt x="75" y="774"/>
                    <a:pt x="56" y="688"/>
                    <a:pt x="80" y="784"/>
                  </a:cubicBezTo>
                  <a:cubicBezTo>
                    <a:pt x="77" y="829"/>
                    <a:pt x="72" y="875"/>
                    <a:pt x="72" y="920"/>
                  </a:cubicBezTo>
                  <a:cubicBezTo>
                    <a:pt x="72" y="969"/>
                    <a:pt x="88" y="1016"/>
                    <a:pt x="88" y="1064"/>
                  </a:cubicBezTo>
                  <a:cubicBezTo>
                    <a:pt x="461" y="1061"/>
                    <a:pt x="835" y="1061"/>
                    <a:pt x="1208" y="1056"/>
                  </a:cubicBezTo>
                  <a:cubicBezTo>
                    <a:pt x="1266" y="1055"/>
                    <a:pt x="1272" y="1047"/>
                    <a:pt x="1288" y="1000"/>
                  </a:cubicBezTo>
                  <a:cubicBezTo>
                    <a:pt x="1265" y="931"/>
                    <a:pt x="1258" y="855"/>
                    <a:pt x="1240" y="784"/>
                  </a:cubicBezTo>
                  <a:cubicBezTo>
                    <a:pt x="1237" y="669"/>
                    <a:pt x="1232" y="555"/>
                    <a:pt x="1232" y="440"/>
                  </a:cubicBezTo>
                  <a:cubicBezTo>
                    <a:pt x="1232" y="376"/>
                    <a:pt x="1253" y="456"/>
                    <a:pt x="1232" y="392"/>
                  </a:cubicBezTo>
                  <a:cubicBezTo>
                    <a:pt x="1226" y="258"/>
                    <a:pt x="1224" y="132"/>
                    <a:pt x="1224" y="0"/>
                  </a:cubicBezTo>
                </a:path>
              </a:pathLst>
            </a:custGeom>
            <a:noFill/>
            <a:ln w="19050" cap="flat" cmpd="sng">
              <a:solidFill>
                <a:srgbClr val="FF0000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529" name="Freeform 163"/>
            <p:cNvSpPr>
              <a:spLocks/>
            </p:cNvSpPr>
            <p:nvPr/>
          </p:nvSpPr>
          <p:spPr bwMode="auto">
            <a:xfrm rot="5400000">
              <a:off x="1872" y="912"/>
              <a:ext cx="1056" cy="960"/>
            </a:xfrm>
            <a:custGeom>
              <a:avLst/>
              <a:gdLst>
                <a:gd name="T0" fmla="*/ 0 w 1288"/>
                <a:gd name="T1" fmla="*/ 1748191786 h 1064"/>
                <a:gd name="T2" fmla="*/ 1443530537 w 1288"/>
                <a:gd name="T3" fmla="*/ 1748191786 h 1064"/>
                <a:gd name="T4" fmla="*/ 1443530537 w 1288"/>
                <a:gd name="T5" fmla="*/ 1748191786 h 1064"/>
                <a:gd name="T6" fmla="*/ 1443530537 w 1288"/>
                <a:gd name="T7" fmla="*/ 1748191786 h 1064"/>
                <a:gd name="T8" fmla="*/ 1443530537 w 1288"/>
                <a:gd name="T9" fmla="*/ 1748191786 h 1064"/>
                <a:gd name="T10" fmla="*/ 1443530537 w 1288"/>
                <a:gd name="T11" fmla="*/ 1748191786 h 1064"/>
                <a:gd name="T12" fmla="*/ 1443530537 w 1288"/>
                <a:gd name="T13" fmla="*/ 1748191786 h 1064"/>
                <a:gd name="T14" fmla="*/ 1443530537 w 1288"/>
                <a:gd name="T15" fmla="*/ 1748191786 h 1064"/>
                <a:gd name="T16" fmla="*/ 1443530537 w 1288"/>
                <a:gd name="T17" fmla="*/ 1748191786 h 1064"/>
                <a:gd name="T18" fmla="*/ 1443530537 w 1288"/>
                <a:gd name="T19" fmla="*/ 1748191786 h 1064"/>
                <a:gd name="T20" fmla="*/ 1443530537 w 1288"/>
                <a:gd name="T21" fmla="*/ 1748191786 h 1064"/>
                <a:gd name="T22" fmla="*/ 1443530537 w 1288"/>
                <a:gd name="T23" fmla="*/ 0 h 1064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1288"/>
                <a:gd name="T37" fmla="*/ 0 h 1064"/>
                <a:gd name="T38" fmla="*/ 1288 w 1288"/>
                <a:gd name="T39" fmla="*/ 1064 h 1064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1288" h="1064">
                  <a:moveTo>
                    <a:pt x="0" y="88"/>
                  </a:moveTo>
                  <a:cubicBezTo>
                    <a:pt x="65" y="186"/>
                    <a:pt x="56" y="309"/>
                    <a:pt x="64" y="424"/>
                  </a:cubicBezTo>
                  <a:cubicBezTo>
                    <a:pt x="44" y="485"/>
                    <a:pt x="57" y="434"/>
                    <a:pt x="64" y="560"/>
                  </a:cubicBezTo>
                  <a:cubicBezTo>
                    <a:pt x="75" y="774"/>
                    <a:pt x="56" y="688"/>
                    <a:pt x="80" y="784"/>
                  </a:cubicBezTo>
                  <a:cubicBezTo>
                    <a:pt x="77" y="829"/>
                    <a:pt x="72" y="875"/>
                    <a:pt x="72" y="920"/>
                  </a:cubicBezTo>
                  <a:cubicBezTo>
                    <a:pt x="72" y="969"/>
                    <a:pt x="88" y="1016"/>
                    <a:pt x="88" y="1064"/>
                  </a:cubicBezTo>
                  <a:cubicBezTo>
                    <a:pt x="461" y="1061"/>
                    <a:pt x="835" y="1061"/>
                    <a:pt x="1208" y="1056"/>
                  </a:cubicBezTo>
                  <a:cubicBezTo>
                    <a:pt x="1266" y="1055"/>
                    <a:pt x="1272" y="1047"/>
                    <a:pt x="1288" y="1000"/>
                  </a:cubicBezTo>
                  <a:cubicBezTo>
                    <a:pt x="1265" y="931"/>
                    <a:pt x="1258" y="855"/>
                    <a:pt x="1240" y="784"/>
                  </a:cubicBezTo>
                  <a:cubicBezTo>
                    <a:pt x="1237" y="669"/>
                    <a:pt x="1232" y="555"/>
                    <a:pt x="1232" y="440"/>
                  </a:cubicBezTo>
                  <a:cubicBezTo>
                    <a:pt x="1232" y="376"/>
                    <a:pt x="1253" y="456"/>
                    <a:pt x="1232" y="392"/>
                  </a:cubicBezTo>
                  <a:cubicBezTo>
                    <a:pt x="1226" y="258"/>
                    <a:pt x="1224" y="132"/>
                    <a:pt x="1224" y="0"/>
                  </a:cubicBezTo>
                </a:path>
              </a:pathLst>
            </a:custGeom>
            <a:noFill/>
            <a:ln w="19050" cap="flat" cmpd="sng">
              <a:solidFill>
                <a:srgbClr val="FF0000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6424" name="Group 67"/>
          <p:cNvGrpSpPr>
            <a:grpSpLocks/>
          </p:cNvGrpSpPr>
          <p:nvPr/>
        </p:nvGrpSpPr>
        <p:grpSpPr bwMode="auto">
          <a:xfrm>
            <a:off x="7600950" y="1752600"/>
            <a:ext cx="212725" cy="190500"/>
            <a:chOff x="1920" y="816"/>
            <a:chExt cx="2736" cy="1104"/>
          </a:xfrm>
        </p:grpSpPr>
        <p:sp>
          <p:nvSpPr>
            <p:cNvPr id="16526" name="Freeform 162"/>
            <p:cNvSpPr>
              <a:spLocks/>
            </p:cNvSpPr>
            <p:nvPr/>
          </p:nvSpPr>
          <p:spPr bwMode="auto">
            <a:xfrm rot="-5400000">
              <a:off x="3168" y="384"/>
              <a:ext cx="1056" cy="1920"/>
            </a:xfrm>
            <a:custGeom>
              <a:avLst/>
              <a:gdLst>
                <a:gd name="T0" fmla="*/ 0 w 1288"/>
                <a:gd name="T1" fmla="*/ 2147483646 h 1064"/>
                <a:gd name="T2" fmla="*/ 1443530537 w 1288"/>
                <a:gd name="T3" fmla="*/ 2147483646 h 1064"/>
                <a:gd name="T4" fmla="*/ 1443530537 w 1288"/>
                <a:gd name="T5" fmla="*/ 2147483646 h 1064"/>
                <a:gd name="T6" fmla="*/ 1443530537 w 1288"/>
                <a:gd name="T7" fmla="*/ 2147483646 h 1064"/>
                <a:gd name="T8" fmla="*/ 1443530537 w 1288"/>
                <a:gd name="T9" fmla="*/ 2147483646 h 1064"/>
                <a:gd name="T10" fmla="*/ 1443530537 w 1288"/>
                <a:gd name="T11" fmla="*/ 2147483646 h 1064"/>
                <a:gd name="T12" fmla="*/ 1443530537 w 1288"/>
                <a:gd name="T13" fmla="*/ 2147483646 h 1064"/>
                <a:gd name="T14" fmla="*/ 1443530537 w 1288"/>
                <a:gd name="T15" fmla="*/ 2147483646 h 1064"/>
                <a:gd name="T16" fmla="*/ 1443530537 w 1288"/>
                <a:gd name="T17" fmla="*/ 2147483646 h 1064"/>
                <a:gd name="T18" fmla="*/ 1443530537 w 1288"/>
                <a:gd name="T19" fmla="*/ 2147483646 h 1064"/>
                <a:gd name="T20" fmla="*/ 1443530537 w 1288"/>
                <a:gd name="T21" fmla="*/ 2147483646 h 1064"/>
                <a:gd name="T22" fmla="*/ 1443530537 w 1288"/>
                <a:gd name="T23" fmla="*/ 0 h 1064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1288"/>
                <a:gd name="T37" fmla="*/ 0 h 1064"/>
                <a:gd name="T38" fmla="*/ 1288 w 1288"/>
                <a:gd name="T39" fmla="*/ 1064 h 1064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1288" h="1064">
                  <a:moveTo>
                    <a:pt x="0" y="88"/>
                  </a:moveTo>
                  <a:cubicBezTo>
                    <a:pt x="65" y="186"/>
                    <a:pt x="56" y="309"/>
                    <a:pt x="64" y="424"/>
                  </a:cubicBezTo>
                  <a:cubicBezTo>
                    <a:pt x="44" y="485"/>
                    <a:pt x="57" y="434"/>
                    <a:pt x="64" y="560"/>
                  </a:cubicBezTo>
                  <a:cubicBezTo>
                    <a:pt x="75" y="774"/>
                    <a:pt x="56" y="688"/>
                    <a:pt x="80" y="784"/>
                  </a:cubicBezTo>
                  <a:cubicBezTo>
                    <a:pt x="77" y="829"/>
                    <a:pt x="72" y="875"/>
                    <a:pt x="72" y="920"/>
                  </a:cubicBezTo>
                  <a:cubicBezTo>
                    <a:pt x="72" y="969"/>
                    <a:pt x="88" y="1016"/>
                    <a:pt x="88" y="1064"/>
                  </a:cubicBezTo>
                  <a:cubicBezTo>
                    <a:pt x="461" y="1061"/>
                    <a:pt x="835" y="1061"/>
                    <a:pt x="1208" y="1056"/>
                  </a:cubicBezTo>
                  <a:cubicBezTo>
                    <a:pt x="1266" y="1055"/>
                    <a:pt x="1272" y="1047"/>
                    <a:pt x="1288" y="1000"/>
                  </a:cubicBezTo>
                  <a:cubicBezTo>
                    <a:pt x="1265" y="931"/>
                    <a:pt x="1258" y="855"/>
                    <a:pt x="1240" y="784"/>
                  </a:cubicBezTo>
                  <a:cubicBezTo>
                    <a:pt x="1237" y="669"/>
                    <a:pt x="1232" y="555"/>
                    <a:pt x="1232" y="440"/>
                  </a:cubicBezTo>
                  <a:cubicBezTo>
                    <a:pt x="1232" y="376"/>
                    <a:pt x="1253" y="456"/>
                    <a:pt x="1232" y="392"/>
                  </a:cubicBezTo>
                  <a:cubicBezTo>
                    <a:pt x="1226" y="258"/>
                    <a:pt x="1224" y="132"/>
                    <a:pt x="1224" y="0"/>
                  </a:cubicBezTo>
                </a:path>
              </a:pathLst>
            </a:custGeom>
            <a:noFill/>
            <a:ln w="19050" cap="flat" cmpd="sng">
              <a:solidFill>
                <a:srgbClr val="FF0000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527" name="Freeform 163"/>
            <p:cNvSpPr>
              <a:spLocks/>
            </p:cNvSpPr>
            <p:nvPr/>
          </p:nvSpPr>
          <p:spPr bwMode="auto">
            <a:xfrm rot="5400000">
              <a:off x="1872" y="912"/>
              <a:ext cx="1056" cy="960"/>
            </a:xfrm>
            <a:custGeom>
              <a:avLst/>
              <a:gdLst>
                <a:gd name="T0" fmla="*/ 0 w 1288"/>
                <a:gd name="T1" fmla="*/ 1748191786 h 1064"/>
                <a:gd name="T2" fmla="*/ 1443530537 w 1288"/>
                <a:gd name="T3" fmla="*/ 1748191786 h 1064"/>
                <a:gd name="T4" fmla="*/ 1443530537 w 1288"/>
                <a:gd name="T5" fmla="*/ 1748191786 h 1064"/>
                <a:gd name="T6" fmla="*/ 1443530537 w 1288"/>
                <a:gd name="T7" fmla="*/ 1748191786 h 1064"/>
                <a:gd name="T8" fmla="*/ 1443530537 w 1288"/>
                <a:gd name="T9" fmla="*/ 1748191786 h 1064"/>
                <a:gd name="T10" fmla="*/ 1443530537 w 1288"/>
                <a:gd name="T11" fmla="*/ 1748191786 h 1064"/>
                <a:gd name="T12" fmla="*/ 1443530537 w 1288"/>
                <a:gd name="T13" fmla="*/ 1748191786 h 1064"/>
                <a:gd name="T14" fmla="*/ 1443530537 w 1288"/>
                <a:gd name="T15" fmla="*/ 1748191786 h 1064"/>
                <a:gd name="T16" fmla="*/ 1443530537 w 1288"/>
                <a:gd name="T17" fmla="*/ 1748191786 h 1064"/>
                <a:gd name="T18" fmla="*/ 1443530537 w 1288"/>
                <a:gd name="T19" fmla="*/ 1748191786 h 1064"/>
                <a:gd name="T20" fmla="*/ 1443530537 w 1288"/>
                <a:gd name="T21" fmla="*/ 1748191786 h 1064"/>
                <a:gd name="T22" fmla="*/ 1443530537 w 1288"/>
                <a:gd name="T23" fmla="*/ 0 h 1064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1288"/>
                <a:gd name="T37" fmla="*/ 0 h 1064"/>
                <a:gd name="T38" fmla="*/ 1288 w 1288"/>
                <a:gd name="T39" fmla="*/ 1064 h 1064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1288" h="1064">
                  <a:moveTo>
                    <a:pt x="0" y="88"/>
                  </a:moveTo>
                  <a:cubicBezTo>
                    <a:pt x="65" y="186"/>
                    <a:pt x="56" y="309"/>
                    <a:pt x="64" y="424"/>
                  </a:cubicBezTo>
                  <a:cubicBezTo>
                    <a:pt x="44" y="485"/>
                    <a:pt x="57" y="434"/>
                    <a:pt x="64" y="560"/>
                  </a:cubicBezTo>
                  <a:cubicBezTo>
                    <a:pt x="75" y="774"/>
                    <a:pt x="56" y="688"/>
                    <a:pt x="80" y="784"/>
                  </a:cubicBezTo>
                  <a:cubicBezTo>
                    <a:pt x="77" y="829"/>
                    <a:pt x="72" y="875"/>
                    <a:pt x="72" y="920"/>
                  </a:cubicBezTo>
                  <a:cubicBezTo>
                    <a:pt x="72" y="969"/>
                    <a:pt x="88" y="1016"/>
                    <a:pt x="88" y="1064"/>
                  </a:cubicBezTo>
                  <a:cubicBezTo>
                    <a:pt x="461" y="1061"/>
                    <a:pt x="835" y="1061"/>
                    <a:pt x="1208" y="1056"/>
                  </a:cubicBezTo>
                  <a:cubicBezTo>
                    <a:pt x="1266" y="1055"/>
                    <a:pt x="1272" y="1047"/>
                    <a:pt x="1288" y="1000"/>
                  </a:cubicBezTo>
                  <a:cubicBezTo>
                    <a:pt x="1265" y="931"/>
                    <a:pt x="1258" y="855"/>
                    <a:pt x="1240" y="784"/>
                  </a:cubicBezTo>
                  <a:cubicBezTo>
                    <a:pt x="1237" y="669"/>
                    <a:pt x="1232" y="555"/>
                    <a:pt x="1232" y="440"/>
                  </a:cubicBezTo>
                  <a:cubicBezTo>
                    <a:pt x="1232" y="376"/>
                    <a:pt x="1253" y="456"/>
                    <a:pt x="1232" y="392"/>
                  </a:cubicBezTo>
                  <a:cubicBezTo>
                    <a:pt x="1226" y="258"/>
                    <a:pt x="1224" y="132"/>
                    <a:pt x="1224" y="0"/>
                  </a:cubicBezTo>
                </a:path>
              </a:pathLst>
            </a:custGeom>
            <a:noFill/>
            <a:ln w="19050" cap="flat" cmpd="sng">
              <a:solidFill>
                <a:srgbClr val="FF0000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6425" name="Group 70"/>
          <p:cNvGrpSpPr>
            <a:grpSpLocks/>
          </p:cNvGrpSpPr>
          <p:nvPr/>
        </p:nvGrpSpPr>
        <p:grpSpPr bwMode="auto">
          <a:xfrm>
            <a:off x="7219950" y="304800"/>
            <a:ext cx="381000" cy="533400"/>
            <a:chOff x="1872" y="624"/>
            <a:chExt cx="226" cy="384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7">
              <p14:nvContentPartPr>
                <p14:cNvPr id="169031" name="Ink 5"/>
                <p14:cNvContentPartPr>
                  <a14:cpLocks xmlns:a14="http://schemas.microsoft.com/office/drawing/2010/main" noRot="1" noChangeAspect="1" noEditPoints="1" noChangeArrowheads="1" noChangeShapeType="1"/>
                </p14:cNvContentPartPr>
                <p14:nvPr/>
              </p14:nvContentPartPr>
              <p14:xfrm>
                <a:off x="1872" y="624"/>
                <a:ext cx="226" cy="384"/>
              </p14:xfrm>
            </p:contentPart>
          </mc:Choice>
          <mc:Fallback xmlns="">
            <p:pic>
              <p:nvPicPr>
                <p:cNvPr id="169031" name="Ink 5"/>
                <p:cNvPicPr>
                  <a:picLocks noRot="1" noChangeAspect="1" noEditPoints="1" noChangeArrowheads="1" noChangeShapeType="1"/>
                </p:cNvPicPr>
                <p:nvPr/>
              </p:nvPicPr>
              <p:blipFill>
                <a:blip r:embed="rId8"/>
                <a:stretch>
                  <a:fillRect/>
                </a:stretch>
              </p:blipFill>
              <p:spPr>
                <a:xfrm>
                  <a:off x="1867" y="621"/>
                  <a:ext cx="232" cy="394"/>
                </a:xfrm>
                <a:prstGeom prst="rect">
                  <a:avLst/>
                </a:prstGeom>
              </p:spPr>
            </p:pic>
          </mc:Fallback>
        </mc:AlternateContent>
        <p:sp>
          <p:nvSpPr>
            <p:cNvPr id="16522" name="Rectangle 72"/>
            <p:cNvSpPr>
              <a:spLocks noChangeArrowheads="1"/>
            </p:cNvSpPr>
            <p:nvPr/>
          </p:nvSpPr>
          <p:spPr bwMode="auto">
            <a:xfrm>
              <a:off x="1920" y="672"/>
              <a:ext cx="144" cy="14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>
                <a:latin typeface="Felt Tip Roman" panose="02000400000000000000" pitchFamily="2" charset="0"/>
              </a:endParaRPr>
            </a:p>
          </p:txBody>
        </p:sp>
        <p:grpSp>
          <p:nvGrpSpPr>
            <p:cNvPr id="16523" name="Group 73"/>
            <p:cNvGrpSpPr>
              <a:grpSpLocks/>
            </p:cNvGrpSpPr>
            <p:nvPr/>
          </p:nvGrpSpPr>
          <p:grpSpPr bwMode="auto">
            <a:xfrm>
              <a:off x="1920" y="672"/>
              <a:ext cx="144" cy="144"/>
              <a:chOff x="1920" y="816"/>
              <a:chExt cx="2736" cy="1104"/>
            </a:xfrm>
          </p:grpSpPr>
          <p:sp>
            <p:nvSpPr>
              <p:cNvPr id="16524" name="Freeform 162"/>
              <p:cNvSpPr>
                <a:spLocks/>
              </p:cNvSpPr>
              <p:nvPr/>
            </p:nvSpPr>
            <p:spPr bwMode="auto">
              <a:xfrm rot="-5400000">
                <a:off x="3168" y="384"/>
                <a:ext cx="1056" cy="1920"/>
              </a:xfrm>
              <a:custGeom>
                <a:avLst/>
                <a:gdLst>
                  <a:gd name="T0" fmla="*/ 0 w 1288"/>
                  <a:gd name="T1" fmla="*/ 2147483646 h 1064"/>
                  <a:gd name="T2" fmla="*/ 1443530537 w 1288"/>
                  <a:gd name="T3" fmla="*/ 2147483646 h 1064"/>
                  <a:gd name="T4" fmla="*/ 1443530537 w 1288"/>
                  <a:gd name="T5" fmla="*/ 2147483646 h 1064"/>
                  <a:gd name="T6" fmla="*/ 1443530537 w 1288"/>
                  <a:gd name="T7" fmla="*/ 2147483646 h 1064"/>
                  <a:gd name="T8" fmla="*/ 1443530537 w 1288"/>
                  <a:gd name="T9" fmla="*/ 2147483646 h 1064"/>
                  <a:gd name="T10" fmla="*/ 1443530537 w 1288"/>
                  <a:gd name="T11" fmla="*/ 2147483646 h 1064"/>
                  <a:gd name="T12" fmla="*/ 1443530537 w 1288"/>
                  <a:gd name="T13" fmla="*/ 2147483646 h 1064"/>
                  <a:gd name="T14" fmla="*/ 1443530537 w 1288"/>
                  <a:gd name="T15" fmla="*/ 2147483646 h 1064"/>
                  <a:gd name="T16" fmla="*/ 1443530537 w 1288"/>
                  <a:gd name="T17" fmla="*/ 2147483646 h 1064"/>
                  <a:gd name="T18" fmla="*/ 1443530537 w 1288"/>
                  <a:gd name="T19" fmla="*/ 2147483646 h 1064"/>
                  <a:gd name="T20" fmla="*/ 1443530537 w 1288"/>
                  <a:gd name="T21" fmla="*/ 2147483646 h 1064"/>
                  <a:gd name="T22" fmla="*/ 1443530537 w 1288"/>
                  <a:gd name="T23" fmla="*/ 0 h 1064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1288"/>
                  <a:gd name="T37" fmla="*/ 0 h 1064"/>
                  <a:gd name="T38" fmla="*/ 1288 w 1288"/>
                  <a:gd name="T39" fmla="*/ 1064 h 1064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1288" h="1064">
                    <a:moveTo>
                      <a:pt x="0" y="88"/>
                    </a:moveTo>
                    <a:cubicBezTo>
                      <a:pt x="65" y="186"/>
                      <a:pt x="56" y="309"/>
                      <a:pt x="64" y="424"/>
                    </a:cubicBezTo>
                    <a:cubicBezTo>
                      <a:pt x="44" y="485"/>
                      <a:pt x="57" y="434"/>
                      <a:pt x="64" y="560"/>
                    </a:cubicBezTo>
                    <a:cubicBezTo>
                      <a:pt x="75" y="774"/>
                      <a:pt x="56" y="688"/>
                      <a:pt x="80" y="784"/>
                    </a:cubicBezTo>
                    <a:cubicBezTo>
                      <a:pt x="77" y="829"/>
                      <a:pt x="72" y="875"/>
                      <a:pt x="72" y="920"/>
                    </a:cubicBezTo>
                    <a:cubicBezTo>
                      <a:pt x="72" y="969"/>
                      <a:pt x="88" y="1016"/>
                      <a:pt x="88" y="1064"/>
                    </a:cubicBezTo>
                    <a:cubicBezTo>
                      <a:pt x="461" y="1061"/>
                      <a:pt x="835" y="1061"/>
                      <a:pt x="1208" y="1056"/>
                    </a:cubicBezTo>
                    <a:cubicBezTo>
                      <a:pt x="1266" y="1055"/>
                      <a:pt x="1272" y="1047"/>
                      <a:pt x="1288" y="1000"/>
                    </a:cubicBezTo>
                    <a:cubicBezTo>
                      <a:pt x="1265" y="931"/>
                      <a:pt x="1258" y="855"/>
                      <a:pt x="1240" y="784"/>
                    </a:cubicBezTo>
                    <a:cubicBezTo>
                      <a:pt x="1237" y="669"/>
                      <a:pt x="1232" y="555"/>
                      <a:pt x="1232" y="440"/>
                    </a:cubicBezTo>
                    <a:cubicBezTo>
                      <a:pt x="1232" y="376"/>
                      <a:pt x="1253" y="456"/>
                      <a:pt x="1232" y="392"/>
                    </a:cubicBezTo>
                    <a:cubicBezTo>
                      <a:pt x="1226" y="258"/>
                      <a:pt x="1224" y="132"/>
                      <a:pt x="1224" y="0"/>
                    </a:cubicBezTo>
                  </a:path>
                </a:pathLst>
              </a:custGeom>
              <a:noFill/>
              <a:ln w="19050" cap="flat" cmpd="sng">
                <a:solidFill>
                  <a:schemeClr val="tx1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525" name="Freeform 163"/>
              <p:cNvSpPr>
                <a:spLocks/>
              </p:cNvSpPr>
              <p:nvPr/>
            </p:nvSpPr>
            <p:spPr bwMode="auto">
              <a:xfrm rot="5400000">
                <a:off x="1872" y="912"/>
                <a:ext cx="1056" cy="960"/>
              </a:xfrm>
              <a:custGeom>
                <a:avLst/>
                <a:gdLst>
                  <a:gd name="T0" fmla="*/ 0 w 1288"/>
                  <a:gd name="T1" fmla="*/ 1748191786 h 1064"/>
                  <a:gd name="T2" fmla="*/ 1443530537 w 1288"/>
                  <a:gd name="T3" fmla="*/ 1748191786 h 1064"/>
                  <a:gd name="T4" fmla="*/ 1443530537 w 1288"/>
                  <a:gd name="T5" fmla="*/ 1748191786 h 1064"/>
                  <a:gd name="T6" fmla="*/ 1443530537 w 1288"/>
                  <a:gd name="T7" fmla="*/ 1748191786 h 1064"/>
                  <a:gd name="T8" fmla="*/ 1443530537 w 1288"/>
                  <a:gd name="T9" fmla="*/ 1748191786 h 1064"/>
                  <a:gd name="T10" fmla="*/ 1443530537 w 1288"/>
                  <a:gd name="T11" fmla="*/ 1748191786 h 1064"/>
                  <a:gd name="T12" fmla="*/ 1443530537 w 1288"/>
                  <a:gd name="T13" fmla="*/ 1748191786 h 1064"/>
                  <a:gd name="T14" fmla="*/ 1443530537 w 1288"/>
                  <a:gd name="T15" fmla="*/ 1748191786 h 1064"/>
                  <a:gd name="T16" fmla="*/ 1443530537 w 1288"/>
                  <a:gd name="T17" fmla="*/ 1748191786 h 1064"/>
                  <a:gd name="T18" fmla="*/ 1443530537 w 1288"/>
                  <a:gd name="T19" fmla="*/ 1748191786 h 1064"/>
                  <a:gd name="T20" fmla="*/ 1443530537 w 1288"/>
                  <a:gd name="T21" fmla="*/ 1748191786 h 1064"/>
                  <a:gd name="T22" fmla="*/ 1443530537 w 1288"/>
                  <a:gd name="T23" fmla="*/ 0 h 1064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1288"/>
                  <a:gd name="T37" fmla="*/ 0 h 1064"/>
                  <a:gd name="T38" fmla="*/ 1288 w 1288"/>
                  <a:gd name="T39" fmla="*/ 1064 h 1064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1288" h="1064">
                    <a:moveTo>
                      <a:pt x="0" y="88"/>
                    </a:moveTo>
                    <a:cubicBezTo>
                      <a:pt x="65" y="186"/>
                      <a:pt x="56" y="309"/>
                      <a:pt x="64" y="424"/>
                    </a:cubicBezTo>
                    <a:cubicBezTo>
                      <a:pt x="44" y="485"/>
                      <a:pt x="57" y="434"/>
                      <a:pt x="64" y="560"/>
                    </a:cubicBezTo>
                    <a:cubicBezTo>
                      <a:pt x="75" y="774"/>
                      <a:pt x="56" y="688"/>
                      <a:pt x="80" y="784"/>
                    </a:cubicBezTo>
                    <a:cubicBezTo>
                      <a:pt x="77" y="829"/>
                      <a:pt x="72" y="875"/>
                      <a:pt x="72" y="920"/>
                    </a:cubicBezTo>
                    <a:cubicBezTo>
                      <a:pt x="72" y="969"/>
                      <a:pt x="88" y="1016"/>
                      <a:pt x="88" y="1064"/>
                    </a:cubicBezTo>
                    <a:cubicBezTo>
                      <a:pt x="461" y="1061"/>
                      <a:pt x="835" y="1061"/>
                      <a:pt x="1208" y="1056"/>
                    </a:cubicBezTo>
                    <a:cubicBezTo>
                      <a:pt x="1266" y="1055"/>
                      <a:pt x="1272" y="1047"/>
                      <a:pt x="1288" y="1000"/>
                    </a:cubicBezTo>
                    <a:cubicBezTo>
                      <a:pt x="1265" y="931"/>
                      <a:pt x="1258" y="855"/>
                      <a:pt x="1240" y="784"/>
                    </a:cubicBezTo>
                    <a:cubicBezTo>
                      <a:pt x="1237" y="669"/>
                      <a:pt x="1232" y="555"/>
                      <a:pt x="1232" y="440"/>
                    </a:cubicBezTo>
                    <a:cubicBezTo>
                      <a:pt x="1232" y="376"/>
                      <a:pt x="1253" y="456"/>
                      <a:pt x="1232" y="392"/>
                    </a:cubicBezTo>
                    <a:cubicBezTo>
                      <a:pt x="1226" y="258"/>
                      <a:pt x="1224" y="132"/>
                      <a:pt x="1224" y="0"/>
                    </a:cubicBezTo>
                  </a:path>
                </a:pathLst>
              </a:custGeom>
              <a:noFill/>
              <a:ln w="19050" cap="flat" cmpd="sng">
                <a:solidFill>
                  <a:schemeClr val="tx1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</p:grpSp>
      <p:grpSp>
        <p:nvGrpSpPr>
          <p:cNvPr id="16426" name="Group 76"/>
          <p:cNvGrpSpPr>
            <a:grpSpLocks/>
          </p:cNvGrpSpPr>
          <p:nvPr/>
        </p:nvGrpSpPr>
        <p:grpSpPr bwMode="auto">
          <a:xfrm>
            <a:off x="3048000" y="533400"/>
            <a:ext cx="2332038" cy="1193800"/>
            <a:chOff x="1824" y="308"/>
            <a:chExt cx="1469" cy="752"/>
          </a:xfrm>
        </p:grpSpPr>
        <p:sp>
          <p:nvSpPr>
            <p:cNvPr id="16519" name="Comment 40"/>
            <p:cNvSpPr>
              <a:spLocks noRot="1" noChangeAspect="1" noEditPoints="1" noChangeArrowheads="1" noChangeShapeType="1" noTextEdit="1"/>
            </p:cNvSpPr>
            <p:nvPr/>
          </p:nvSpPr>
          <p:spPr bwMode="auto">
            <a:xfrm>
              <a:off x="1824" y="308"/>
              <a:ext cx="29" cy="748"/>
            </a:xfrm>
            <a:custGeom>
              <a:avLst/>
              <a:gdLst>
                <a:gd name="T0" fmla="*/ 111974316 w 127"/>
                <a:gd name="T1" fmla="*/ 110466796 h 3298"/>
                <a:gd name="T2" fmla="*/ 0 w 127"/>
                <a:gd name="T3" fmla="*/ 110466796 h 3298"/>
                <a:gd name="T4" fmla="*/ 111974316 w 127"/>
                <a:gd name="T5" fmla="*/ 110466796 h 3298"/>
                <a:gd name="T6" fmla="*/ 111974316 w 127"/>
                <a:gd name="T7" fmla="*/ 110466796 h 3298"/>
                <a:gd name="T8" fmla="*/ 111974316 w 127"/>
                <a:gd name="T9" fmla="*/ 110466796 h 3298"/>
                <a:gd name="T10" fmla="*/ 111974316 w 127"/>
                <a:gd name="T11" fmla="*/ 110466796 h 3298"/>
                <a:gd name="T12" fmla="*/ 111974316 w 127"/>
                <a:gd name="T13" fmla="*/ 110466796 h 3298"/>
                <a:gd name="T14" fmla="*/ 111974316 w 127"/>
                <a:gd name="T15" fmla="*/ 110466796 h 3298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27"/>
                <a:gd name="T25" fmla="*/ 0 h 3298"/>
                <a:gd name="T26" fmla="*/ 127 w 127"/>
                <a:gd name="T27" fmla="*/ 3298 h 3298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27" h="3298" extrusionOk="0">
                  <a:moveTo>
                    <a:pt x="7" y="16"/>
                  </a:moveTo>
                  <a:cubicBezTo>
                    <a:pt x="4" y="48"/>
                    <a:pt x="-1" y="48"/>
                    <a:pt x="0" y="80"/>
                  </a:cubicBezTo>
                  <a:cubicBezTo>
                    <a:pt x="4" y="209"/>
                    <a:pt x="18" y="339"/>
                    <a:pt x="26" y="468"/>
                  </a:cubicBezTo>
                  <a:cubicBezTo>
                    <a:pt x="42" y="732"/>
                    <a:pt x="63" y="995"/>
                    <a:pt x="78" y="1259"/>
                  </a:cubicBezTo>
                  <a:cubicBezTo>
                    <a:pt x="94" y="1552"/>
                    <a:pt x="110" y="1846"/>
                    <a:pt x="114" y="2140"/>
                  </a:cubicBezTo>
                  <a:cubicBezTo>
                    <a:pt x="117" y="2360"/>
                    <a:pt x="120" y="2579"/>
                    <a:pt x="120" y="2799"/>
                  </a:cubicBezTo>
                  <a:cubicBezTo>
                    <a:pt x="120" y="2917"/>
                    <a:pt x="123" y="3036"/>
                    <a:pt x="125" y="3154"/>
                  </a:cubicBezTo>
                  <a:cubicBezTo>
                    <a:pt x="126" y="3205"/>
                    <a:pt x="126" y="3235"/>
                    <a:pt x="126" y="3286"/>
                  </a:cubicBezTo>
                </a:path>
              </a:pathLst>
            </a:custGeom>
            <a:noFill/>
            <a:ln w="19050" cap="rnd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520" name="Ink 199"/>
            <p:cNvSpPr>
              <a:spLocks noRot="1" noChangeAspect="1" noEditPoints="1" noChangeArrowheads="1" noChangeShapeType="1" noTextEdit="1"/>
            </p:cNvSpPr>
            <p:nvPr/>
          </p:nvSpPr>
          <p:spPr bwMode="auto">
            <a:xfrm>
              <a:off x="1872" y="1008"/>
              <a:ext cx="1421" cy="52"/>
            </a:xfrm>
            <a:custGeom>
              <a:avLst/>
              <a:gdLst>
                <a:gd name="T0" fmla="*/ 81483079 w 7295"/>
                <a:gd name="T1" fmla="*/ 80847569 h 268"/>
                <a:gd name="T2" fmla="*/ 0 w 7295"/>
                <a:gd name="T3" fmla="*/ 80847569 h 268"/>
                <a:gd name="T4" fmla="*/ 81483079 w 7295"/>
                <a:gd name="T5" fmla="*/ 80847569 h 268"/>
                <a:gd name="T6" fmla="*/ 81483079 w 7295"/>
                <a:gd name="T7" fmla="*/ 80847569 h 268"/>
                <a:gd name="T8" fmla="*/ 81483079 w 7295"/>
                <a:gd name="T9" fmla="*/ 80847569 h 268"/>
                <a:gd name="T10" fmla="*/ 81483079 w 7295"/>
                <a:gd name="T11" fmla="*/ 80847569 h 268"/>
                <a:gd name="T12" fmla="*/ 81483079 w 7295"/>
                <a:gd name="T13" fmla="*/ 80847569 h 268"/>
                <a:gd name="T14" fmla="*/ 81483079 w 7295"/>
                <a:gd name="T15" fmla="*/ 80847569 h 268"/>
                <a:gd name="T16" fmla="*/ 81483079 w 7295"/>
                <a:gd name="T17" fmla="*/ 80847569 h 268"/>
                <a:gd name="T18" fmla="*/ 81483079 w 7295"/>
                <a:gd name="T19" fmla="*/ 0 h 26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7295"/>
                <a:gd name="T31" fmla="*/ 0 h 268"/>
                <a:gd name="T32" fmla="*/ 7295 w 7295"/>
                <a:gd name="T33" fmla="*/ 268 h 268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7295" h="268" extrusionOk="0">
                  <a:moveTo>
                    <a:pt x="81" y="257"/>
                  </a:moveTo>
                  <a:cubicBezTo>
                    <a:pt x="54" y="258"/>
                    <a:pt x="27" y="260"/>
                    <a:pt x="0" y="261"/>
                  </a:cubicBezTo>
                  <a:cubicBezTo>
                    <a:pt x="55" y="259"/>
                    <a:pt x="115" y="256"/>
                    <a:pt x="172" y="252"/>
                  </a:cubicBezTo>
                  <a:cubicBezTo>
                    <a:pt x="785" y="215"/>
                    <a:pt x="1395" y="216"/>
                    <a:pt x="2009" y="215"/>
                  </a:cubicBezTo>
                  <a:cubicBezTo>
                    <a:pt x="2867" y="213"/>
                    <a:pt x="3754" y="191"/>
                    <a:pt x="4608" y="106"/>
                  </a:cubicBezTo>
                  <a:cubicBezTo>
                    <a:pt x="4869" y="80"/>
                    <a:pt x="5116" y="57"/>
                    <a:pt x="5379" y="68"/>
                  </a:cubicBezTo>
                  <a:cubicBezTo>
                    <a:pt x="5664" y="80"/>
                    <a:pt x="5918" y="72"/>
                    <a:pt x="6199" y="34"/>
                  </a:cubicBezTo>
                  <a:cubicBezTo>
                    <a:pt x="6405" y="6"/>
                    <a:pt x="6621" y="1"/>
                    <a:pt x="6829" y="4"/>
                  </a:cubicBezTo>
                  <a:cubicBezTo>
                    <a:pt x="6973" y="6"/>
                    <a:pt x="7180" y="37"/>
                    <a:pt x="7289" y="12"/>
                  </a:cubicBezTo>
                  <a:cubicBezTo>
                    <a:pt x="7283" y="8"/>
                    <a:pt x="7277" y="4"/>
                    <a:pt x="7271" y="0"/>
                  </a:cubicBezTo>
                </a:path>
              </a:pathLst>
            </a:custGeom>
            <a:noFill/>
            <a:ln w="19050" cap="rnd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6427" name="Text Box 79"/>
          <p:cNvSpPr txBox="1">
            <a:spLocks noChangeArrowheads="1"/>
          </p:cNvSpPr>
          <p:nvPr/>
        </p:nvSpPr>
        <p:spPr bwMode="auto">
          <a:xfrm>
            <a:off x="3962400" y="1736725"/>
            <a:ext cx="5969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600">
                <a:latin typeface="Felt Tip Roman" panose="02000400000000000000" pitchFamily="2" charset="0"/>
              </a:rPr>
              <a:t>Time</a:t>
            </a:r>
          </a:p>
        </p:txBody>
      </p:sp>
      <p:grpSp>
        <p:nvGrpSpPr>
          <p:cNvPr id="16428" name="Group 36"/>
          <p:cNvGrpSpPr>
            <a:grpSpLocks/>
          </p:cNvGrpSpPr>
          <p:nvPr/>
        </p:nvGrpSpPr>
        <p:grpSpPr bwMode="auto">
          <a:xfrm>
            <a:off x="3124200" y="1371600"/>
            <a:ext cx="2209800" cy="152400"/>
            <a:chOff x="2133600" y="4267200"/>
            <a:chExt cx="1374775" cy="149225"/>
          </a:xfrm>
        </p:grpSpPr>
        <p:grpSp>
          <p:nvGrpSpPr>
            <p:cNvPr id="16512" name="Group 174"/>
            <p:cNvGrpSpPr>
              <a:grpSpLocks/>
            </p:cNvGrpSpPr>
            <p:nvPr/>
          </p:nvGrpSpPr>
          <p:grpSpPr bwMode="auto">
            <a:xfrm>
              <a:off x="2133600" y="4343400"/>
              <a:ext cx="1295400" cy="19050"/>
              <a:chOff x="4343400" y="2743200"/>
              <a:chExt cx="1295400" cy="19050"/>
            </a:xfrm>
          </p:grpSpPr>
          <p:sp>
            <p:nvSpPr>
              <p:cNvPr id="16514" name="Ink 78"/>
              <p:cNvSpPr>
                <a:spLocks noRot="1" noChangeAspect="1" noEditPoints="1" noChangeArrowheads="1" noChangeShapeType="1" noTextEdit="1"/>
              </p:cNvSpPr>
              <p:nvPr/>
            </p:nvSpPr>
            <p:spPr bwMode="auto">
              <a:xfrm>
                <a:off x="4876800" y="2743200"/>
                <a:ext cx="130175" cy="9525"/>
              </a:xfrm>
              <a:custGeom>
                <a:avLst/>
                <a:gdLst>
                  <a:gd name="T0" fmla="*/ 2147483646 w 2457"/>
                  <a:gd name="T1" fmla="*/ 2147483646 h 49"/>
                  <a:gd name="T2" fmla="*/ 2147483646 w 2457"/>
                  <a:gd name="T3" fmla="*/ 2147483646 h 49"/>
                  <a:gd name="T4" fmla="*/ 2147483646 w 2457"/>
                  <a:gd name="T5" fmla="*/ 2147483646 h 49"/>
                  <a:gd name="T6" fmla="*/ 2147483646 w 2457"/>
                  <a:gd name="T7" fmla="*/ 2147483646 h 49"/>
                  <a:gd name="T8" fmla="*/ 2147483646 w 2457"/>
                  <a:gd name="T9" fmla="*/ 2147483646 h 49"/>
                  <a:gd name="T10" fmla="*/ 2147483646 w 2457"/>
                  <a:gd name="T11" fmla="*/ 2147483646 h 49"/>
                  <a:gd name="T12" fmla="*/ 2147483646 w 2457"/>
                  <a:gd name="T13" fmla="*/ 2147483646 h 49"/>
                  <a:gd name="T14" fmla="*/ 2147483646 w 2457"/>
                  <a:gd name="T15" fmla="*/ 2147483646 h 49"/>
                  <a:gd name="T16" fmla="*/ 2147483646 w 2457"/>
                  <a:gd name="T17" fmla="*/ 2147483646 h 49"/>
                  <a:gd name="T18" fmla="*/ 2147483646 w 2457"/>
                  <a:gd name="T19" fmla="*/ 2147483646 h 49"/>
                  <a:gd name="T20" fmla="*/ 2147483646 w 2457"/>
                  <a:gd name="T21" fmla="*/ 2147483646 h 49"/>
                  <a:gd name="T22" fmla="*/ 2147483646 w 2457"/>
                  <a:gd name="T23" fmla="*/ 2147483646 h 49"/>
                  <a:gd name="T24" fmla="*/ 2147483646 w 2457"/>
                  <a:gd name="T25" fmla="*/ 2147483646 h 49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2457"/>
                  <a:gd name="T40" fmla="*/ 0 h 49"/>
                  <a:gd name="T41" fmla="*/ 2457 w 2457"/>
                  <a:gd name="T42" fmla="*/ 49 h 49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2457" h="49" extrusionOk="0">
                    <a:moveTo>
                      <a:pt x="12" y="36"/>
                    </a:moveTo>
                    <a:cubicBezTo>
                      <a:pt x="32" y="40"/>
                      <a:pt x="28" y="42"/>
                      <a:pt x="48" y="44"/>
                    </a:cubicBezTo>
                    <a:cubicBezTo>
                      <a:pt x="70" y="46"/>
                      <a:pt x="91" y="45"/>
                      <a:pt x="113" y="45"/>
                    </a:cubicBezTo>
                    <a:cubicBezTo>
                      <a:pt x="151" y="46"/>
                      <a:pt x="188" y="42"/>
                      <a:pt x="226" y="40"/>
                    </a:cubicBezTo>
                    <a:cubicBezTo>
                      <a:pt x="288" y="37"/>
                      <a:pt x="351" y="31"/>
                      <a:pt x="413" y="28"/>
                    </a:cubicBezTo>
                    <a:cubicBezTo>
                      <a:pt x="482" y="25"/>
                      <a:pt x="552" y="25"/>
                      <a:pt x="621" y="24"/>
                    </a:cubicBezTo>
                    <a:cubicBezTo>
                      <a:pt x="737" y="23"/>
                      <a:pt x="852" y="31"/>
                      <a:pt x="968" y="26"/>
                    </a:cubicBezTo>
                    <a:cubicBezTo>
                      <a:pt x="1058" y="22"/>
                      <a:pt x="1148" y="16"/>
                      <a:pt x="1238" y="15"/>
                    </a:cubicBezTo>
                    <a:cubicBezTo>
                      <a:pt x="1403" y="12"/>
                      <a:pt x="1567" y="-2"/>
                      <a:pt x="1732" y="1"/>
                    </a:cubicBezTo>
                    <a:cubicBezTo>
                      <a:pt x="1892" y="4"/>
                      <a:pt x="2051" y="5"/>
                      <a:pt x="2211" y="5"/>
                    </a:cubicBezTo>
                    <a:cubicBezTo>
                      <a:pt x="2269" y="5"/>
                      <a:pt x="2328" y="7"/>
                      <a:pt x="2386" y="10"/>
                    </a:cubicBezTo>
                    <a:cubicBezTo>
                      <a:pt x="2414" y="11"/>
                      <a:pt x="2421" y="27"/>
                      <a:pt x="2442" y="8"/>
                    </a:cubicBezTo>
                    <a:cubicBezTo>
                      <a:pt x="2438" y="7"/>
                      <a:pt x="2434" y="7"/>
                      <a:pt x="2430" y="6"/>
                    </a:cubicBezTo>
                  </a:path>
                </a:pathLst>
              </a:custGeom>
              <a:noFill/>
              <a:ln w="19050" cap="rnd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515" name="Ink 31"/>
              <p:cNvSpPr>
                <a:spLocks noRot="1" noChangeAspect="1" noEditPoints="1" noChangeArrowheads="1" noChangeShapeType="1" noTextEdit="1"/>
              </p:cNvSpPr>
              <p:nvPr/>
            </p:nvSpPr>
            <p:spPr bwMode="auto">
              <a:xfrm>
                <a:off x="4648200" y="2743200"/>
                <a:ext cx="133350" cy="19050"/>
              </a:xfrm>
              <a:custGeom>
                <a:avLst/>
                <a:gdLst>
                  <a:gd name="T0" fmla="*/ 2147483646 w 2515"/>
                  <a:gd name="T1" fmla="*/ 2147483646 h 94"/>
                  <a:gd name="T2" fmla="*/ 0 w 2515"/>
                  <a:gd name="T3" fmla="*/ 2147483646 h 94"/>
                  <a:gd name="T4" fmla="*/ 2147483646 w 2515"/>
                  <a:gd name="T5" fmla="*/ 2147483646 h 94"/>
                  <a:gd name="T6" fmla="*/ 2147483646 w 2515"/>
                  <a:gd name="T7" fmla="*/ 2147483646 h 94"/>
                  <a:gd name="T8" fmla="*/ 2147483646 w 2515"/>
                  <a:gd name="T9" fmla="*/ 2147483646 h 94"/>
                  <a:gd name="T10" fmla="*/ 2147483646 w 2515"/>
                  <a:gd name="T11" fmla="*/ 2147483646 h 94"/>
                  <a:gd name="T12" fmla="*/ 2147483646 w 2515"/>
                  <a:gd name="T13" fmla="*/ 2147483646 h 94"/>
                  <a:gd name="T14" fmla="*/ 2147483646 w 2515"/>
                  <a:gd name="T15" fmla="*/ 2147483646 h 94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2515"/>
                  <a:gd name="T25" fmla="*/ 0 h 94"/>
                  <a:gd name="T26" fmla="*/ 2515 w 2515"/>
                  <a:gd name="T27" fmla="*/ 94 h 94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2515" h="94" extrusionOk="0">
                    <a:moveTo>
                      <a:pt x="61" y="90"/>
                    </a:moveTo>
                    <a:cubicBezTo>
                      <a:pt x="41" y="91"/>
                      <a:pt x="20" y="92"/>
                      <a:pt x="0" y="93"/>
                    </a:cubicBezTo>
                    <a:cubicBezTo>
                      <a:pt x="90" y="86"/>
                      <a:pt x="181" y="81"/>
                      <a:pt x="271" y="76"/>
                    </a:cubicBezTo>
                    <a:cubicBezTo>
                      <a:pt x="424" y="67"/>
                      <a:pt x="576" y="65"/>
                      <a:pt x="729" y="62"/>
                    </a:cubicBezTo>
                    <a:cubicBezTo>
                      <a:pt x="1033" y="57"/>
                      <a:pt x="1337" y="61"/>
                      <a:pt x="1641" y="54"/>
                    </a:cubicBezTo>
                    <a:cubicBezTo>
                      <a:pt x="1787" y="51"/>
                      <a:pt x="1933" y="42"/>
                      <a:pt x="2078" y="29"/>
                    </a:cubicBezTo>
                    <a:cubicBezTo>
                      <a:pt x="2174" y="21"/>
                      <a:pt x="2395" y="-47"/>
                      <a:pt x="2481" y="19"/>
                    </a:cubicBezTo>
                    <a:cubicBezTo>
                      <a:pt x="2498" y="41"/>
                      <a:pt x="2504" y="50"/>
                      <a:pt x="2514" y="66"/>
                    </a:cubicBezTo>
                  </a:path>
                </a:pathLst>
              </a:custGeom>
              <a:noFill/>
              <a:ln w="19050" cap="rnd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516" name="Ink 29"/>
              <p:cNvSpPr>
                <a:spLocks noRot="1" noChangeAspect="1" noEditPoints="1" noChangeArrowheads="1" noChangeShapeType="1" noTextEdit="1"/>
              </p:cNvSpPr>
              <p:nvPr/>
            </p:nvSpPr>
            <p:spPr bwMode="auto">
              <a:xfrm>
                <a:off x="5105400" y="2743200"/>
                <a:ext cx="205068" cy="14288"/>
              </a:xfrm>
              <a:custGeom>
                <a:avLst/>
                <a:gdLst>
                  <a:gd name="T0" fmla="*/ 0 w 1615"/>
                  <a:gd name="T1" fmla="*/ 0 h 39"/>
                  <a:gd name="T2" fmla="*/ 0 w 1615"/>
                  <a:gd name="T3" fmla="*/ 0 h 39"/>
                  <a:gd name="T4" fmla="*/ 0 w 1615"/>
                  <a:gd name="T5" fmla="*/ 0 h 39"/>
                  <a:gd name="T6" fmla="*/ 0 w 1615"/>
                  <a:gd name="T7" fmla="*/ 0 h 39"/>
                  <a:gd name="T8" fmla="*/ 2147483646 w 1615"/>
                  <a:gd name="T9" fmla="*/ 0 h 39"/>
                  <a:gd name="T10" fmla="*/ 2147483646 w 1615"/>
                  <a:gd name="T11" fmla="*/ 0 h 39"/>
                  <a:gd name="T12" fmla="*/ 2147483646 w 1615"/>
                  <a:gd name="T13" fmla="*/ 0 h 39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615"/>
                  <a:gd name="T22" fmla="*/ 0 h 39"/>
                  <a:gd name="T23" fmla="*/ 1615 w 1615"/>
                  <a:gd name="T24" fmla="*/ 39 h 39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615" h="39" extrusionOk="0">
                    <a:moveTo>
                      <a:pt x="0" y="5"/>
                    </a:moveTo>
                    <a:cubicBezTo>
                      <a:pt x="50" y="13"/>
                      <a:pt x="97" y="12"/>
                      <a:pt x="148" y="11"/>
                    </a:cubicBezTo>
                    <a:cubicBezTo>
                      <a:pt x="240" y="8"/>
                      <a:pt x="333" y="4"/>
                      <a:pt x="425" y="2"/>
                    </a:cubicBezTo>
                    <a:cubicBezTo>
                      <a:pt x="556" y="0"/>
                      <a:pt x="687" y="0"/>
                      <a:pt x="818" y="2"/>
                    </a:cubicBezTo>
                    <a:cubicBezTo>
                      <a:pt x="950" y="4"/>
                      <a:pt x="1083" y="11"/>
                      <a:pt x="1215" y="16"/>
                    </a:cubicBezTo>
                    <a:cubicBezTo>
                      <a:pt x="1318" y="20"/>
                      <a:pt x="1420" y="26"/>
                      <a:pt x="1523" y="31"/>
                    </a:cubicBezTo>
                    <a:cubicBezTo>
                      <a:pt x="1570" y="33"/>
                      <a:pt x="1584" y="33"/>
                      <a:pt x="1614" y="38"/>
                    </a:cubicBezTo>
                  </a:path>
                </a:pathLst>
              </a:custGeom>
              <a:noFill/>
              <a:ln w="19050" cap="rnd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517" name="Ink 34"/>
              <p:cNvSpPr>
                <a:spLocks noRot="1" noChangeAspect="1" noEditPoints="1" noChangeArrowheads="1" noChangeShapeType="1" noTextEdit="1"/>
              </p:cNvSpPr>
              <p:nvPr/>
            </p:nvSpPr>
            <p:spPr bwMode="auto">
              <a:xfrm>
                <a:off x="5410200" y="2743200"/>
                <a:ext cx="228600" cy="17463"/>
              </a:xfrm>
              <a:custGeom>
                <a:avLst/>
                <a:gdLst>
                  <a:gd name="T0" fmla="*/ 0 w 1802"/>
                  <a:gd name="T1" fmla="*/ 0 h 46"/>
                  <a:gd name="T2" fmla="*/ 0 w 1802"/>
                  <a:gd name="T3" fmla="*/ 0 h 46"/>
                  <a:gd name="T4" fmla="*/ 0 w 1802"/>
                  <a:gd name="T5" fmla="*/ 0 h 46"/>
                  <a:gd name="T6" fmla="*/ 2147483646 w 1802"/>
                  <a:gd name="T7" fmla="*/ 0 h 46"/>
                  <a:gd name="T8" fmla="*/ 2147483646 w 1802"/>
                  <a:gd name="T9" fmla="*/ 0 h 46"/>
                  <a:gd name="T10" fmla="*/ 2147483646 w 1802"/>
                  <a:gd name="T11" fmla="*/ 0 h 46"/>
                  <a:gd name="T12" fmla="*/ 2147483646 w 1802"/>
                  <a:gd name="T13" fmla="*/ 0 h 4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802"/>
                  <a:gd name="T22" fmla="*/ 0 h 46"/>
                  <a:gd name="T23" fmla="*/ 1802 w 1802"/>
                  <a:gd name="T24" fmla="*/ 46 h 4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802" h="46" extrusionOk="0">
                    <a:moveTo>
                      <a:pt x="0" y="8"/>
                    </a:moveTo>
                    <a:cubicBezTo>
                      <a:pt x="44" y="8"/>
                      <a:pt x="88" y="9"/>
                      <a:pt x="132" y="7"/>
                    </a:cubicBezTo>
                    <a:cubicBezTo>
                      <a:pt x="320" y="0"/>
                      <a:pt x="509" y="-1"/>
                      <a:pt x="698" y="1"/>
                    </a:cubicBezTo>
                    <a:cubicBezTo>
                      <a:pt x="901" y="4"/>
                      <a:pt x="1104" y="7"/>
                      <a:pt x="1307" y="8"/>
                    </a:cubicBezTo>
                    <a:cubicBezTo>
                      <a:pt x="1407" y="9"/>
                      <a:pt x="1506" y="12"/>
                      <a:pt x="1606" y="19"/>
                    </a:cubicBezTo>
                    <a:cubicBezTo>
                      <a:pt x="1660" y="23"/>
                      <a:pt x="1713" y="26"/>
                      <a:pt x="1766" y="36"/>
                    </a:cubicBezTo>
                    <a:cubicBezTo>
                      <a:pt x="1784" y="38"/>
                      <a:pt x="1790" y="38"/>
                      <a:pt x="1801" y="45"/>
                    </a:cubicBezTo>
                  </a:path>
                </a:pathLst>
              </a:custGeom>
              <a:noFill/>
              <a:ln w="19050" cap="rnd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518" name="Ink 34"/>
              <p:cNvSpPr>
                <a:spLocks noRot="1" noChangeAspect="1" noEditPoints="1" noChangeArrowheads="1" noChangeShapeType="1" noTextEdit="1"/>
              </p:cNvSpPr>
              <p:nvPr/>
            </p:nvSpPr>
            <p:spPr bwMode="auto">
              <a:xfrm>
                <a:off x="4343400" y="2743200"/>
                <a:ext cx="228600" cy="17463"/>
              </a:xfrm>
              <a:custGeom>
                <a:avLst/>
                <a:gdLst>
                  <a:gd name="T0" fmla="*/ 0 w 1802"/>
                  <a:gd name="T1" fmla="*/ 0 h 46"/>
                  <a:gd name="T2" fmla="*/ 0 w 1802"/>
                  <a:gd name="T3" fmla="*/ 0 h 46"/>
                  <a:gd name="T4" fmla="*/ 0 w 1802"/>
                  <a:gd name="T5" fmla="*/ 0 h 46"/>
                  <a:gd name="T6" fmla="*/ 2147483646 w 1802"/>
                  <a:gd name="T7" fmla="*/ 0 h 46"/>
                  <a:gd name="T8" fmla="*/ 2147483646 w 1802"/>
                  <a:gd name="T9" fmla="*/ 0 h 46"/>
                  <a:gd name="T10" fmla="*/ 2147483646 w 1802"/>
                  <a:gd name="T11" fmla="*/ 0 h 46"/>
                  <a:gd name="T12" fmla="*/ 2147483646 w 1802"/>
                  <a:gd name="T13" fmla="*/ 0 h 4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802"/>
                  <a:gd name="T22" fmla="*/ 0 h 46"/>
                  <a:gd name="T23" fmla="*/ 1802 w 1802"/>
                  <a:gd name="T24" fmla="*/ 46 h 4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802" h="46" extrusionOk="0">
                    <a:moveTo>
                      <a:pt x="0" y="8"/>
                    </a:moveTo>
                    <a:cubicBezTo>
                      <a:pt x="44" y="8"/>
                      <a:pt x="88" y="9"/>
                      <a:pt x="132" y="7"/>
                    </a:cubicBezTo>
                    <a:cubicBezTo>
                      <a:pt x="320" y="0"/>
                      <a:pt x="509" y="-1"/>
                      <a:pt x="698" y="1"/>
                    </a:cubicBezTo>
                    <a:cubicBezTo>
                      <a:pt x="901" y="4"/>
                      <a:pt x="1104" y="7"/>
                      <a:pt x="1307" y="8"/>
                    </a:cubicBezTo>
                    <a:cubicBezTo>
                      <a:pt x="1407" y="9"/>
                      <a:pt x="1506" y="12"/>
                      <a:pt x="1606" y="19"/>
                    </a:cubicBezTo>
                    <a:cubicBezTo>
                      <a:pt x="1660" y="23"/>
                      <a:pt x="1713" y="26"/>
                      <a:pt x="1766" y="36"/>
                    </a:cubicBezTo>
                    <a:cubicBezTo>
                      <a:pt x="1784" y="38"/>
                      <a:pt x="1790" y="38"/>
                      <a:pt x="1801" y="45"/>
                    </a:cubicBezTo>
                  </a:path>
                </a:pathLst>
              </a:custGeom>
              <a:noFill/>
              <a:ln w="19050" cap="rnd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16513" name="Ink 109"/>
            <p:cNvSpPr>
              <a:spLocks noRot="1" noChangeAspect="1" noEditPoints="1" noChangeArrowheads="1" noChangeShapeType="1" noTextEdit="1"/>
            </p:cNvSpPr>
            <p:nvPr/>
          </p:nvSpPr>
          <p:spPr bwMode="auto">
            <a:xfrm>
              <a:off x="3429000" y="4267200"/>
              <a:ext cx="79375" cy="149225"/>
            </a:xfrm>
            <a:custGeom>
              <a:avLst/>
              <a:gdLst>
                <a:gd name="T0" fmla="*/ 2147483646 w 220"/>
                <a:gd name="T1" fmla="*/ 0 h 416"/>
                <a:gd name="T2" fmla="*/ 0 w 220"/>
                <a:gd name="T3" fmla="*/ 2147483646 h 416"/>
                <a:gd name="T4" fmla="*/ 2147483646 w 220"/>
                <a:gd name="T5" fmla="*/ 2147483646 h 416"/>
                <a:gd name="T6" fmla="*/ 2147483646 w 220"/>
                <a:gd name="T7" fmla="*/ 2147483646 h 416"/>
                <a:gd name="T8" fmla="*/ 2147483646 w 220"/>
                <a:gd name="T9" fmla="*/ 2147483646 h 416"/>
                <a:gd name="T10" fmla="*/ 2147483646 w 220"/>
                <a:gd name="T11" fmla="*/ 2147483646 h 416"/>
                <a:gd name="T12" fmla="*/ 2147483646 w 220"/>
                <a:gd name="T13" fmla="*/ 2147483646 h 416"/>
                <a:gd name="T14" fmla="*/ 2147483646 w 220"/>
                <a:gd name="T15" fmla="*/ 2147483646 h 416"/>
                <a:gd name="T16" fmla="*/ 2147483646 w 220"/>
                <a:gd name="T17" fmla="*/ 2147483646 h 41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20"/>
                <a:gd name="T28" fmla="*/ 0 h 416"/>
                <a:gd name="T29" fmla="*/ 220 w 220"/>
                <a:gd name="T30" fmla="*/ 416 h 41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20" h="416" extrusionOk="0">
                  <a:moveTo>
                    <a:pt x="27" y="0"/>
                  </a:moveTo>
                  <a:cubicBezTo>
                    <a:pt x="17" y="23"/>
                    <a:pt x="22" y="21"/>
                    <a:pt x="0" y="27"/>
                  </a:cubicBezTo>
                  <a:cubicBezTo>
                    <a:pt x="12" y="51"/>
                    <a:pt x="36" y="64"/>
                    <a:pt x="60" y="80"/>
                  </a:cubicBezTo>
                  <a:cubicBezTo>
                    <a:pt x="82" y="94"/>
                    <a:pt x="103" y="108"/>
                    <a:pt x="125" y="121"/>
                  </a:cubicBezTo>
                  <a:cubicBezTo>
                    <a:pt x="156" y="139"/>
                    <a:pt x="193" y="145"/>
                    <a:pt x="211" y="181"/>
                  </a:cubicBezTo>
                  <a:cubicBezTo>
                    <a:pt x="223" y="205"/>
                    <a:pt x="224" y="227"/>
                    <a:pt x="205" y="240"/>
                  </a:cubicBezTo>
                  <a:cubicBezTo>
                    <a:pt x="180" y="258"/>
                    <a:pt x="153" y="273"/>
                    <a:pt x="130" y="293"/>
                  </a:cubicBezTo>
                  <a:cubicBezTo>
                    <a:pt x="100" y="318"/>
                    <a:pt x="74" y="346"/>
                    <a:pt x="48" y="374"/>
                  </a:cubicBezTo>
                  <a:cubicBezTo>
                    <a:pt x="31" y="391"/>
                    <a:pt x="25" y="397"/>
                    <a:pt x="23" y="415"/>
                  </a:cubicBezTo>
                </a:path>
              </a:pathLst>
            </a:custGeom>
            <a:noFill/>
            <a:ln w="19050" cap="rnd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6429" name="Text Box 88"/>
          <p:cNvSpPr txBox="1">
            <a:spLocks noChangeArrowheads="1"/>
          </p:cNvSpPr>
          <p:nvPr/>
        </p:nvSpPr>
        <p:spPr bwMode="auto">
          <a:xfrm>
            <a:off x="5257800" y="1279525"/>
            <a:ext cx="1360488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600">
                <a:solidFill>
                  <a:srgbClr val="FF0000"/>
                </a:solidFill>
                <a:latin typeface="Felt Tip Roman" panose="02000400000000000000" pitchFamily="2" charset="0"/>
              </a:rPr>
              <a:t>“Good enough”</a:t>
            </a:r>
          </a:p>
        </p:txBody>
      </p:sp>
      <p:grpSp>
        <p:nvGrpSpPr>
          <p:cNvPr id="16430" name="Group 61"/>
          <p:cNvGrpSpPr>
            <a:grpSpLocks/>
          </p:cNvGrpSpPr>
          <p:nvPr/>
        </p:nvGrpSpPr>
        <p:grpSpPr bwMode="auto">
          <a:xfrm>
            <a:off x="3124200" y="533400"/>
            <a:ext cx="2517775" cy="150813"/>
            <a:chOff x="3408" y="768"/>
            <a:chExt cx="1586" cy="95"/>
          </a:xfrm>
        </p:grpSpPr>
        <p:sp>
          <p:nvSpPr>
            <p:cNvPr id="16510" name="Ink 200"/>
            <p:cNvSpPr>
              <a:spLocks noRot="1" noChangeAspect="1" noEditPoints="1" noChangeArrowheads="1" noChangeShapeType="1" noTextEdit="1"/>
            </p:cNvSpPr>
            <p:nvPr/>
          </p:nvSpPr>
          <p:spPr bwMode="auto">
            <a:xfrm>
              <a:off x="3408" y="816"/>
              <a:ext cx="1549" cy="47"/>
            </a:xfrm>
            <a:custGeom>
              <a:avLst/>
              <a:gdLst>
                <a:gd name="T0" fmla="*/ 0 w 7025"/>
                <a:gd name="T1" fmla="*/ 0 h 209"/>
                <a:gd name="T2" fmla="*/ 0 w 7025"/>
                <a:gd name="T3" fmla="*/ 0 h 209"/>
                <a:gd name="T4" fmla="*/ 0 w 7025"/>
                <a:gd name="T5" fmla="*/ 0 h 209"/>
                <a:gd name="T6" fmla="*/ 0 w 7025"/>
                <a:gd name="T7" fmla="*/ 0 h 209"/>
                <a:gd name="T8" fmla="*/ 0 w 7025"/>
                <a:gd name="T9" fmla="*/ 0 h 209"/>
                <a:gd name="T10" fmla="*/ 0 w 7025"/>
                <a:gd name="T11" fmla="*/ 0 h 209"/>
                <a:gd name="T12" fmla="*/ 0 w 7025"/>
                <a:gd name="T13" fmla="*/ 0 h 209"/>
                <a:gd name="T14" fmla="*/ 0 w 7025"/>
                <a:gd name="T15" fmla="*/ 0 h 209"/>
                <a:gd name="T16" fmla="*/ 0 w 7025"/>
                <a:gd name="T17" fmla="*/ 0 h 209"/>
                <a:gd name="T18" fmla="*/ 0 w 7025"/>
                <a:gd name="T19" fmla="*/ 0 h 20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7025"/>
                <a:gd name="T31" fmla="*/ 0 h 209"/>
                <a:gd name="T32" fmla="*/ 7025 w 7025"/>
                <a:gd name="T33" fmla="*/ 209 h 20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7025" h="209" extrusionOk="0">
                  <a:moveTo>
                    <a:pt x="0" y="208"/>
                  </a:moveTo>
                  <a:cubicBezTo>
                    <a:pt x="32" y="206"/>
                    <a:pt x="69" y="204"/>
                    <a:pt x="103" y="202"/>
                  </a:cubicBezTo>
                  <a:cubicBezTo>
                    <a:pt x="648" y="176"/>
                    <a:pt x="1191" y="142"/>
                    <a:pt x="1737" y="131"/>
                  </a:cubicBezTo>
                  <a:cubicBezTo>
                    <a:pt x="2326" y="119"/>
                    <a:pt x="2912" y="157"/>
                    <a:pt x="3501" y="168"/>
                  </a:cubicBezTo>
                  <a:cubicBezTo>
                    <a:pt x="4003" y="177"/>
                    <a:pt x="4500" y="181"/>
                    <a:pt x="5001" y="143"/>
                  </a:cubicBezTo>
                  <a:cubicBezTo>
                    <a:pt x="5340" y="117"/>
                    <a:pt x="5675" y="118"/>
                    <a:pt x="6014" y="102"/>
                  </a:cubicBezTo>
                  <a:cubicBezTo>
                    <a:pt x="6253" y="90"/>
                    <a:pt x="6468" y="24"/>
                    <a:pt x="6708" y="32"/>
                  </a:cubicBezTo>
                  <a:cubicBezTo>
                    <a:pt x="6788" y="35"/>
                    <a:pt x="6885" y="42"/>
                    <a:pt x="6963" y="27"/>
                  </a:cubicBezTo>
                  <a:cubicBezTo>
                    <a:pt x="6985" y="23"/>
                    <a:pt x="7019" y="20"/>
                    <a:pt x="7024" y="18"/>
                  </a:cubicBezTo>
                  <a:cubicBezTo>
                    <a:pt x="7009" y="8"/>
                    <a:pt x="7004" y="5"/>
                    <a:pt x="7024" y="0"/>
                  </a:cubicBezTo>
                </a:path>
              </a:pathLst>
            </a:custGeom>
            <a:noFill/>
            <a:ln w="19050" cap="rnd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511" name="Ink 109"/>
            <p:cNvSpPr>
              <a:spLocks noRot="1" noChangeAspect="1" noEditPoints="1" noChangeArrowheads="1" noChangeShapeType="1" noTextEdit="1"/>
            </p:cNvSpPr>
            <p:nvPr/>
          </p:nvSpPr>
          <p:spPr bwMode="auto">
            <a:xfrm>
              <a:off x="4944" y="768"/>
              <a:ext cx="50" cy="94"/>
            </a:xfrm>
            <a:custGeom>
              <a:avLst/>
              <a:gdLst>
                <a:gd name="T0" fmla="*/ 0 w 220"/>
                <a:gd name="T1" fmla="*/ 0 h 416"/>
                <a:gd name="T2" fmla="*/ 0 w 220"/>
                <a:gd name="T3" fmla="*/ 0 h 416"/>
                <a:gd name="T4" fmla="*/ 0 w 220"/>
                <a:gd name="T5" fmla="*/ 0 h 416"/>
                <a:gd name="T6" fmla="*/ 0 w 220"/>
                <a:gd name="T7" fmla="*/ 0 h 416"/>
                <a:gd name="T8" fmla="*/ 0 w 220"/>
                <a:gd name="T9" fmla="*/ 0 h 416"/>
                <a:gd name="T10" fmla="*/ 0 w 220"/>
                <a:gd name="T11" fmla="*/ 0 h 416"/>
                <a:gd name="T12" fmla="*/ 0 w 220"/>
                <a:gd name="T13" fmla="*/ 0 h 416"/>
                <a:gd name="T14" fmla="*/ 0 w 220"/>
                <a:gd name="T15" fmla="*/ 0 h 416"/>
                <a:gd name="T16" fmla="*/ 0 w 220"/>
                <a:gd name="T17" fmla="*/ 0 h 41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20"/>
                <a:gd name="T28" fmla="*/ 0 h 416"/>
                <a:gd name="T29" fmla="*/ 220 w 220"/>
                <a:gd name="T30" fmla="*/ 416 h 41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20" h="416" extrusionOk="0">
                  <a:moveTo>
                    <a:pt x="27" y="0"/>
                  </a:moveTo>
                  <a:cubicBezTo>
                    <a:pt x="17" y="23"/>
                    <a:pt x="22" y="21"/>
                    <a:pt x="0" y="27"/>
                  </a:cubicBezTo>
                  <a:cubicBezTo>
                    <a:pt x="12" y="51"/>
                    <a:pt x="36" y="64"/>
                    <a:pt x="60" y="80"/>
                  </a:cubicBezTo>
                  <a:cubicBezTo>
                    <a:pt x="82" y="94"/>
                    <a:pt x="103" y="108"/>
                    <a:pt x="125" y="121"/>
                  </a:cubicBezTo>
                  <a:cubicBezTo>
                    <a:pt x="156" y="139"/>
                    <a:pt x="193" y="145"/>
                    <a:pt x="211" y="181"/>
                  </a:cubicBezTo>
                  <a:cubicBezTo>
                    <a:pt x="223" y="205"/>
                    <a:pt x="224" y="227"/>
                    <a:pt x="205" y="240"/>
                  </a:cubicBezTo>
                  <a:cubicBezTo>
                    <a:pt x="180" y="258"/>
                    <a:pt x="153" y="273"/>
                    <a:pt x="130" y="293"/>
                  </a:cubicBezTo>
                  <a:cubicBezTo>
                    <a:pt x="100" y="318"/>
                    <a:pt x="74" y="346"/>
                    <a:pt x="48" y="374"/>
                  </a:cubicBezTo>
                  <a:cubicBezTo>
                    <a:pt x="31" y="391"/>
                    <a:pt x="25" y="397"/>
                    <a:pt x="23" y="415"/>
                  </a:cubicBezTo>
                </a:path>
              </a:pathLst>
            </a:custGeom>
            <a:noFill/>
            <a:ln w="19050" cap="rnd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mc:AlternateContent xmlns:mc="http://schemas.openxmlformats.org/markup-compatibility/2006" xmlns:p14="http://schemas.microsoft.com/office/powerpoint/2010/main">
        <mc:Choice Requires="p14">
          <p:contentPart p14:bwMode="auto" r:id="rId9">
            <p14:nvContentPartPr>
              <p14:cNvPr id="169053" name="Ink 93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4586288" y="715963"/>
              <a:ext cx="495300" cy="735012"/>
            </p14:xfrm>
          </p:contentPart>
        </mc:Choice>
        <mc:Fallback xmlns="">
          <p:pic>
            <p:nvPicPr>
              <p:cNvPr id="169053" name="Ink 93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4580169" y="708404"/>
                <a:ext cx="504299" cy="744731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1">
            <p14:nvContentPartPr>
              <p14:cNvPr id="169054" name="Ink 94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3375025" y="1441450"/>
              <a:ext cx="1588" cy="9525"/>
            </p14:xfrm>
          </p:contentPart>
        </mc:Choice>
        <mc:Fallback xmlns="">
          <p:pic>
            <p:nvPicPr>
              <p:cNvPr id="169054" name="Ink 94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3365497" y="1439252"/>
                <a:ext cx="20644" cy="13555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3">
            <p14:nvContentPartPr>
              <p14:cNvPr id="169055" name="Ink 95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3375025" y="696913"/>
              <a:ext cx="1335088" cy="754062"/>
            </p14:xfrm>
          </p:contentPart>
        </mc:Choice>
        <mc:Fallback xmlns="">
          <p:pic>
            <p:nvPicPr>
              <p:cNvPr id="169055" name="Ink 95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14"/>
              <a:stretch>
                <a:fillRect/>
              </a:stretch>
            </p:blipFill>
            <p:spPr>
              <a:xfrm>
                <a:off x="3368186" y="688994"/>
                <a:ext cx="1350206" cy="768819"/>
              </a:xfrm>
              <a:prstGeom prst="rect">
                <a:avLst/>
              </a:prstGeom>
            </p:spPr>
          </p:pic>
        </mc:Fallback>
      </mc:AlternateContent>
      <p:sp>
        <p:nvSpPr>
          <p:cNvPr id="16434" name="Text Box 96"/>
          <p:cNvSpPr txBox="1">
            <a:spLocks noChangeArrowheads="1"/>
          </p:cNvSpPr>
          <p:nvPr/>
        </p:nvSpPr>
        <p:spPr bwMode="auto">
          <a:xfrm>
            <a:off x="2300288" y="857250"/>
            <a:ext cx="8382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600">
                <a:latin typeface="Felt Tip Roman" panose="02000400000000000000" pitchFamily="2" charset="0"/>
              </a:rPr>
              <a:t>Reqm’ts</a:t>
            </a:r>
          </a:p>
        </p:txBody>
      </p:sp>
      <p:sp>
        <p:nvSpPr>
          <p:cNvPr id="16435" name="Ink 61"/>
          <p:cNvSpPr>
            <a:spLocks noRot="1" noChangeAspect="1" noEditPoints="1" noChangeArrowheads="1" noChangeShapeType="1" noTextEdit="1"/>
          </p:cNvSpPr>
          <p:nvPr/>
        </p:nvSpPr>
        <p:spPr bwMode="auto">
          <a:xfrm>
            <a:off x="685800" y="457200"/>
            <a:ext cx="609600" cy="320675"/>
          </a:xfrm>
          <a:custGeom>
            <a:avLst/>
            <a:gdLst>
              <a:gd name="T0" fmla="*/ 0 w 931"/>
              <a:gd name="T1" fmla="*/ 2147483646 h 639"/>
              <a:gd name="T2" fmla="*/ 2147483646 w 931"/>
              <a:gd name="T3" fmla="*/ 2147483646 h 639"/>
              <a:gd name="T4" fmla="*/ 2147483646 w 931"/>
              <a:gd name="T5" fmla="*/ 2147483646 h 639"/>
              <a:gd name="T6" fmla="*/ 2147483646 w 931"/>
              <a:gd name="T7" fmla="*/ 2147483646 h 639"/>
              <a:gd name="T8" fmla="*/ 2147483646 w 931"/>
              <a:gd name="T9" fmla="*/ 2147483646 h 639"/>
              <a:gd name="T10" fmla="*/ 2147483646 w 931"/>
              <a:gd name="T11" fmla="*/ 2147483646 h 639"/>
              <a:gd name="T12" fmla="*/ 2147483646 w 931"/>
              <a:gd name="T13" fmla="*/ 2147483646 h 639"/>
              <a:gd name="T14" fmla="*/ 2147483646 w 931"/>
              <a:gd name="T15" fmla="*/ 2147483646 h 639"/>
              <a:gd name="T16" fmla="*/ 2147483646 w 931"/>
              <a:gd name="T17" fmla="*/ 2147483646 h 639"/>
              <a:gd name="T18" fmla="*/ 2147483646 w 931"/>
              <a:gd name="T19" fmla="*/ 2147483646 h 639"/>
              <a:gd name="T20" fmla="*/ 2147483646 w 931"/>
              <a:gd name="T21" fmla="*/ 2147483646 h 639"/>
              <a:gd name="T22" fmla="*/ 2147483646 w 931"/>
              <a:gd name="T23" fmla="*/ 0 h 639"/>
              <a:gd name="T24" fmla="*/ 2147483646 w 931"/>
              <a:gd name="T25" fmla="*/ 2147483646 h 639"/>
              <a:gd name="T26" fmla="*/ 2147483646 w 931"/>
              <a:gd name="T27" fmla="*/ 2147483646 h 639"/>
              <a:gd name="T28" fmla="*/ 2147483646 w 931"/>
              <a:gd name="T29" fmla="*/ 2147483646 h 639"/>
              <a:gd name="T30" fmla="*/ 2147483646 w 931"/>
              <a:gd name="T31" fmla="*/ 2147483646 h 639"/>
              <a:gd name="T32" fmla="*/ 2147483646 w 931"/>
              <a:gd name="T33" fmla="*/ 2147483646 h 639"/>
              <a:gd name="T34" fmla="*/ 2147483646 w 931"/>
              <a:gd name="T35" fmla="*/ 2147483646 h 639"/>
              <a:gd name="T36" fmla="*/ 2147483646 w 931"/>
              <a:gd name="T37" fmla="*/ 2147483646 h 639"/>
              <a:gd name="T38" fmla="*/ 2147483646 w 931"/>
              <a:gd name="T39" fmla="*/ 2147483646 h 639"/>
              <a:gd name="T40" fmla="*/ 2147483646 w 931"/>
              <a:gd name="T41" fmla="*/ 2147483646 h 639"/>
              <a:gd name="T42" fmla="*/ 2147483646 w 931"/>
              <a:gd name="T43" fmla="*/ 2147483646 h 639"/>
              <a:gd name="T44" fmla="*/ 2147483646 w 931"/>
              <a:gd name="T45" fmla="*/ 2147483646 h 639"/>
              <a:gd name="T46" fmla="*/ 2147483646 w 931"/>
              <a:gd name="T47" fmla="*/ 2147483646 h 639"/>
              <a:gd name="T48" fmla="*/ 2147483646 w 931"/>
              <a:gd name="T49" fmla="*/ 2147483646 h 639"/>
              <a:gd name="T50" fmla="*/ 2147483646 w 931"/>
              <a:gd name="T51" fmla="*/ 2147483646 h 639"/>
              <a:gd name="T52" fmla="*/ 2147483646 w 931"/>
              <a:gd name="T53" fmla="*/ 2147483646 h 639"/>
              <a:gd name="T54" fmla="*/ 2147483646 w 931"/>
              <a:gd name="T55" fmla="*/ 2147483646 h 639"/>
              <a:gd name="T56" fmla="*/ 2147483646 w 931"/>
              <a:gd name="T57" fmla="*/ 2147483646 h 639"/>
              <a:gd name="T58" fmla="*/ 2147483646 w 931"/>
              <a:gd name="T59" fmla="*/ 2147483646 h 639"/>
              <a:gd name="T60" fmla="*/ 2147483646 w 931"/>
              <a:gd name="T61" fmla="*/ 2147483646 h 639"/>
              <a:gd name="T62" fmla="*/ 2147483646 w 931"/>
              <a:gd name="T63" fmla="*/ 2147483646 h 639"/>
              <a:gd name="T64" fmla="*/ 2147483646 w 931"/>
              <a:gd name="T65" fmla="*/ 2147483646 h 639"/>
              <a:gd name="T66" fmla="*/ 2147483646 w 931"/>
              <a:gd name="T67" fmla="*/ 2147483646 h 639"/>
              <a:gd name="T68" fmla="*/ 2147483646 w 931"/>
              <a:gd name="T69" fmla="*/ 2147483646 h 639"/>
              <a:gd name="T70" fmla="*/ 2147483646 w 931"/>
              <a:gd name="T71" fmla="*/ 2147483646 h 639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w 931"/>
              <a:gd name="T109" fmla="*/ 0 h 639"/>
              <a:gd name="T110" fmla="*/ 931 w 931"/>
              <a:gd name="T111" fmla="*/ 639 h 639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T108" t="T109" r="T110" b="T111"/>
            <a:pathLst>
              <a:path w="931" h="639" extrusionOk="0">
                <a:moveTo>
                  <a:pt x="0" y="73"/>
                </a:moveTo>
                <a:cubicBezTo>
                  <a:pt x="22" y="109"/>
                  <a:pt x="31" y="139"/>
                  <a:pt x="34" y="182"/>
                </a:cubicBezTo>
                <a:cubicBezTo>
                  <a:pt x="38" y="245"/>
                  <a:pt x="36" y="307"/>
                  <a:pt x="37" y="370"/>
                </a:cubicBezTo>
                <a:cubicBezTo>
                  <a:pt x="38" y="431"/>
                  <a:pt x="41" y="488"/>
                  <a:pt x="57" y="547"/>
                </a:cubicBezTo>
                <a:cubicBezTo>
                  <a:pt x="64" y="570"/>
                  <a:pt x="67" y="578"/>
                  <a:pt x="77" y="591"/>
                </a:cubicBezTo>
              </a:path>
              <a:path w="931" h="639" extrusionOk="0">
                <a:moveTo>
                  <a:pt x="60" y="40"/>
                </a:moveTo>
                <a:cubicBezTo>
                  <a:pt x="83" y="44"/>
                  <a:pt x="105" y="46"/>
                  <a:pt x="129" y="47"/>
                </a:cubicBezTo>
                <a:cubicBezTo>
                  <a:pt x="199" y="50"/>
                  <a:pt x="269" y="43"/>
                  <a:pt x="339" y="39"/>
                </a:cubicBezTo>
                <a:cubicBezTo>
                  <a:pt x="411" y="35"/>
                  <a:pt x="483" y="33"/>
                  <a:pt x="555" y="30"/>
                </a:cubicBezTo>
                <a:cubicBezTo>
                  <a:pt x="639" y="27"/>
                  <a:pt x="723" y="24"/>
                  <a:pt x="807" y="21"/>
                </a:cubicBezTo>
                <a:cubicBezTo>
                  <a:pt x="848" y="19"/>
                  <a:pt x="897" y="11"/>
                  <a:pt x="930" y="36"/>
                </a:cubicBezTo>
              </a:path>
              <a:path w="931" h="639" extrusionOk="0">
                <a:moveTo>
                  <a:pt x="824" y="0"/>
                </a:moveTo>
                <a:cubicBezTo>
                  <a:pt x="838" y="10"/>
                  <a:pt x="846" y="5"/>
                  <a:pt x="849" y="28"/>
                </a:cubicBezTo>
                <a:cubicBezTo>
                  <a:pt x="854" y="61"/>
                  <a:pt x="847" y="101"/>
                  <a:pt x="843" y="134"/>
                </a:cubicBezTo>
                <a:cubicBezTo>
                  <a:pt x="835" y="199"/>
                  <a:pt x="830" y="264"/>
                  <a:pt x="837" y="330"/>
                </a:cubicBezTo>
                <a:cubicBezTo>
                  <a:pt x="841" y="373"/>
                  <a:pt x="851" y="416"/>
                  <a:pt x="860" y="459"/>
                </a:cubicBezTo>
                <a:cubicBezTo>
                  <a:pt x="867" y="491"/>
                  <a:pt x="868" y="521"/>
                  <a:pt x="868" y="553"/>
                </a:cubicBezTo>
                <a:cubicBezTo>
                  <a:pt x="869" y="573"/>
                  <a:pt x="870" y="579"/>
                  <a:pt x="863" y="590"/>
                </a:cubicBezTo>
              </a:path>
              <a:path w="931" h="639" extrusionOk="0">
                <a:moveTo>
                  <a:pt x="873" y="617"/>
                </a:moveTo>
                <a:cubicBezTo>
                  <a:pt x="850" y="619"/>
                  <a:pt x="827" y="620"/>
                  <a:pt x="804" y="620"/>
                </a:cubicBezTo>
                <a:cubicBezTo>
                  <a:pt x="748" y="620"/>
                  <a:pt x="693" y="622"/>
                  <a:pt x="637" y="624"/>
                </a:cubicBezTo>
                <a:cubicBezTo>
                  <a:pt x="554" y="626"/>
                  <a:pt x="471" y="627"/>
                  <a:pt x="388" y="630"/>
                </a:cubicBezTo>
                <a:cubicBezTo>
                  <a:pt x="310" y="633"/>
                  <a:pt x="231" y="634"/>
                  <a:pt x="153" y="636"/>
                </a:cubicBezTo>
                <a:cubicBezTo>
                  <a:pt x="133" y="636"/>
                  <a:pt x="64" y="648"/>
                  <a:pt x="46" y="636"/>
                </a:cubicBezTo>
                <a:cubicBezTo>
                  <a:pt x="51" y="634"/>
                  <a:pt x="55" y="631"/>
                  <a:pt x="60" y="629"/>
                </a:cubicBezTo>
              </a:path>
              <a:path w="931" h="639" extrusionOk="0">
                <a:moveTo>
                  <a:pt x="90" y="253"/>
                </a:moveTo>
                <a:cubicBezTo>
                  <a:pt x="112" y="254"/>
                  <a:pt x="135" y="253"/>
                  <a:pt x="159" y="252"/>
                </a:cubicBezTo>
                <a:cubicBezTo>
                  <a:pt x="215" y="249"/>
                  <a:pt x="272" y="243"/>
                  <a:pt x="328" y="238"/>
                </a:cubicBezTo>
                <a:cubicBezTo>
                  <a:pt x="404" y="231"/>
                  <a:pt x="481" y="230"/>
                  <a:pt x="558" y="225"/>
                </a:cubicBezTo>
                <a:cubicBezTo>
                  <a:pt x="647" y="220"/>
                  <a:pt x="737" y="213"/>
                  <a:pt x="826" y="213"/>
                </a:cubicBezTo>
                <a:cubicBezTo>
                  <a:pt x="862" y="215"/>
                  <a:pt x="870" y="217"/>
                  <a:pt x="892" y="210"/>
                </a:cubicBezTo>
              </a:path>
              <a:path w="931" h="639" extrusionOk="0">
                <a:moveTo>
                  <a:pt x="277" y="266"/>
                </a:moveTo>
                <a:cubicBezTo>
                  <a:pt x="282" y="280"/>
                  <a:pt x="286" y="294"/>
                  <a:pt x="286" y="309"/>
                </a:cubicBezTo>
                <a:cubicBezTo>
                  <a:pt x="285" y="338"/>
                  <a:pt x="285" y="368"/>
                  <a:pt x="285" y="397"/>
                </a:cubicBezTo>
                <a:cubicBezTo>
                  <a:pt x="285" y="431"/>
                  <a:pt x="288" y="463"/>
                  <a:pt x="295" y="496"/>
                </a:cubicBezTo>
                <a:cubicBezTo>
                  <a:pt x="299" y="513"/>
                  <a:pt x="306" y="526"/>
                  <a:pt x="315" y="541"/>
                </a:cubicBezTo>
              </a:path>
            </a:pathLst>
          </a:custGeom>
          <a:noFill/>
          <a:ln w="19050" cap="rnd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6436" name="Text Box 98"/>
          <p:cNvSpPr txBox="1">
            <a:spLocks noChangeArrowheads="1"/>
          </p:cNvSpPr>
          <p:nvPr/>
        </p:nvSpPr>
        <p:spPr bwMode="auto">
          <a:xfrm>
            <a:off x="5715000" y="441325"/>
            <a:ext cx="118745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600">
                <a:latin typeface="Felt Tip Roman" panose="02000400000000000000" pitchFamily="2" charset="0"/>
              </a:rPr>
              <a:t>Bus. Critical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15">
            <p14:nvContentPartPr>
              <p14:cNvPr id="169061" name="Ink 101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533400" y="1143000"/>
              <a:ext cx="457200" cy="423863"/>
            </p14:xfrm>
          </p:contentPart>
        </mc:Choice>
        <mc:Fallback xmlns="">
          <p:pic>
            <p:nvPicPr>
              <p:cNvPr id="169061" name="Ink 101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16"/>
              <a:stretch>
                <a:fillRect/>
              </a:stretch>
            </p:blipFill>
            <p:spPr>
              <a:xfrm>
                <a:off x="524760" y="1133277"/>
                <a:ext cx="476640" cy="444030"/>
              </a:xfrm>
              <a:prstGeom prst="rect">
                <a:avLst/>
              </a:prstGeom>
            </p:spPr>
          </p:pic>
        </mc:Fallback>
      </mc:AlternateContent>
      <p:sp>
        <p:nvSpPr>
          <p:cNvPr id="16438" name="Text Box 102"/>
          <p:cNvSpPr txBox="1">
            <a:spLocks noChangeArrowheads="1"/>
          </p:cNvSpPr>
          <p:nvPr/>
        </p:nvSpPr>
        <p:spPr bwMode="auto">
          <a:xfrm>
            <a:off x="365125" y="1447800"/>
            <a:ext cx="6477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600">
                <a:solidFill>
                  <a:srgbClr val="FF0000"/>
                </a:solidFill>
                <a:latin typeface="Felt Tip Roman" panose="02000400000000000000" pitchFamily="2" charset="0"/>
              </a:rPr>
              <a:t>Cloud</a:t>
            </a:r>
          </a:p>
        </p:txBody>
      </p:sp>
      <p:sp>
        <p:nvSpPr>
          <p:cNvPr id="16439" name="Text Box 103"/>
          <p:cNvSpPr txBox="1">
            <a:spLocks noChangeArrowheads="1"/>
          </p:cNvSpPr>
          <p:nvPr/>
        </p:nvSpPr>
        <p:spPr bwMode="auto">
          <a:xfrm>
            <a:off x="541338" y="685800"/>
            <a:ext cx="88265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600">
                <a:latin typeface="Felt Tip Roman" panose="02000400000000000000" pitchFamily="2" charset="0"/>
              </a:rPr>
              <a:t>OLTP-DB</a:t>
            </a:r>
          </a:p>
        </p:txBody>
      </p:sp>
      <p:grpSp>
        <p:nvGrpSpPr>
          <p:cNvPr id="16440" name="Group 128"/>
          <p:cNvGrpSpPr>
            <a:grpSpLocks/>
          </p:cNvGrpSpPr>
          <p:nvPr/>
        </p:nvGrpSpPr>
        <p:grpSpPr bwMode="auto">
          <a:xfrm>
            <a:off x="1600200" y="1143000"/>
            <a:ext cx="457200" cy="303213"/>
            <a:chOff x="2039938" y="2736850"/>
            <a:chExt cx="849312" cy="760413"/>
          </a:xfrm>
        </p:grpSpPr>
        <p:grpSp>
          <p:nvGrpSpPr>
            <p:cNvPr id="16493" name="Group 351"/>
            <p:cNvGrpSpPr>
              <a:grpSpLocks/>
            </p:cNvGrpSpPr>
            <p:nvPr/>
          </p:nvGrpSpPr>
          <p:grpSpPr bwMode="auto">
            <a:xfrm>
              <a:off x="2039938" y="2736850"/>
              <a:ext cx="849312" cy="760413"/>
              <a:chOff x="2483114" y="3039793"/>
              <a:chExt cx="848719" cy="759629"/>
            </a:xfrm>
          </p:grpSpPr>
          <p:grpSp>
            <p:nvGrpSpPr>
              <p:cNvPr id="16495" name="Group 23"/>
              <p:cNvGrpSpPr>
                <a:grpSpLocks/>
              </p:cNvGrpSpPr>
              <p:nvPr/>
            </p:nvGrpSpPr>
            <p:grpSpPr bwMode="auto">
              <a:xfrm>
                <a:off x="2483100" y="3039791"/>
                <a:ext cx="848718" cy="759629"/>
                <a:chOff x="4764" y="3523"/>
                <a:chExt cx="338" cy="346"/>
              </a:xfrm>
            </p:grpSpPr>
            <p:sp>
              <p:nvSpPr>
                <p:cNvPr id="16499" name="Ink 24"/>
                <p:cNvSpPr>
                  <a:spLocks noRot="1" noChangeAspect="1" noEditPoints="1" noChangeArrowheads="1" noChangeShapeType="1" noTextEdit="1"/>
                </p:cNvSpPr>
                <p:nvPr/>
              </p:nvSpPr>
              <p:spPr bwMode="auto">
                <a:xfrm>
                  <a:off x="4764" y="3565"/>
                  <a:ext cx="18" cy="278"/>
                </a:xfrm>
                <a:custGeom>
                  <a:avLst/>
                  <a:gdLst>
                    <a:gd name="T0" fmla="*/ 0 w 81"/>
                    <a:gd name="T1" fmla="*/ 0 h 1226"/>
                    <a:gd name="T2" fmla="*/ 0 w 81"/>
                    <a:gd name="T3" fmla="*/ 0 h 1226"/>
                    <a:gd name="T4" fmla="*/ 0 w 81"/>
                    <a:gd name="T5" fmla="*/ 0 h 1226"/>
                    <a:gd name="T6" fmla="*/ 0 w 81"/>
                    <a:gd name="T7" fmla="*/ 0 h 1226"/>
                    <a:gd name="T8" fmla="*/ 0 w 81"/>
                    <a:gd name="T9" fmla="*/ 0 h 1226"/>
                    <a:gd name="T10" fmla="*/ 0 w 81"/>
                    <a:gd name="T11" fmla="*/ 0 h 1226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81"/>
                    <a:gd name="T19" fmla="*/ 0 h 1226"/>
                    <a:gd name="T20" fmla="*/ 81 w 81"/>
                    <a:gd name="T21" fmla="*/ 1226 h 1226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81" h="1226" extrusionOk="0">
                      <a:moveTo>
                        <a:pt x="0" y="0"/>
                      </a:moveTo>
                      <a:cubicBezTo>
                        <a:pt x="1" y="42"/>
                        <a:pt x="4" y="83"/>
                        <a:pt x="5" y="125"/>
                      </a:cubicBezTo>
                      <a:cubicBezTo>
                        <a:pt x="8" y="277"/>
                        <a:pt x="3" y="429"/>
                        <a:pt x="3" y="581"/>
                      </a:cubicBezTo>
                      <a:cubicBezTo>
                        <a:pt x="3" y="716"/>
                        <a:pt x="6" y="852"/>
                        <a:pt x="17" y="986"/>
                      </a:cubicBezTo>
                      <a:cubicBezTo>
                        <a:pt x="22" y="1047"/>
                        <a:pt x="24" y="1144"/>
                        <a:pt x="57" y="1199"/>
                      </a:cubicBezTo>
                      <a:cubicBezTo>
                        <a:pt x="65" y="1208"/>
                        <a:pt x="72" y="1216"/>
                        <a:pt x="80" y="1225"/>
                      </a:cubicBezTo>
                    </a:path>
                  </a:pathLst>
                </a:custGeom>
                <a:noFill/>
                <a:ln w="19050" cap="rnd">
                  <a:solidFill>
                    <a:srgbClr val="FF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6500" name="Ink 25"/>
                <p:cNvSpPr>
                  <a:spLocks noRot="1" noChangeAspect="1" noEditPoints="1" noChangeArrowheads="1" noChangeShapeType="1" noTextEdit="1"/>
                </p:cNvSpPr>
                <p:nvPr/>
              </p:nvSpPr>
              <p:spPr bwMode="auto">
                <a:xfrm>
                  <a:off x="4765" y="3524"/>
                  <a:ext cx="316" cy="28"/>
                </a:xfrm>
                <a:custGeom>
                  <a:avLst/>
                  <a:gdLst>
                    <a:gd name="T0" fmla="*/ 0 w 1393"/>
                    <a:gd name="T1" fmla="*/ 0 h 125"/>
                    <a:gd name="T2" fmla="*/ 0 w 1393"/>
                    <a:gd name="T3" fmla="*/ 0 h 125"/>
                    <a:gd name="T4" fmla="*/ 0 w 1393"/>
                    <a:gd name="T5" fmla="*/ 0 h 125"/>
                    <a:gd name="T6" fmla="*/ 0 w 1393"/>
                    <a:gd name="T7" fmla="*/ 0 h 125"/>
                    <a:gd name="T8" fmla="*/ 0 w 1393"/>
                    <a:gd name="T9" fmla="*/ 0 h 125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393"/>
                    <a:gd name="T16" fmla="*/ 0 h 125"/>
                    <a:gd name="T17" fmla="*/ 1393 w 1393"/>
                    <a:gd name="T18" fmla="*/ 125 h 125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393" h="125" extrusionOk="0">
                      <a:moveTo>
                        <a:pt x="0" y="121"/>
                      </a:moveTo>
                      <a:cubicBezTo>
                        <a:pt x="66" y="123"/>
                        <a:pt x="125" y="116"/>
                        <a:pt x="190" y="107"/>
                      </a:cubicBezTo>
                      <a:cubicBezTo>
                        <a:pt x="319" y="90"/>
                        <a:pt x="447" y="72"/>
                        <a:pt x="575" y="53"/>
                      </a:cubicBezTo>
                      <a:cubicBezTo>
                        <a:pt x="745" y="28"/>
                        <a:pt x="910" y="13"/>
                        <a:pt x="1081" y="6"/>
                      </a:cubicBezTo>
                      <a:cubicBezTo>
                        <a:pt x="1186" y="2"/>
                        <a:pt x="1287" y="9"/>
                        <a:pt x="1392" y="13"/>
                      </a:cubicBezTo>
                    </a:path>
                  </a:pathLst>
                </a:custGeom>
                <a:noFill/>
                <a:ln w="19050" cap="rnd">
                  <a:solidFill>
                    <a:srgbClr val="FF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6501" name="Ink 26"/>
                <p:cNvSpPr>
                  <a:spLocks noRot="1" noChangeAspect="1" noEditPoints="1" noChangeArrowheads="1" noChangeShapeType="1" noTextEdit="1"/>
                </p:cNvSpPr>
                <p:nvPr/>
              </p:nvSpPr>
              <p:spPr bwMode="auto">
                <a:xfrm>
                  <a:off x="5090" y="3523"/>
                  <a:ext cx="12" cy="283"/>
                </a:xfrm>
                <a:custGeom>
                  <a:avLst/>
                  <a:gdLst>
                    <a:gd name="T0" fmla="*/ 0 w 53"/>
                    <a:gd name="T1" fmla="*/ 0 h 1248"/>
                    <a:gd name="T2" fmla="*/ 0 w 53"/>
                    <a:gd name="T3" fmla="*/ 0 h 1248"/>
                    <a:gd name="T4" fmla="*/ 0 w 53"/>
                    <a:gd name="T5" fmla="*/ 0 h 1248"/>
                    <a:gd name="T6" fmla="*/ 0 w 53"/>
                    <a:gd name="T7" fmla="*/ 0 h 1248"/>
                    <a:gd name="T8" fmla="*/ 0 w 53"/>
                    <a:gd name="T9" fmla="*/ 0 h 1248"/>
                    <a:gd name="T10" fmla="*/ 0 w 53"/>
                    <a:gd name="T11" fmla="*/ 0 h 1248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53"/>
                    <a:gd name="T19" fmla="*/ 0 h 1248"/>
                    <a:gd name="T20" fmla="*/ 53 w 53"/>
                    <a:gd name="T21" fmla="*/ 1248 h 1248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53" h="1248" extrusionOk="0">
                      <a:moveTo>
                        <a:pt x="38" y="0"/>
                      </a:moveTo>
                      <a:cubicBezTo>
                        <a:pt x="28" y="37"/>
                        <a:pt x="18" y="75"/>
                        <a:pt x="14" y="114"/>
                      </a:cubicBezTo>
                      <a:cubicBezTo>
                        <a:pt x="5" y="217"/>
                        <a:pt x="1" y="321"/>
                        <a:pt x="0" y="425"/>
                      </a:cubicBezTo>
                      <a:cubicBezTo>
                        <a:pt x="-1" y="563"/>
                        <a:pt x="10" y="700"/>
                        <a:pt x="17" y="838"/>
                      </a:cubicBezTo>
                      <a:cubicBezTo>
                        <a:pt x="22" y="941"/>
                        <a:pt x="26" y="1046"/>
                        <a:pt x="41" y="1148"/>
                      </a:cubicBezTo>
                      <a:cubicBezTo>
                        <a:pt x="51" y="1201"/>
                        <a:pt x="55" y="1214"/>
                        <a:pt x="46" y="1247"/>
                      </a:cubicBezTo>
                    </a:path>
                  </a:pathLst>
                </a:custGeom>
                <a:noFill/>
                <a:ln w="19050" cap="rnd">
                  <a:solidFill>
                    <a:srgbClr val="FF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6502" name="Ink 27"/>
                <p:cNvSpPr>
                  <a:spLocks noRot="1" noChangeAspect="1" noEditPoints="1" noChangeArrowheads="1" noChangeShapeType="1" noTextEdit="1"/>
                </p:cNvSpPr>
                <p:nvPr/>
              </p:nvSpPr>
              <p:spPr bwMode="auto">
                <a:xfrm>
                  <a:off x="4812" y="3825"/>
                  <a:ext cx="268" cy="44"/>
                </a:xfrm>
                <a:custGeom>
                  <a:avLst/>
                  <a:gdLst>
                    <a:gd name="T0" fmla="*/ 0 w 1182"/>
                    <a:gd name="T1" fmla="*/ 0 h 194"/>
                    <a:gd name="T2" fmla="*/ 0 w 1182"/>
                    <a:gd name="T3" fmla="*/ 0 h 194"/>
                    <a:gd name="T4" fmla="*/ 0 w 1182"/>
                    <a:gd name="T5" fmla="*/ 0 h 194"/>
                    <a:gd name="T6" fmla="*/ 0 w 1182"/>
                    <a:gd name="T7" fmla="*/ 0 h 194"/>
                    <a:gd name="T8" fmla="*/ 0 w 1182"/>
                    <a:gd name="T9" fmla="*/ 0 h 194"/>
                    <a:gd name="T10" fmla="*/ 0 w 1182"/>
                    <a:gd name="T11" fmla="*/ 0 h 194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1182"/>
                    <a:gd name="T19" fmla="*/ 0 h 194"/>
                    <a:gd name="T20" fmla="*/ 1182 w 1182"/>
                    <a:gd name="T21" fmla="*/ 194 h 194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1182" h="194" extrusionOk="0">
                      <a:moveTo>
                        <a:pt x="27" y="193"/>
                      </a:moveTo>
                      <a:cubicBezTo>
                        <a:pt x="14" y="187"/>
                        <a:pt x="10" y="185"/>
                        <a:pt x="0" y="190"/>
                      </a:cubicBezTo>
                      <a:cubicBezTo>
                        <a:pt x="30" y="180"/>
                        <a:pt x="60" y="171"/>
                        <a:pt x="90" y="162"/>
                      </a:cubicBezTo>
                      <a:cubicBezTo>
                        <a:pt x="175" y="136"/>
                        <a:pt x="258" y="107"/>
                        <a:pt x="345" y="89"/>
                      </a:cubicBezTo>
                      <a:cubicBezTo>
                        <a:pt x="488" y="59"/>
                        <a:pt x="631" y="40"/>
                        <a:pt x="776" y="24"/>
                      </a:cubicBezTo>
                      <a:cubicBezTo>
                        <a:pt x="911" y="9"/>
                        <a:pt x="1046" y="5"/>
                        <a:pt x="1181" y="0"/>
                      </a:cubicBezTo>
                    </a:path>
                  </a:pathLst>
                </a:custGeom>
                <a:noFill/>
                <a:ln w="19050" cap="rnd">
                  <a:solidFill>
                    <a:srgbClr val="FF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6503" name="Ink 28"/>
                <p:cNvSpPr>
                  <a:spLocks noRot="1" noChangeAspect="1" noEditPoints="1" noChangeArrowheads="1" noChangeShapeType="1" noTextEdit="1"/>
                </p:cNvSpPr>
                <p:nvPr/>
              </p:nvSpPr>
              <p:spPr bwMode="auto">
                <a:xfrm>
                  <a:off x="4833" y="3552"/>
                  <a:ext cx="24" cy="283"/>
                </a:xfrm>
                <a:custGeom>
                  <a:avLst/>
                  <a:gdLst>
                    <a:gd name="T0" fmla="*/ 0 w 107"/>
                    <a:gd name="T1" fmla="*/ 0 h 1250"/>
                    <a:gd name="T2" fmla="*/ 0 w 107"/>
                    <a:gd name="T3" fmla="*/ 0 h 1250"/>
                    <a:gd name="T4" fmla="*/ 0 w 107"/>
                    <a:gd name="T5" fmla="*/ 0 h 1250"/>
                    <a:gd name="T6" fmla="*/ 0 w 107"/>
                    <a:gd name="T7" fmla="*/ 0 h 1250"/>
                    <a:gd name="T8" fmla="*/ 0 w 107"/>
                    <a:gd name="T9" fmla="*/ 0 h 1250"/>
                    <a:gd name="T10" fmla="*/ 0 w 107"/>
                    <a:gd name="T11" fmla="*/ 0 h 1250"/>
                    <a:gd name="T12" fmla="*/ 0 w 107"/>
                    <a:gd name="T13" fmla="*/ 0 h 1250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w 107"/>
                    <a:gd name="T22" fmla="*/ 0 h 1250"/>
                    <a:gd name="T23" fmla="*/ 107 w 107"/>
                    <a:gd name="T24" fmla="*/ 1250 h 1250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T21" t="T22" r="T23" b="T24"/>
                  <a:pathLst>
                    <a:path w="107" h="1250" extrusionOk="0">
                      <a:moveTo>
                        <a:pt x="0" y="31"/>
                      </a:moveTo>
                      <a:cubicBezTo>
                        <a:pt x="6" y="16"/>
                        <a:pt x="9" y="11"/>
                        <a:pt x="11" y="0"/>
                      </a:cubicBezTo>
                      <a:cubicBezTo>
                        <a:pt x="9" y="33"/>
                        <a:pt x="5" y="65"/>
                        <a:pt x="6" y="98"/>
                      </a:cubicBezTo>
                      <a:cubicBezTo>
                        <a:pt x="8" y="201"/>
                        <a:pt x="12" y="304"/>
                        <a:pt x="18" y="407"/>
                      </a:cubicBezTo>
                      <a:cubicBezTo>
                        <a:pt x="26" y="550"/>
                        <a:pt x="35" y="693"/>
                        <a:pt x="47" y="836"/>
                      </a:cubicBezTo>
                      <a:cubicBezTo>
                        <a:pt x="56" y="936"/>
                        <a:pt x="64" y="1038"/>
                        <a:pt x="78" y="1138"/>
                      </a:cubicBezTo>
                      <a:cubicBezTo>
                        <a:pt x="84" y="1179"/>
                        <a:pt x="92" y="1213"/>
                        <a:pt x="106" y="1249"/>
                      </a:cubicBezTo>
                    </a:path>
                  </a:pathLst>
                </a:custGeom>
                <a:noFill/>
                <a:ln w="19050" cap="rnd">
                  <a:solidFill>
                    <a:srgbClr val="FF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6504" name="Ink 29"/>
                <p:cNvSpPr>
                  <a:spLocks noRot="1" noChangeAspect="1" noEditPoints="1" noChangeArrowheads="1" noChangeShapeType="1" noTextEdit="1"/>
                </p:cNvSpPr>
                <p:nvPr/>
              </p:nvSpPr>
              <p:spPr bwMode="auto">
                <a:xfrm>
                  <a:off x="4885" y="3534"/>
                  <a:ext cx="42" cy="250"/>
                </a:xfrm>
                <a:custGeom>
                  <a:avLst/>
                  <a:gdLst>
                    <a:gd name="T0" fmla="*/ 0 w 185"/>
                    <a:gd name="T1" fmla="*/ 0 h 1104"/>
                    <a:gd name="T2" fmla="*/ 0 w 185"/>
                    <a:gd name="T3" fmla="*/ 0 h 1104"/>
                    <a:gd name="T4" fmla="*/ 0 w 185"/>
                    <a:gd name="T5" fmla="*/ 0 h 1104"/>
                    <a:gd name="T6" fmla="*/ 0 w 185"/>
                    <a:gd name="T7" fmla="*/ 0 h 1104"/>
                    <a:gd name="T8" fmla="*/ 0 w 185"/>
                    <a:gd name="T9" fmla="*/ 0 h 1104"/>
                    <a:gd name="T10" fmla="*/ 0 w 185"/>
                    <a:gd name="T11" fmla="*/ 0 h 1104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185"/>
                    <a:gd name="T19" fmla="*/ 0 h 1104"/>
                    <a:gd name="T20" fmla="*/ 185 w 185"/>
                    <a:gd name="T21" fmla="*/ 1104 h 1104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185" h="1104" extrusionOk="0">
                      <a:moveTo>
                        <a:pt x="0" y="0"/>
                      </a:moveTo>
                      <a:cubicBezTo>
                        <a:pt x="18" y="47"/>
                        <a:pt x="25" y="94"/>
                        <a:pt x="31" y="144"/>
                      </a:cubicBezTo>
                      <a:cubicBezTo>
                        <a:pt x="42" y="245"/>
                        <a:pt x="51" y="347"/>
                        <a:pt x="61" y="448"/>
                      </a:cubicBezTo>
                      <a:cubicBezTo>
                        <a:pt x="72" y="556"/>
                        <a:pt x="89" y="663"/>
                        <a:pt x="103" y="770"/>
                      </a:cubicBezTo>
                      <a:cubicBezTo>
                        <a:pt x="114" y="850"/>
                        <a:pt x="129" y="928"/>
                        <a:pt x="149" y="1006"/>
                      </a:cubicBezTo>
                      <a:cubicBezTo>
                        <a:pt x="160" y="1048"/>
                        <a:pt x="163" y="1069"/>
                        <a:pt x="184" y="1103"/>
                      </a:cubicBezTo>
                    </a:path>
                  </a:pathLst>
                </a:custGeom>
                <a:noFill/>
                <a:ln w="19050" cap="rnd">
                  <a:solidFill>
                    <a:srgbClr val="FF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6505" name="Ink 30"/>
                <p:cNvSpPr>
                  <a:spLocks noRot="1" noChangeAspect="1" noEditPoints="1" noChangeArrowheads="1" noChangeShapeType="1" noTextEdit="1"/>
                </p:cNvSpPr>
                <p:nvPr/>
              </p:nvSpPr>
              <p:spPr bwMode="auto">
                <a:xfrm>
                  <a:off x="4974" y="3542"/>
                  <a:ext cx="46" cy="268"/>
                </a:xfrm>
                <a:custGeom>
                  <a:avLst/>
                  <a:gdLst>
                    <a:gd name="T0" fmla="*/ 0 w 204"/>
                    <a:gd name="T1" fmla="*/ 0 h 1181"/>
                    <a:gd name="T2" fmla="*/ 0 w 204"/>
                    <a:gd name="T3" fmla="*/ 0 h 1181"/>
                    <a:gd name="T4" fmla="*/ 0 w 204"/>
                    <a:gd name="T5" fmla="*/ 0 h 1181"/>
                    <a:gd name="T6" fmla="*/ 0 w 204"/>
                    <a:gd name="T7" fmla="*/ 0 h 1181"/>
                    <a:gd name="T8" fmla="*/ 0 w 204"/>
                    <a:gd name="T9" fmla="*/ 0 h 1181"/>
                    <a:gd name="T10" fmla="*/ 0 w 204"/>
                    <a:gd name="T11" fmla="*/ 0 h 1181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204"/>
                    <a:gd name="T19" fmla="*/ 0 h 1181"/>
                    <a:gd name="T20" fmla="*/ 204 w 204"/>
                    <a:gd name="T21" fmla="*/ 1181 h 1181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204" h="1181" extrusionOk="0">
                      <a:moveTo>
                        <a:pt x="26" y="0"/>
                      </a:moveTo>
                      <a:cubicBezTo>
                        <a:pt x="17" y="62"/>
                        <a:pt x="5" y="122"/>
                        <a:pt x="2" y="189"/>
                      </a:cubicBezTo>
                      <a:cubicBezTo>
                        <a:pt x="-4" y="307"/>
                        <a:pt x="2" y="422"/>
                        <a:pt x="12" y="540"/>
                      </a:cubicBezTo>
                      <a:cubicBezTo>
                        <a:pt x="22" y="661"/>
                        <a:pt x="41" y="780"/>
                        <a:pt x="65" y="899"/>
                      </a:cubicBezTo>
                      <a:cubicBezTo>
                        <a:pt x="81" y="976"/>
                        <a:pt x="97" y="1056"/>
                        <a:pt x="129" y="1128"/>
                      </a:cubicBezTo>
                      <a:cubicBezTo>
                        <a:pt x="156" y="1188"/>
                        <a:pt x="175" y="1190"/>
                        <a:pt x="203" y="1137"/>
                      </a:cubicBezTo>
                    </a:path>
                  </a:pathLst>
                </a:custGeom>
                <a:noFill/>
                <a:ln w="19050" cap="rnd">
                  <a:solidFill>
                    <a:srgbClr val="FF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6506" name="Ink 31"/>
                <p:cNvSpPr>
                  <a:spLocks noRot="1" noChangeAspect="1" noEditPoints="1" noChangeArrowheads="1" noChangeShapeType="1" noTextEdit="1"/>
                </p:cNvSpPr>
                <p:nvPr/>
              </p:nvSpPr>
              <p:spPr bwMode="auto">
                <a:xfrm>
                  <a:off x="5059" y="3531"/>
                  <a:ext cx="21" cy="248"/>
                </a:xfrm>
                <a:custGeom>
                  <a:avLst/>
                  <a:gdLst>
                    <a:gd name="T0" fmla="*/ 0 w 93"/>
                    <a:gd name="T1" fmla="*/ 0 h 1093"/>
                    <a:gd name="T2" fmla="*/ 0 w 93"/>
                    <a:gd name="T3" fmla="*/ 0 h 1093"/>
                    <a:gd name="T4" fmla="*/ 0 w 93"/>
                    <a:gd name="T5" fmla="*/ 0 h 1093"/>
                    <a:gd name="T6" fmla="*/ 0 w 93"/>
                    <a:gd name="T7" fmla="*/ 0 h 1093"/>
                    <a:gd name="T8" fmla="*/ 0 w 93"/>
                    <a:gd name="T9" fmla="*/ 0 h 1093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93"/>
                    <a:gd name="T16" fmla="*/ 0 h 1093"/>
                    <a:gd name="T17" fmla="*/ 93 w 93"/>
                    <a:gd name="T18" fmla="*/ 1093 h 1093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93" h="1093" extrusionOk="0">
                      <a:moveTo>
                        <a:pt x="14" y="0"/>
                      </a:moveTo>
                      <a:cubicBezTo>
                        <a:pt x="19" y="66"/>
                        <a:pt x="7" y="131"/>
                        <a:pt x="4" y="198"/>
                      </a:cubicBezTo>
                      <a:cubicBezTo>
                        <a:pt x="-2" y="324"/>
                        <a:pt x="-1" y="451"/>
                        <a:pt x="3" y="577"/>
                      </a:cubicBezTo>
                      <a:cubicBezTo>
                        <a:pt x="7" y="695"/>
                        <a:pt x="15" y="814"/>
                        <a:pt x="35" y="930"/>
                      </a:cubicBezTo>
                      <a:cubicBezTo>
                        <a:pt x="45" y="988"/>
                        <a:pt x="61" y="1043"/>
                        <a:pt x="92" y="1092"/>
                      </a:cubicBezTo>
                    </a:path>
                  </a:pathLst>
                </a:custGeom>
                <a:noFill/>
                <a:ln w="19050" cap="rnd">
                  <a:solidFill>
                    <a:srgbClr val="FF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6507" name="Ink 32"/>
                <p:cNvSpPr>
                  <a:spLocks noRot="1" noChangeAspect="1" noEditPoints="1" noChangeArrowheads="1" noChangeShapeType="1" noTextEdit="1"/>
                </p:cNvSpPr>
                <p:nvPr/>
              </p:nvSpPr>
              <p:spPr bwMode="auto">
                <a:xfrm>
                  <a:off x="4768" y="3588"/>
                  <a:ext cx="317" cy="71"/>
                </a:xfrm>
                <a:custGeom>
                  <a:avLst/>
                  <a:gdLst>
                    <a:gd name="T0" fmla="*/ 0 w 1398"/>
                    <a:gd name="T1" fmla="*/ 0 h 314"/>
                    <a:gd name="T2" fmla="*/ 0 w 1398"/>
                    <a:gd name="T3" fmla="*/ 0 h 314"/>
                    <a:gd name="T4" fmla="*/ 0 w 1398"/>
                    <a:gd name="T5" fmla="*/ 0 h 314"/>
                    <a:gd name="T6" fmla="*/ 0 w 1398"/>
                    <a:gd name="T7" fmla="*/ 0 h 314"/>
                    <a:gd name="T8" fmla="*/ 0 w 1398"/>
                    <a:gd name="T9" fmla="*/ 0 h 31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398"/>
                    <a:gd name="T16" fmla="*/ 0 h 314"/>
                    <a:gd name="T17" fmla="*/ 1398 w 1398"/>
                    <a:gd name="T18" fmla="*/ 314 h 31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398" h="314" extrusionOk="0">
                      <a:moveTo>
                        <a:pt x="0" y="313"/>
                      </a:moveTo>
                      <a:cubicBezTo>
                        <a:pt x="56" y="278"/>
                        <a:pt x="121" y="257"/>
                        <a:pt x="183" y="234"/>
                      </a:cubicBezTo>
                      <a:cubicBezTo>
                        <a:pt x="320" y="183"/>
                        <a:pt x="464" y="142"/>
                        <a:pt x="607" y="110"/>
                      </a:cubicBezTo>
                      <a:cubicBezTo>
                        <a:pt x="771" y="73"/>
                        <a:pt x="941" y="38"/>
                        <a:pt x="1109" y="23"/>
                      </a:cubicBezTo>
                      <a:cubicBezTo>
                        <a:pt x="1207" y="14"/>
                        <a:pt x="1299" y="5"/>
                        <a:pt x="1397" y="4"/>
                      </a:cubicBezTo>
                    </a:path>
                  </a:pathLst>
                </a:custGeom>
                <a:noFill/>
                <a:ln w="19050" cap="rnd">
                  <a:solidFill>
                    <a:srgbClr val="FF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6508" name="Ink 33"/>
                <p:cNvSpPr>
                  <a:spLocks noRot="1" noChangeAspect="1" noEditPoints="1" noChangeArrowheads="1" noChangeShapeType="1" noTextEdit="1"/>
                </p:cNvSpPr>
                <p:nvPr/>
              </p:nvSpPr>
              <p:spPr bwMode="auto">
                <a:xfrm>
                  <a:off x="4782" y="3649"/>
                  <a:ext cx="306" cy="83"/>
                </a:xfrm>
                <a:custGeom>
                  <a:avLst/>
                  <a:gdLst>
                    <a:gd name="T0" fmla="*/ 0 w 1349"/>
                    <a:gd name="T1" fmla="*/ 0 h 369"/>
                    <a:gd name="T2" fmla="*/ 0 w 1349"/>
                    <a:gd name="T3" fmla="*/ 0 h 369"/>
                    <a:gd name="T4" fmla="*/ 0 w 1349"/>
                    <a:gd name="T5" fmla="*/ 0 h 369"/>
                    <a:gd name="T6" fmla="*/ 0 w 1349"/>
                    <a:gd name="T7" fmla="*/ 0 h 369"/>
                    <a:gd name="T8" fmla="*/ 0 w 1349"/>
                    <a:gd name="T9" fmla="*/ 0 h 369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349"/>
                    <a:gd name="T16" fmla="*/ 0 h 369"/>
                    <a:gd name="T17" fmla="*/ 1349 w 1349"/>
                    <a:gd name="T18" fmla="*/ 369 h 369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349" h="369" extrusionOk="0">
                      <a:moveTo>
                        <a:pt x="0" y="368"/>
                      </a:moveTo>
                      <a:cubicBezTo>
                        <a:pt x="36" y="346"/>
                        <a:pt x="68" y="328"/>
                        <a:pt x="106" y="310"/>
                      </a:cubicBezTo>
                      <a:cubicBezTo>
                        <a:pt x="180" y="276"/>
                        <a:pt x="255" y="255"/>
                        <a:pt x="333" y="233"/>
                      </a:cubicBezTo>
                      <a:cubicBezTo>
                        <a:pt x="507" y="185"/>
                        <a:pt x="685" y="145"/>
                        <a:pt x="862" y="110"/>
                      </a:cubicBezTo>
                      <a:cubicBezTo>
                        <a:pt x="1025" y="78"/>
                        <a:pt x="1186" y="39"/>
                        <a:pt x="1348" y="0"/>
                      </a:cubicBezTo>
                    </a:path>
                  </a:pathLst>
                </a:custGeom>
                <a:noFill/>
                <a:ln w="19050" cap="rnd">
                  <a:solidFill>
                    <a:srgbClr val="FF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6509" name="Ink 34"/>
                <p:cNvSpPr>
                  <a:spLocks noRot="1" noChangeAspect="1" noEditPoints="1" noChangeArrowheads="1" noChangeShapeType="1" noTextEdit="1"/>
                </p:cNvSpPr>
                <p:nvPr/>
              </p:nvSpPr>
              <p:spPr bwMode="auto">
                <a:xfrm>
                  <a:off x="4803" y="3732"/>
                  <a:ext cx="292" cy="92"/>
                </a:xfrm>
                <a:custGeom>
                  <a:avLst/>
                  <a:gdLst>
                    <a:gd name="T0" fmla="*/ 0 w 1289"/>
                    <a:gd name="T1" fmla="*/ 0 h 406"/>
                    <a:gd name="T2" fmla="*/ 0 w 1289"/>
                    <a:gd name="T3" fmla="*/ 0 h 406"/>
                    <a:gd name="T4" fmla="*/ 0 w 1289"/>
                    <a:gd name="T5" fmla="*/ 0 h 406"/>
                    <a:gd name="T6" fmla="*/ 0 w 1289"/>
                    <a:gd name="T7" fmla="*/ 0 h 406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1289"/>
                    <a:gd name="T13" fmla="*/ 0 h 406"/>
                    <a:gd name="T14" fmla="*/ 1289 w 1289"/>
                    <a:gd name="T15" fmla="*/ 406 h 40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1289" h="406" extrusionOk="0">
                      <a:moveTo>
                        <a:pt x="0" y="405"/>
                      </a:moveTo>
                      <a:cubicBezTo>
                        <a:pt x="104" y="400"/>
                        <a:pt x="196" y="350"/>
                        <a:pt x="291" y="310"/>
                      </a:cubicBezTo>
                      <a:cubicBezTo>
                        <a:pt x="544" y="203"/>
                        <a:pt x="801" y="112"/>
                        <a:pt x="1066" y="43"/>
                      </a:cubicBezTo>
                      <a:cubicBezTo>
                        <a:pt x="1177" y="13"/>
                        <a:pt x="1212" y="3"/>
                        <a:pt x="1288" y="0"/>
                      </a:cubicBezTo>
                    </a:path>
                  </a:pathLst>
                </a:custGeom>
                <a:noFill/>
                <a:ln w="19050" cap="rnd">
                  <a:solidFill>
                    <a:srgbClr val="FF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16496" name="Ink 21"/>
              <p:cNvSpPr>
                <a:spLocks noRot="1" noChangeAspect="1" noEditPoints="1" noChangeArrowheads="1" noChangeShapeType="1" noTextEdit="1"/>
              </p:cNvSpPr>
              <p:nvPr/>
            </p:nvSpPr>
            <p:spPr bwMode="auto">
              <a:xfrm>
                <a:off x="2555905" y="3457156"/>
                <a:ext cx="224433" cy="202094"/>
              </a:xfrm>
              <a:custGeom>
                <a:avLst/>
                <a:gdLst>
                  <a:gd name="T0" fmla="*/ 2147483646 w 15552"/>
                  <a:gd name="T1" fmla="*/ 2147483646 h 13396"/>
                  <a:gd name="T2" fmla="*/ 2147483646 w 15552"/>
                  <a:gd name="T3" fmla="*/ 2147483646 h 13396"/>
                  <a:gd name="T4" fmla="*/ 2147483646 w 15552"/>
                  <a:gd name="T5" fmla="*/ 2147483646 h 13396"/>
                  <a:gd name="T6" fmla="*/ 2147483646 w 15552"/>
                  <a:gd name="T7" fmla="*/ 2147483646 h 13396"/>
                  <a:gd name="T8" fmla="*/ 2147483646 w 15552"/>
                  <a:gd name="T9" fmla="*/ 2147483646 h 13396"/>
                  <a:gd name="T10" fmla="*/ 2147483646 w 15552"/>
                  <a:gd name="T11" fmla="*/ 2147483646 h 13396"/>
                  <a:gd name="T12" fmla="*/ 2147483646 w 15552"/>
                  <a:gd name="T13" fmla="*/ 2147483646 h 13396"/>
                  <a:gd name="T14" fmla="*/ 2147483646 w 15552"/>
                  <a:gd name="T15" fmla="*/ 2147483646 h 13396"/>
                  <a:gd name="T16" fmla="*/ 2147483646 w 15552"/>
                  <a:gd name="T17" fmla="*/ 2147483646 h 13396"/>
                  <a:gd name="T18" fmla="*/ 2147483646 w 15552"/>
                  <a:gd name="T19" fmla="*/ 2147483646 h 13396"/>
                  <a:gd name="T20" fmla="*/ 2147483646 w 15552"/>
                  <a:gd name="T21" fmla="*/ 2147483646 h 13396"/>
                  <a:gd name="T22" fmla="*/ 2147483646 w 15552"/>
                  <a:gd name="T23" fmla="*/ 2147483646 h 13396"/>
                  <a:gd name="T24" fmla="*/ 2147483646 w 15552"/>
                  <a:gd name="T25" fmla="*/ 2147483646 h 1339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15552"/>
                  <a:gd name="T40" fmla="*/ 0 h 13396"/>
                  <a:gd name="T41" fmla="*/ 15552 w 15552"/>
                  <a:gd name="T42" fmla="*/ 13396 h 1339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15552" h="13396" extrusionOk="0">
                    <a:moveTo>
                      <a:pt x="6683" y="53"/>
                    </a:moveTo>
                    <a:cubicBezTo>
                      <a:pt x="6639" y="57"/>
                      <a:pt x="6483" y="31"/>
                      <a:pt x="6397" y="42"/>
                    </a:cubicBezTo>
                    <a:cubicBezTo>
                      <a:pt x="5204" y="191"/>
                      <a:pt x="3994" y="914"/>
                      <a:pt x="3069" y="1643"/>
                    </a:cubicBezTo>
                    <a:cubicBezTo>
                      <a:pt x="2030" y="2462"/>
                      <a:pt x="1185" y="3392"/>
                      <a:pt x="612" y="4593"/>
                    </a:cubicBezTo>
                    <a:cubicBezTo>
                      <a:pt x="-223" y="6343"/>
                      <a:pt x="-306" y="8678"/>
                      <a:pt x="964" y="10251"/>
                    </a:cubicBezTo>
                    <a:cubicBezTo>
                      <a:pt x="1786" y="11268"/>
                      <a:pt x="2955" y="11979"/>
                      <a:pt x="4104" y="12565"/>
                    </a:cubicBezTo>
                    <a:cubicBezTo>
                      <a:pt x="5277" y="13164"/>
                      <a:pt x="6666" y="13394"/>
                      <a:pt x="7977" y="13395"/>
                    </a:cubicBezTo>
                    <a:cubicBezTo>
                      <a:pt x="9818" y="13397"/>
                      <a:pt x="11863" y="12993"/>
                      <a:pt x="13371" y="11880"/>
                    </a:cubicBezTo>
                    <a:cubicBezTo>
                      <a:pt x="14285" y="11205"/>
                      <a:pt x="14980" y="10072"/>
                      <a:pt x="15276" y="8984"/>
                    </a:cubicBezTo>
                    <a:cubicBezTo>
                      <a:pt x="15611" y="7755"/>
                      <a:pt x="15624" y="6486"/>
                      <a:pt x="15264" y="5268"/>
                    </a:cubicBezTo>
                    <a:cubicBezTo>
                      <a:pt x="14847" y="3859"/>
                      <a:pt x="13855" y="2889"/>
                      <a:pt x="12825" y="1898"/>
                    </a:cubicBezTo>
                    <a:cubicBezTo>
                      <a:pt x="11923" y="1030"/>
                      <a:pt x="10685" y="398"/>
                      <a:pt x="9457" y="131"/>
                    </a:cubicBezTo>
                    <a:cubicBezTo>
                      <a:pt x="8155" y="-153"/>
                      <a:pt x="6993" y="33"/>
                      <a:pt x="5810" y="593"/>
                    </a:cubicBezTo>
                  </a:path>
                </a:pathLst>
              </a:custGeom>
              <a:noFill/>
              <a:ln w="19050" cap="rnd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497" name="Ink 21"/>
              <p:cNvSpPr>
                <a:spLocks noRot="1" noChangeAspect="1" noEditPoints="1" noChangeArrowheads="1" noChangeShapeType="1" noTextEdit="1"/>
              </p:cNvSpPr>
              <p:nvPr/>
            </p:nvSpPr>
            <p:spPr bwMode="auto">
              <a:xfrm>
                <a:off x="2865286" y="3483900"/>
                <a:ext cx="110437" cy="99445"/>
              </a:xfrm>
              <a:custGeom>
                <a:avLst/>
                <a:gdLst>
                  <a:gd name="T0" fmla="*/ 2147483646 w 15552"/>
                  <a:gd name="T1" fmla="*/ 2147483646 h 13396"/>
                  <a:gd name="T2" fmla="*/ 2147483646 w 15552"/>
                  <a:gd name="T3" fmla="*/ 2147483646 h 13396"/>
                  <a:gd name="T4" fmla="*/ 2147483646 w 15552"/>
                  <a:gd name="T5" fmla="*/ 2147483646 h 13396"/>
                  <a:gd name="T6" fmla="*/ 2147483646 w 15552"/>
                  <a:gd name="T7" fmla="*/ 2147483646 h 13396"/>
                  <a:gd name="T8" fmla="*/ 2147483646 w 15552"/>
                  <a:gd name="T9" fmla="*/ 2147483646 h 13396"/>
                  <a:gd name="T10" fmla="*/ 2147483646 w 15552"/>
                  <a:gd name="T11" fmla="*/ 2147483646 h 13396"/>
                  <a:gd name="T12" fmla="*/ 2147483646 w 15552"/>
                  <a:gd name="T13" fmla="*/ 2147483646 h 13396"/>
                  <a:gd name="T14" fmla="*/ 2147483646 w 15552"/>
                  <a:gd name="T15" fmla="*/ 2147483646 h 13396"/>
                  <a:gd name="T16" fmla="*/ 2147483646 w 15552"/>
                  <a:gd name="T17" fmla="*/ 2147483646 h 13396"/>
                  <a:gd name="T18" fmla="*/ 2147483646 w 15552"/>
                  <a:gd name="T19" fmla="*/ 2147483646 h 13396"/>
                  <a:gd name="T20" fmla="*/ 2147483646 w 15552"/>
                  <a:gd name="T21" fmla="*/ 2147483646 h 13396"/>
                  <a:gd name="T22" fmla="*/ 2147483646 w 15552"/>
                  <a:gd name="T23" fmla="*/ 2147483646 h 13396"/>
                  <a:gd name="T24" fmla="*/ 2147483646 w 15552"/>
                  <a:gd name="T25" fmla="*/ 2147483646 h 1339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15552"/>
                  <a:gd name="T40" fmla="*/ 0 h 13396"/>
                  <a:gd name="T41" fmla="*/ 15552 w 15552"/>
                  <a:gd name="T42" fmla="*/ 13396 h 1339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15552" h="13396" extrusionOk="0">
                    <a:moveTo>
                      <a:pt x="6683" y="53"/>
                    </a:moveTo>
                    <a:cubicBezTo>
                      <a:pt x="6639" y="57"/>
                      <a:pt x="6483" y="31"/>
                      <a:pt x="6397" y="42"/>
                    </a:cubicBezTo>
                    <a:cubicBezTo>
                      <a:pt x="5204" y="191"/>
                      <a:pt x="3994" y="914"/>
                      <a:pt x="3069" y="1643"/>
                    </a:cubicBezTo>
                    <a:cubicBezTo>
                      <a:pt x="2030" y="2462"/>
                      <a:pt x="1185" y="3392"/>
                      <a:pt x="612" y="4593"/>
                    </a:cubicBezTo>
                    <a:cubicBezTo>
                      <a:pt x="-223" y="6343"/>
                      <a:pt x="-306" y="8678"/>
                      <a:pt x="964" y="10251"/>
                    </a:cubicBezTo>
                    <a:cubicBezTo>
                      <a:pt x="1786" y="11268"/>
                      <a:pt x="2955" y="11979"/>
                      <a:pt x="4104" y="12565"/>
                    </a:cubicBezTo>
                    <a:cubicBezTo>
                      <a:pt x="5277" y="13164"/>
                      <a:pt x="6666" y="13394"/>
                      <a:pt x="7977" y="13395"/>
                    </a:cubicBezTo>
                    <a:cubicBezTo>
                      <a:pt x="9818" y="13397"/>
                      <a:pt x="11863" y="12993"/>
                      <a:pt x="13371" y="11880"/>
                    </a:cubicBezTo>
                    <a:cubicBezTo>
                      <a:pt x="14285" y="11205"/>
                      <a:pt x="14980" y="10072"/>
                      <a:pt x="15276" y="8984"/>
                    </a:cubicBezTo>
                    <a:cubicBezTo>
                      <a:pt x="15611" y="7755"/>
                      <a:pt x="15624" y="6486"/>
                      <a:pt x="15264" y="5268"/>
                    </a:cubicBezTo>
                    <a:cubicBezTo>
                      <a:pt x="14847" y="3859"/>
                      <a:pt x="13855" y="2889"/>
                      <a:pt x="12825" y="1898"/>
                    </a:cubicBezTo>
                    <a:cubicBezTo>
                      <a:pt x="11923" y="1030"/>
                      <a:pt x="10685" y="398"/>
                      <a:pt x="9457" y="131"/>
                    </a:cubicBezTo>
                    <a:cubicBezTo>
                      <a:pt x="8155" y="-153"/>
                      <a:pt x="6993" y="33"/>
                      <a:pt x="5810" y="593"/>
                    </a:cubicBezTo>
                  </a:path>
                </a:pathLst>
              </a:custGeom>
              <a:noFill/>
              <a:ln w="19050" cap="rnd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498" name="Ink 21"/>
              <p:cNvSpPr>
                <a:spLocks noRot="1" noChangeAspect="1" noEditPoints="1" noChangeArrowheads="1" noChangeShapeType="1" noTextEdit="1"/>
              </p:cNvSpPr>
              <p:nvPr/>
            </p:nvSpPr>
            <p:spPr bwMode="auto">
              <a:xfrm>
                <a:off x="2787992" y="3091313"/>
                <a:ext cx="368501" cy="331822"/>
              </a:xfrm>
              <a:custGeom>
                <a:avLst/>
                <a:gdLst>
                  <a:gd name="T0" fmla="*/ 2147483646 w 15552"/>
                  <a:gd name="T1" fmla="*/ 2147483646 h 13396"/>
                  <a:gd name="T2" fmla="*/ 2147483646 w 15552"/>
                  <a:gd name="T3" fmla="*/ 2147483646 h 13396"/>
                  <a:gd name="T4" fmla="*/ 2147483646 w 15552"/>
                  <a:gd name="T5" fmla="*/ 2147483646 h 13396"/>
                  <a:gd name="T6" fmla="*/ 2147483646 w 15552"/>
                  <a:gd name="T7" fmla="*/ 2147483646 h 13396"/>
                  <a:gd name="T8" fmla="*/ 2147483646 w 15552"/>
                  <a:gd name="T9" fmla="*/ 2147483646 h 13396"/>
                  <a:gd name="T10" fmla="*/ 2147483646 w 15552"/>
                  <a:gd name="T11" fmla="*/ 2147483646 h 13396"/>
                  <a:gd name="T12" fmla="*/ 2147483646 w 15552"/>
                  <a:gd name="T13" fmla="*/ 2147483646 h 13396"/>
                  <a:gd name="T14" fmla="*/ 2147483646 w 15552"/>
                  <a:gd name="T15" fmla="*/ 2147483646 h 13396"/>
                  <a:gd name="T16" fmla="*/ 2147483646 w 15552"/>
                  <a:gd name="T17" fmla="*/ 2147483646 h 13396"/>
                  <a:gd name="T18" fmla="*/ 2147483646 w 15552"/>
                  <a:gd name="T19" fmla="*/ 2147483646 h 13396"/>
                  <a:gd name="T20" fmla="*/ 2147483646 w 15552"/>
                  <a:gd name="T21" fmla="*/ 2147483646 h 13396"/>
                  <a:gd name="T22" fmla="*/ 2147483646 w 15552"/>
                  <a:gd name="T23" fmla="*/ 2147483646 h 13396"/>
                  <a:gd name="T24" fmla="*/ 2147483646 w 15552"/>
                  <a:gd name="T25" fmla="*/ 2147483646 h 1339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15552"/>
                  <a:gd name="T40" fmla="*/ 0 h 13396"/>
                  <a:gd name="T41" fmla="*/ 15552 w 15552"/>
                  <a:gd name="T42" fmla="*/ 13396 h 1339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15552" h="13396" extrusionOk="0">
                    <a:moveTo>
                      <a:pt x="6683" y="53"/>
                    </a:moveTo>
                    <a:cubicBezTo>
                      <a:pt x="6639" y="57"/>
                      <a:pt x="6483" y="31"/>
                      <a:pt x="6397" y="42"/>
                    </a:cubicBezTo>
                    <a:cubicBezTo>
                      <a:pt x="5204" y="191"/>
                      <a:pt x="3994" y="914"/>
                      <a:pt x="3069" y="1643"/>
                    </a:cubicBezTo>
                    <a:cubicBezTo>
                      <a:pt x="2030" y="2462"/>
                      <a:pt x="1185" y="3392"/>
                      <a:pt x="612" y="4593"/>
                    </a:cubicBezTo>
                    <a:cubicBezTo>
                      <a:pt x="-223" y="6343"/>
                      <a:pt x="-306" y="8678"/>
                      <a:pt x="964" y="10251"/>
                    </a:cubicBezTo>
                    <a:cubicBezTo>
                      <a:pt x="1786" y="11268"/>
                      <a:pt x="2955" y="11979"/>
                      <a:pt x="4104" y="12565"/>
                    </a:cubicBezTo>
                    <a:cubicBezTo>
                      <a:pt x="5277" y="13164"/>
                      <a:pt x="6666" y="13394"/>
                      <a:pt x="7977" y="13395"/>
                    </a:cubicBezTo>
                    <a:cubicBezTo>
                      <a:pt x="9818" y="13397"/>
                      <a:pt x="11863" y="12993"/>
                      <a:pt x="13371" y="11880"/>
                    </a:cubicBezTo>
                    <a:cubicBezTo>
                      <a:pt x="14285" y="11205"/>
                      <a:pt x="14980" y="10072"/>
                      <a:pt x="15276" y="8984"/>
                    </a:cubicBezTo>
                    <a:cubicBezTo>
                      <a:pt x="15611" y="7755"/>
                      <a:pt x="15624" y="6486"/>
                      <a:pt x="15264" y="5268"/>
                    </a:cubicBezTo>
                    <a:cubicBezTo>
                      <a:pt x="14847" y="3859"/>
                      <a:pt x="13855" y="2889"/>
                      <a:pt x="12825" y="1898"/>
                    </a:cubicBezTo>
                    <a:cubicBezTo>
                      <a:pt x="11923" y="1030"/>
                      <a:pt x="10685" y="398"/>
                      <a:pt x="9457" y="131"/>
                    </a:cubicBezTo>
                    <a:cubicBezTo>
                      <a:pt x="8155" y="-153"/>
                      <a:pt x="6993" y="33"/>
                      <a:pt x="5810" y="593"/>
                    </a:cubicBezTo>
                  </a:path>
                </a:pathLst>
              </a:custGeom>
              <a:noFill/>
              <a:ln w="19050" cap="rnd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16494" name="Comment 106"/>
            <p:cNvSpPr>
              <a:spLocks noRot="1" noChangeAspect="1" noEditPoints="1" noChangeArrowheads="1" noChangeShapeType="1" noTextEdit="1"/>
            </p:cNvSpPr>
            <p:nvPr/>
          </p:nvSpPr>
          <p:spPr bwMode="auto">
            <a:xfrm>
              <a:off x="2663825" y="3213100"/>
              <a:ext cx="157163" cy="166688"/>
            </a:xfrm>
            <a:custGeom>
              <a:avLst/>
              <a:gdLst>
                <a:gd name="T0" fmla="*/ 0 w 593"/>
                <a:gd name="T1" fmla="*/ 0 h 620"/>
                <a:gd name="T2" fmla="*/ 0 w 593"/>
                <a:gd name="T3" fmla="*/ 0 h 620"/>
                <a:gd name="T4" fmla="*/ 0 w 593"/>
                <a:gd name="T5" fmla="*/ 0 h 620"/>
                <a:gd name="T6" fmla="*/ 0 w 593"/>
                <a:gd name="T7" fmla="*/ 0 h 620"/>
                <a:gd name="T8" fmla="*/ 0 w 593"/>
                <a:gd name="T9" fmla="*/ 0 h 620"/>
                <a:gd name="T10" fmla="*/ 0 w 593"/>
                <a:gd name="T11" fmla="*/ 0 h 620"/>
                <a:gd name="T12" fmla="*/ 0 w 593"/>
                <a:gd name="T13" fmla="*/ 0 h 620"/>
                <a:gd name="T14" fmla="*/ 0 w 593"/>
                <a:gd name="T15" fmla="*/ 0 h 620"/>
                <a:gd name="T16" fmla="*/ 0 w 593"/>
                <a:gd name="T17" fmla="*/ 0 h 620"/>
                <a:gd name="T18" fmla="*/ 0 w 593"/>
                <a:gd name="T19" fmla="*/ 0 h 620"/>
                <a:gd name="T20" fmla="*/ 0 w 593"/>
                <a:gd name="T21" fmla="*/ 0 h 620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593"/>
                <a:gd name="T34" fmla="*/ 0 h 620"/>
                <a:gd name="T35" fmla="*/ 593 w 593"/>
                <a:gd name="T36" fmla="*/ 620 h 620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593" h="620" extrusionOk="0">
                  <a:moveTo>
                    <a:pt x="375" y="94"/>
                  </a:moveTo>
                  <a:cubicBezTo>
                    <a:pt x="363" y="63"/>
                    <a:pt x="358" y="52"/>
                    <a:pt x="321" y="45"/>
                  </a:cubicBezTo>
                  <a:cubicBezTo>
                    <a:pt x="290" y="39"/>
                    <a:pt x="260" y="48"/>
                    <a:pt x="232" y="57"/>
                  </a:cubicBezTo>
                  <a:cubicBezTo>
                    <a:pt x="186" y="72"/>
                    <a:pt x="140" y="94"/>
                    <a:pt x="102" y="125"/>
                  </a:cubicBezTo>
                  <a:cubicBezTo>
                    <a:pt x="4" y="204"/>
                    <a:pt x="-29" y="339"/>
                    <a:pt x="28" y="453"/>
                  </a:cubicBezTo>
                  <a:cubicBezTo>
                    <a:pt x="75" y="548"/>
                    <a:pt x="173" y="607"/>
                    <a:pt x="276" y="618"/>
                  </a:cubicBezTo>
                  <a:cubicBezTo>
                    <a:pt x="344" y="625"/>
                    <a:pt x="413" y="597"/>
                    <a:pt x="467" y="558"/>
                  </a:cubicBezTo>
                  <a:cubicBezTo>
                    <a:pt x="566" y="486"/>
                    <a:pt x="616" y="363"/>
                    <a:pt x="583" y="244"/>
                  </a:cubicBezTo>
                  <a:cubicBezTo>
                    <a:pt x="566" y="180"/>
                    <a:pt x="523" y="117"/>
                    <a:pt x="474" y="73"/>
                  </a:cubicBezTo>
                  <a:cubicBezTo>
                    <a:pt x="437" y="40"/>
                    <a:pt x="382" y="11"/>
                    <a:pt x="333" y="0"/>
                  </a:cubicBezTo>
                  <a:cubicBezTo>
                    <a:pt x="314" y="0"/>
                    <a:pt x="308" y="0"/>
                    <a:pt x="295" y="0"/>
                  </a:cubicBezTo>
                </a:path>
              </a:pathLst>
            </a:custGeom>
            <a:noFill/>
            <a:ln w="19050" cap="rnd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6441" name="Text Box 122"/>
          <p:cNvSpPr txBox="1">
            <a:spLocks noChangeArrowheads="1"/>
          </p:cNvSpPr>
          <p:nvPr/>
        </p:nvSpPr>
        <p:spPr bwMode="auto">
          <a:xfrm>
            <a:off x="1436688" y="914400"/>
            <a:ext cx="938212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600">
                <a:solidFill>
                  <a:srgbClr val="FF0000"/>
                </a:solidFill>
                <a:latin typeface="Felt Tip Roman" panose="02000400000000000000" pitchFamily="2" charset="0"/>
              </a:rPr>
              <a:t>Analytics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17">
            <p14:nvContentPartPr>
              <p14:cNvPr id="169083" name="Ink 123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3276600" y="685800"/>
              <a:ext cx="495300" cy="735013"/>
            </p14:xfrm>
          </p:contentPart>
        </mc:Choice>
        <mc:Fallback xmlns="">
          <p:pic>
            <p:nvPicPr>
              <p:cNvPr id="169083" name="Ink 123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3270481" y="678241"/>
                <a:ext cx="504299" cy="744732"/>
              </a:xfrm>
              <a:prstGeom prst="rect">
                <a:avLst/>
              </a:prstGeom>
            </p:spPr>
          </p:pic>
        </mc:Fallback>
      </mc:AlternateContent>
      <p:sp>
        <p:nvSpPr>
          <p:cNvPr id="16443" name="Text Box 124"/>
          <p:cNvSpPr txBox="1">
            <a:spLocks noChangeArrowheads="1"/>
          </p:cNvSpPr>
          <p:nvPr/>
        </p:nvSpPr>
        <p:spPr bwMode="auto">
          <a:xfrm>
            <a:off x="644525" y="228600"/>
            <a:ext cx="8382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600">
                <a:latin typeface="Felt Tip Roman" panose="02000400000000000000" pitchFamily="2" charset="0"/>
              </a:rPr>
              <a:t>Bus Apps</a:t>
            </a:r>
          </a:p>
        </p:txBody>
      </p:sp>
      <p:sp>
        <p:nvSpPr>
          <p:cNvPr id="16444" name="Text Box 125"/>
          <p:cNvSpPr txBox="1">
            <a:spLocks noChangeArrowheads="1"/>
          </p:cNvSpPr>
          <p:nvPr/>
        </p:nvSpPr>
        <p:spPr bwMode="auto">
          <a:xfrm>
            <a:off x="803275" y="1752600"/>
            <a:ext cx="99377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600">
                <a:solidFill>
                  <a:srgbClr val="FF0000"/>
                </a:solidFill>
                <a:latin typeface="Felt Tip Roman" panose="02000400000000000000" pitchFamily="2" charset="0"/>
              </a:rPr>
              <a:t>Inf/Collab</a:t>
            </a:r>
          </a:p>
        </p:txBody>
      </p:sp>
      <p:grpSp>
        <p:nvGrpSpPr>
          <p:cNvPr id="16445" name="Group 126"/>
          <p:cNvGrpSpPr>
            <a:grpSpLocks/>
          </p:cNvGrpSpPr>
          <p:nvPr/>
        </p:nvGrpSpPr>
        <p:grpSpPr bwMode="auto">
          <a:xfrm>
            <a:off x="1066800" y="1524000"/>
            <a:ext cx="457200" cy="339725"/>
            <a:chOff x="2140" y="3134"/>
            <a:chExt cx="475" cy="406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8">
              <p14:nvContentPartPr>
                <p14:cNvPr id="169087" name="Ink 127"/>
                <p14:cNvContentPartPr>
                  <a14:cpLocks xmlns:a14="http://schemas.microsoft.com/office/drawing/2010/main" noRot="1" noChangeAspect="1" noEditPoints="1" noChangeArrowheads="1" noChangeShapeType="1"/>
                </p14:cNvContentPartPr>
                <p14:nvPr/>
              </p14:nvContentPartPr>
              <p14:xfrm>
                <a:off x="2140" y="3134"/>
                <a:ext cx="475" cy="406"/>
              </p14:xfrm>
            </p:contentPart>
          </mc:Choice>
          <mc:Fallback xmlns="">
            <p:pic>
              <p:nvPicPr>
                <p:cNvPr id="169087" name="Ink 127"/>
                <p:cNvPicPr>
                  <a:picLocks noRot="1" noChangeAspect="1" noEditPoints="1" noChangeArrowheads="1" noChangeShapeType="1"/>
                </p:cNvPicPr>
                <p:nvPr/>
              </p:nvPicPr>
              <p:blipFill>
                <a:blip r:embed="rId19"/>
                <a:stretch>
                  <a:fillRect/>
                </a:stretch>
              </p:blipFill>
              <p:spPr>
                <a:xfrm>
                  <a:off x="2130" y="3123"/>
                  <a:ext cx="494" cy="428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0">
              <p14:nvContentPartPr>
                <p14:cNvPr id="169088" name="Ink 128"/>
                <p14:cNvContentPartPr>
                  <a14:cpLocks xmlns:a14="http://schemas.microsoft.com/office/drawing/2010/main" noRot="1" noChangeAspect="1" noEditPoints="1" noChangeArrowheads="1" noChangeShapeType="1"/>
                </p14:cNvContentPartPr>
                <p14:nvPr/>
              </p14:nvContentPartPr>
              <p14:xfrm>
                <a:off x="2147483647" y="2147483647"/>
                <a:ext cx="0" cy="0"/>
              </p14:xfrm>
            </p:contentPart>
          </mc:Choice>
          <mc:Fallback xmlns="">
            <p:pic>
              <p:nvPicPr>
                <p:cNvPr id="169088" name="Ink 128"/>
                <p:cNvPicPr>
                  <a:picLocks noRot="1" noChangeAspect="1" noEditPoints="1" noChangeArrowheads="1" noChangeShapeType="1"/>
                </p:cNvPicPr>
                <p:nvPr/>
              </p:nvPicPr>
              <p:blipFill>
                <a:blip r:embed="rId21"/>
                <a:stretch>
                  <a:fillRect/>
                </a:stretch>
              </p:blipFill>
              <p:spPr>
                <a:xfrm>
                  <a:off x="2147483647" y="2147483647"/>
                  <a:ext cx="0" cy="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2">
              <p14:nvContentPartPr>
                <p14:cNvPr id="169089" name="Ink 129"/>
                <p14:cNvContentPartPr>
                  <a14:cpLocks xmlns:a14="http://schemas.microsoft.com/office/drawing/2010/main" noRot="1" noChangeAspect="1" noEditPoints="1" noChangeArrowheads="1" noChangeShapeType="1"/>
                </p14:cNvContentPartPr>
                <p14:nvPr/>
              </p14:nvContentPartPr>
              <p14:xfrm>
                <a:off x="2215" y="3253"/>
                <a:ext cx="212" cy="153"/>
              </p14:xfrm>
            </p:contentPart>
          </mc:Choice>
          <mc:Fallback xmlns="">
            <p:pic>
              <p:nvPicPr>
                <p:cNvPr id="169089" name="Ink 129"/>
                <p:cNvPicPr>
                  <a:picLocks noRot="1" noChangeAspect="1" noEditPoints="1" noChangeArrowheads="1" noChangeShapeType="1"/>
                </p:cNvPicPr>
                <p:nvPr/>
              </p:nvPicPr>
              <p:blipFill>
                <a:blip r:embed="rId23"/>
                <a:stretch>
                  <a:fillRect/>
                </a:stretch>
              </p:blipFill>
              <p:spPr>
                <a:xfrm>
                  <a:off x="2205" y="3242"/>
                  <a:ext cx="231" cy="175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 xmlns:p14="http://schemas.microsoft.com/office/powerpoint/2010/main">
        <mc:Choice Requires="p14">
          <p:contentPart p14:bwMode="auto" r:id="rId24">
            <p14:nvContentPartPr>
              <p14:cNvPr id="169090" name="Ink 130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1625600" y="1473200"/>
              <a:ext cx="304800" cy="177800"/>
            </p14:xfrm>
          </p:contentPart>
        </mc:Choice>
        <mc:Fallback xmlns="">
          <p:pic>
            <p:nvPicPr>
              <p:cNvPr id="169090" name="Ink 130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25"/>
              <a:stretch>
                <a:fillRect/>
              </a:stretch>
            </p:blipFill>
            <p:spPr>
              <a:xfrm>
                <a:off x="1616244" y="1463842"/>
                <a:ext cx="323513" cy="196516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6">
            <p14:nvContentPartPr>
              <p14:cNvPr id="169091" name="Ink 131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939800" y="749300"/>
              <a:ext cx="723900" cy="787400"/>
            </p14:xfrm>
          </p:contentPart>
        </mc:Choice>
        <mc:Fallback xmlns="">
          <p:pic>
            <p:nvPicPr>
              <p:cNvPr id="169091" name="Ink 131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27"/>
              <a:stretch>
                <a:fillRect/>
              </a:stretch>
            </p:blipFill>
            <p:spPr>
              <a:xfrm>
                <a:off x="930441" y="739939"/>
                <a:ext cx="742618" cy="806122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8">
            <p14:nvContentPartPr>
              <p14:cNvPr id="169092" name="Ink 132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685800" y="977900"/>
              <a:ext cx="38100" cy="139700"/>
            </p14:xfrm>
          </p:contentPart>
        </mc:Choice>
        <mc:Fallback xmlns="">
          <p:pic>
            <p:nvPicPr>
              <p:cNvPr id="169092" name="Ink 132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29"/>
              <a:stretch>
                <a:fillRect/>
              </a:stretch>
            </p:blipFill>
            <p:spPr>
              <a:xfrm>
                <a:off x="676455" y="968539"/>
                <a:ext cx="56791" cy="158423"/>
              </a:xfrm>
              <a:prstGeom prst="rect">
                <a:avLst/>
              </a:prstGeom>
            </p:spPr>
          </p:pic>
        </mc:Fallback>
      </mc:AlternateContent>
      <p:sp>
        <p:nvSpPr>
          <p:cNvPr id="16449" name="Ink 11"/>
          <p:cNvSpPr>
            <a:spLocks noRot="1" noChangeAspect="1" noEditPoints="1" noChangeArrowheads="1" noChangeShapeType="1" noTextEdit="1"/>
          </p:cNvSpPr>
          <p:nvPr/>
        </p:nvSpPr>
        <p:spPr bwMode="auto">
          <a:xfrm>
            <a:off x="6610350" y="762000"/>
            <a:ext cx="336550" cy="579438"/>
          </a:xfrm>
          <a:custGeom>
            <a:avLst/>
            <a:gdLst>
              <a:gd name="T0" fmla="*/ 2147483646 w 936"/>
              <a:gd name="T1" fmla="*/ 2147483646 h 1612"/>
              <a:gd name="T2" fmla="*/ 2147483646 w 936"/>
              <a:gd name="T3" fmla="*/ 2147483646 h 1612"/>
              <a:gd name="T4" fmla="*/ 2147483646 w 936"/>
              <a:gd name="T5" fmla="*/ 2147483646 h 1612"/>
              <a:gd name="T6" fmla="*/ 2147483646 w 936"/>
              <a:gd name="T7" fmla="*/ 2147483646 h 1612"/>
              <a:gd name="T8" fmla="*/ 2147483646 w 936"/>
              <a:gd name="T9" fmla="*/ 2147483646 h 1612"/>
              <a:gd name="T10" fmla="*/ 0 w 936"/>
              <a:gd name="T11" fmla="*/ 2147483646 h 1612"/>
              <a:gd name="T12" fmla="*/ 2147483646 w 936"/>
              <a:gd name="T13" fmla="*/ 2147483646 h 1612"/>
              <a:gd name="T14" fmla="*/ 2147483646 w 936"/>
              <a:gd name="T15" fmla="*/ 2147483646 h 1612"/>
              <a:gd name="T16" fmla="*/ 2147483646 w 936"/>
              <a:gd name="T17" fmla="*/ 2147483646 h 1612"/>
              <a:gd name="T18" fmla="*/ 2147483646 w 936"/>
              <a:gd name="T19" fmla="*/ 2147483646 h 1612"/>
              <a:gd name="T20" fmla="*/ 2147483646 w 936"/>
              <a:gd name="T21" fmla="*/ 2147483646 h 1612"/>
              <a:gd name="T22" fmla="*/ 2147483646 w 936"/>
              <a:gd name="T23" fmla="*/ 2147483646 h 1612"/>
              <a:gd name="T24" fmla="*/ 2147483646 w 936"/>
              <a:gd name="T25" fmla="*/ 2147483646 h 1612"/>
              <a:gd name="T26" fmla="*/ 2147483646 w 936"/>
              <a:gd name="T27" fmla="*/ 2147483646 h 1612"/>
              <a:gd name="T28" fmla="*/ 2147483646 w 936"/>
              <a:gd name="T29" fmla="*/ 2147483646 h 1612"/>
              <a:gd name="T30" fmla="*/ 2147483646 w 936"/>
              <a:gd name="T31" fmla="*/ 2147483646 h 1612"/>
              <a:gd name="T32" fmla="*/ 2147483646 w 936"/>
              <a:gd name="T33" fmla="*/ 2147483646 h 1612"/>
              <a:gd name="T34" fmla="*/ 2147483646 w 936"/>
              <a:gd name="T35" fmla="*/ 2147483646 h 1612"/>
              <a:gd name="T36" fmla="*/ 2147483646 w 936"/>
              <a:gd name="T37" fmla="*/ 2147483646 h 1612"/>
              <a:gd name="T38" fmla="*/ 2147483646 w 936"/>
              <a:gd name="T39" fmla="*/ 2147483646 h 1612"/>
              <a:gd name="T40" fmla="*/ 2147483646 w 936"/>
              <a:gd name="T41" fmla="*/ 2147483646 h 1612"/>
              <a:gd name="T42" fmla="*/ 2147483646 w 936"/>
              <a:gd name="T43" fmla="*/ 2147483646 h 1612"/>
              <a:gd name="T44" fmla="*/ 2147483646 w 936"/>
              <a:gd name="T45" fmla="*/ 2147483646 h 1612"/>
              <a:gd name="T46" fmla="*/ 2147483646 w 936"/>
              <a:gd name="T47" fmla="*/ 2147483646 h 1612"/>
              <a:gd name="T48" fmla="*/ 2147483646 w 936"/>
              <a:gd name="T49" fmla="*/ 2147483646 h 1612"/>
              <a:gd name="T50" fmla="*/ 2147483646 w 936"/>
              <a:gd name="T51" fmla="*/ 2147483646 h 1612"/>
              <a:gd name="T52" fmla="*/ 2147483646 w 936"/>
              <a:gd name="T53" fmla="*/ 0 h 1612"/>
              <a:gd name="T54" fmla="*/ 2147483646 w 936"/>
              <a:gd name="T55" fmla="*/ 2147483646 h 1612"/>
              <a:gd name="T56" fmla="*/ 2147483646 w 936"/>
              <a:gd name="T57" fmla="*/ 2147483646 h 1612"/>
              <a:gd name="T58" fmla="*/ 2147483646 w 936"/>
              <a:gd name="T59" fmla="*/ 2147483646 h 1612"/>
              <a:gd name="T60" fmla="*/ 2147483646 w 936"/>
              <a:gd name="T61" fmla="*/ 2147483646 h 1612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w 936"/>
              <a:gd name="T94" fmla="*/ 0 h 1612"/>
              <a:gd name="T95" fmla="*/ 936 w 936"/>
              <a:gd name="T96" fmla="*/ 1612 h 1612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T93" t="T94" r="T95" b="T96"/>
            <a:pathLst>
              <a:path w="936" h="1612" extrusionOk="0">
                <a:moveTo>
                  <a:pt x="4" y="874"/>
                </a:moveTo>
                <a:cubicBezTo>
                  <a:pt x="21" y="903"/>
                  <a:pt x="35" y="933"/>
                  <a:pt x="52" y="962"/>
                </a:cubicBezTo>
                <a:cubicBezTo>
                  <a:pt x="93" y="1031"/>
                  <a:pt x="134" y="1098"/>
                  <a:pt x="181" y="1163"/>
                </a:cubicBezTo>
                <a:cubicBezTo>
                  <a:pt x="266" y="1282"/>
                  <a:pt x="351" y="1402"/>
                  <a:pt x="450" y="1510"/>
                </a:cubicBezTo>
                <a:cubicBezTo>
                  <a:pt x="486" y="1549"/>
                  <a:pt x="514" y="1584"/>
                  <a:pt x="559" y="1611"/>
                </a:cubicBezTo>
              </a:path>
              <a:path w="936" h="1612" extrusionOk="0">
                <a:moveTo>
                  <a:pt x="0" y="899"/>
                </a:moveTo>
                <a:cubicBezTo>
                  <a:pt x="2" y="922"/>
                  <a:pt x="1" y="945"/>
                  <a:pt x="4" y="968"/>
                </a:cubicBezTo>
                <a:cubicBezTo>
                  <a:pt x="8" y="996"/>
                  <a:pt x="12" y="1025"/>
                  <a:pt x="18" y="1053"/>
                </a:cubicBezTo>
                <a:cubicBezTo>
                  <a:pt x="26" y="1024"/>
                  <a:pt x="24" y="997"/>
                  <a:pt x="24" y="966"/>
                </a:cubicBezTo>
                <a:cubicBezTo>
                  <a:pt x="24" y="928"/>
                  <a:pt x="20" y="888"/>
                  <a:pt x="37" y="853"/>
                </a:cubicBezTo>
                <a:cubicBezTo>
                  <a:pt x="63" y="863"/>
                  <a:pt x="78" y="879"/>
                  <a:pt x="96" y="901"/>
                </a:cubicBezTo>
                <a:cubicBezTo>
                  <a:pt x="118" y="929"/>
                  <a:pt x="133" y="962"/>
                  <a:pt x="150" y="993"/>
                </a:cubicBezTo>
                <a:cubicBezTo>
                  <a:pt x="169" y="1026"/>
                  <a:pt x="190" y="1066"/>
                  <a:pt x="218" y="1093"/>
                </a:cubicBezTo>
                <a:cubicBezTo>
                  <a:pt x="239" y="1114"/>
                  <a:pt x="258" y="1121"/>
                  <a:pt x="285" y="1131"/>
                </a:cubicBezTo>
              </a:path>
              <a:path w="936" h="1612" extrusionOk="0">
                <a:moveTo>
                  <a:pt x="122" y="67"/>
                </a:moveTo>
                <a:cubicBezTo>
                  <a:pt x="137" y="109"/>
                  <a:pt x="154" y="148"/>
                  <a:pt x="172" y="189"/>
                </a:cubicBezTo>
                <a:cubicBezTo>
                  <a:pt x="229" y="317"/>
                  <a:pt x="302" y="440"/>
                  <a:pt x="370" y="562"/>
                </a:cubicBezTo>
                <a:cubicBezTo>
                  <a:pt x="463" y="730"/>
                  <a:pt x="556" y="898"/>
                  <a:pt x="645" y="1068"/>
                </a:cubicBezTo>
                <a:cubicBezTo>
                  <a:pt x="722" y="1215"/>
                  <a:pt x="796" y="1395"/>
                  <a:pt x="913" y="1517"/>
                </a:cubicBezTo>
                <a:cubicBezTo>
                  <a:pt x="920" y="1523"/>
                  <a:pt x="928" y="1530"/>
                  <a:pt x="935" y="1536"/>
                </a:cubicBezTo>
              </a:path>
              <a:path w="936" h="1612" extrusionOk="0">
                <a:moveTo>
                  <a:pt x="97" y="46"/>
                </a:moveTo>
                <a:cubicBezTo>
                  <a:pt x="95" y="68"/>
                  <a:pt x="92" y="89"/>
                  <a:pt x="79" y="108"/>
                </a:cubicBezTo>
                <a:cubicBezTo>
                  <a:pt x="63" y="132"/>
                  <a:pt x="56" y="153"/>
                  <a:pt x="54" y="183"/>
                </a:cubicBezTo>
                <a:cubicBezTo>
                  <a:pt x="54" y="189"/>
                  <a:pt x="54" y="194"/>
                  <a:pt x="54" y="200"/>
                </a:cubicBezTo>
                <a:cubicBezTo>
                  <a:pt x="70" y="174"/>
                  <a:pt x="78" y="146"/>
                  <a:pt x="88" y="117"/>
                </a:cubicBezTo>
                <a:cubicBezTo>
                  <a:pt x="99" y="86"/>
                  <a:pt x="106" y="49"/>
                  <a:pt x="124" y="21"/>
                </a:cubicBezTo>
                <a:cubicBezTo>
                  <a:pt x="130" y="14"/>
                  <a:pt x="135" y="7"/>
                  <a:pt x="141" y="0"/>
                </a:cubicBezTo>
                <a:cubicBezTo>
                  <a:pt x="166" y="15"/>
                  <a:pt x="167" y="39"/>
                  <a:pt x="179" y="67"/>
                </a:cubicBezTo>
                <a:cubicBezTo>
                  <a:pt x="190" y="92"/>
                  <a:pt x="205" y="115"/>
                  <a:pt x="221" y="137"/>
                </a:cubicBezTo>
                <a:cubicBezTo>
                  <a:pt x="240" y="164"/>
                  <a:pt x="265" y="187"/>
                  <a:pt x="287" y="211"/>
                </a:cubicBezTo>
                <a:cubicBezTo>
                  <a:pt x="309" y="234"/>
                  <a:pt x="334" y="255"/>
                  <a:pt x="357" y="277"/>
                </a:cubicBezTo>
              </a:path>
            </a:pathLst>
          </a:custGeom>
          <a:noFill/>
          <a:ln w="19050" cap="rnd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0">
            <p14:nvContentPartPr>
              <p14:cNvPr id="169094" name="Ink 134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2689225" y="5937250"/>
              <a:ext cx="1588" cy="9525"/>
            </p14:xfrm>
          </p:contentPart>
        </mc:Choice>
        <mc:Fallback xmlns="">
          <p:pic>
            <p:nvPicPr>
              <p:cNvPr id="169094" name="Ink 134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2679697" y="5935052"/>
                <a:ext cx="20644" cy="13555"/>
              </a:xfrm>
              <a:prstGeom prst="rect">
                <a:avLst/>
              </a:prstGeom>
            </p:spPr>
          </p:pic>
        </mc:Fallback>
      </mc:AlternateContent>
      <p:sp>
        <p:nvSpPr>
          <p:cNvPr id="16463" name="Text Box 178"/>
          <p:cNvSpPr txBox="1">
            <a:spLocks noChangeArrowheads="1"/>
          </p:cNvSpPr>
          <p:nvPr/>
        </p:nvSpPr>
        <p:spPr bwMode="auto">
          <a:xfrm>
            <a:off x="8077200" y="762000"/>
            <a:ext cx="3238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 b="1">
                <a:solidFill>
                  <a:srgbClr val="FF0000"/>
                </a:solidFill>
                <a:latin typeface="Felt Tip Roman" panose="02000400000000000000" pitchFamily="2" charset="0"/>
              </a:rPr>
              <a:t>$</a:t>
            </a:r>
          </a:p>
        </p:txBody>
      </p:sp>
      <p:sp>
        <p:nvSpPr>
          <p:cNvPr id="16464" name="Ink 5"/>
          <p:cNvSpPr>
            <a:spLocks noRot="1" noChangeAspect="1" noEditPoints="1" noChangeArrowheads="1" noChangeShapeType="1" noTextEdit="1"/>
          </p:cNvSpPr>
          <p:nvPr/>
        </p:nvSpPr>
        <p:spPr bwMode="auto">
          <a:xfrm>
            <a:off x="8077200" y="1143000"/>
            <a:ext cx="255588" cy="331788"/>
          </a:xfrm>
          <a:custGeom>
            <a:avLst/>
            <a:gdLst>
              <a:gd name="T0" fmla="*/ 2147483646 w 1086"/>
              <a:gd name="T1" fmla="*/ 2147483646 h 1418"/>
              <a:gd name="T2" fmla="*/ 2147483646 w 1086"/>
              <a:gd name="T3" fmla="*/ 2147483646 h 1418"/>
              <a:gd name="T4" fmla="*/ 2147483646 w 1086"/>
              <a:gd name="T5" fmla="*/ 2147483646 h 1418"/>
              <a:gd name="T6" fmla="*/ 2147483646 w 1086"/>
              <a:gd name="T7" fmla="*/ 2147483646 h 1418"/>
              <a:gd name="T8" fmla="*/ 2147483646 w 1086"/>
              <a:gd name="T9" fmla="*/ 2147483646 h 1418"/>
              <a:gd name="T10" fmla="*/ 2147483646 w 1086"/>
              <a:gd name="T11" fmla="*/ 2147483646 h 1418"/>
              <a:gd name="T12" fmla="*/ 2147483646 w 1086"/>
              <a:gd name="T13" fmla="*/ 2147483646 h 1418"/>
              <a:gd name="T14" fmla="*/ 2147483646 w 1086"/>
              <a:gd name="T15" fmla="*/ 2147483646 h 1418"/>
              <a:gd name="T16" fmla="*/ 2147483646 w 1086"/>
              <a:gd name="T17" fmla="*/ 2147483646 h 1418"/>
              <a:gd name="T18" fmla="*/ 2147483646 w 1086"/>
              <a:gd name="T19" fmla="*/ 2147483646 h 1418"/>
              <a:gd name="T20" fmla="*/ 2147483646 w 1086"/>
              <a:gd name="T21" fmla="*/ 2147483646 h 1418"/>
              <a:gd name="T22" fmla="*/ 2147483646 w 1086"/>
              <a:gd name="T23" fmla="*/ 2147483646 h 1418"/>
              <a:gd name="T24" fmla="*/ 2147483646 w 1086"/>
              <a:gd name="T25" fmla="*/ 2147483646 h 1418"/>
              <a:gd name="T26" fmla="*/ 2147483646 w 1086"/>
              <a:gd name="T27" fmla="*/ 2147483646 h 1418"/>
              <a:gd name="T28" fmla="*/ 2147483646 w 1086"/>
              <a:gd name="T29" fmla="*/ 2147483646 h 1418"/>
              <a:gd name="T30" fmla="*/ 2147483646 w 1086"/>
              <a:gd name="T31" fmla="*/ 2147483646 h 1418"/>
              <a:gd name="T32" fmla="*/ 2147483646 w 1086"/>
              <a:gd name="T33" fmla="*/ 2147483646 h 1418"/>
              <a:gd name="T34" fmla="*/ 2147483646 w 1086"/>
              <a:gd name="T35" fmla="*/ 2147483646 h 1418"/>
              <a:gd name="T36" fmla="*/ 2147483646 w 1086"/>
              <a:gd name="T37" fmla="*/ 2147483646 h 1418"/>
              <a:gd name="T38" fmla="*/ 2147483646 w 1086"/>
              <a:gd name="T39" fmla="*/ 2147483646 h 1418"/>
              <a:gd name="T40" fmla="*/ 2147483646 w 1086"/>
              <a:gd name="T41" fmla="*/ 2147483646 h 1418"/>
              <a:gd name="T42" fmla="*/ 2147483646 w 1086"/>
              <a:gd name="T43" fmla="*/ 2147483646 h 1418"/>
              <a:gd name="T44" fmla="*/ 2147483646 w 1086"/>
              <a:gd name="T45" fmla="*/ 2147483646 h 1418"/>
              <a:gd name="T46" fmla="*/ 2147483646 w 1086"/>
              <a:gd name="T47" fmla="*/ 2147483646 h 1418"/>
              <a:gd name="T48" fmla="*/ 2147483646 w 1086"/>
              <a:gd name="T49" fmla="*/ 2147483646 h 1418"/>
              <a:gd name="T50" fmla="*/ 2147483646 w 1086"/>
              <a:gd name="T51" fmla="*/ 2147483646 h 1418"/>
              <a:gd name="T52" fmla="*/ 2147483646 w 1086"/>
              <a:gd name="T53" fmla="*/ 2147483646 h 1418"/>
              <a:gd name="T54" fmla="*/ 2147483646 w 1086"/>
              <a:gd name="T55" fmla="*/ 2147483646 h 1418"/>
              <a:gd name="T56" fmla="*/ 2147483646 w 1086"/>
              <a:gd name="T57" fmla="*/ 2147483646 h 1418"/>
              <a:gd name="T58" fmla="*/ 2147483646 w 1086"/>
              <a:gd name="T59" fmla="*/ 2147483646 h 1418"/>
              <a:gd name="T60" fmla="*/ 2147483646 w 1086"/>
              <a:gd name="T61" fmla="*/ 2147483646 h 1418"/>
              <a:gd name="T62" fmla="*/ 2147483646 w 1086"/>
              <a:gd name="T63" fmla="*/ 2147483646 h 1418"/>
              <a:gd name="T64" fmla="*/ 2147483646 w 1086"/>
              <a:gd name="T65" fmla="*/ 2147483646 h 1418"/>
              <a:gd name="T66" fmla="*/ 2147483646 w 1086"/>
              <a:gd name="T67" fmla="*/ 2147483646 h 1418"/>
              <a:gd name="T68" fmla="*/ 2147483646 w 1086"/>
              <a:gd name="T69" fmla="*/ 2147483646 h 1418"/>
              <a:gd name="T70" fmla="*/ 2147483646 w 1086"/>
              <a:gd name="T71" fmla="*/ 2147483646 h 1418"/>
              <a:gd name="T72" fmla="*/ 2147483646 w 1086"/>
              <a:gd name="T73" fmla="*/ 2147483646 h 1418"/>
              <a:gd name="T74" fmla="*/ 2147483646 w 1086"/>
              <a:gd name="T75" fmla="*/ 2147483646 h 1418"/>
              <a:gd name="T76" fmla="*/ 2147483646 w 1086"/>
              <a:gd name="T77" fmla="*/ 2147483646 h 1418"/>
              <a:gd name="T78" fmla="*/ 2147483646 w 1086"/>
              <a:gd name="T79" fmla="*/ 2147483646 h 1418"/>
              <a:gd name="T80" fmla="*/ 2147483646 w 1086"/>
              <a:gd name="T81" fmla="*/ 2147483646 h 1418"/>
              <a:gd name="T82" fmla="*/ 2147483646 w 1086"/>
              <a:gd name="T83" fmla="*/ 2147483646 h 1418"/>
              <a:gd name="T84" fmla="*/ 2147483646 w 1086"/>
              <a:gd name="T85" fmla="*/ 2147483646 h 1418"/>
              <a:gd name="T86" fmla="*/ 2147483646 w 1086"/>
              <a:gd name="T87" fmla="*/ 2147483646 h 1418"/>
              <a:gd name="T88" fmla="*/ 2147483646 w 1086"/>
              <a:gd name="T89" fmla="*/ 2147483646 h 1418"/>
              <a:gd name="T90" fmla="*/ 2147483646 w 1086"/>
              <a:gd name="T91" fmla="*/ 2147483646 h 1418"/>
              <a:gd name="T92" fmla="*/ 2147483646 w 1086"/>
              <a:gd name="T93" fmla="*/ 2147483646 h 1418"/>
              <a:gd name="T94" fmla="*/ 2147483646 w 1086"/>
              <a:gd name="T95" fmla="*/ 2147483646 h 1418"/>
              <a:gd name="T96" fmla="*/ 2147483646 w 1086"/>
              <a:gd name="T97" fmla="*/ 2147483646 h 1418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w 1086"/>
              <a:gd name="T148" fmla="*/ 0 h 1418"/>
              <a:gd name="T149" fmla="*/ 1086 w 1086"/>
              <a:gd name="T150" fmla="*/ 1418 h 1418"/>
            </a:gdLst>
            <a:ahLst/>
            <a:cxnLst>
              <a:cxn ang="T98">
                <a:pos x="T0" y="T1"/>
              </a:cxn>
              <a:cxn ang="T99">
                <a:pos x="T2" y="T3"/>
              </a:cxn>
              <a:cxn ang="T100">
                <a:pos x="T4" y="T5"/>
              </a:cxn>
              <a:cxn ang="T101">
                <a:pos x="T6" y="T7"/>
              </a:cxn>
              <a:cxn ang="T102">
                <a:pos x="T8" y="T9"/>
              </a:cxn>
              <a:cxn ang="T103">
                <a:pos x="T10" y="T11"/>
              </a:cxn>
              <a:cxn ang="T104">
                <a:pos x="T12" y="T13"/>
              </a:cxn>
              <a:cxn ang="T105">
                <a:pos x="T14" y="T15"/>
              </a:cxn>
              <a:cxn ang="T106">
                <a:pos x="T16" y="T17"/>
              </a:cxn>
              <a:cxn ang="T107">
                <a:pos x="T18" y="T19"/>
              </a:cxn>
              <a:cxn ang="T108">
                <a:pos x="T20" y="T21"/>
              </a:cxn>
              <a:cxn ang="T109">
                <a:pos x="T22" y="T23"/>
              </a:cxn>
              <a:cxn ang="T110">
                <a:pos x="T24" y="T25"/>
              </a:cxn>
              <a:cxn ang="T111">
                <a:pos x="T26" y="T27"/>
              </a:cxn>
              <a:cxn ang="T112">
                <a:pos x="T28" y="T29"/>
              </a:cxn>
              <a:cxn ang="T113">
                <a:pos x="T30" y="T31"/>
              </a:cxn>
              <a:cxn ang="T114">
                <a:pos x="T32" y="T33"/>
              </a:cxn>
              <a:cxn ang="T115">
                <a:pos x="T34" y="T35"/>
              </a:cxn>
              <a:cxn ang="T116">
                <a:pos x="T36" y="T37"/>
              </a:cxn>
              <a:cxn ang="T117">
                <a:pos x="T38" y="T39"/>
              </a:cxn>
              <a:cxn ang="T118">
                <a:pos x="T40" y="T41"/>
              </a:cxn>
              <a:cxn ang="T119">
                <a:pos x="T42" y="T43"/>
              </a:cxn>
              <a:cxn ang="T120">
                <a:pos x="T44" y="T45"/>
              </a:cxn>
              <a:cxn ang="T121">
                <a:pos x="T46" y="T47"/>
              </a:cxn>
              <a:cxn ang="T122">
                <a:pos x="T48" y="T49"/>
              </a:cxn>
              <a:cxn ang="T123">
                <a:pos x="T50" y="T51"/>
              </a:cxn>
              <a:cxn ang="T124">
                <a:pos x="T52" y="T53"/>
              </a:cxn>
              <a:cxn ang="T125">
                <a:pos x="T54" y="T55"/>
              </a:cxn>
              <a:cxn ang="T126">
                <a:pos x="T56" y="T57"/>
              </a:cxn>
              <a:cxn ang="T127">
                <a:pos x="T58" y="T59"/>
              </a:cxn>
              <a:cxn ang="T128">
                <a:pos x="T60" y="T61"/>
              </a:cxn>
              <a:cxn ang="T129">
                <a:pos x="T62" y="T63"/>
              </a:cxn>
              <a:cxn ang="T130">
                <a:pos x="T64" y="T65"/>
              </a:cxn>
              <a:cxn ang="T131">
                <a:pos x="T66" y="T67"/>
              </a:cxn>
              <a:cxn ang="T132">
                <a:pos x="T68" y="T69"/>
              </a:cxn>
              <a:cxn ang="T133">
                <a:pos x="T70" y="T71"/>
              </a:cxn>
              <a:cxn ang="T134">
                <a:pos x="T72" y="T73"/>
              </a:cxn>
              <a:cxn ang="T135">
                <a:pos x="T74" y="T75"/>
              </a:cxn>
              <a:cxn ang="T136">
                <a:pos x="T76" y="T77"/>
              </a:cxn>
              <a:cxn ang="T137">
                <a:pos x="T78" y="T79"/>
              </a:cxn>
              <a:cxn ang="T138">
                <a:pos x="T80" y="T81"/>
              </a:cxn>
              <a:cxn ang="T139">
                <a:pos x="T82" y="T83"/>
              </a:cxn>
              <a:cxn ang="T140">
                <a:pos x="T84" y="T85"/>
              </a:cxn>
              <a:cxn ang="T141">
                <a:pos x="T86" y="T87"/>
              </a:cxn>
              <a:cxn ang="T142">
                <a:pos x="T88" y="T89"/>
              </a:cxn>
              <a:cxn ang="T143">
                <a:pos x="T90" y="T91"/>
              </a:cxn>
              <a:cxn ang="T144">
                <a:pos x="T92" y="T93"/>
              </a:cxn>
              <a:cxn ang="T145">
                <a:pos x="T94" y="T95"/>
              </a:cxn>
              <a:cxn ang="T146">
                <a:pos x="T96" y="T97"/>
              </a:cxn>
            </a:cxnLst>
            <a:rect l="T147" t="T148" r="T149" b="T150"/>
            <a:pathLst>
              <a:path w="1086" h="1418" extrusionOk="0">
                <a:moveTo>
                  <a:pt x="167" y="154"/>
                </a:moveTo>
                <a:cubicBezTo>
                  <a:pt x="198" y="154"/>
                  <a:pt x="230" y="148"/>
                  <a:pt x="261" y="145"/>
                </a:cubicBezTo>
                <a:cubicBezTo>
                  <a:pt x="319" y="140"/>
                  <a:pt x="377" y="139"/>
                  <a:pt x="436" y="136"/>
                </a:cubicBezTo>
                <a:cubicBezTo>
                  <a:pt x="538" y="131"/>
                  <a:pt x="640" y="115"/>
                  <a:pt x="741" y="110"/>
                </a:cubicBezTo>
                <a:cubicBezTo>
                  <a:pt x="831" y="110"/>
                  <a:pt x="858" y="111"/>
                  <a:pt x="914" y="92"/>
                </a:cubicBezTo>
              </a:path>
              <a:path w="1086" h="1418" extrusionOk="0">
                <a:moveTo>
                  <a:pt x="120" y="198"/>
                </a:moveTo>
                <a:cubicBezTo>
                  <a:pt x="120" y="262"/>
                  <a:pt x="111" y="333"/>
                  <a:pt x="128" y="395"/>
                </a:cubicBezTo>
                <a:cubicBezTo>
                  <a:pt x="137" y="428"/>
                  <a:pt x="149" y="449"/>
                  <a:pt x="172" y="474"/>
                </a:cubicBezTo>
                <a:cubicBezTo>
                  <a:pt x="197" y="501"/>
                  <a:pt x="228" y="519"/>
                  <a:pt x="257" y="541"/>
                </a:cubicBezTo>
                <a:cubicBezTo>
                  <a:pt x="292" y="568"/>
                  <a:pt x="329" y="593"/>
                  <a:pt x="363" y="620"/>
                </a:cubicBezTo>
                <a:cubicBezTo>
                  <a:pt x="388" y="641"/>
                  <a:pt x="413" y="655"/>
                  <a:pt x="444" y="667"/>
                </a:cubicBezTo>
                <a:cubicBezTo>
                  <a:pt x="476" y="680"/>
                  <a:pt x="511" y="689"/>
                  <a:pt x="545" y="689"/>
                </a:cubicBezTo>
                <a:cubicBezTo>
                  <a:pt x="595" y="689"/>
                  <a:pt x="647" y="687"/>
                  <a:pt x="694" y="671"/>
                </a:cubicBezTo>
                <a:cubicBezTo>
                  <a:pt x="735" y="657"/>
                  <a:pt x="767" y="627"/>
                  <a:pt x="795" y="595"/>
                </a:cubicBezTo>
                <a:cubicBezTo>
                  <a:pt x="832" y="553"/>
                  <a:pt x="860" y="507"/>
                  <a:pt x="888" y="460"/>
                </a:cubicBezTo>
                <a:cubicBezTo>
                  <a:pt x="902" y="436"/>
                  <a:pt x="919" y="412"/>
                  <a:pt x="929" y="386"/>
                </a:cubicBezTo>
                <a:cubicBezTo>
                  <a:pt x="940" y="358"/>
                  <a:pt x="944" y="329"/>
                  <a:pt x="948" y="300"/>
                </a:cubicBezTo>
                <a:cubicBezTo>
                  <a:pt x="954" y="251"/>
                  <a:pt x="951" y="194"/>
                  <a:pt x="936" y="147"/>
                </a:cubicBezTo>
                <a:cubicBezTo>
                  <a:pt x="931" y="136"/>
                  <a:pt x="926" y="125"/>
                  <a:pt x="921" y="114"/>
                </a:cubicBezTo>
              </a:path>
              <a:path w="1086" h="1418" extrusionOk="0">
                <a:moveTo>
                  <a:pt x="188" y="1158"/>
                </a:moveTo>
                <a:cubicBezTo>
                  <a:pt x="196" y="1133"/>
                  <a:pt x="198" y="1109"/>
                  <a:pt x="204" y="1084"/>
                </a:cubicBezTo>
                <a:cubicBezTo>
                  <a:pt x="215" y="1043"/>
                  <a:pt x="224" y="1000"/>
                  <a:pt x="242" y="961"/>
                </a:cubicBezTo>
                <a:cubicBezTo>
                  <a:pt x="258" y="926"/>
                  <a:pt x="277" y="898"/>
                  <a:pt x="304" y="870"/>
                </a:cubicBezTo>
                <a:cubicBezTo>
                  <a:pt x="336" y="837"/>
                  <a:pt x="376" y="800"/>
                  <a:pt x="416" y="777"/>
                </a:cubicBezTo>
                <a:cubicBezTo>
                  <a:pt x="451" y="757"/>
                  <a:pt x="488" y="739"/>
                  <a:pt x="527" y="729"/>
                </a:cubicBezTo>
                <a:cubicBezTo>
                  <a:pt x="552" y="722"/>
                  <a:pt x="575" y="719"/>
                  <a:pt x="601" y="724"/>
                </a:cubicBezTo>
                <a:cubicBezTo>
                  <a:pt x="642" y="732"/>
                  <a:pt x="679" y="754"/>
                  <a:pt x="711" y="780"/>
                </a:cubicBezTo>
                <a:cubicBezTo>
                  <a:pt x="750" y="812"/>
                  <a:pt x="782" y="852"/>
                  <a:pt x="807" y="895"/>
                </a:cubicBezTo>
                <a:cubicBezTo>
                  <a:pt x="828" y="932"/>
                  <a:pt x="838" y="969"/>
                  <a:pt x="852" y="1007"/>
                </a:cubicBezTo>
                <a:cubicBezTo>
                  <a:pt x="862" y="1033"/>
                  <a:pt x="867" y="1051"/>
                  <a:pt x="867" y="1080"/>
                </a:cubicBezTo>
                <a:cubicBezTo>
                  <a:pt x="867" y="1101"/>
                  <a:pt x="868" y="1121"/>
                  <a:pt x="870" y="1142"/>
                </a:cubicBezTo>
              </a:path>
              <a:path w="1086" h="1418" extrusionOk="0">
                <a:moveTo>
                  <a:pt x="125" y="1251"/>
                </a:moveTo>
                <a:cubicBezTo>
                  <a:pt x="118" y="1253"/>
                  <a:pt x="110" y="1256"/>
                  <a:pt x="103" y="1258"/>
                </a:cubicBezTo>
                <a:cubicBezTo>
                  <a:pt x="132" y="1251"/>
                  <a:pt x="159" y="1242"/>
                  <a:pt x="188" y="1237"/>
                </a:cubicBezTo>
                <a:cubicBezTo>
                  <a:pt x="237" y="1229"/>
                  <a:pt x="287" y="1229"/>
                  <a:pt x="336" y="1231"/>
                </a:cubicBezTo>
                <a:cubicBezTo>
                  <a:pt x="447" y="1234"/>
                  <a:pt x="556" y="1255"/>
                  <a:pt x="667" y="1261"/>
                </a:cubicBezTo>
                <a:cubicBezTo>
                  <a:pt x="724" y="1264"/>
                  <a:pt x="770" y="1258"/>
                  <a:pt x="824" y="1242"/>
                </a:cubicBezTo>
                <a:cubicBezTo>
                  <a:pt x="856" y="1233"/>
                  <a:pt x="896" y="1213"/>
                  <a:pt x="930" y="1227"/>
                </a:cubicBezTo>
                <a:cubicBezTo>
                  <a:pt x="947" y="1227"/>
                  <a:pt x="955" y="1230"/>
                  <a:pt x="961" y="1246"/>
                </a:cubicBezTo>
              </a:path>
              <a:path w="1086" h="1418" extrusionOk="0">
                <a:moveTo>
                  <a:pt x="103" y="3"/>
                </a:moveTo>
                <a:cubicBezTo>
                  <a:pt x="84" y="49"/>
                  <a:pt x="80" y="88"/>
                  <a:pt x="73" y="138"/>
                </a:cubicBezTo>
                <a:cubicBezTo>
                  <a:pt x="58" y="247"/>
                  <a:pt x="45" y="357"/>
                  <a:pt x="36" y="467"/>
                </a:cubicBezTo>
                <a:cubicBezTo>
                  <a:pt x="15" y="720"/>
                  <a:pt x="-18" y="985"/>
                  <a:pt x="6" y="1239"/>
                </a:cubicBezTo>
                <a:cubicBezTo>
                  <a:pt x="7" y="1252"/>
                  <a:pt x="13" y="1335"/>
                  <a:pt x="45" y="1330"/>
                </a:cubicBezTo>
                <a:cubicBezTo>
                  <a:pt x="47" y="1324"/>
                  <a:pt x="49" y="1317"/>
                  <a:pt x="51" y="1311"/>
                </a:cubicBezTo>
              </a:path>
              <a:path w="1086" h="1418" extrusionOk="0">
                <a:moveTo>
                  <a:pt x="1071" y="64"/>
                </a:moveTo>
                <a:cubicBezTo>
                  <a:pt x="1067" y="65"/>
                  <a:pt x="1062" y="65"/>
                  <a:pt x="1058" y="66"/>
                </a:cubicBezTo>
              </a:path>
              <a:path w="1086" h="1418" extrusionOk="0">
                <a:moveTo>
                  <a:pt x="1085" y="29"/>
                </a:moveTo>
                <a:cubicBezTo>
                  <a:pt x="1071" y="15"/>
                  <a:pt x="1067" y="11"/>
                  <a:pt x="1060" y="0"/>
                </a:cubicBezTo>
                <a:cubicBezTo>
                  <a:pt x="1070" y="26"/>
                  <a:pt x="1081" y="52"/>
                  <a:pt x="1082" y="88"/>
                </a:cubicBezTo>
                <a:cubicBezTo>
                  <a:pt x="1084" y="162"/>
                  <a:pt x="1078" y="240"/>
                  <a:pt x="1073" y="314"/>
                </a:cubicBezTo>
                <a:cubicBezTo>
                  <a:pt x="1063" y="445"/>
                  <a:pt x="1057" y="577"/>
                  <a:pt x="1045" y="708"/>
                </a:cubicBezTo>
                <a:cubicBezTo>
                  <a:pt x="1027" y="903"/>
                  <a:pt x="1014" y="1102"/>
                  <a:pt x="980" y="1295"/>
                </a:cubicBezTo>
                <a:cubicBezTo>
                  <a:pt x="976" y="1318"/>
                  <a:pt x="974" y="1382"/>
                  <a:pt x="955" y="1400"/>
                </a:cubicBezTo>
                <a:cubicBezTo>
                  <a:pt x="945" y="1419"/>
                  <a:pt x="942" y="1422"/>
                  <a:pt x="943" y="1392"/>
                </a:cubicBezTo>
              </a:path>
              <a:path w="1086" h="1418" extrusionOk="0">
                <a:moveTo>
                  <a:pt x="451" y="604"/>
                </a:moveTo>
                <a:cubicBezTo>
                  <a:pt x="427" y="604"/>
                  <a:pt x="420" y="604"/>
                  <a:pt x="405" y="607"/>
                </a:cubicBezTo>
              </a:path>
              <a:path w="1086" h="1418" extrusionOk="0">
                <a:moveTo>
                  <a:pt x="544" y="527"/>
                </a:moveTo>
                <a:cubicBezTo>
                  <a:pt x="501" y="535"/>
                  <a:pt x="459" y="546"/>
                  <a:pt x="417" y="555"/>
                </a:cubicBezTo>
                <a:cubicBezTo>
                  <a:pt x="388" y="562"/>
                  <a:pt x="358" y="568"/>
                  <a:pt x="329" y="574"/>
                </a:cubicBezTo>
              </a:path>
              <a:path w="1086" h="1418" extrusionOk="0">
                <a:moveTo>
                  <a:pt x="598" y="457"/>
                </a:moveTo>
                <a:cubicBezTo>
                  <a:pt x="551" y="460"/>
                  <a:pt x="507" y="467"/>
                  <a:pt x="461" y="474"/>
                </a:cubicBezTo>
                <a:cubicBezTo>
                  <a:pt x="438" y="477"/>
                  <a:pt x="415" y="482"/>
                  <a:pt x="392" y="489"/>
                </a:cubicBezTo>
                <a:cubicBezTo>
                  <a:pt x="372" y="495"/>
                  <a:pt x="371" y="497"/>
                  <a:pt x="405" y="494"/>
                </a:cubicBezTo>
              </a:path>
              <a:path w="1086" h="1418" extrusionOk="0">
                <a:moveTo>
                  <a:pt x="713" y="419"/>
                </a:moveTo>
                <a:cubicBezTo>
                  <a:pt x="677" y="416"/>
                  <a:pt x="656" y="421"/>
                  <a:pt x="621" y="430"/>
                </a:cubicBezTo>
                <a:cubicBezTo>
                  <a:pt x="592" y="438"/>
                  <a:pt x="563" y="447"/>
                  <a:pt x="536" y="461"/>
                </a:cubicBezTo>
                <a:cubicBezTo>
                  <a:pt x="511" y="474"/>
                  <a:pt x="502" y="487"/>
                  <a:pt x="533" y="489"/>
                </a:cubicBezTo>
              </a:path>
              <a:path w="1086" h="1418" extrusionOk="0">
                <a:moveTo>
                  <a:pt x="589" y="564"/>
                </a:moveTo>
                <a:cubicBezTo>
                  <a:pt x="548" y="567"/>
                  <a:pt x="512" y="571"/>
                  <a:pt x="472" y="576"/>
                </a:cubicBezTo>
                <a:cubicBezTo>
                  <a:pt x="497" y="608"/>
                  <a:pt x="531" y="601"/>
                  <a:pt x="573" y="607"/>
                </a:cubicBezTo>
                <a:cubicBezTo>
                  <a:pt x="612" y="612"/>
                  <a:pt x="650" y="616"/>
                  <a:pt x="689" y="617"/>
                </a:cubicBezTo>
                <a:cubicBezTo>
                  <a:pt x="718" y="618"/>
                  <a:pt x="730" y="606"/>
                  <a:pt x="755" y="595"/>
                </a:cubicBezTo>
                <a:cubicBezTo>
                  <a:pt x="759" y="594"/>
                  <a:pt x="764" y="592"/>
                  <a:pt x="768" y="591"/>
                </a:cubicBezTo>
                <a:cubicBezTo>
                  <a:pt x="718" y="606"/>
                  <a:pt x="666" y="616"/>
                  <a:pt x="614" y="626"/>
                </a:cubicBezTo>
                <a:cubicBezTo>
                  <a:pt x="576" y="633"/>
                  <a:pt x="536" y="642"/>
                  <a:pt x="498" y="646"/>
                </a:cubicBezTo>
                <a:cubicBezTo>
                  <a:pt x="549" y="646"/>
                  <a:pt x="598" y="640"/>
                  <a:pt x="649" y="633"/>
                </a:cubicBezTo>
                <a:cubicBezTo>
                  <a:pt x="702" y="626"/>
                  <a:pt x="755" y="624"/>
                  <a:pt x="808" y="618"/>
                </a:cubicBezTo>
                <a:cubicBezTo>
                  <a:pt x="763" y="607"/>
                  <a:pt x="717" y="599"/>
                  <a:pt x="671" y="592"/>
                </a:cubicBezTo>
                <a:cubicBezTo>
                  <a:pt x="638" y="587"/>
                  <a:pt x="612" y="582"/>
                  <a:pt x="582" y="568"/>
                </a:cubicBezTo>
              </a:path>
              <a:path w="1086" h="1418" extrusionOk="0">
                <a:moveTo>
                  <a:pt x="623" y="524"/>
                </a:moveTo>
                <a:cubicBezTo>
                  <a:pt x="565" y="536"/>
                  <a:pt x="509" y="543"/>
                  <a:pt x="450" y="551"/>
                </a:cubicBezTo>
                <a:cubicBezTo>
                  <a:pt x="513" y="529"/>
                  <a:pt x="575" y="513"/>
                  <a:pt x="638" y="492"/>
                </a:cubicBezTo>
              </a:path>
              <a:path w="1086" h="1418" extrusionOk="0">
                <a:moveTo>
                  <a:pt x="741" y="454"/>
                </a:moveTo>
                <a:cubicBezTo>
                  <a:pt x="662" y="469"/>
                  <a:pt x="582" y="477"/>
                  <a:pt x="502" y="489"/>
                </a:cubicBezTo>
                <a:cubicBezTo>
                  <a:pt x="478" y="493"/>
                  <a:pt x="284" y="523"/>
                  <a:pt x="354" y="530"/>
                </a:cubicBezTo>
                <a:cubicBezTo>
                  <a:pt x="411" y="536"/>
                  <a:pt x="473" y="528"/>
                  <a:pt x="529" y="523"/>
                </a:cubicBezTo>
                <a:cubicBezTo>
                  <a:pt x="615" y="516"/>
                  <a:pt x="702" y="512"/>
                  <a:pt x="788" y="505"/>
                </a:cubicBezTo>
                <a:cubicBezTo>
                  <a:pt x="799" y="504"/>
                  <a:pt x="923" y="499"/>
                  <a:pt x="892" y="499"/>
                </a:cubicBezTo>
                <a:cubicBezTo>
                  <a:pt x="806" y="500"/>
                  <a:pt x="719" y="508"/>
                  <a:pt x="633" y="514"/>
                </a:cubicBezTo>
                <a:cubicBezTo>
                  <a:pt x="528" y="521"/>
                  <a:pt x="422" y="528"/>
                  <a:pt x="317" y="535"/>
                </a:cubicBezTo>
                <a:cubicBezTo>
                  <a:pt x="302" y="537"/>
                  <a:pt x="288" y="539"/>
                  <a:pt x="273" y="541"/>
                </a:cubicBezTo>
                <a:cubicBezTo>
                  <a:pt x="196" y="537"/>
                  <a:pt x="393" y="527"/>
                  <a:pt x="410" y="526"/>
                </a:cubicBezTo>
                <a:cubicBezTo>
                  <a:pt x="510" y="519"/>
                  <a:pt x="611" y="513"/>
                  <a:pt x="711" y="505"/>
                </a:cubicBezTo>
                <a:cubicBezTo>
                  <a:pt x="736" y="503"/>
                  <a:pt x="855" y="510"/>
                  <a:pt x="876" y="492"/>
                </a:cubicBezTo>
                <a:cubicBezTo>
                  <a:pt x="895" y="476"/>
                  <a:pt x="825" y="486"/>
                  <a:pt x="804" y="499"/>
                </a:cubicBezTo>
                <a:cubicBezTo>
                  <a:pt x="776" y="516"/>
                  <a:pt x="757" y="520"/>
                  <a:pt x="724" y="527"/>
                </a:cubicBezTo>
                <a:cubicBezTo>
                  <a:pt x="683" y="536"/>
                  <a:pt x="641" y="537"/>
                  <a:pt x="599" y="538"/>
                </a:cubicBezTo>
                <a:cubicBezTo>
                  <a:pt x="581" y="538"/>
                  <a:pt x="572" y="538"/>
                  <a:pt x="594" y="535"/>
                </a:cubicBezTo>
                <a:cubicBezTo>
                  <a:pt x="643" y="525"/>
                  <a:pt x="692" y="524"/>
                  <a:pt x="742" y="520"/>
                </a:cubicBezTo>
                <a:cubicBezTo>
                  <a:pt x="748" y="520"/>
                  <a:pt x="860" y="510"/>
                  <a:pt x="808" y="505"/>
                </a:cubicBezTo>
                <a:cubicBezTo>
                  <a:pt x="737" y="498"/>
                  <a:pt x="662" y="500"/>
                  <a:pt x="591" y="501"/>
                </a:cubicBezTo>
                <a:cubicBezTo>
                  <a:pt x="495" y="502"/>
                  <a:pt x="393" y="501"/>
                  <a:pt x="298" y="520"/>
                </a:cubicBezTo>
                <a:cubicBezTo>
                  <a:pt x="292" y="522"/>
                  <a:pt x="286" y="525"/>
                  <a:pt x="280" y="527"/>
                </a:cubicBezTo>
                <a:cubicBezTo>
                  <a:pt x="341" y="542"/>
                  <a:pt x="394" y="537"/>
                  <a:pt x="458" y="533"/>
                </a:cubicBezTo>
                <a:cubicBezTo>
                  <a:pt x="548" y="528"/>
                  <a:pt x="637" y="520"/>
                  <a:pt x="726" y="507"/>
                </a:cubicBezTo>
                <a:cubicBezTo>
                  <a:pt x="735" y="506"/>
                  <a:pt x="899" y="476"/>
                  <a:pt x="898" y="473"/>
                </a:cubicBezTo>
                <a:cubicBezTo>
                  <a:pt x="889" y="445"/>
                  <a:pt x="754" y="459"/>
                  <a:pt x="735" y="460"/>
                </a:cubicBezTo>
                <a:cubicBezTo>
                  <a:pt x="654" y="462"/>
                  <a:pt x="572" y="468"/>
                  <a:pt x="491" y="476"/>
                </a:cubicBezTo>
                <a:cubicBezTo>
                  <a:pt x="473" y="478"/>
                  <a:pt x="454" y="480"/>
                  <a:pt x="436" y="482"/>
                </a:cubicBezTo>
                <a:cubicBezTo>
                  <a:pt x="391" y="488"/>
                  <a:pt x="256" y="495"/>
                  <a:pt x="301" y="502"/>
                </a:cubicBezTo>
                <a:cubicBezTo>
                  <a:pt x="352" y="510"/>
                  <a:pt x="420" y="489"/>
                  <a:pt x="470" y="482"/>
                </a:cubicBezTo>
                <a:cubicBezTo>
                  <a:pt x="554" y="470"/>
                  <a:pt x="639" y="461"/>
                  <a:pt x="723" y="452"/>
                </a:cubicBezTo>
                <a:cubicBezTo>
                  <a:pt x="737" y="451"/>
                  <a:pt x="752" y="449"/>
                  <a:pt x="766" y="448"/>
                </a:cubicBezTo>
                <a:cubicBezTo>
                  <a:pt x="830" y="451"/>
                  <a:pt x="664" y="463"/>
                  <a:pt x="654" y="464"/>
                </a:cubicBezTo>
                <a:cubicBezTo>
                  <a:pt x="565" y="472"/>
                  <a:pt x="472" y="492"/>
                  <a:pt x="383" y="496"/>
                </a:cubicBezTo>
                <a:cubicBezTo>
                  <a:pt x="363" y="495"/>
                  <a:pt x="342" y="493"/>
                  <a:pt x="322" y="492"/>
                </a:cubicBezTo>
              </a:path>
              <a:path w="1086" h="1418" extrusionOk="0">
                <a:moveTo>
                  <a:pt x="544" y="726"/>
                </a:moveTo>
                <a:cubicBezTo>
                  <a:pt x="569" y="755"/>
                  <a:pt x="555" y="749"/>
                  <a:pt x="539" y="776"/>
                </a:cubicBezTo>
                <a:cubicBezTo>
                  <a:pt x="529" y="793"/>
                  <a:pt x="545" y="821"/>
                  <a:pt x="544" y="840"/>
                </a:cubicBezTo>
                <a:cubicBezTo>
                  <a:pt x="543" y="861"/>
                  <a:pt x="530" y="886"/>
                  <a:pt x="523" y="905"/>
                </a:cubicBezTo>
                <a:cubicBezTo>
                  <a:pt x="514" y="928"/>
                  <a:pt x="506" y="953"/>
                  <a:pt x="504" y="977"/>
                </a:cubicBezTo>
                <a:cubicBezTo>
                  <a:pt x="502" y="994"/>
                  <a:pt x="505" y="1009"/>
                  <a:pt x="508" y="1026"/>
                </a:cubicBezTo>
              </a:path>
              <a:path w="1086" h="1418" extrusionOk="0">
                <a:moveTo>
                  <a:pt x="554" y="874"/>
                </a:moveTo>
                <a:cubicBezTo>
                  <a:pt x="551" y="904"/>
                  <a:pt x="547" y="933"/>
                  <a:pt x="545" y="962"/>
                </a:cubicBezTo>
                <a:cubicBezTo>
                  <a:pt x="544" y="991"/>
                  <a:pt x="540" y="1015"/>
                  <a:pt x="535" y="1043"/>
                </a:cubicBezTo>
                <a:cubicBezTo>
                  <a:pt x="530" y="1071"/>
                  <a:pt x="527" y="1098"/>
                  <a:pt x="522" y="1126"/>
                </a:cubicBezTo>
                <a:cubicBezTo>
                  <a:pt x="520" y="1140"/>
                  <a:pt x="501" y="1190"/>
                  <a:pt x="522" y="1158"/>
                </a:cubicBezTo>
              </a:path>
              <a:path w="1086" h="1418" extrusionOk="0">
                <a:moveTo>
                  <a:pt x="680" y="1218"/>
                </a:moveTo>
                <a:cubicBezTo>
                  <a:pt x="706" y="1213"/>
                  <a:pt x="733" y="1208"/>
                  <a:pt x="758" y="1198"/>
                </a:cubicBezTo>
                <a:cubicBezTo>
                  <a:pt x="778" y="1190"/>
                  <a:pt x="797" y="1188"/>
                  <a:pt x="818" y="1184"/>
                </a:cubicBezTo>
                <a:cubicBezTo>
                  <a:pt x="775" y="1179"/>
                  <a:pt x="732" y="1180"/>
                  <a:pt x="689" y="1177"/>
                </a:cubicBezTo>
                <a:cubicBezTo>
                  <a:pt x="607" y="1172"/>
                  <a:pt x="527" y="1177"/>
                  <a:pt x="445" y="1180"/>
                </a:cubicBezTo>
                <a:cubicBezTo>
                  <a:pt x="382" y="1182"/>
                  <a:pt x="324" y="1188"/>
                  <a:pt x="263" y="1203"/>
                </a:cubicBezTo>
                <a:cubicBezTo>
                  <a:pt x="256" y="1205"/>
                  <a:pt x="248" y="1207"/>
                  <a:pt x="241" y="1209"/>
                </a:cubicBezTo>
                <a:cubicBezTo>
                  <a:pt x="295" y="1218"/>
                  <a:pt x="347" y="1206"/>
                  <a:pt x="402" y="1199"/>
                </a:cubicBezTo>
                <a:cubicBezTo>
                  <a:pt x="485" y="1189"/>
                  <a:pt x="566" y="1173"/>
                  <a:pt x="649" y="1168"/>
                </a:cubicBezTo>
                <a:cubicBezTo>
                  <a:pt x="684" y="1166"/>
                  <a:pt x="715" y="1165"/>
                  <a:pt x="749" y="1159"/>
                </a:cubicBezTo>
                <a:cubicBezTo>
                  <a:pt x="698" y="1153"/>
                  <a:pt x="648" y="1148"/>
                  <a:pt x="597" y="1146"/>
                </a:cubicBezTo>
                <a:cubicBezTo>
                  <a:pt x="534" y="1144"/>
                  <a:pt x="473" y="1140"/>
                  <a:pt x="410" y="1140"/>
                </a:cubicBezTo>
                <a:cubicBezTo>
                  <a:pt x="371" y="1140"/>
                  <a:pt x="338" y="1141"/>
                  <a:pt x="301" y="1152"/>
                </a:cubicBezTo>
                <a:cubicBezTo>
                  <a:pt x="366" y="1161"/>
                  <a:pt x="433" y="1161"/>
                  <a:pt x="499" y="1159"/>
                </a:cubicBezTo>
                <a:cubicBezTo>
                  <a:pt x="582" y="1156"/>
                  <a:pt x="665" y="1155"/>
                  <a:pt x="748" y="1149"/>
                </a:cubicBezTo>
                <a:cubicBezTo>
                  <a:pt x="779" y="1146"/>
                  <a:pt x="786" y="1145"/>
                  <a:pt x="805" y="1143"/>
                </a:cubicBezTo>
                <a:cubicBezTo>
                  <a:pt x="764" y="1124"/>
                  <a:pt x="712" y="1123"/>
                  <a:pt x="667" y="1121"/>
                </a:cubicBezTo>
                <a:cubicBezTo>
                  <a:pt x="580" y="1117"/>
                  <a:pt x="492" y="1115"/>
                  <a:pt x="405" y="1114"/>
                </a:cubicBezTo>
                <a:cubicBezTo>
                  <a:pt x="347" y="1114"/>
                  <a:pt x="179" y="1085"/>
                  <a:pt x="230" y="1114"/>
                </a:cubicBezTo>
                <a:cubicBezTo>
                  <a:pt x="259" y="1117"/>
                  <a:pt x="269" y="1118"/>
                  <a:pt x="288" y="1109"/>
                </a:cubicBezTo>
              </a:path>
            </a:pathLst>
          </a:custGeom>
          <a:noFill/>
          <a:ln w="19050" cap="rnd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6465" name="Text Box 180"/>
          <p:cNvSpPr txBox="1">
            <a:spLocks noChangeArrowheads="1"/>
          </p:cNvSpPr>
          <p:nvPr/>
        </p:nvSpPr>
        <p:spPr bwMode="auto">
          <a:xfrm>
            <a:off x="7391400" y="914400"/>
            <a:ext cx="2825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 b="1">
                <a:solidFill>
                  <a:srgbClr val="FF0000"/>
                </a:solidFill>
                <a:latin typeface="Felt Tip Roman" panose="02000400000000000000" pitchFamily="2" charset="0"/>
              </a:rPr>
              <a:t>?</a:t>
            </a:r>
          </a:p>
        </p:txBody>
      </p:sp>
      <p:sp>
        <p:nvSpPr>
          <p:cNvPr id="16466" name="Ink 98"/>
          <p:cNvSpPr>
            <a:spLocks noRot="1" noChangeAspect="1" noEditPoints="1" noChangeArrowheads="1" noChangeShapeType="1" noTextEdit="1"/>
          </p:cNvSpPr>
          <p:nvPr/>
        </p:nvSpPr>
        <p:spPr bwMode="auto">
          <a:xfrm>
            <a:off x="7715250" y="1066800"/>
            <a:ext cx="304800" cy="74613"/>
          </a:xfrm>
          <a:custGeom>
            <a:avLst/>
            <a:gdLst>
              <a:gd name="T0" fmla="*/ 2147483646 w 909"/>
              <a:gd name="T1" fmla="*/ 2147483646 h 219"/>
              <a:gd name="T2" fmla="*/ 2147483646 w 909"/>
              <a:gd name="T3" fmla="*/ 2147483646 h 219"/>
              <a:gd name="T4" fmla="*/ 2147483646 w 909"/>
              <a:gd name="T5" fmla="*/ 2147483646 h 219"/>
              <a:gd name="T6" fmla="*/ 2147483646 w 909"/>
              <a:gd name="T7" fmla="*/ 2147483646 h 219"/>
              <a:gd name="T8" fmla="*/ 2147483646 w 909"/>
              <a:gd name="T9" fmla="*/ 2147483646 h 219"/>
              <a:gd name="T10" fmla="*/ 2147483646 w 909"/>
              <a:gd name="T11" fmla="*/ 2147483646 h 219"/>
              <a:gd name="T12" fmla="*/ 2147483646 w 909"/>
              <a:gd name="T13" fmla="*/ 2147483646 h 219"/>
              <a:gd name="T14" fmla="*/ 2147483646 w 909"/>
              <a:gd name="T15" fmla="*/ 0 h 219"/>
              <a:gd name="T16" fmla="*/ 2147483646 w 909"/>
              <a:gd name="T17" fmla="*/ 2147483646 h 219"/>
              <a:gd name="T18" fmla="*/ 2147483646 w 909"/>
              <a:gd name="T19" fmla="*/ 2147483646 h 219"/>
              <a:gd name="T20" fmla="*/ 2147483646 w 909"/>
              <a:gd name="T21" fmla="*/ 2147483646 h 219"/>
              <a:gd name="T22" fmla="*/ 2147483646 w 909"/>
              <a:gd name="T23" fmla="*/ 2147483646 h 219"/>
              <a:gd name="T24" fmla="*/ 0 w 909"/>
              <a:gd name="T25" fmla="*/ 2147483646 h 219"/>
              <a:gd name="T26" fmla="*/ 2147483646 w 909"/>
              <a:gd name="T27" fmla="*/ 2147483646 h 219"/>
              <a:gd name="T28" fmla="*/ 2147483646 w 909"/>
              <a:gd name="T29" fmla="*/ 2147483646 h 219"/>
              <a:gd name="T30" fmla="*/ 2147483646 w 909"/>
              <a:gd name="T31" fmla="*/ 2147483646 h 219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w 909"/>
              <a:gd name="T49" fmla="*/ 0 h 219"/>
              <a:gd name="T50" fmla="*/ 909 w 909"/>
              <a:gd name="T51" fmla="*/ 219 h 219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T48" t="T49" r="T50" b="T51"/>
            <a:pathLst>
              <a:path w="909" h="219" extrusionOk="0">
                <a:moveTo>
                  <a:pt x="908" y="134"/>
                </a:moveTo>
                <a:cubicBezTo>
                  <a:pt x="885" y="131"/>
                  <a:pt x="868" y="121"/>
                  <a:pt x="847" y="118"/>
                </a:cubicBezTo>
                <a:cubicBezTo>
                  <a:pt x="817" y="114"/>
                  <a:pt x="787" y="114"/>
                  <a:pt x="757" y="111"/>
                </a:cubicBezTo>
                <a:cubicBezTo>
                  <a:pt x="704" y="106"/>
                  <a:pt x="651" y="103"/>
                  <a:pt x="598" y="99"/>
                </a:cubicBezTo>
                <a:cubicBezTo>
                  <a:pt x="527" y="94"/>
                  <a:pt x="457" y="94"/>
                  <a:pt x="386" y="93"/>
                </a:cubicBezTo>
                <a:cubicBezTo>
                  <a:pt x="301" y="92"/>
                  <a:pt x="216" y="92"/>
                  <a:pt x="131" y="97"/>
                </a:cubicBezTo>
                <a:cubicBezTo>
                  <a:pt x="84" y="100"/>
                  <a:pt x="96" y="87"/>
                  <a:pt x="139" y="84"/>
                </a:cubicBezTo>
              </a:path>
              <a:path w="909" h="219" extrusionOk="0">
                <a:moveTo>
                  <a:pt x="228" y="0"/>
                </a:moveTo>
                <a:cubicBezTo>
                  <a:pt x="225" y="5"/>
                  <a:pt x="223" y="9"/>
                  <a:pt x="220" y="14"/>
                </a:cubicBezTo>
                <a:cubicBezTo>
                  <a:pt x="256" y="-12"/>
                  <a:pt x="187" y="30"/>
                  <a:pt x="181" y="33"/>
                </a:cubicBezTo>
                <a:cubicBezTo>
                  <a:pt x="161" y="44"/>
                  <a:pt x="142" y="55"/>
                  <a:pt x="122" y="67"/>
                </a:cubicBezTo>
                <a:cubicBezTo>
                  <a:pt x="94" y="83"/>
                  <a:pt x="63" y="98"/>
                  <a:pt x="34" y="112"/>
                </a:cubicBezTo>
                <a:cubicBezTo>
                  <a:pt x="18" y="119"/>
                  <a:pt x="11" y="122"/>
                  <a:pt x="0" y="127"/>
                </a:cubicBezTo>
                <a:cubicBezTo>
                  <a:pt x="19" y="146"/>
                  <a:pt x="30" y="143"/>
                  <a:pt x="56" y="152"/>
                </a:cubicBezTo>
                <a:cubicBezTo>
                  <a:pt x="78" y="160"/>
                  <a:pt x="101" y="167"/>
                  <a:pt x="122" y="177"/>
                </a:cubicBezTo>
                <a:cubicBezTo>
                  <a:pt x="153" y="192"/>
                  <a:pt x="182" y="208"/>
                  <a:pt x="214" y="218"/>
                </a:cubicBezTo>
              </a:path>
            </a:pathLst>
          </a:custGeom>
          <a:noFill/>
          <a:ln w="28575" cap="rnd" cmpd="sng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1">
            <p14:nvContentPartPr>
              <p14:cNvPr id="167" name="Ink 111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3568700" y="3035300"/>
              <a:ext cx="1803400" cy="1828800"/>
            </p14:xfrm>
          </p:contentPart>
        </mc:Choice>
        <mc:Fallback xmlns="">
          <p:pic>
            <p:nvPicPr>
              <p:cNvPr id="167" name="Ink 111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32"/>
              <a:stretch>
                <a:fillRect/>
              </a:stretch>
            </p:blipFill>
            <p:spPr>
              <a:xfrm>
                <a:off x="3559341" y="3025940"/>
                <a:ext cx="1822118" cy="1847520"/>
              </a:xfrm>
              <a:prstGeom prst="rect">
                <a:avLst/>
              </a:prstGeom>
            </p:spPr>
          </p:pic>
        </mc:Fallback>
      </mc:AlternateContent>
      <p:grpSp>
        <p:nvGrpSpPr>
          <p:cNvPr id="168" name="Group 144"/>
          <p:cNvGrpSpPr>
            <a:grpSpLocks/>
          </p:cNvGrpSpPr>
          <p:nvPr/>
        </p:nvGrpSpPr>
        <p:grpSpPr bwMode="auto">
          <a:xfrm>
            <a:off x="1752600" y="2209800"/>
            <a:ext cx="5638800" cy="3581400"/>
            <a:chOff x="4724400" y="1752600"/>
            <a:chExt cx="1103313" cy="3248526"/>
          </a:xfrm>
        </p:grpSpPr>
        <p:grpSp>
          <p:nvGrpSpPr>
            <p:cNvPr id="169" name="Group 145"/>
            <p:cNvGrpSpPr>
              <a:grpSpLocks/>
            </p:cNvGrpSpPr>
            <p:nvPr/>
          </p:nvGrpSpPr>
          <p:grpSpPr bwMode="auto">
            <a:xfrm>
              <a:off x="4724400" y="1752600"/>
              <a:ext cx="1103313" cy="3170238"/>
              <a:chOff x="4114800" y="1371600"/>
              <a:chExt cx="1103313" cy="3170238"/>
            </a:xfrm>
          </p:grpSpPr>
          <p:sp>
            <p:nvSpPr>
              <p:cNvPr id="172" name="Ink 131"/>
              <p:cNvSpPr>
                <a:spLocks noRot="1" noChangeAspect="1" noEditPoints="1" noChangeArrowheads="1" noChangeShapeType="1" noTextEdit="1"/>
              </p:cNvSpPr>
              <p:nvPr/>
            </p:nvSpPr>
            <p:spPr bwMode="auto">
              <a:xfrm>
                <a:off x="4114800" y="1371600"/>
                <a:ext cx="36513" cy="3170238"/>
              </a:xfrm>
              <a:custGeom>
                <a:avLst/>
                <a:gdLst>
                  <a:gd name="T0" fmla="*/ 2147483646 w 123"/>
                  <a:gd name="T1" fmla="*/ 0 h 8809"/>
                  <a:gd name="T2" fmla="*/ 2147483646 w 123"/>
                  <a:gd name="T3" fmla="*/ 2147483646 h 8809"/>
                  <a:gd name="T4" fmla="*/ 2147483646 w 123"/>
                  <a:gd name="T5" fmla="*/ 2147483646 h 8809"/>
                  <a:gd name="T6" fmla="*/ 2147483646 w 123"/>
                  <a:gd name="T7" fmla="*/ 2147483646 h 8809"/>
                  <a:gd name="T8" fmla="*/ 2147483646 w 123"/>
                  <a:gd name="T9" fmla="*/ 2147483646 h 8809"/>
                  <a:gd name="T10" fmla="*/ 2147483646 w 123"/>
                  <a:gd name="T11" fmla="*/ 2147483646 h 8809"/>
                  <a:gd name="T12" fmla="*/ 2147483646 w 123"/>
                  <a:gd name="T13" fmla="*/ 2147483646 h 8809"/>
                  <a:gd name="T14" fmla="*/ 0 w 123"/>
                  <a:gd name="T15" fmla="*/ 2147483646 h 8809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23"/>
                  <a:gd name="T25" fmla="*/ 0 h 8809"/>
                  <a:gd name="T26" fmla="*/ 123 w 123"/>
                  <a:gd name="T27" fmla="*/ 8809 h 8809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23" h="8809" extrusionOk="0">
                    <a:moveTo>
                      <a:pt x="122" y="0"/>
                    </a:moveTo>
                    <a:cubicBezTo>
                      <a:pt x="51" y="468"/>
                      <a:pt x="43" y="938"/>
                      <a:pt x="42" y="1411"/>
                    </a:cubicBezTo>
                    <a:cubicBezTo>
                      <a:pt x="40" y="2128"/>
                      <a:pt x="29" y="2835"/>
                      <a:pt x="58" y="3551"/>
                    </a:cubicBezTo>
                    <a:cubicBezTo>
                      <a:pt x="78" y="4047"/>
                      <a:pt x="63" y="4548"/>
                      <a:pt x="58" y="5045"/>
                    </a:cubicBezTo>
                    <a:cubicBezTo>
                      <a:pt x="53" y="5535"/>
                      <a:pt x="48" y="6015"/>
                      <a:pt x="68" y="6504"/>
                    </a:cubicBezTo>
                    <a:cubicBezTo>
                      <a:pt x="82" y="6853"/>
                      <a:pt x="65" y="7212"/>
                      <a:pt x="52" y="7561"/>
                    </a:cubicBezTo>
                    <a:cubicBezTo>
                      <a:pt x="38" y="7928"/>
                      <a:pt x="47" y="8295"/>
                      <a:pt x="27" y="8661"/>
                    </a:cubicBezTo>
                    <a:cubicBezTo>
                      <a:pt x="24" y="8710"/>
                      <a:pt x="5" y="8780"/>
                      <a:pt x="0" y="8808"/>
                    </a:cubicBezTo>
                  </a:path>
                </a:pathLst>
              </a:custGeom>
              <a:noFill/>
              <a:ln w="28575" cap="rnd" cmpd="sng">
                <a:solidFill>
                  <a:srgbClr val="008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3" name="Ink 131"/>
              <p:cNvSpPr>
                <a:spLocks noRot="1" noChangeAspect="1" noEditPoints="1" noChangeArrowheads="1" noChangeShapeType="1" noTextEdit="1"/>
              </p:cNvSpPr>
              <p:nvPr/>
            </p:nvSpPr>
            <p:spPr bwMode="auto">
              <a:xfrm>
                <a:off x="5181600" y="1371600"/>
                <a:ext cx="36513" cy="3170238"/>
              </a:xfrm>
              <a:custGeom>
                <a:avLst/>
                <a:gdLst>
                  <a:gd name="T0" fmla="*/ 2147483646 w 123"/>
                  <a:gd name="T1" fmla="*/ 0 h 8809"/>
                  <a:gd name="T2" fmla="*/ 2147483646 w 123"/>
                  <a:gd name="T3" fmla="*/ 2147483646 h 8809"/>
                  <a:gd name="T4" fmla="*/ 2147483646 w 123"/>
                  <a:gd name="T5" fmla="*/ 2147483646 h 8809"/>
                  <a:gd name="T6" fmla="*/ 2147483646 w 123"/>
                  <a:gd name="T7" fmla="*/ 2147483646 h 8809"/>
                  <a:gd name="T8" fmla="*/ 2147483646 w 123"/>
                  <a:gd name="T9" fmla="*/ 2147483646 h 8809"/>
                  <a:gd name="T10" fmla="*/ 2147483646 w 123"/>
                  <a:gd name="T11" fmla="*/ 2147483646 h 8809"/>
                  <a:gd name="T12" fmla="*/ 2147483646 w 123"/>
                  <a:gd name="T13" fmla="*/ 2147483646 h 8809"/>
                  <a:gd name="T14" fmla="*/ 0 w 123"/>
                  <a:gd name="T15" fmla="*/ 2147483646 h 8809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23"/>
                  <a:gd name="T25" fmla="*/ 0 h 8809"/>
                  <a:gd name="T26" fmla="*/ 123 w 123"/>
                  <a:gd name="T27" fmla="*/ 8809 h 8809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23" h="8809" extrusionOk="0">
                    <a:moveTo>
                      <a:pt x="122" y="0"/>
                    </a:moveTo>
                    <a:cubicBezTo>
                      <a:pt x="51" y="468"/>
                      <a:pt x="43" y="938"/>
                      <a:pt x="42" y="1411"/>
                    </a:cubicBezTo>
                    <a:cubicBezTo>
                      <a:pt x="40" y="2128"/>
                      <a:pt x="29" y="2835"/>
                      <a:pt x="58" y="3551"/>
                    </a:cubicBezTo>
                    <a:cubicBezTo>
                      <a:pt x="78" y="4047"/>
                      <a:pt x="63" y="4548"/>
                      <a:pt x="58" y="5045"/>
                    </a:cubicBezTo>
                    <a:cubicBezTo>
                      <a:pt x="53" y="5535"/>
                      <a:pt x="48" y="6015"/>
                      <a:pt x="68" y="6504"/>
                    </a:cubicBezTo>
                    <a:cubicBezTo>
                      <a:pt x="82" y="6853"/>
                      <a:pt x="65" y="7212"/>
                      <a:pt x="52" y="7561"/>
                    </a:cubicBezTo>
                    <a:cubicBezTo>
                      <a:pt x="38" y="7928"/>
                      <a:pt x="47" y="8295"/>
                      <a:pt x="27" y="8661"/>
                    </a:cubicBezTo>
                    <a:cubicBezTo>
                      <a:pt x="24" y="8710"/>
                      <a:pt x="5" y="8780"/>
                      <a:pt x="0" y="8808"/>
                    </a:cubicBezTo>
                  </a:path>
                </a:pathLst>
              </a:custGeom>
              <a:noFill/>
              <a:ln w="28575" cap="rnd" cmpd="sng">
                <a:solidFill>
                  <a:srgbClr val="008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170" name="Comment 157"/>
            <p:cNvSpPr>
              <a:spLocks noRot="1" noChangeAspect="1" noEditPoints="1" noChangeArrowheads="1" noChangeShapeType="1" noTextEdit="1"/>
            </p:cNvSpPr>
            <p:nvPr/>
          </p:nvSpPr>
          <p:spPr bwMode="auto">
            <a:xfrm>
              <a:off x="4800600" y="1752600"/>
              <a:ext cx="1011238" cy="42863"/>
            </a:xfrm>
            <a:custGeom>
              <a:avLst/>
              <a:gdLst>
                <a:gd name="T0" fmla="*/ 2147483646 w 2808"/>
                <a:gd name="T1" fmla="*/ 2147483646 h 119"/>
                <a:gd name="T2" fmla="*/ 2147483646 w 2808"/>
                <a:gd name="T3" fmla="*/ 2147483646 h 119"/>
                <a:gd name="T4" fmla="*/ 2147483646 w 2808"/>
                <a:gd name="T5" fmla="*/ 2147483646 h 119"/>
                <a:gd name="T6" fmla="*/ 2147483646 w 2808"/>
                <a:gd name="T7" fmla="*/ 2147483646 h 119"/>
                <a:gd name="T8" fmla="*/ 2147483646 w 2808"/>
                <a:gd name="T9" fmla="*/ 2147483646 h 119"/>
                <a:gd name="T10" fmla="*/ 0 w 2808"/>
                <a:gd name="T11" fmla="*/ 2147483646 h 11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808"/>
                <a:gd name="T19" fmla="*/ 0 h 119"/>
                <a:gd name="T20" fmla="*/ 2808 w 2808"/>
                <a:gd name="T21" fmla="*/ 119 h 11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808" h="119" extrusionOk="0">
                  <a:moveTo>
                    <a:pt x="2641" y="36"/>
                  </a:moveTo>
                  <a:cubicBezTo>
                    <a:pt x="2681" y="30"/>
                    <a:pt x="2717" y="24"/>
                    <a:pt x="2756" y="19"/>
                  </a:cubicBezTo>
                  <a:cubicBezTo>
                    <a:pt x="2773" y="17"/>
                    <a:pt x="2790" y="15"/>
                    <a:pt x="2807" y="13"/>
                  </a:cubicBezTo>
                  <a:cubicBezTo>
                    <a:pt x="2741" y="5"/>
                    <a:pt x="2679" y="1"/>
                    <a:pt x="2609" y="4"/>
                  </a:cubicBezTo>
                  <a:cubicBezTo>
                    <a:pt x="1919" y="35"/>
                    <a:pt x="1229" y="109"/>
                    <a:pt x="538" y="118"/>
                  </a:cubicBezTo>
                  <a:cubicBezTo>
                    <a:pt x="358" y="120"/>
                    <a:pt x="179" y="118"/>
                    <a:pt x="0" y="108"/>
                  </a:cubicBezTo>
                </a:path>
              </a:pathLst>
            </a:custGeom>
            <a:noFill/>
            <a:ln w="28575" cap="rnd" cmpd="sng">
              <a:solidFill>
                <a:srgbClr val="008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1" name="Comment 159"/>
            <p:cNvSpPr>
              <a:spLocks noRot="1" noChangeAspect="1" noEditPoints="1" noChangeArrowheads="1" noChangeShapeType="1" noTextEdit="1"/>
            </p:cNvSpPr>
            <p:nvPr/>
          </p:nvSpPr>
          <p:spPr bwMode="auto">
            <a:xfrm>
              <a:off x="4724400" y="4953000"/>
              <a:ext cx="1066800" cy="48126"/>
            </a:xfrm>
            <a:custGeom>
              <a:avLst/>
              <a:gdLst>
                <a:gd name="T0" fmla="*/ 2147483646 w 2002"/>
                <a:gd name="T1" fmla="*/ 2147483646 h 77"/>
                <a:gd name="T2" fmla="*/ 2147483646 w 2002"/>
                <a:gd name="T3" fmla="*/ 2147483646 h 77"/>
                <a:gd name="T4" fmla="*/ 2147483646 w 2002"/>
                <a:gd name="T5" fmla="*/ 2147483646 h 77"/>
                <a:gd name="T6" fmla="*/ 2147483646 w 2002"/>
                <a:gd name="T7" fmla="*/ 2147483646 h 77"/>
                <a:gd name="T8" fmla="*/ 2147483646 w 2002"/>
                <a:gd name="T9" fmla="*/ 2147483646 h 77"/>
                <a:gd name="T10" fmla="*/ 2147483646 w 2002"/>
                <a:gd name="T11" fmla="*/ 2147483646 h 77"/>
                <a:gd name="T12" fmla="*/ 0 w 2002"/>
                <a:gd name="T13" fmla="*/ 2147483646 h 7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002"/>
                <a:gd name="T22" fmla="*/ 0 h 77"/>
                <a:gd name="T23" fmla="*/ 2002 w 2002"/>
                <a:gd name="T24" fmla="*/ 77 h 7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002" h="77" extrusionOk="0">
                  <a:moveTo>
                    <a:pt x="1989" y="6"/>
                  </a:moveTo>
                  <a:cubicBezTo>
                    <a:pt x="1970" y="2"/>
                    <a:pt x="1975" y="0"/>
                    <a:pt x="1956" y="0"/>
                  </a:cubicBezTo>
                  <a:cubicBezTo>
                    <a:pt x="1897" y="-1"/>
                    <a:pt x="1835" y="0"/>
                    <a:pt x="1777" y="5"/>
                  </a:cubicBezTo>
                  <a:cubicBezTo>
                    <a:pt x="1656" y="16"/>
                    <a:pt x="1533" y="22"/>
                    <a:pt x="1411" y="27"/>
                  </a:cubicBezTo>
                  <a:cubicBezTo>
                    <a:pt x="1244" y="34"/>
                    <a:pt x="1076" y="34"/>
                    <a:pt x="909" y="38"/>
                  </a:cubicBezTo>
                  <a:cubicBezTo>
                    <a:pt x="742" y="42"/>
                    <a:pt x="574" y="52"/>
                    <a:pt x="407" y="55"/>
                  </a:cubicBezTo>
                  <a:cubicBezTo>
                    <a:pt x="272" y="57"/>
                    <a:pt x="134" y="60"/>
                    <a:pt x="0" y="76"/>
                  </a:cubicBezTo>
                </a:path>
              </a:pathLst>
            </a:custGeom>
            <a:noFill/>
            <a:ln w="28575" cap="rnd" cmpd="sng">
              <a:solidFill>
                <a:srgbClr val="008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75" name="Group 174"/>
          <p:cNvGrpSpPr>
            <a:grpSpLocks/>
          </p:cNvGrpSpPr>
          <p:nvPr/>
        </p:nvGrpSpPr>
        <p:grpSpPr bwMode="auto">
          <a:xfrm>
            <a:off x="5562600" y="2598738"/>
            <a:ext cx="1473200" cy="336550"/>
            <a:chOff x="11404600" y="1662113"/>
            <a:chExt cx="1473200" cy="336965"/>
          </a:xfrm>
        </p:grpSpPr>
        <p:sp>
          <p:nvSpPr>
            <p:cNvPr id="176" name="Text Box 245"/>
            <p:cNvSpPr txBox="1">
              <a:spLocks noChangeArrowheads="1"/>
            </p:cNvSpPr>
            <p:nvPr/>
          </p:nvSpPr>
          <p:spPr bwMode="auto">
            <a:xfrm>
              <a:off x="11404600" y="1662113"/>
              <a:ext cx="1370013" cy="3369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Char char="-"/>
              </a:pPr>
              <a:r>
                <a:rPr lang="en-US" altLang="en-US" sz="1600" dirty="0">
                  <a:solidFill>
                    <a:srgbClr val="008000"/>
                  </a:solidFill>
                  <a:latin typeface="Felt Tip Roman" panose="02000400000000000000" pitchFamily="2" charset="0"/>
                </a:rPr>
                <a:t>Svc Disruption</a:t>
              </a:r>
            </a:p>
          </p:txBody>
        </p:sp>
        <p:sp>
          <p:nvSpPr>
            <p:cNvPr id="177" name="Ink 16"/>
            <p:cNvSpPr>
              <a:spLocks noRot="1" noChangeAspect="1" noEditPoints="1" noChangeArrowheads="1" noChangeShapeType="1" noTextEdit="1"/>
            </p:cNvSpPr>
            <p:nvPr/>
          </p:nvSpPr>
          <p:spPr bwMode="auto">
            <a:xfrm>
              <a:off x="12801600" y="1767232"/>
              <a:ext cx="76200" cy="215900"/>
            </a:xfrm>
            <a:custGeom>
              <a:avLst/>
              <a:gdLst>
                <a:gd name="T0" fmla="*/ 2147483646 w 194"/>
                <a:gd name="T1" fmla="*/ 2147483646 h 555"/>
                <a:gd name="T2" fmla="*/ 2147483646 w 194"/>
                <a:gd name="T3" fmla="*/ 2147483646 h 555"/>
                <a:gd name="T4" fmla="*/ 2147483646 w 194"/>
                <a:gd name="T5" fmla="*/ 2147483646 h 555"/>
                <a:gd name="T6" fmla="*/ 2147483646 w 194"/>
                <a:gd name="T7" fmla="*/ 2147483646 h 555"/>
                <a:gd name="T8" fmla="*/ 2147483646 w 194"/>
                <a:gd name="T9" fmla="*/ 2147483646 h 555"/>
                <a:gd name="T10" fmla="*/ 2147483646 w 194"/>
                <a:gd name="T11" fmla="*/ 2147483646 h 555"/>
                <a:gd name="T12" fmla="*/ 2147483646 w 194"/>
                <a:gd name="T13" fmla="*/ 2147483646 h 555"/>
                <a:gd name="T14" fmla="*/ 2147483646 w 194"/>
                <a:gd name="T15" fmla="*/ 2147483646 h 555"/>
                <a:gd name="T16" fmla="*/ 2147483646 w 194"/>
                <a:gd name="T17" fmla="*/ 2147483646 h 555"/>
                <a:gd name="T18" fmla="*/ 2147483646 w 194"/>
                <a:gd name="T19" fmla="*/ 2147483646 h 555"/>
                <a:gd name="T20" fmla="*/ 2147483646 w 194"/>
                <a:gd name="T21" fmla="*/ 2147483646 h 555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94"/>
                <a:gd name="T34" fmla="*/ 0 h 555"/>
                <a:gd name="T35" fmla="*/ 194 w 194"/>
                <a:gd name="T36" fmla="*/ 555 h 555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94" h="555" extrusionOk="0">
                  <a:moveTo>
                    <a:pt x="83" y="8"/>
                  </a:moveTo>
                  <a:cubicBezTo>
                    <a:pt x="55" y="4"/>
                    <a:pt x="72" y="34"/>
                    <a:pt x="76" y="67"/>
                  </a:cubicBezTo>
                  <a:cubicBezTo>
                    <a:pt x="83" y="127"/>
                    <a:pt x="84" y="186"/>
                    <a:pt x="83" y="246"/>
                  </a:cubicBezTo>
                  <a:cubicBezTo>
                    <a:pt x="82" y="304"/>
                    <a:pt x="76" y="361"/>
                    <a:pt x="75" y="418"/>
                  </a:cubicBezTo>
                  <a:cubicBezTo>
                    <a:pt x="74" y="455"/>
                    <a:pt x="78" y="489"/>
                    <a:pt x="81" y="524"/>
                  </a:cubicBezTo>
                  <a:cubicBezTo>
                    <a:pt x="81" y="543"/>
                    <a:pt x="81" y="549"/>
                    <a:pt x="95" y="554"/>
                  </a:cubicBezTo>
                </a:path>
                <a:path w="194" h="555" extrusionOk="0">
                  <a:moveTo>
                    <a:pt x="14" y="379"/>
                  </a:moveTo>
                  <a:cubicBezTo>
                    <a:pt x="0" y="398"/>
                    <a:pt x="33" y="411"/>
                    <a:pt x="53" y="440"/>
                  </a:cubicBezTo>
                  <a:cubicBezTo>
                    <a:pt x="70" y="465"/>
                    <a:pt x="81" y="492"/>
                    <a:pt x="92" y="521"/>
                  </a:cubicBezTo>
                  <a:cubicBezTo>
                    <a:pt x="123" y="515"/>
                    <a:pt x="130" y="498"/>
                    <a:pt x="148" y="470"/>
                  </a:cubicBezTo>
                  <a:cubicBezTo>
                    <a:pt x="166" y="441"/>
                    <a:pt x="177" y="413"/>
                    <a:pt x="193" y="383"/>
                  </a:cubicBezTo>
                </a:path>
              </a:pathLst>
            </a:custGeom>
            <a:noFill/>
            <a:ln w="19050" cap="rnd" cmpd="sng">
              <a:solidFill>
                <a:srgbClr val="008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78" name="Group 144"/>
          <p:cNvGrpSpPr>
            <a:grpSpLocks/>
          </p:cNvGrpSpPr>
          <p:nvPr/>
        </p:nvGrpSpPr>
        <p:grpSpPr bwMode="auto">
          <a:xfrm>
            <a:off x="4038600" y="2362200"/>
            <a:ext cx="838200" cy="381000"/>
            <a:chOff x="4724400" y="1752600"/>
            <a:chExt cx="1103313" cy="3248526"/>
          </a:xfrm>
        </p:grpSpPr>
        <p:grpSp>
          <p:nvGrpSpPr>
            <p:cNvPr id="179" name="Group 145"/>
            <p:cNvGrpSpPr>
              <a:grpSpLocks/>
            </p:cNvGrpSpPr>
            <p:nvPr/>
          </p:nvGrpSpPr>
          <p:grpSpPr bwMode="auto">
            <a:xfrm>
              <a:off x="4724400" y="1752600"/>
              <a:ext cx="1103313" cy="3170238"/>
              <a:chOff x="4114800" y="1371600"/>
              <a:chExt cx="1103313" cy="3170238"/>
            </a:xfrm>
          </p:grpSpPr>
          <p:sp>
            <p:nvSpPr>
              <p:cNvPr id="182" name="Ink 131"/>
              <p:cNvSpPr>
                <a:spLocks noRot="1" noChangeAspect="1" noEditPoints="1" noChangeArrowheads="1" noChangeShapeType="1" noTextEdit="1"/>
              </p:cNvSpPr>
              <p:nvPr/>
            </p:nvSpPr>
            <p:spPr bwMode="auto">
              <a:xfrm>
                <a:off x="4114800" y="1371600"/>
                <a:ext cx="36513" cy="3170238"/>
              </a:xfrm>
              <a:custGeom>
                <a:avLst/>
                <a:gdLst>
                  <a:gd name="T0" fmla="*/ 2147483646 w 123"/>
                  <a:gd name="T1" fmla="*/ 0 h 8809"/>
                  <a:gd name="T2" fmla="*/ 2147483646 w 123"/>
                  <a:gd name="T3" fmla="*/ 2147483646 h 8809"/>
                  <a:gd name="T4" fmla="*/ 2147483646 w 123"/>
                  <a:gd name="T5" fmla="*/ 2147483646 h 8809"/>
                  <a:gd name="T6" fmla="*/ 2147483646 w 123"/>
                  <a:gd name="T7" fmla="*/ 2147483646 h 8809"/>
                  <a:gd name="T8" fmla="*/ 2147483646 w 123"/>
                  <a:gd name="T9" fmla="*/ 2147483646 h 8809"/>
                  <a:gd name="T10" fmla="*/ 2147483646 w 123"/>
                  <a:gd name="T11" fmla="*/ 2147483646 h 8809"/>
                  <a:gd name="T12" fmla="*/ 2147483646 w 123"/>
                  <a:gd name="T13" fmla="*/ 2147483646 h 8809"/>
                  <a:gd name="T14" fmla="*/ 0 w 123"/>
                  <a:gd name="T15" fmla="*/ 2147483646 h 8809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23"/>
                  <a:gd name="T25" fmla="*/ 0 h 8809"/>
                  <a:gd name="T26" fmla="*/ 123 w 123"/>
                  <a:gd name="T27" fmla="*/ 8809 h 8809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23" h="8809" extrusionOk="0">
                    <a:moveTo>
                      <a:pt x="122" y="0"/>
                    </a:moveTo>
                    <a:cubicBezTo>
                      <a:pt x="51" y="468"/>
                      <a:pt x="43" y="938"/>
                      <a:pt x="42" y="1411"/>
                    </a:cubicBezTo>
                    <a:cubicBezTo>
                      <a:pt x="40" y="2128"/>
                      <a:pt x="29" y="2835"/>
                      <a:pt x="58" y="3551"/>
                    </a:cubicBezTo>
                    <a:cubicBezTo>
                      <a:pt x="78" y="4047"/>
                      <a:pt x="63" y="4548"/>
                      <a:pt x="58" y="5045"/>
                    </a:cubicBezTo>
                    <a:cubicBezTo>
                      <a:pt x="53" y="5535"/>
                      <a:pt x="48" y="6015"/>
                      <a:pt x="68" y="6504"/>
                    </a:cubicBezTo>
                    <a:cubicBezTo>
                      <a:pt x="82" y="6853"/>
                      <a:pt x="65" y="7212"/>
                      <a:pt x="52" y="7561"/>
                    </a:cubicBezTo>
                    <a:cubicBezTo>
                      <a:pt x="38" y="7928"/>
                      <a:pt x="47" y="8295"/>
                      <a:pt x="27" y="8661"/>
                    </a:cubicBezTo>
                    <a:cubicBezTo>
                      <a:pt x="24" y="8710"/>
                      <a:pt x="5" y="8780"/>
                      <a:pt x="0" y="8808"/>
                    </a:cubicBezTo>
                  </a:path>
                </a:pathLst>
              </a:custGeom>
              <a:noFill/>
              <a:ln w="28575" cap="rnd" cmpd="sng">
                <a:solidFill>
                  <a:srgbClr val="008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3" name="Ink 131"/>
              <p:cNvSpPr>
                <a:spLocks noRot="1" noChangeAspect="1" noEditPoints="1" noChangeArrowheads="1" noChangeShapeType="1" noTextEdit="1"/>
              </p:cNvSpPr>
              <p:nvPr/>
            </p:nvSpPr>
            <p:spPr bwMode="auto">
              <a:xfrm>
                <a:off x="5181600" y="1371600"/>
                <a:ext cx="36513" cy="3170238"/>
              </a:xfrm>
              <a:custGeom>
                <a:avLst/>
                <a:gdLst>
                  <a:gd name="T0" fmla="*/ 2147483646 w 123"/>
                  <a:gd name="T1" fmla="*/ 0 h 8809"/>
                  <a:gd name="T2" fmla="*/ 2147483646 w 123"/>
                  <a:gd name="T3" fmla="*/ 2147483646 h 8809"/>
                  <a:gd name="T4" fmla="*/ 2147483646 w 123"/>
                  <a:gd name="T5" fmla="*/ 2147483646 h 8809"/>
                  <a:gd name="T6" fmla="*/ 2147483646 w 123"/>
                  <a:gd name="T7" fmla="*/ 2147483646 h 8809"/>
                  <a:gd name="T8" fmla="*/ 2147483646 w 123"/>
                  <a:gd name="T9" fmla="*/ 2147483646 h 8809"/>
                  <a:gd name="T10" fmla="*/ 2147483646 w 123"/>
                  <a:gd name="T11" fmla="*/ 2147483646 h 8809"/>
                  <a:gd name="T12" fmla="*/ 2147483646 w 123"/>
                  <a:gd name="T13" fmla="*/ 2147483646 h 8809"/>
                  <a:gd name="T14" fmla="*/ 0 w 123"/>
                  <a:gd name="T15" fmla="*/ 2147483646 h 8809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23"/>
                  <a:gd name="T25" fmla="*/ 0 h 8809"/>
                  <a:gd name="T26" fmla="*/ 123 w 123"/>
                  <a:gd name="T27" fmla="*/ 8809 h 8809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23" h="8809" extrusionOk="0">
                    <a:moveTo>
                      <a:pt x="122" y="0"/>
                    </a:moveTo>
                    <a:cubicBezTo>
                      <a:pt x="51" y="468"/>
                      <a:pt x="43" y="938"/>
                      <a:pt x="42" y="1411"/>
                    </a:cubicBezTo>
                    <a:cubicBezTo>
                      <a:pt x="40" y="2128"/>
                      <a:pt x="29" y="2835"/>
                      <a:pt x="58" y="3551"/>
                    </a:cubicBezTo>
                    <a:cubicBezTo>
                      <a:pt x="78" y="4047"/>
                      <a:pt x="63" y="4548"/>
                      <a:pt x="58" y="5045"/>
                    </a:cubicBezTo>
                    <a:cubicBezTo>
                      <a:pt x="53" y="5535"/>
                      <a:pt x="48" y="6015"/>
                      <a:pt x="68" y="6504"/>
                    </a:cubicBezTo>
                    <a:cubicBezTo>
                      <a:pt x="82" y="6853"/>
                      <a:pt x="65" y="7212"/>
                      <a:pt x="52" y="7561"/>
                    </a:cubicBezTo>
                    <a:cubicBezTo>
                      <a:pt x="38" y="7928"/>
                      <a:pt x="47" y="8295"/>
                      <a:pt x="27" y="8661"/>
                    </a:cubicBezTo>
                    <a:cubicBezTo>
                      <a:pt x="24" y="8710"/>
                      <a:pt x="5" y="8780"/>
                      <a:pt x="0" y="8808"/>
                    </a:cubicBezTo>
                  </a:path>
                </a:pathLst>
              </a:custGeom>
              <a:noFill/>
              <a:ln w="28575" cap="rnd" cmpd="sng">
                <a:solidFill>
                  <a:srgbClr val="008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180" name="Comment 157"/>
            <p:cNvSpPr>
              <a:spLocks noRot="1" noChangeAspect="1" noEditPoints="1" noChangeArrowheads="1" noChangeShapeType="1" noTextEdit="1"/>
            </p:cNvSpPr>
            <p:nvPr/>
          </p:nvSpPr>
          <p:spPr bwMode="auto">
            <a:xfrm>
              <a:off x="4800600" y="1752600"/>
              <a:ext cx="1011238" cy="42863"/>
            </a:xfrm>
            <a:custGeom>
              <a:avLst/>
              <a:gdLst>
                <a:gd name="T0" fmla="*/ 2147483646 w 2808"/>
                <a:gd name="T1" fmla="*/ 2147483646 h 119"/>
                <a:gd name="T2" fmla="*/ 2147483646 w 2808"/>
                <a:gd name="T3" fmla="*/ 2147483646 h 119"/>
                <a:gd name="T4" fmla="*/ 2147483646 w 2808"/>
                <a:gd name="T5" fmla="*/ 2147483646 h 119"/>
                <a:gd name="T6" fmla="*/ 2147483646 w 2808"/>
                <a:gd name="T7" fmla="*/ 2147483646 h 119"/>
                <a:gd name="T8" fmla="*/ 2147483646 w 2808"/>
                <a:gd name="T9" fmla="*/ 2147483646 h 119"/>
                <a:gd name="T10" fmla="*/ 0 w 2808"/>
                <a:gd name="T11" fmla="*/ 2147483646 h 11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808"/>
                <a:gd name="T19" fmla="*/ 0 h 119"/>
                <a:gd name="T20" fmla="*/ 2808 w 2808"/>
                <a:gd name="T21" fmla="*/ 119 h 11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808" h="119" extrusionOk="0">
                  <a:moveTo>
                    <a:pt x="2641" y="36"/>
                  </a:moveTo>
                  <a:cubicBezTo>
                    <a:pt x="2681" y="30"/>
                    <a:pt x="2717" y="24"/>
                    <a:pt x="2756" y="19"/>
                  </a:cubicBezTo>
                  <a:cubicBezTo>
                    <a:pt x="2773" y="17"/>
                    <a:pt x="2790" y="15"/>
                    <a:pt x="2807" y="13"/>
                  </a:cubicBezTo>
                  <a:cubicBezTo>
                    <a:pt x="2741" y="5"/>
                    <a:pt x="2679" y="1"/>
                    <a:pt x="2609" y="4"/>
                  </a:cubicBezTo>
                  <a:cubicBezTo>
                    <a:pt x="1919" y="35"/>
                    <a:pt x="1229" y="109"/>
                    <a:pt x="538" y="118"/>
                  </a:cubicBezTo>
                  <a:cubicBezTo>
                    <a:pt x="358" y="120"/>
                    <a:pt x="179" y="118"/>
                    <a:pt x="0" y="108"/>
                  </a:cubicBezTo>
                </a:path>
              </a:pathLst>
            </a:custGeom>
            <a:noFill/>
            <a:ln w="28575" cap="rnd" cmpd="sng">
              <a:solidFill>
                <a:srgbClr val="008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81" name="Comment 159"/>
            <p:cNvSpPr>
              <a:spLocks noRot="1" noChangeAspect="1" noEditPoints="1" noChangeArrowheads="1" noChangeShapeType="1" noTextEdit="1"/>
            </p:cNvSpPr>
            <p:nvPr/>
          </p:nvSpPr>
          <p:spPr bwMode="auto">
            <a:xfrm>
              <a:off x="4724400" y="4953000"/>
              <a:ext cx="1066800" cy="48126"/>
            </a:xfrm>
            <a:custGeom>
              <a:avLst/>
              <a:gdLst>
                <a:gd name="T0" fmla="*/ 2147483646 w 2002"/>
                <a:gd name="T1" fmla="*/ 2147483646 h 77"/>
                <a:gd name="T2" fmla="*/ 2147483646 w 2002"/>
                <a:gd name="T3" fmla="*/ 2147483646 h 77"/>
                <a:gd name="T4" fmla="*/ 2147483646 w 2002"/>
                <a:gd name="T5" fmla="*/ 2147483646 h 77"/>
                <a:gd name="T6" fmla="*/ 2147483646 w 2002"/>
                <a:gd name="T7" fmla="*/ 2147483646 h 77"/>
                <a:gd name="T8" fmla="*/ 2147483646 w 2002"/>
                <a:gd name="T9" fmla="*/ 2147483646 h 77"/>
                <a:gd name="T10" fmla="*/ 2147483646 w 2002"/>
                <a:gd name="T11" fmla="*/ 2147483646 h 77"/>
                <a:gd name="T12" fmla="*/ 0 w 2002"/>
                <a:gd name="T13" fmla="*/ 2147483646 h 7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002"/>
                <a:gd name="T22" fmla="*/ 0 h 77"/>
                <a:gd name="T23" fmla="*/ 2002 w 2002"/>
                <a:gd name="T24" fmla="*/ 77 h 7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002" h="77" extrusionOk="0">
                  <a:moveTo>
                    <a:pt x="1989" y="6"/>
                  </a:moveTo>
                  <a:cubicBezTo>
                    <a:pt x="1970" y="2"/>
                    <a:pt x="1975" y="0"/>
                    <a:pt x="1956" y="0"/>
                  </a:cubicBezTo>
                  <a:cubicBezTo>
                    <a:pt x="1897" y="-1"/>
                    <a:pt x="1835" y="0"/>
                    <a:pt x="1777" y="5"/>
                  </a:cubicBezTo>
                  <a:cubicBezTo>
                    <a:pt x="1656" y="16"/>
                    <a:pt x="1533" y="22"/>
                    <a:pt x="1411" y="27"/>
                  </a:cubicBezTo>
                  <a:cubicBezTo>
                    <a:pt x="1244" y="34"/>
                    <a:pt x="1076" y="34"/>
                    <a:pt x="909" y="38"/>
                  </a:cubicBezTo>
                  <a:cubicBezTo>
                    <a:pt x="742" y="42"/>
                    <a:pt x="574" y="52"/>
                    <a:pt x="407" y="55"/>
                  </a:cubicBezTo>
                  <a:cubicBezTo>
                    <a:pt x="272" y="57"/>
                    <a:pt x="134" y="60"/>
                    <a:pt x="0" y="76"/>
                  </a:cubicBezTo>
                </a:path>
              </a:pathLst>
            </a:custGeom>
            <a:noFill/>
            <a:ln w="28575" cap="rnd" cmpd="sng">
              <a:solidFill>
                <a:srgbClr val="008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84" name="Group 144"/>
          <p:cNvGrpSpPr>
            <a:grpSpLocks/>
          </p:cNvGrpSpPr>
          <p:nvPr/>
        </p:nvGrpSpPr>
        <p:grpSpPr bwMode="auto">
          <a:xfrm>
            <a:off x="5410200" y="3352800"/>
            <a:ext cx="838200" cy="304800"/>
            <a:chOff x="4724400" y="1752600"/>
            <a:chExt cx="1103313" cy="3248526"/>
          </a:xfrm>
        </p:grpSpPr>
        <p:grpSp>
          <p:nvGrpSpPr>
            <p:cNvPr id="185" name="Group 145"/>
            <p:cNvGrpSpPr>
              <a:grpSpLocks/>
            </p:cNvGrpSpPr>
            <p:nvPr/>
          </p:nvGrpSpPr>
          <p:grpSpPr bwMode="auto">
            <a:xfrm>
              <a:off x="4724400" y="1752600"/>
              <a:ext cx="1103313" cy="3170238"/>
              <a:chOff x="4114800" y="1371600"/>
              <a:chExt cx="1103313" cy="3170238"/>
            </a:xfrm>
          </p:grpSpPr>
          <p:sp>
            <p:nvSpPr>
              <p:cNvPr id="188" name="Ink 131"/>
              <p:cNvSpPr>
                <a:spLocks noRot="1" noChangeAspect="1" noEditPoints="1" noChangeArrowheads="1" noChangeShapeType="1" noTextEdit="1"/>
              </p:cNvSpPr>
              <p:nvPr/>
            </p:nvSpPr>
            <p:spPr bwMode="auto">
              <a:xfrm>
                <a:off x="4114800" y="1371600"/>
                <a:ext cx="36513" cy="3170238"/>
              </a:xfrm>
              <a:custGeom>
                <a:avLst/>
                <a:gdLst>
                  <a:gd name="T0" fmla="*/ 2147483646 w 123"/>
                  <a:gd name="T1" fmla="*/ 0 h 8809"/>
                  <a:gd name="T2" fmla="*/ 2147483646 w 123"/>
                  <a:gd name="T3" fmla="*/ 2147483646 h 8809"/>
                  <a:gd name="T4" fmla="*/ 2147483646 w 123"/>
                  <a:gd name="T5" fmla="*/ 2147483646 h 8809"/>
                  <a:gd name="T6" fmla="*/ 2147483646 w 123"/>
                  <a:gd name="T7" fmla="*/ 2147483646 h 8809"/>
                  <a:gd name="T8" fmla="*/ 2147483646 w 123"/>
                  <a:gd name="T9" fmla="*/ 2147483646 h 8809"/>
                  <a:gd name="T10" fmla="*/ 2147483646 w 123"/>
                  <a:gd name="T11" fmla="*/ 2147483646 h 8809"/>
                  <a:gd name="T12" fmla="*/ 2147483646 w 123"/>
                  <a:gd name="T13" fmla="*/ 2147483646 h 8809"/>
                  <a:gd name="T14" fmla="*/ 0 w 123"/>
                  <a:gd name="T15" fmla="*/ 2147483646 h 8809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23"/>
                  <a:gd name="T25" fmla="*/ 0 h 8809"/>
                  <a:gd name="T26" fmla="*/ 123 w 123"/>
                  <a:gd name="T27" fmla="*/ 8809 h 8809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23" h="8809" extrusionOk="0">
                    <a:moveTo>
                      <a:pt x="122" y="0"/>
                    </a:moveTo>
                    <a:cubicBezTo>
                      <a:pt x="51" y="468"/>
                      <a:pt x="43" y="938"/>
                      <a:pt x="42" y="1411"/>
                    </a:cubicBezTo>
                    <a:cubicBezTo>
                      <a:pt x="40" y="2128"/>
                      <a:pt x="29" y="2835"/>
                      <a:pt x="58" y="3551"/>
                    </a:cubicBezTo>
                    <a:cubicBezTo>
                      <a:pt x="78" y="4047"/>
                      <a:pt x="63" y="4548"/>
                      <a:pt x="58" y="5045"/>
                    </a:cubicBezTo>
                    <a:cubicBezTo>
                      <a:pt x="53" y="5535"/>
                      <a:pt x="48" y="6015"/>
                      <a:pt x="68" y="6504"/>
                    </a:cubicBezTo>
                    <a:cubicBezTo>
                      <a:pt x="82" y="6853"/>
                      <a:pt x="65" y="7212"/>
                      <a:pt x="52" y="7561"/>
                    </a:cubicBezTo>
                    <a:cubicBezTo>
                      <a:pt x="38" y="7928"/>
                      <a:pt x="47" y="8295"/>
                      <a:pt x="27" y="8661"/>
                    </a:cubicBezTo>
                    <a:cubicBezTo>
                      <a:pt x="24" y="8710"/>
                      <a:pt x="5" y="8780"/>
                      <a:pt x="0" y="8808"/>
                    </a:cubicBezTo>
                  </a:path>
                </a:pathLst>
              </a:custGeom>
              <a:noFill/>
              <a:ln w="28575" cap="rnd" cmpd="sng">
                <a:solidFill>
                  <a:srgbClr val="008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9" name="Ink 131"/>
              <p:cNvSpPr>
                <a:spLocks noRot="1" noChangeAspect="1" noEditPoints="1" noChangeArrowheads="1" noChangeShapeType="1" noTextEdit="1"/>
              </p:cNvSpPr>
              <p:nvPr/>
            </p:nvSpPr>
            <p:spPr bwMode="auto">
              <a:xfrm>
                <a:off x="5181600" y="1371600"/>
                <a:ext cx="36513" cy="3170238"/>
              </a:xfrm>
              <a:custGeom>
                <a:avLst/>
                <a:gdLst>
                  <a:gd name="T0" fmla="*/ 2147483646 w 123"/>
                  <a:gd name="T1" fmla="*/ 0 h 8809"/>
                  <a:gd name="T2" fmla="*/ 2147483646 w 123"/>
                  <a:gd name="T3" fmla="*/ 2147483646 h 8809"/>
                  <a:gd name="T4" fmla="*/ 2147483646 w 123"/>
                  <a:gd name="T5" fmla="*/ 2147483646 h 8809"/>
                  <a:gd name="T6" fmla="*/ 2147483646 w 123"/>
                  <a:gd name="T7" fmla="*/ 2147483646 h 8809"/>
                  <a:gd name="T8" fmla="*/ 2147483646 w 123"/>
                  <a:gd name="T9" fmla="*/ 2147483646 h 8809"/>
                  <a:gd name="T10" fmla="*/ 2147483646 w 123"/>
                  <a:gd name="T11" fmla="*/ 2147483646 h 8809"/>
                  <a:gd name="T12" fmla="*/ 2147483646 w 123"/>
                  <a:gd name="T13" fmla="*/ 2147483646 h 8809"/>
                  <a:gd name="T14" fmla="*/ 0 w 123"/>
                  <a:gd name="T15" fmla="*/ 2147483646 h 8809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23"/>
                  <a:gd name="T25" fmla="*/ 0 h 8809"/>
                  <a:gd name="T26" fmla="*/ 123 w 123"/>
                  <a:gd name="T27" fmla="*/ 8809 h 8809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23" h="8809" extrusionOk="0">
                    <a:moveTo>
                      <a:pt x="122" y="0"/>
                    </a:moveTo>
                    <a:cubicBezTo>
                      <a:pt x="51" y="468"/>
                      <a:pt x="43" y="938"/>
                      <a:pt x="42" y="1411"/>
                    </a:cubicBezTo>
                    <a:cubicBezTo>
                      <a:pt x="40" y="2128"/>
                      <a:pt x="29" y="2835"/>
                      <a:pt x="58" y="3551"/>
                    </a:cubicBezTo>
                    <a:cubicBezTo>
                      <a:pt x="78" y="4047"/>
                      <a:pt x="63" y="4548"/>
                      <a:pt x="58" y="5045"/>
                    </a:cubicBezTo>
                    <a:cubicBezTo>
                      <a:pt x="53" y="5535"/>
                      <a:pt x="48" y="6015"/>
                      <a:pt x="68" y="6504"/>
                    </a:cubicBezTo>
                    <a:cubicBezTo>
                      <a:pt x="82" y="6853"/>
                      <a:pt x="65" y="7212"/>
                      <a:pt x="52" y="7561"/>
                    </a:cubicBezTo>
                    <a:cubicBezTo>
                      <a:pt x="38" y="7928"/>
                      <a:pt x="47" y="8295"/>
                      <a:pt x="27" y="8661"/>
                    </a:cubicBezTo>
                    <a:cubicBezTo>
                      <a:pt x="24" y="8710"/>
                      <a:pt x="5" y="8780"/>
                      <a:pt x="0" y="8808"/>
                    </a:cubicBezTo>
                  </a:path>
                </a:pathLst>
              </a:custGeom>
              <a:noFill/>
              <a:ln w="28575" cap="rnd" cmpd="sng">
                <a:solidFill>
                  <a:srgbClr val="008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186" name="Comment 157"/>
            <p:cNvSpPr>
              <a:spLocks noRot="1" noChangeAspect="1" noEditPoints="1" noChangeArrowheads="1" noChangeShapeType="1" noTextEdit="1"/>
            </p:cNvSpPr>
            <p:nvPr/>
          </p:nvSpPr>
          <p:spPr bwMode="auto">
            <a:xfrm>
              <a:off x="4800600" y="1752600"/>
              <a:ext cx="1011238" cy="42863"/>
            </a:xfrm>
            <a:custGeom>
              <a:avLst/>
              <a:gdLst>
                <a:gd name="T0" fmla="*/ 2147483646 w 2808"/>
                <a:gd name="T1" fmla="*/ 2147483646 h 119"/>
                <a:gd name="T2" fmla="*/ 2147483646 w 2808"/>
                <a:gd name="T3" fmla="*/ 2147483646 h 119"/>
                <a:gd name="T4" fmla="*/ 2147483646 w 2808"/>
                <a:gd name="T5" fmla="*/ 2147483646 h 119"/>
                <a:gd name="T6" fmla="*/ 2147483646 w 2808"/>
                <a:gd name="T7" fmla="*/ 2147483646 h 119"/>
                <a:gd name="T8" fmla="*/ 2147483646 w 2808"/>
                <a:gd name="T9" fmla="*/ 2147483646 h 119"/>
                <a:gd name="T10" fmla="*/ 0 w 2808"/>
                <a:gd name="T11" fmla="*/ 2147483646 h 11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808"/>
                <a:gd name="T19" fmla="*/ 0 h 119"/>
                <a:gd name="T20" fmla="*/ 2808 w 2808"/>
                <a:gd name="T21" fmla="*/ 119 h 11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808" h="119" extrusionOk="0">
                  <a:moveTo>
                    <a:pt x="2641" y="36"/>
                  </a:moveTo>
                  <a:cubicBezTo>
                    <a:pt x="2681" y="30"/>
                    <a:pt x="2717" y="24"/>
                    <a:pt x="2756" y="19"/>
                  </a:cubicBezTo>
                  <a:cubicBezTo>
                    <a:pt x="2773" y="17"/>
                    <a:pt x="2790" y="15"/>
                    <a:pt x="2807" y="13"/>
                  </a:cubicBezTo>
                  <a:cubicBezTo>
                    <a:pt x="2741" y="5"/>
                    <a:pt x="2679" y="1"/>
                    <a:pt x="2609" y="4"/>
                  </a:cubicBezTo>
                  <a:cubicBezTo>
                    <a:pt x="1919" y="35"/>
                    <a:pt x="1229" y="109"/>
                    <a:pt x="538" y="118"/>
                  </a:cubicBezTo>
                  <a:cubicBezTo>
                    <a:pt x="358" y="120"/>
                    <a:pt x="179" y="118"/>
                    <a:pt x="0" y="108"/>
                  </a:cubicBezTo>
                </a:path>
              </a:pathLst>
            </a:custGeom>
            <a:noFill/>
            <a:ln w="28575" cap="rnd" cmpd="sng">
              <a:solidFill>
                <a:srgbClr val="008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87" name="Comment 159"/>
            <p:cNvSpPr>
              <a:spLocks noRot="1" noChangeAspect="1" noEditPoints="1" noChangeArrowheads="1" noChangeShapeType="1" noTextEdit="1"/>
            </p:cNvSpPr>
            <p:nvPr/>
          </p:nvSpPr>
          <p:spPr bwMode="auto">
            <a:xfrm>
              <a:off x="4724400" y="4953000"/>
              <a:ext cx="1066800" cy="48126"/>
            </a:xfrm>
            <a:custGeom>
              <a:avLst/>
              <a:gdLst>
                <a:gd name="T0" fmla="*/ 2147483646 w 2002"/>
                <a:gd name="T1" fmla="*/ 2147483646 h 77"/>
                <a:gd name="T2" fmla="*/ 2147483646 w 2002"/>
                <a:gd name="T3" fmla="*/ 2147483646 h 77"/>
                <a:gd name="T4" fmla="*/ 2147483646 w 2002"/>
                <a:gd name="T5" fmla="*/ 2147483646 h 77"/>
                <a:gd name="T6" fmla="*/ 2147483646 w 2002"/>
                <a:gd name="T7" fmla="*/ 2147483646 h 77"/>
                <a:gd name="T8" fmla="*/ 2147483646 w 2002"/>
                <a:gd name="T9" fmla="*/ 2147483646 h 77"/>
                <a:gd name="T10" fmla="*/ 2147483646 w 2002"/>
                <a:gd name="T11" fmla="*/ 2147483646 h 77"/>
                <a:gd name="T12" fmla="*/ 0 w 2002"/>
                <a:gd name="T13" fmla="*/ 2147483646 h 7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002"/>
                <a:gd name="T22" fmla="*/ 0 h 77"/>
                <a:gd name="T23" fmla="*/ 2002 w 2002"/>
                <a:gd name="T24" fmla="*/ 77 h 7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002" h="77" extrusionOk="0">
                  <a:moveTo>
                    <a:pt x="1989" y="6"/>
                  </a:moveTo>
                  <a:cubicBezTo>
                    <a:pt x="1970" y="2"/>
                    <a:pt x="1975" y="0"/>
                    <a:pt x="1956" y="0"/>
                  </a:cubicBezTo>
                  <a:cubicBezTo>
                    <a:pt x="1897" y="-1"/>
                    <a:pt x="1835" y="0"/>
                    <a:pt x="1777" y="5"/>
                  </a:cubicBezTo>
                  <a:cubicBezTo>
                    <a:pt x="1656" y="16"/>
                    <a:pt x="1533" y="22"/>
                    <a:pt x="1411" y="27"/>
                  </a:cubicBezTo>
                  <a:cubicBezTo>
                    <a:pt x="1244" y="34"/>
                    <a:pt x="1076" y="34"/>
                    <a:pt x="909" y="38"/>
                  </a:cubicBezTo>
                  <a:cubicBezTo>
                    <a:pt x="742" y="42"/>
                    <a:pt x="574" y="52"/>
                    <a:pt x="407" y="55"/>
                  </a:cubicBezTo>
                  <a:cubicBezTo>
                    <a:pt x="272" y="57"/>
                    <a:pt x="134" y="60"/>
                    <a:pt x="0" y="76"/>
                  </a:cubicBezTo>
                </a:path>
              </a:pathLst>
            </a:custGeom>
            <a:noFill/>
            <a:ln w="28575" cap="rnd" cmpd="sng">
              <a:solidFill>
                <a:srgbClr val="008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90" name="Group 189"/>
          <p:cNvGrpSpPr>
            <a:grpSpLocks/>
          </p:cNvGrpSpPr>
          <p:nvPr/>
        </p:nvGrpSpPr>
        <p:grpSpPr bwMode="auto">
          <a:xfrm>
            <a:off x="5638800" y="4533900"/>
            <a:ext cx="1462088" cy="336550"/>
            <a:chOff x="5638800" y="4533900"/>
            <a:chExt cx="1462088" cy="336965"/>
          </a:xfrm>
        </p:grpSpPr>
        <p:sp>
          <p:nvSpPr>
            <p:cNvPr id="191" name="Text Box 262"/>
            <p:cNvSpPr txBox="1">
              <a:spLocks noChangeArrowheads="1"/>
            </p:cNvSpPr>
            <p:nvPr/>
          </p:nvSpPr>
          <p:spPr bwMode="auto">
            <a:xfrm>
              <a:off x="5638800" y="4533900"/>
              <a:ext cx="1462088" cy="3369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Char char="-"/>
              </a:pPr>
              <a:r>
                <a:rPr lang="en-US" altLang="en-US" sz="1600" dirty="0" err="1">
                  <a:solidFill>
                    <a:srgbClr val="008000"/>
                  </a:solidFill>
                  <a:latin typeface="Felt Tip Roman" panose="02000400000000000000" pitchFamily="2" charset="0"/>
                </a:rPr>
                <a:t>Scale&amp;Perform</a:t>
              </a:r>
              <a:endParaRPr lang="en-US" altLang="en-US" sz="1600" dirty="0">
                <a:solidFill>
                  <a:srgbClr val="008000"/>
                </a:solidFill>
                <a:latin typeface="Felt Tip Roman" panose="02000400000000000000" pitchFamily="2" charset="0"/>
              </a:endParaRPr>
            </a:p>
          </p:txBody>
        </p:sp>
        <p:sp>
          <p:nvSpPr>
            <p:cNvPr id="192" name="Ink 7"/>
            <p:cNvSpPr>
              <a:spLocks noRot="1" noChangeAspect="1" noEditPoints="1" noChangeArrowheads="1" noChangeShapeType="1" noTextEdit="1"/>
            </p:cNvSpPr>
            <p:nvPr/>
          </p:nvSpPr>
          <p:spPr bwMode="auto">
            <a:xfrm>
              <a:off x="7008812" y="4572000"/>
              <a:ext cx="77788" cy="239713"/>
            </a:xfrm>
            <a:custGeom>
              <a:avLst/>
              <a:gdLst>
                <a:gd name="T0" fmla="*/ 2147483646 w 290"/>
                <a:gd name="T1" fmla="*/ 2147483646 h 878"/>
                <a:gd name="T2" fmla="*/ 2147483646 w 290"/>
                <a:gd name="T3" fmla="*/ 2147483646 h 878"/>
                <a:gd name="T4" fmla="*/ 2147483646 w 290"/>
                <a:gd name="T5" fmla="*/ 2147483646 h 878"/>
                <a:gd name="T6" fmla="*/ 2147483646 w 290"/>
                <a:gd name="T7" fmla="*/ 2147483646 h 878"/>
                <a:gd name="T8" fmla="*/ 2147483646 w 290"/>
                <a:gd name="T9" fmla="*/ 2147483646 h 878"/>
                <a:gd name="T10" fmla="*/ 2147483646 w 290"/>
                <a:gd name="T11" fmla="*/ 2147483646 h 878"/>
                <a:gd name="T12" fmla="*/ 2147483646 w 290"/>
                <a:gd name="T13" fmla="*/ 2147483646 h 878"/>
                <a:gd name="T14" fmla="*/ 2147483646 w 290"/>
                <a:gd name="T15" fmla="*/ 2147483646 h 878"/>
                <a:gd name="T16" fmla="*/ 2147483646 w 290"/>
                <a:gd name="T17" fmla="*/ 2147483646 h 878"/>
                <a:gd name="T18" fmla="*/ 2147483646 w 290"/>
                <a:gd name="T19" fmla="*/ 2147483646 h 878"/>
                <a:gd name="T20" fmla="*/ 0 w 290"/>
                <a:gd name="T21" fmla="*/ 2147483646 h 878"/>
                <a:gd name="T22" fmla="*/ 2147483646 w 290"/>
                <a:gd name="T23" fmla="*/ 2147483646 h 878"/>
                <a:gd name="T24" fmla="*/ 2147483646 w 290"/>
                <a:gd name="T25" fmla="*/ 0 h 878"/>
                <a:gd name="T26" fmla="*/ 2147483646 w 290"/>
                <a:gd name="T27" fmla="*/ 2147483646 h 878"/>
                <a:gd name="T28" fmla="*/ 2147483646 w 290"/>
                <a:gd name="T29" fmla="*/ 2147483646 h 878"/>
                <a:gd name="T30" fmla="*/ 2147483646 w 290"/>
                <a:gd name="T31" fmla="*/ 2147483646 h 878"/>
                <a:gd name="T32" fmla="*/ 2147483646 w 290"/>
                <a:gd name="T33" fmla="*/ 2147483646 h 87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290"/>
                <a:gd name="T52" fmla="*/ 0 h 878"/>
                <a:gd name="T53" fmla="*/ 290 w 290"/>
                <a:gd name="T54" fmla="*/ 878 h 878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290" h="878" extrusionOk="0">
                  <a:moveTo>
                    <a:pt x="155" y="119"/>
                  </a:moveTo>
                  <a:cubicBezTo>
                    <a:pt x="148" y="96"/>
                    <a:pt x="148" y="91"/>
                    <a:pt x="135" y="72"/>
                  </a:cubicBezTo>
                  <a:cubicBezTo>
                    <a:pt x="131" y="107"/>
                    <a:pt x="134" y="142"/>
                    <a:pt x="135" y="178"/>
                  </a:cubicBezTo>
                  <a:cubicBezTo>
                    <a:pt x="138" y="266"/>
                    <a:pt x="137" y="353"/>
                    <a:pt x="137" y="441"/>
                  </a:cubicBezTo>
                  <a:cubicBezTo>
                    <a:pt x="137" y="538"/>
                    <a:pt x="138" y="636"/>
                    <a:pt x="138" y="733"/>
                  </a:cubicBezTo>
                  <a:cubicBezTo>
                    <a:pt x="138" y="781"/>
                    <a:pt x="111" y="919"/>
                    <a:pt x="135" y="877"/>
                  </a:cubicBezTo>
                  <a:cubicBezTo>
                    <a:pt x="139" y="867"/>
                    <a:pt x="142" y="857"/>
                    <a:pt x="146" y="847"/>
                  </a:cubicBezTo>
                </a:path>
                <a:path w="290" h="878" extrusionOk="0">
                  <a:moveTo>
                    <a:pt x="123" y="52"/>
                  </a:moveTo>
                  <a:cubicBezTo>
                    <a:pt x="108" y="75"/>
                    <a:pt x="95" y="100"/>
                    <a:pt x="79" y="122"/>
                  </a:cubicBezTo>
                  <a:cubicBezTo>
                    <a:pt x="56" y="155"/>
                    <a:pt x="33" y="188"/>
                    <a:pt x="15" y="224"/>
                  </a:cubicBezTo>
                  <a:cubicBezTo>
                    <a:pt x="7" y="239"/>
                    <a:pt x="5" y="244"/>
                    <a:pt x="0" y="254"/>
                  </a:cubicBezTo>
                  <a:cubicBezTo>
                    <a:pt x="34" y="229"/>
                    <a:pt x="57" y="197"/>
                    <a:pt x="81" y="161"/>
                  </a:cubicBezTo>
                  <a:cubicBezTo>
                    <a:pt x="115" y="110"/>
                    <a:pt x="145" y="57"/>
                    <a:pt x="168" y="0"/>
                  </a:cubicBezTo>
                  <a:cubicBezTo>
                    <a:pt x="155" y="37"/>
                    <a:pt x="149" y="69"/>
                    <a:pt x="157" y="109"/>
                  </a:cubicBezTo>
                  <a:cubicBezTo>
                    <a:pt x="165" y="152"/>
                    <a:pt x="186" y="190"/>
                    <a:pt x="210" y="226"/>
                  </a:cubicBezTo>
                  <a:cubicBezTo>
                    <a:pt x="224" y="247"/>
                    <a:pt x="255" y="283"/>
                    <a:pt x="272" y="296"/>
                  </a:cubicBezTo>
                  <a:cubicBezTo>
                    <a:pt x="288" y="301"/>
                    <a:pt x="294" y="301"/>
                    <a:pt x="288" y="315"/>
                  </a:cubicBezTo>
                </a:path>
              </a:pathLst>
            </a:custGeom>
            <a:noFill/>
            <a:ln w="19050" cap="rnd">
              <a:solidFill>
                <a:srgbClr val="008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93" name="Ink 7"/>
          <p:cNvSpPr>
            <a:spLocks noRot="1" noChangeAspect="1" noEditPoints="1" noChangeArrowheads="1" noChangeShapeType="1" noTextEdit="1"/>
          </p:cNvSpPr>
          <p:nvPr/>
        </p:nvSpPr>
        <p:spPr bwMode="auto">
          <a:xfrm>
            <a:off x="6705600" y="5029200"/>
            <a:ext cx="77788" cy="239713"/>
          </a:xfrm>
          <a:custGeom>
            <a:avLst/>
            <a:gdLst>
              <a:gd name="T0" fmla="*/ 2147483646 w 290"/>
              <a:gd name="T1" fmla="*/ 2147483646 h 878"/>
              <a:gd name="T2" fmla="*/ 2147483646 w 290"/>
              <a:gd name="T3" fmla="*/ 2147483646 h 878"/>
              <a:gd name="T4" fmla="*/ 2147483646 w 290"/>
              <a:gd name="T5" fmla="*/ 2147483646 h 878"/>
              <a:gd name="T6" fmla="*/ 2147483646 w 290"/>
              <a:gd name="T7" fmla="*/ 2147483646 h 878"/>
              <a:gd name="T8" fmla="*/ 2147483646 w 290"/>
              <a:gd name="T9" fmla="*/ 2147483646 h 878"/>
              <a:gd name="T10" fmla="*/ 2147483646 w 290"/>
              <a:gd name="T11" fmla="*/ 2147483646 h 878"/>
              <a:gd name="T12" fmla="*/ 2147483646 w 290"/>
              <a:gd name="T13" fmla="*/ 2147483646 h 878"/>
              <a:gd name="T14" fmla="*/ 2147483646 w 290"/>
              <a:gd name="T15" fmla="*/ 2147483646 h 878"/>
              <a:gd name="T16" fmla="*/ 2147483646 w 290"/>
              <a:gd name="T17" fmla="*/ 2147483646 h 878"/>
              <a:gd name="T18" fmla="*/ 2147483646 w 290"/>
              <a:gd name="T19" fmla="*/ 2147483646 h 878"/>
              <a:gd name="T20" fmla="*/ 0 w 290"/>
              <a:gd name="T21" fmla="*/ 2147483646 h 878"/>
              <a:gd name="T22" fmla="*/ 2147483646 w 290"/>
              <a:gd name="T23" fmla="*/ 2147483646 h 878"/>
              <a:gd name="T24" fmla="*/ 2147483646 w 290"/>
              <a:gd name="T25" fmla="*/ 0 h 878"/>
              <a:gd name="T26" fmla="*/ 2147483646 w 290"/>
              <a:gd name="T27" fmla="*/ 2147483646 h 878"/>
              <a:gd name="T28" fmla="*/ 2147483646 w 290"/>
              <a:gd name="T29" fmla="*/ 2147483646 h 878"/>
              <a:gd name="T30" fmla="*/ 2147483646 w 290"/>
              <a:gd name="T31" fmla="*/ 2147483646 h 878"/>
              <a:gd name="T32" fmla="*/ 2147483646 w 290"/>
              <a:gd name="T33" fmla="*/ 2147483646 h 878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w 290"/>
              <a:gd name="T52" fmla="*/ 0 h 878"/>
              <a:gd name="T53" fmla="*/ 290 w 290"/>
              <a:gd name="T54" fmla="*/ 878 h 878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T51" t="T52" r="T53" b="T54"/>
            <a:pathLst>
              <a:path w="290" h="878" extrusionOk="0">
                <a:moveTo>
                  <a:pt x="155" y="119"/>
                </a:moveTo>
                <a:cubicBezTo>
                  <a:pt x="148" y="96"/>
                  <a:pt x="148" y="91"/>
                  <a:pt x="135" y="72"/>
                </a:cubicBezTo>
                <a:cubicBezTo>
                  <a:pt x="131" y="107"/>
                  <a:pt x="134" y="142"/>
                  <a:pt x="135" y="178"/>
                </a:cubicBezTo>
                <a:cubicBezTo>
                  <a:pt x="138" y="266"/>
                  <a:pt x="137" y="353"/>
                  <a:pt x="137" y="441"/>
                </a:cubicBezTo>
                <a:cubicBezTo>
                  <a:pt x="137" y="538"/>
                  <a:pt x="138" y="636"/>
                  <a:pt x="138" y="733"/>
                </a:cubicBezTo>
                <a:cubicBezTo>
                  <a:pt x="138" y="781"/>
                  <a:pt x="111" y="919"/>
                  <a:pt x="135" y="877"/>
                </a:cubicBezTo>
                <a:cubicBezTo>
                  <a:pt x="139" y="867"/>
                  <a:pt x="142" y="857"/>
                  <a:pt x="146" y="847"/>
                </a:cubicBezTo>
              </a:path>
              <a:path w="290" h="878" extrusionOk="0">
                <a:moveTo>
                  <a:pt x="123" y="52"/>
                </a:moveTo>
                <a:cubicBezTo>
                  <a:pt x="108" y="75"/>
                  <a:pt x="95" y="100"/>
                  <a:pt x="79" y="122"/>
                </a:cubicBezTo>
                <a:cubicBezTo>
                  <a:pt x="56" y="155"/>
                  <a:pt x="33" y="188"/>
                  <a:pt x="15" y="224"/>
                </a:cubicBezTo>
                <a:cubicBezTo>
                  <a:pt x="7" y="239"/>
                  <a:pt x="5" y="244"/>
                  <a:pt x="0" y="254"/>
                </a:cubicBezTo>
                <a:cubicBezTo>
                  <a:pt x="34" y="229"/>
                  <a:pt x="57" y="197"/>
                  <a:pt x="81" y="161"/>
                </a:cubicBezTo>
                <a:cubicBezTo>
                  <a:pt x="115" y="110"/>
                  <a:pt x="145" y="57"/>
                  <a:pt x="168" y="0"/>
                </a:cubicBezTo>
                <a:cubicBezTo>
                  <a:pt x="155" y="37"/>
                  <a:pt x="149" y="69"/>
                  <a:pt x="157" y="109"/>
                </a:cubicBezTo>
                <a:cubicBezTo>
                  <a:pt x="165" y="152"/>
                  <a:pt x="186" y="190"/>
                  <a:pt x="210" y="226"/>
                </a:cubicBezTo>
                <a:cubicBezTo>
                  <a:pt x="224" y="247"/>
                  <a:pt x="255" y="283"/>
                  <a:pt x="272" y="296"/>
                </a:cubicBezTo>
                <a:cubicBezTo>
                  <a:pt x="288" y="301"/>
                  <a:pt x="294" y="301"/>
                  <a:pt x="288" y="315"/>
                </a:cubicBezTo>
              </a:path>
            </a:pathLst>
          </a:custGeom>
          <a:noFill/>
          <a:ln w="19050" cap="rnd">
            <a:solidFill>
              <a:srgbClr val="008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7" name="Text Box 245"/>
          <p:cNvSpPr txBox="1">
            <a:spLocks noChangeArrowheads="1"/>
          </p:cNvSpPr>
          <p:nvPr/>
        </p:nvSpPr>
        <p:spPr bwMode="auto">
          <a:xfrm>
            <a:off x="5540375" y="2819400"/>
            <a:ext cx="137795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Char char="-"/>
            </a:pPr>
            <a:r>
              <a:rPr lang="en-US" altLang="en-US" sz="1600">
                <a:solidFill>
                  <a:srgbClr val="008000"/>
                </a:solidFill>
                <a:latin typeface="Felt Tip Roman" panose="02000400000000000000" pitchFamily="2" charset="0"/>
              </a:rPr>
              <a:t>D/R Simplicity</a:t>
            </a:r>
          </a:p>
        </p:txBody>
      </p:sp>
      <p:sp>
        <p:nvSpPr>
          <p:cNvPr id="198" name="Text Box 262"/>
          <p:cNvSpPr txBox="1">
            <a:spLocks noChangeArrowheads="1"/>
          </p:cNvSpPr>
          <p:nvPr/>
        </p:nvSpPr>
        <p:spPr bwMode="auto">
          <a:xfrm>
            <a:off x="5645150" y="4737100"/>
            <a:ext cx="142557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Char char="-"/>
            </a:pPr>
            <a:r>
              <a:rPr lang="en-US" altLang="en-US" sz="1600" dirty="0">
                <a:solidFill>
                  <a:srgbClr val="008000"/>
                </a:solidFill>
                <a:latin typeface="Felt Tip Roman" panose="02000400000000000000" pitchFamily="2" charset="0"/>
              </a:rPr>
              <a:t>5x </a:t>
            </a:r>
            <a:r>
              <a:rPr lang="en-US" altLang="en-US" sz="1600" dirty="0" smtClean="0">
                <a:solidFill>
                  <a:srgbClr val="008000"/>
                </a:solidFill>
                <a:latin typeface="Felt Tip Roman" panose="02000400000000000000" pitchFamily="2" charset="0"/>
              </a:rPr>
              <a:t>Throughput</a:t>
            </a:r>
            <a:endParaRPr lang="en-US" altLang="en-US" sz="1600" dirty="0">
              <a:solidFill>
                <a:srgbClr val="008000"/>
              </a:solidFill>
              <a:latin typeface="Felt Tip Roman" panose="02000400000000000000" pitchFamily="2" charset="0"/>
            </a:endParaRPr>
          </a:p>
        </p:txBody>
      </p:sp>
      <p:grpSp>
        <p:nvGrpSpPr>
          <p:cNvPr id="200" name="Group 1107"/>
          <p:cNvGrpSpPr>
            <a:grpSpLocks/>
          </p:cNvGrpSpPr>
          <p:nvPr/>
        </p:nvGrpSpPr>
        <p:grpSpPr bwMode="auto">
          <a:xfrm>
            <a:off x="4343400" y="4876800"/>
            <a:ext cx="457200" cy="457200"/>
            <a:chOff x="1104" y="1008"/>
            <a:chExt cx="431" cy="432"/>
          </a:xfrm>
        </p:grpSpPr>
        <p:sp>
          <p:nvSpPr>
            <p:cNvPr id="201" name="Ink 1108"/>
            <p:cNvSpPr>
              <a:spLocks noRot="1" noChangeAspect="1" noEditPoints="1" noChangeArrowheads="1" noChangeShapeType="1" noTextEdit="1"/>
            </p:cNvSpPr>
            <p:nvPr/>
          </p:nvSpPr>
          <p:spPr bwMode="auto">
            <a:xfrm>
              <a:off x="1104" y="1008"/>
              <a:ext cx="431" cy="432"/>
            </a:xfrm>
            <a:custGeom>
              <a:avLst/>
              <a:gdLst>
                <a:gd name="T0" fmla="*/ 0 w 1265"/>
                <a:gd name="T1" fmla="*/ 0 h 1268"/>
                <a:gd name="T2" fmla="*/ 0 w 1265"/>
                <a:gd name="T3" fmla="*/ 0 h 1268"/>
                <a:gd name="T4" fmla="*/ 0 w 1265"/>
                <a:gd name="T5" fmla="*/ 0 h 1268"/>
                <a:gd name="T6" fmla="*/ 0 w 1265"/>
                <a:gd name="T7" fmla="*/ 0 h 1268"/>
                <a:gd name="T8" fmla="*/ 0 w 1265"/>
                <a:gd name="T9" fmla="*/ 0 h 1268"/>
                <a:gd name="T10" fmla="*/ 0 w 1265"/>
                <a:gd name="T11" fmla="*/ 0 h 1268"/>
                <a:gd name="T12" fmla="*/ 0 w 1265"/>
                <a:gd name="T13" fmla="*/ 0 h 1268"/>
                <a:gd name="T14" fmla="*/ 0 w 1265"/>
                <a:gd name="T15" fmla="*/ 0 h 1268"/>
                <a:gd name="T16" fmla="*/ 0 w 1265"/>
                <a:gd name="T17" fmla="*/ 0 h 1268"/>
                <a:gd name="T18" fmla="*/ 0 w 1265"/>
                <a:gd name="T19" fmla="*/ 0 h 1268"/>
                <a:gd name="T20" fmla="*/ 0 w 1265"/>
                <a:gd name="T21" fmla="*/ 0 h 1268"/>
                <a:gd name="T22" fmla="*/ 0 w 1265"/>
                <a:gd name="T23" fmla="*/ 0 h 1268"/>
                <a:gd name="T24" fmla="*/ 0 w 1265"/>
                <a:gd name="T25" fmla="*/ 0 h 1268"/>
                <a:gd name="T26" fmla="*/ 0 w 1265"/>
                <a:gd name="T27" fmla="*/ 0 h 1268"/>
                <a:gd name="T28" fmla="*/ 0 w 1265"/>
                <a:gd name="T29" fmla="*/ 0 h 1268"/>
                <a:gd name="T30" fmla="*/ 0 w 1265"/>
                <a:gd name="T31" fmla="*/ 0 h 1268"/>
                <a:gd name="T32" fmla="*/ 0 w 1265"/>
                <a:gd name="T33" fmla="*/ 0 h 1268"/>
                <a:gd name="T34" fmla="*/ 0 w 1265"/>
                <a:gd name="T35" fmla="*/ 0 h 1268"/>
                <a:gd name="T36" fmla="*/ 0 w 1265"/>
                <a:gd name="T37" fmla="*/ 0 h 1268"/>
                <a:gd name="T38" fmla="*/ 0 w 1265"/>
                <a:gd name="T39" fmla="*/ 0 h 1268"/>
                <a:gd name="T40" fmla="*/ 0 w 1265"/>
                <a:gd name="T41" fmla="*/ 0 h 1268"/>
                <a:gd name="T42" fmla="*/ 0 w 1265"/>
                <a:gd name="T43" fmla="*/ 0 h 1268"/>
                <a:gd name="T44" fmla="*/ 0 w 1265"/>
                <a:gd name="T45" fmla="*/ 0 h 1268"/>
                <a:gd name="T46" fmla="*/ 0 w 1265"/>
                <a:gd name="T47" fmla="*/ 0 h 1268"/>
                <a:gd name="T48" fmla="*/ 0 w 1265"/>
                <a:gd name="T49" fmla="*/ 0 h 1268"/>
                <a:gd name="T50" fmla="*/ 0 w 1265"/>
                <a:gd name="T51" fmla="*/ 0 h 1268"/>
                <a:gd name="T52" fmla="*/ 0 w 1265"/>
                <a:gd name="T53" fmla="*/ 0 h 1268"/>
                <a:gd name="T54" fmla="*/ 0 w 1265"/>
                <a:gd name="T55" fmla="*/ 0 h 1268"/>
                <a:gd name="T56" fmla="*/ 0 w 1265"/>
                <a:gd name="T57" fmla="*/ 0 h 1268"/>
                <a:gd name="T58" fmla="*/ 0 w 1265"/>
                <a:gd name="T59" fmla="*/ 0 h 1268"/>
                <a:gd name="T60" fmla="*/ 0 w 1265"/>
                <a:gd name="T61" fmla="*/ 0 h 1268"/>
                <a:gd name="T62" fmla="*/ 0 w 1265"/>
                <a:gd name="T63" fmla="*/ 0 h 1268"/>
                <a:gd name="T64" fmla="*/ 0 w 1265"/>
                <a:gd name="T65" fmla="*/ 0 h 1268"/>
                <a:gd name="T66" fmla="*/ 0 w 1265"/>
                <a:gd name="T67" fmla="*/ 0 h 1268"/>
                <a:gd name="T68" fmla="*/ 0 w 1265"/>
                <a:gd name="T69" fmla="*/ 0 h 1268"/>
                <a:gd name="T70" fmla="*/ 0 w 1265"/>
                <a:gd name="T71" fmla="*/ 0 h 1268"/>
                <a:gd name="T72" fmla="*/ 0 w 1265"/>
                <a:gd name="T73" fmla="*/ 0 h 1268"/>
                <a:gd name="T74" fmla="*/ 0 w 1265"/>
                <a:gd name="T75" fmla="*/ 0 h 1268"/>
                <a:gd name="T76" fmla="*/ 0 w 1265"/>
                <a:gd name="T77" fmla="*/ 0 h 1268"/>
                <a:gd name="T78" fmla="*/ 0 w 1265"/>
                <a:gd name="T79" fmla="*/ 0 h 1268"/>
                <a:gd name="T80" fmla="*/ 0 w 1265"/>
                <a:gd name="T81" fmla="*/ 0 h 1268"/>
                <a:gd name="T82" fmla="*/ 0 w 1265"/>
                <a:gd name="T83" fmla="*/ 0 h 1268"/>
                <a:gd name="T84" fmla="*/ 0 w 1265"/>
                <a:gd name="T85" fmla="*/ 0 h 1268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1265"/>
                <a:gd name="T130" fmla="*/ 0 h 1268"/>
                <a:gd name="T131" fmla="*/ 1265 w 1265"/>
                <a:gd name="T132" fmla="*/ 1268 h 1268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1265" h="1268" extrusionOk="0">
                  <a:moveTo>
                    <a:pt x="718" y="135"/>
                  </a:moveTo>
                  <a:cubicBezTo>
                    <a:pt x="698" y="106"/>
                    <a:pt x="687" y="75"/>
                    <a:pt x="656" y="54"/>
                  </a:cubicBezTo>
                  <a:cubicBezTo>
                    <a:pt x="634" y="39"/>
                    <a:pt x="589" y="17"/>
                    <a:pt x="563" y="13"/>
                  </a:cubicBezTo>
                  <a:cubicBezTo>
                    <a:pt x="479" y="1"/>
                    <a:pt x="395" y="41"/>
                    <a:pt x="329" y="88"/>
                  </a:cubicBezTo>
                  <a:cubicBezTo>
                    <a:pt x="255" y="141"/>
                    <a:pt x="192" y="215"/>
                    <a:pt x="144" y="292"/>
                  </a:cubicBezTo>
                  <a:cubicBezTo>
                    <a:pt x="82" y="390"/>
                    <a:pt x="36" y="502"/>
                    <a:pt x="13" y="616"/>
                  </a:cubicBezTo>
                  <a:cubicBezTo>
                    <a:pt x="-9" y="727"/>
                    <a:pt x="-12" y="853"/>
                    <a:pt x="38" y="957"/>
                  </a:cubicBezTo>
                  <a:cubicBezTo>
                    <a:pt x="105" y="1095"/>
                    <a:pt x="253" y="1163"/>
                    <a:pt x="400" y="1177"/>
                  </a:cubicBezTo>
                  <a:cubicBezTo>
                    <a:pt x="575" y="1193"/>
                    <a:pt x="754" y="1148"/>
                    <a:pt x="907" y="1065"/>
                  </a:cubicBezTo>
                  <a:cubicBezTo>
                    <a:pt x="1006" y="1011"/>
                    <a:pt x="1086" y="941"/>
                    <a:pt x="1129" y="835"/>
                  </a:cubicBezTo>
                  <a:cubicBezTo>
                    <a:pt x="1170" y="735"/>
                    <a:pt x="1165" y="625"/>
                    <a:pt x="1139" y="522"/>
                  </a:cubicBezTo>
                  <a:cubicBezTo>
                    <a:pt x="1094" y="343"/>
                    <a:pt x="988" y="190"/>
                    <a:pt x="842" y="79"/>
                  </a:cubicBezTo>
                  <a:cubicBezTo>
                    <a:pt x="790" y="39"/>
                    <a:pt x="716" y="-5"/>
                    <a:pt x="648" y="1"/>
                  </a:cubicBezTo>
                  <a:cubicBezTo>
                    <a:pt x="593" y="6"/>
                    <a:pt x="634" y="6"/>
                    <a:pt x="606" y="39"/>
                  </a:cubicBezTo>
                </a:path>
                <a:path w="1265" h="1268" extrusionOk="0">
                  <a:moveTo>
                    <a:pt x="62" y="170"/>
                  </a:moveTo>
                  <a:cubicBezTo>
                    <a:pt x="42" y="187"/>
                    <a:pt x="40" y="200"/>
                    <a:pt x="41" y="229"/>
                  </a:cubicBezTo>
                  <a:cubicBezTo>
                    <a:pt x="42" y="259"/>
                    <a:pt x="43" y="289"/>
                    <a:pt x="47" y="319"/>
                  </a:cubicBezTo>
                  <a:cubicBezTo>
                    <a:pt x="50" y="342"/>
                    <a:pt x="54" y="366"/>
                    <a:pt x="58" y="389"/>
                  </a:cubicBezTo>
                  <a:cubicBezTo>
                    <a:pt x="63" y="419"/>
                    <a:pt x="68" y="434"/>
                    <a:pt x="99" y="423"/>
                  </a:cubicBezTo>
                  <a:cubicBezTo>
                    <a:pt x="121" y="415"/>
                    <a:pt x="143" y="409"/>
                    <a:pt x="163" y="397"/>
                  </a:cubicBezTo>
                  <a:cubicBezTo>
                    <a:pt x="193" y="379"/>
                    <a:pt x="224" y="365"/>
                    <a:pt x="255" y="350"/>
                  </a:cubicBezTo>
                  <a:cubicBezTo>
                    <a:pt x="294" y="331"/>
                    <a:pt x="332" y="311"/>
                    <a:pt x="372" y="295"/>
                  </a:cubicBezTo>
                  <a:cubicBezTo>
                    <a:pt x="398" y="284"/>
                    <a:pt x="423" y="271"/>
                    <a:pt x="449" y="264"/>
                  </a:cubicBezTo>
                  <a:cubicBezTo>
                    <a:pt x="431" y="285"/>
                    <a:pt x="433" y="287"/>
                    <a:pt x="409" y="295"/>
                  </a:cubicBezTo>
                </a:path>
                <a:path w="1265" h="1268" extrusionOk="0">
                  <a:moveTo>
                    <a:pt x="249" y="955"/>
                  </a:moveTo>
                  <a:cubicBezTo>
                    <a:pt x="243" y="981"/>
                    <a:pt x="250" y="999"/>
                    <a:pt x="266" y="1024"/>
                  </a:cubicBezTo>
                  <a:cubicBezTo>
                    <a:pt x="281" y="1047"/>
                    <a:pt x="298" y="1063"/>
                    <a:pt x="319" y="1080"/>
                  </a:cubicBezTo>
                  <a:cubicBezTo>
                    <a:pt x="343" y="1100"/>
                    <a:pt x="375" y="1111"/>
                    <a:pt x="403" y="1124"/>
                  </a:cubicBezTo>
                  <a:cubicBezTo>
                    <a:pt x="388" y="1141"/>
                    <a:pt x="371" y="1165"/>
                    <a:pt x="350" y="1176"/>
                  </a:cubicBezTo>
                  <a:cubicBezTo>
                    <a:pt x="323" y="1190"/>
                    <a:pt x="287" y="1180"/>
                    <a:pt x="259" y="1192"/>
                  </a:cubicBezTo>
                  <a:cubicBezTo>
                    <a:pt x="232" y="1204"/>
                    <a:pt x="201" y="1222"/>
                    <a:pt x="175" y="1237"/>
                  </a:cubicBezTo>
                  <a:cubicBezTo>
                    <a:pt x="150" y="1251"/>
                    <a:pt x="137" y="1265"/>
                    <a:pt x="108" y="1265"/>
                  </a:cubicBezTo>
                  <a:cubicBezTo>
                    <a:pt x="132" y="1245"/>
                    <a:pt x="148" y="1233"/>
                    <a:pt x="171" y="1211"/>
                  </a:cubicBezTo>
                </a:path>
                <a:path w="1265" h="1268" extrusionOk="0">
                  <a:moveTo>
                    <a:pt x="947" y="516"/>
                  </a:moveTo>
                  <a:cubicBezTo>
                    <a:pt x="938" y="531"/>
                    <a:pt x="936" y="536"/>
                    <a:pt x="929" y="545"/>
                  </a:cubicBezTo>
                  <a:cubicBezTo>
                    <a:pt x="914" y="526"/>
                    <a:pt x="916" y="502"/>
                    <a:pt x="920" y="473"/>
                  </a:cubicBezTo>
                  <a:cubicBezTo>
                    <a:pt x="925" y="433"/>
                    <a:pt x="927" y="393"/>
                    <a:pt x="931" y="353"/>
                  </a:cubicBezTo>
                  <a:cubicBezTo>
                    <a:pt x="934" y="321"/>
                    <a:pt x="934" y="289"/>
                    <a:pt x="934" y="257"/>
                  </a:cubicBezTo>
                  <a:cubicBezTo>
                    <a:pt x="934" y="242"/>
                    <a:pt x="933" y="231"/>
                    <a:pt x="931" y="217"/>
                  </a:cubicBezTo>
                  <a:cubicBezTo>
                    <a:pt x="961" y="209"/>
                    <a:pt x="963" y="214"/>
                    <a:pt x="987" y="231"/>
                  </a:cubicBezTo>
                  <a:cubicBezTo>
                    <a:pt x="1008" y="246"/>
                    <a:pt x="1033" y="255"/>
                    <a:pt x="1057" y="264"/>
                  </a:cubicBezTo>
                  <a:cubicBezTo>
                    <a:pt x="1090" y="277"/>
                    <a:pt x="1125" y="284"/>
                    <a:pt x="1157" y="300"/>
                  </a:cubicBezTo>
                  <a:cubicBezTo>
                    <a:pt x="1201" y="321"/>
                    <a:pt x="1241" y="345"/>
                    <a:pt x="1264" y="389"/>
                  </a:cubicBezTo>
                </a:path>
              </a:pathLst>
            </a:custGeom>
            <a:noFill/>
            <a:ln w="19050" cap="rnd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2" name="Ink 1109"/>
            <p:cNvSpPr>
              <a:spLocks noRot="1" noChangeAspect="1" noEditPoints="1" noChangeArrowheads="1" noChangeShapeType="1" noTextEdit="1"/>
            </p:cNvSpPr>
            <p:nvPr/>
          </p:nvSpPr>
          <p:spPr bwMode="auto">
            <a:xfrm>
              <a:off x="1390" y="1329"/>
              <a:ext cx="62" cy="97"/>
            </a:xfrm>
            <a:custGeom>
              <a:avLst/>
              <a:gdLst>
                <a:gd name="T0" fmla="*/ 0 w 274"/>
                <a:gd name="T1" fmla="*/ 0 h 427"/>
                <a:gd name="T2" fmla="*/ 0 w 274"/>
                <a:gd name="T3" fmla="*/ 0 h 427"/>
                <a:gd name="T4" fmla="*/ 0 w 274"/>
                <a:gd name="T5" fmla="*/ 0 h 427"/>
                <a:gd name="T6" fmla="*/ 0 w 274"/>
                <a:gd name="T7" fmla="*/ 0 h 427"/>
                <a:gd name="T8" fmla="*/ 0 w 274"/>
                <a:gd name="T9" fmla="*/ 0 h 427"/>
                <a:gd name="T10" fmla="*/ 0 w 274"/>
                <a:gd name="T11" fmla="*/ 0 h 427"/>
                <a:gd name="T12" fmla="*/ 0 w 274"/>
                <a:gd name="T13" fmla="*/ 0 h 427"/>
                <a:gd name="T14" fmla="*/ 0 w 274"/>
                <a:gd name="T15" fmla="*/ 0 h 427"/>
                <a:gd name="T16" fmla="*/ 0 w 274"/>
                <a:gd name="T17" fmla="*/ 0 h 42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74"/>
                <a:gd name="T28" fmla="*/ 0 h 427"/>
                <a:gd name="T29" fmla="*/ 274 w 274"/>
                <a:gd name="T30" fmla="*/ 427 h 42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74" h="427" extrusionOk="0">
                  <a:moveTo>
                    <a:pt x="0" y="3"/>
                  </a:moveTo>
                  <a:cubicBezTo>
                    <a:pt x="38" y="-2"/>
                    <a:pt x="77" y="3"/>
                    <a:pt x="115" y="3"/>
                  </a:cubicBezTo>
                  <a:cubicBezTo>
                    <a:pt x="146" y="3"/>
                    <a:pt x="181" y="3"/>
                    <a:pt x="212" y="9"/>
                  </a:cubicBezTo>
                  <a:cubicBezTo>
                    <a:pt x="247" y="16"/>
                    <a:pt x="266" y="22"/>
                    <a:pt x="273" y="59"/>
                  </a:cubicBezTo>
                  <a:cubicBezTo>
                    <a:pt x="277" y="80"/>
                    <a:pt x="264" y="98"/>
                    <a:pt x="256" y="115"/>
                  </a:cubicBezTo>
                  <a:cubicBezTo>
                    <a:pt x="245" y="139"/>
                    <a:pt x="231" y="157"/>
                    <a:pt x="216" y="178"/>
                  </a:cubicBezTo>
                  <a:cubicBezTo>
                    <a:pt x="182" y="227"/>
                    <a:pt x="135" y="266"/>
                    <a:pt x="100" y="313"/>
                  </a:cubicBezTo>
                  <a:cubicBezTo>
                    <a:pt x="80" y="340"/>
                    <a:pt x="45" y="372"/>
                    <a:pt x="40" y="404"/>
                  </a:cubicBezTo>
                  <a:cubicBezTo>
                    <a:pt x="40" y="411"/>
                    <a:pt x="40" y="419"/>
                    <a:pt x="40" y="426"/>
                  </a:cubicBezTo>
                </a:path>
              </a:pathLst>
            </a:custGeom>
            <a:noFill/>
            <a:ln w="19050" cap="rnd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03" name="Comment 107"/>
          <p:cNvSpPr>
            <a:spLocks noRot="1" noChangeAspect="1" noEditPoints="1" noChangeArrowheads="1" noChangeShapeType="1" noTextEdit="1"/>
          </p:cNvSpPr>
          <p:nvPr/>
        </p:nvSpPr>
        <p:spPr bwMode="auto">
          <a:xfrm>
            <a:off x="4267200" y="2667000"/>
            <a:ext cx="396875" cy="496888"/>
          </a:xfrm>
          <a:custGeom>
            <a:avLst/>
            <a:gdLst>
              <a:gd name="T0" fmla="*/ 2147483646 w 1713"/>
              <a:gd name="T1" fmla="*/ 2147483646 h 2145"/>
              <a:gd name="T2" fmla="*/ 2147483646 w 1713"/>
              <a:gd name="T3" fmla="*/ 2147483646 h 2145"/>
              <a:gd name="T4" fmla="*/ 2147483646 w 1713"/>
              <a:gd name="T5" fmla="*/ 2147483646 h 2145"/>
              <a:gd name="T6" fmla="*/ 2147483646 w 1713"/>
              <a:gd name="T7" fmla="*/ 2147483646 h 2145"/>
              <a:gd name="T8" fmla="*/ 2147483646 w 1713"/>
              <a:gd name="T9" fmla="*/ 2147483646 h 2145"/>
              <a:gd name="T10" fmla="*/ 2147483646 w 1713"/>
              <a:gd name="T11" fmla="*/ 2147483646 h 2145"/>
              <a:gd name="T12" fmla="*/ 2147483646 w 1713"/>
              <a:gd name="T13" fmla="*/ 2147483646 h 2145"/>
              <a:gd name="T14" fmla="*/ 2147483646 w 1713"/>
              <a:gd name="T15" fmla="*/ 2147483646 h 2145"/>
              <a:gd name="T16" fmla="*/ 2147483646 w 1713"/>
              <a:gd name="T17" fmla="*/ 2147483646 h 2145"/>
              <a:gd name="T18" fmla="*/ 2147483646 w 1713"/>
              <a:gd name="T19" fmla="*/ 2147483646 h 2145"/>
              <a:gd name="T20" fmla="*/ 2147483646 w 1713"/>
              <a:gd name="T21" fmla="*/ 2147483646 h 2145"/>
              <a:gd name="T22" fmla="*/ 2147483646 w 1713"/>
              <a:gd name="T23" fmla="*/ 2147483646 h 2145"/>
              <a:gd name="T24" fmla="*/ 2147483646 w 1713"/>
              <a:gd name="T25" fmla="*/ 2147483646 h 2145"/>
              <a:gd name="T26" fmla="*/ 2147483646 w 1713"/>
              <a:gd name="T27" fmla="*/ 2147483646 h 2145"/>
              <a:gd name="T28" fmla="*/ 2147483646 w 1713"/>
              <a:gd name="T29" fmla="*/ 2147483646 h 2145"/>
              <a:gd name="T30" fmla="*/ 2147483646 w 1713"/>
              <a:gd name="T31" fmla="*/ 2147483646 h 2145"/>
              <a:gd name="T32" fmla="*/ 2147483646 w 1713"/>
              <a:gd name="T33" fmla="*/ 2147483646 h 2145"/>
              <a:gd name="T34" fmla="*/ 2147483646 w 1713"/>
              <a:gd name="T35" fmla="*/ 2147483646 h 2145"/>
              <a:gd name="T36" fmla="*/ 2147483646 w 1713"/>
              <a:gd name="T37" fmla="*/ 2147483646 h 2145"/>
              <a:gd name="T38" fmla="*/ 2147483646 w 1713"/>
              <a:gd name="T39" fmla="*/ 2147483646 h 2145"/>
              <a:gd name="T40" fmla="*/ 2147483646 w 1713"/>
              <a:gd name="T41" fmla="*/ 2147483646 h 2145"/>
              <a:gd name="T42" fmla="*/ 2147483646 w 1713"/>
              <a:gd name="T43" fmla="*/ 2147483646 h 2145"/>
              <a:gd name="T44" fmla="*/ 2147483646 w 1713"/>
              <a:gd name="T45" fmla="*/ 2147483646 h 2145"/>
              <a:gd name="T46" fmla="*/ 2147483646 w 1713"/>
              <a:gd name="T47" fmla="*/ 2147483646 h 2145"/>
              <a:gd name="T48" fmla="*/ 2147483646 w 1713"/>
              <a:gd name="T49" fmla="*/ 2147483646 h 2145"/>
              <a:gd name="T50" fmla="*/ 2147483646 w 1713"/>
              <a:gd name="T51" fmla="*/ 2147483646 h 2145"/>
              <a:gd name="T52" fmla="*/ 2147483646 w 1713"/>
              <a:gd name="T53" fmla="*/ 2147483646 h 2145"/>
              <a:gd name="T54" fmla="*/ 2147483646 w 1713"/>
              <a:gd name="T55" fmla="*/ 2147483646 h 2145"/>
              <a:gd name="T56" fmla="*/ 2147483646 w 1713"/>
              <a:gd name="T57" fmla="*/ 2147483646 h 2145"/>
              <a:gd name="T58" fmla="*/ 2147483646 w 1713"/>
              <a:gd name="T59" fmla="*/ 2147483646 h 2145"/>
              <a:gd name="T60" fmla="*/ 2147483646 w 1713"/>
              <a:gd name="T61" fmla="*/ 2147483646 h 2145"/>
              <a:gd name="T62" fmla="*/ 2147483646 w 1713"/>
              <a:gd name="T63" fmla="*/ 2147483646 h 2145"/>
              <a:gd name="T64" fmla="*/ 2147483646 w 1713"/>
              <a:gd name="T65" fmla="*/ 2147483646 h 2145"/>
              <a:gd name="T66" fmla="*/ 2147483646 w 1713"/>
              <a:gd name="T67" fmla="*/ 2147483646 h 2145"/>
              <a:gd name="T68" fmla="*/ 2147483646 w 1713"/>
              <a:gd name="T69" fmla="*/ 2147483646 h 2145"/>
              <a:gd name="T70" fmla="*/ 2147483646 w 1713"/>
              <a:gd name="T71" fmla="*/ 2147483646 h 2145"/>
              <a:gd name="T72" fmla="*/ 2147483646 w 1713"/>
              <a:gd name="T73" fmla="*/ 2147483646 h 2145"/>
              <a:gd name="T74" fmla="*/ 2147483646 w 1713"/>
              <a:gd name="T75" fmla="*/ 2147483646 h 2145"/>
              <a:gd name="T76" fmla="*/ 2147483646 w 1713"/>
              <a:gd name="T77" fmla="*/ 2147483646 h 2145"/>
              <a:gd name="T78" fmla="*/ 2147483646 w 1713"/>
              <a:gd name="T79" fmla="*/ 2147483646 h 2145"/>
              <a:gd name="T80" fmla="*/ 2147483646 w 1713"/>
              <a:gd name="T81" fmla="*/ 2147483646 h 2145"/>
              <a:gd name="T82" fmla="*/ 2147483646 w 1713"/>
              <a:gd name="T83" fmla="*/ 2147483646 h 2145"/>
              <a:gd name="T84" fmla="*/ 2147483646 w 1713"/>
              <a:gd name="T85" fmla="*/ 2147483646 h 2145"/>
              <a:gd name="T86" fmla="*/ 2147483646 w 1713"/>
              <a:gd name="T87" fmla="*/ 2147483646 h 2145"/>
              <a:gd name="T88" fmla="*/ 2147483646 w 1713"/>
              <a:gd name="T89" fmla="*/ 2147483646 h 2145"/>
              <a:gd name="T90" fmla="*/ 2147483646 w 1713"/>
              <a:gd name="T91" fmla="*/ 2147483646 h 2145"/>
              <a:gd name="T92" fmla="*/ 2147483646 w 1713"/>
              <a:gd name="T93" fmla="*/ 2147483646 h 2145"/>
              <a:gd name="T94" fmla="*/ 2147483646 w 1713"/>
              <a:gd name="T95" fmla="*/ 2147483646 h 2145"/>
              <a:gd name="T96" fmla="*/ 2147483646 w 1713"/>
              <a:gd name="T97" fmla="*/ 2147483646 h 2145"/>
              <a:gd name="T98" fmla="*/ 2147483646 w 1713"/>
              <a:gd name="T99" fmla="*/ 2147483646 h 2145"/>
              <a:gd name="T100" fmla="*/ 2147483646 w 1713"/>
              <a:gd name="T101" fmla="*/ 2147483646 h 2145"/>
              <a:gd name="T102" fmla="*/ 2147483646 w 1713"/>
              <a:gd name="T103" fmla="*/ 2147483646 h 2145"/>
              <a:gd name="T104" fmla="*/ 2147483646 w 1713"/>
              <a:gd name="T105" fmla="*/ 2147483646 h 2145"/>
              <a:gd name="T106" fmla="*/ 2147483646 w 1713"/>
              <a:gd name="T107" fmla="*/ 2147483646 h 2145"/>
              <a:gd name="T108" fmla="*/ 2147483646 w 1713"/>
              <a:gd name="T109" fmla="*/ 2147483646 h 2145"/>
              <a:gd name="T110" fmla="*/ 2147483646 w 1713"/>
              <a:gd name="T111" fmla="*/ 2147483646 h 2145"/>
              <a:gd name="T112" fmla="*/ 2147483646 w 1713"/>
              <a:gd name="T113" fmla="*/ 2147483646 h 2145"/>
              <a:gd name="T114" fmla="*/ 2147483646 w 1713"/>
              <a:gd name="T115" fmla="*/ 2147483646 h 2145"/>
              <a:gd name="T116" fmla="*/ 2147483646 w 1713"/>
              <a:gd name="T117" fmla="*/ 2147483646 h 2145"/>
              <a:gd name="T118" fmla="*/ 2147483646 w 1713"/>
              <a:gd name="T119" fmla="*/ 2147483646 h 2145"/>
              <a:gd name="T120" fmla="*/ 2147483646 w 1713"/>
              <a:gd name="T121" fmla="*/ 2147483646 h 2145"/>
              <a:gd name="T122" fmla="*/ 2147483646 w 1713"/>
              <a:gd name="T123" fmla="*/ 2147483646 h 2145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w 1713"/>
              <a:gd name="T187" fmla="*/ 0 h 2145"/>
              <a:gd name="T188" fmla="*/ 1713 w 1713"/>
              <a:gd name="T189" fmla="*/ 2145 h 2145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T186" t="T187" r="T188" b="T189"/>
            <a:pathLst>
              <a:path w="1713" h="2145" extrusionOk="0">
                <a:moveTo>
                  <a:pt x="722" y="618"/>
                </a:moveTo>
                <a:cubicBezTo>
                  <a:pt x="718" y="581"/>
                  <a:pt x="730" y="557"/>
                  <a:pt x="708" y="524"/>
                </a:cubicBezTo>
                <a:cubicBezTo>
                  <a:pt x="640" y="423"/>
                  <a:pt x="526" y="482"/>
                  <a:pt x="447" y="537"/>
                </a:cubicBezTo>
                <a:cubicBezTo>
                  <a:pt x="291" y="645"/>
                  <a:pt x="182" y="832"/>
                  <a:pt x="104" y="1001"/>
                </a:cubicBezTo>
                <a:cubicBezTo>
                  <a:pt x="37" y="1146"/>
                  <a:pt x="-9" y="1300"/>
                  <a:pt x="0" y="1462"/>
                </a:cubicBezTo>
                <a:cubicBezTo>
                  <a:pt x="14" y="1715"/>
                  <a:pt x="187" y="1913"/>
                  <a:pt x="402" y="2031"/>
                </a:cubicBezTo>
                <a:cubicBezTo>
                  <a:pt x="558" y="2117"/>
                  <a:pt x="741" y="2157"/>
                  <a:pt x="918" y="2144"/>
                </a:cubicBezTo>
                <a:cubicBezTo>
                  <a:pt x="1097" y="2131"/>
                  <a:pt x="1268" y="2059"/>
                  <a:pt x="1399" y="1937"/>
                </a:cubicBezTo>
                <a:cubicBezTo>
                  <a:pt x="1734" y="1626"/>
                  <a:pt x="1749" y="1077"/>
                  <a:pt x="1531" y="697"/>
                </a:cubicBezTo>
                <a:cubicBezTo>
                  <a:pt x="1446" y="549"/>
                  <a:pt x="1311" y="436"/>
                  <a:pt x="1138" y="413"/>
                </a:cubicBezTo>
                <a:cubicBezTo>
                  <a:pt x="979" y="392"/>
                  <a:pt x="827" y="454"/>
                  <a:pt x="693" y="533"/>
                </a:cubicBezTo>
                <a:cubicBezTo>
                  <a:pt x="614" y="580"/>
                  <a:pt x="567" y="635"/>
                  <a:pt x="509" y="702"/>
                </a:cubicBezTo>
              </a:path>
              <a:path w="1713" h="2145" extrusionOk="0">
                <a:moveTo>
                  <a:pt x="747" y="332"/>
                </a:moveTo>
                <a:cubicBezTo>
                  <a:pt x="747" y="302"/>
                  <a:pt x="743" y="305"/>
                  <a:pt x="726" y="283"/>
                </a:cubicBezTo>
                <a:cubicBezTo>
                  <a:pt x="708" y="257"/>
                  <a:pt x="723" y="307"/>
                  <a:pt x="721" y="326"/>
                </a:cubicBezTo>
                <a:cubicBezTo>
                  <a:pt x="717" y="367"/>
                  <a:pt x="717" y="408"/>
                  <a:pt x="713" y="449"/>
                </a:cubicBezTo>
                <a:cubicBezTo>
                  <a:pt x="710" y="475"/>
                  <a:pt x="708" y="499"/>
                  <a:pt x="708" y="525"/>
                </a:cubicBezTo>
                <a:cubicBezTo>
                  <a:pt x="744" y="522"/>
                  <a:pt x="747" y="498"/>
                  <a:pt x="761" y="459"/>
                </a:cubicBezTo>
                <a:cubicBezTo>
                  <a:pt x="777" y="415"/>
                  <a:pt x="780" y="368"/>
                  <a:pt x="781" y="322"/>
                </a:cubicBezTo>
                <a:cubicBezTo>
                  <a:pt x="782" y="285"/>
                  <a:pt x="774" y="250"/>
                  <a:pt x="762" y="215"/>
                </a:cubicBezTo>
                <a:cubicBezTo>
                  <a:pt x="760" y="210"/>
                  <a:pt x="758" y="205"/>
                  <a:pt x="756" y="200"/>
                </a:cubicBezTo>
                <a:cubicBezTo>
                  <a:pt x="737" y="205"/>
                  <a:pt x="741" y="226"/>
                  <a:pt x="744" y="249"/>
                </a:cubicBezTo>
                <a:cubicBezTo>
                  <a:pt x="748" y="281"/>
                  <a:pt x="756" y="315"/>
                  <a:pt x="766" y="346"/>
                </a:cubicBezTo>
                <a:cubicBezTo>
                  <a:pt x="773" y="368"/>
                  <a:pt x="782" y="400"/>
                  <a:pt x="805" y="411"/>
                </a:cubicBezTo>
                <a:cubicBezTo>
                  <a:pt x="809" y="411"/>
                  <a:pt x="813" y="411"/>
                  <a:pt x="817" y="411"/>
                </a:cubicBezTo>
                <a:cubicBezTo>
                  <a:pt x="831" y="387"/>
                  <a:pt x="834" y="373"/>
                  <a:pt x="834" y="345"/>
                </a:cubicBezTo>
                <a:cubicBezTo>
                  <a:pt x="834" y="306"/>
                  <a:pt x="833" y="267"/>
                  <a:pt x="833" y="228"/>
                </a:cubicBezTo>
                <a:cubicBezTo>
                  <a:pt x="833" y="224"/>
                  <a:pt x="833" y="219"/>
                  <a:pt x="833" y="215"/>
                </a:cubicBezTo>
                <a:cubicBezTo>
                  <a:pt x="833" y="177"/>
                  <a:pt x="833" y="235"/>
                  <a:pt x="833" y="242"/>
                </a:cubicBezTo>
                <a:cubicBezTo>
                  <a:pt x="833" y="266"/>
                  <a:pt x="838" y="291"/>
                  <a:pt x="843" y="314"/>
                </a:cubicBezTo>
                <a:cubicBezTo>
                  <a:pt x="849" y="342"/>
                  <a:pt x="851" y="353"/>
                  <a:pt x="872" y="372"/>
                </a:cubicBezTo>
                <a:cubicBezTo>
                  <a:pt x="893" y="355"/>
                  <a:pt x="912" y="337"/>
                  <a:pt x="917" y="309"/>
                </a:cubicBezTo>
                <a:cubicBezTo>
                  <a:pt x="921" y="287"/>
                  <a:pt x="925" y="242"/>
                  <a:pt x="901" y="228"/>
                </a:cubicBezTo>
                <a:cubicBezTo>
                  <a:pt x="876" y="213"/>
                  <a:pt x="867" y="246"/>
                  <a:pt x="861" y="260"/>
                </a:cubicBezTo>
              </a:path>
              <a:path w="1713" h="2145" extrusionOk="0">
                <a:moveTo>
                  <a:pt x="426" y="108"/>
                </a:moveTo>
                <a:cubicBezTo>
                  <a:pt x="434" y="100"/>
                  <a:pt x="473" y="82"/>
                  <a:pt x="466" y="71"/>
                </a:cubicBezTo>
                <a:cubicBezTo>
                  <a:pt x="453" y="64"/>
                  <a:pt x="448" y="61"/>
                  <a:pt x="447" y="49"/>
                </a:cubicBezTo>
                <a:cubicBezTo>
                  <a:pt x="471" y="60"/>
                  <a:pt x="475" y="76"/>
                  <a:pt x="478" y="105"/>
                </a:cubicBezTo>
                <a:cubicBezTo>
                  <a:pt x="481" y="134"/>
                  <a:pt x="480" y="162"/>
                  <a:pt x="480" y="191"/>
                </a:cubicBezTo>
                <a:cubicBezTo>
                  <a:pt x="480" y="197"/>
                  <a:pt x="480" y="247"/>
                  <a:pt x="484" y="251"/>
                </a:cubicBezTo>
                <a:cubicBezTo>
                  <a:pt x="501" y="255"/>
                  <a:pt x="506" y="256"/>
                  <a:pt x="503" y="237"/>
                </a:cubicBezTo>
              </a:path>
              <a:path w="1713" h="2145" extrusionOk="0">
                <a:moveTo>
                  <a:pt x="431" y="62"/>
                </a:moveTo>
                <a:cubicBezTo>
                  <a:pt x="459" y="49"/>
                  <a:pt x="482" y="33"/>
                  <a:pt x="514" y="30"/>
                </a:cubicBezTo>
                <a:cubicBezTo>
                  <a:pt x="563" y="25"/>
                  <a:pt x="613" y="16"/>
                  <a:pt x="663" y="13"/>
                </a:cubicBezTo>
                <a:cubicBezTo>
                  <a:pt x="730" y="9"/>
                  <a:pt x="798" y="4"/>
                  <a:pt x="865" y="1"/>
                </a:cubicBezTo>
                <a:cubicBezTo>
                  <a:pt x="945" y="-2"/>
                  <a:pt x="1026" y="2"/>
                  <a:pt x="1106" y="0"/>
                </a:cubicBezTo>
                <a:cubicBezTo>
                  <a:pt x="1118" y="0"/>
                  <a:pt x="1122" y="0"/>
                  <a:pt x="1130" y="0"/>
                </a:cubicBezTo>
              </a:path>
              <a:path w="1713" h="2145" extrusionOk="0">
                <a:moveTo>
                  <a:pt x="1105" y="10"/>
                </a:moveTo>
                <a:cubicBezTo>
                  <a:pt x="1124" y="30"/>
                  <a:pt x="1123" y="23"/>
                  <a:pt x="1117" y="67"/>
                </a:cubicBezTo>
                <a:cubicBezTo>
                  <a:pt x="1113" y="95"/>
                  <a:pt x="1113" y="121"/>
                  <a:pt x="1114" y="149"/>
                </a:cubicBezTo>
                <a:cubicBezTo>
                  <a:pt x="1115" y="170"/>
                  <a:pt x="1115" y="189"/>
                  <a:pt x="1117" y="209"/>
                </a:cubicBezTo>
                <a:cubicBezTo>
                  <a:pt x="1095" y="205"/>
                  <a:pt x="1074" y="199"/>
                  <a:pt x="1053" y="194"/>
                </a:cubicBezTo>
                <a:cubicBezTo>
                  <a:pt x="1031" y="189"/>
                  <a:pt x="1009" y="183"/>
                  <a:pt x="986" y="181"/>
                </a:cubicBezTo>
                <a:cubicBezTo>
                  <a:pt x="961" y="179"/>
                  <a:pt x="941" y="185"/>
                  <a:pt x="917" y="191"/>
                </a:cubicBezTo>
                <a:cubicBezTo>
                  <a:pt x="856" y="206"/>
                  <a:pt x="796" y="222"/>
                  <a:pt x="734" y="231"/>
                </a:cubicBezTo>
                <a:cubicBezTo>
                  <a:pt x="648" y="244"/>
                  <a:pt x="565" y="250"/>
                  <a:pt x="478" y="250"/>
                </a:cubicBezTo>
                <a:cubicBezTo>
                  <a:pt x="447" y="250"/>
                  <a:pt x="434" y="250"/>
                  <a:pt x="407" y="237"/>
                </a:cubicBezTo>
              </a:path>
              <a:path w="1713" h="2145" extrusionOk="0">
                <a:moveTo>
                  <a:pt x="981" y="148"/>
                </a:moveTo>
                <a:cubicBezTo>
                  <a:pt x="949" y="146"/>
                  <a:pt x="930" y="137"/>
                  <a:pt x="900" y="131"/>
                </a:cubicBezTo>
                <a:cubicBezTo>
                  <a:pt x="878" y="126"/>
                  <a:pt x="855" y="119"/>
                  <a:pt x="832" y="115"/>
                </a:cubicBezTo>
                <a:cubicBezTo>
                  <a:pt x="799" y="110"/>
                  <a:pt x="766" y="112"/>
                  <a:pt x="734" y="117"/>
                </a:cubicBezTo>
                <a:cubicBezTo>
                  <a:pt x="693" y="123"/>
                  <a:pt x="655" y="135"/>
                  <a:pt x="615" y="145"/>
                </a:cubicBezTo>
                <a:cubicBezTo>
                  <a:pt x="598" y="149"/>
                  <a:pt x="593" y="149"/>
                  <a:pt x="584" y="155"/>
                </a:cubicBezTo>
                <a:cubicBezTo>
                  <a:pt x="629" y="149"/>
                  <a:pt x="673" y="131"/>
                  <a:pt x="718" y="119"/>
                </a:cubicBezTo>
                <a:cubicBezTo>
                  <a:pt x="851" y="83"/>
                  <a:pt x="990" y="41"/>
                  <a:pt x="1126" y="22"/>
                </a:cubicBezTo>
                <a:cubicBezTo>
                  <a:pt x="1133" y="22"/>
                  <a:pt x="1140" y="22"/>
                  <a:pt x="1147" y="22"/>
                </a:cubicBezTo>
                <a:cubicBezTo>
                  <a:pt x="1102" y="39"/>
                  <a:pt x="1054" y="48"/>
                  <a:pt x="1007" y="59"/>
                </a:cubicBezTo>
                <a:cubicBezTo>
                  <a:pt x="920" y="79"/>
                  <a:pt x="831" y="95"/>
                  <a:pt x="743" y="108"/>
                </a:cubicBezTo>
                <a:cubicBezTo>
                  <a:pt x="698" y="115"/>
                  <a:pt x="654" y="118"/>
                  <a:pt x="608" y="119"/>
                </a:cubicBezTo>
                <a:cubicBezTo>
                  <a:pt x="556" y="113"/>
                  <a:pt x="611" y="115"/>
                  <a:pt x="627" y="114"/>
                </a:cubicBezTo>
                <a:cubicBezTo>
                  <a:pt x="649" y="113"/>
                  <a:pt x="670" y="117"/>
                  <a:pt x="691" y="108"/>
                </a:cubicBezTo>
                <a:cubicBezTo>
                  <a:pt x="728" y="92"/>
                  <a:pt x="768" y="86"/>
                  <a:pt x="806" y="73"/>
                </a:cubicBezTo>
                <a:cubicBezTo>
                  <a:pt x="870" y="51"/>
                  <a:pt x="933" y="32"/>
                  <a:pt x="998" y="16"/>
                </a:cubicBezTo>
                <a:cubicBezTo>
                  <a:pt x="1000" y="15"/>
                  <a:pt x="1091" y="-9"/>
                  <a:pt x="1016" y="13"/>
                </a:cubicBezTo>
                <a:cubicBezTo>
                  <a:pt x="926" y="33"/>
                  <a:pt x="835" y="47"/>
                  <a:pt x="743" y="62"/>
                </a:cubicBezTo>
                <a:cubicBezTo>
                  <a:pt x="646" y="78"/>
                  <a:pt x="550" y="93"/>
                  <a:pt x="451" y="95"/>
                </a:cubicBezTo>
                <a:cubicBezTo>
                  <a:pt x="441" y="95"/>
                  <a:pt x="430" y="95"/>
                  <a:pt x="420" y="95"/>
                </a:cubicBezTo>
                <a:cubicBezTo>
                  <a:pt x="471" y="80"/>
                  <a:pt x="534" y="71"/>
                  <a:pt x="592" y="62"/>
                </a:cubicBezTo>
                <a:cubicBezTo>
                  <a:pt x="694" y="47"/>
                  <a:pt x="797" y="38"/>
                  <a:pt x="900" y="36"/>
                </a:cubicBezTo>
                <a:cubicBezTo>
                  <a:pt x="941" y="35"/>
                  <a:pt x="980" y="36"/>
                  <a:pt x="1020" y="40"/>
                </a:cubicBezTo>
              </a:path>
              <a:path w="1713" h="2145" extrusionOk="0">
                <a:moveTo>
                  <a:pt x="976" y="148"/>
                </a:moveTo>
                <a:cubicBezTo>
                  <a:pt x="954" y="152"/>
                  <a:pt x="928" y="153"/>
                  <a:pt x="908" y="159"/>
                </a:cubicBezTo>
                <a:cubicBezTo>
                  <a:pt x="884" y="166"/>
                  <a:pt x="863" y="172"/>
                  <a:pt x="838" y="174"/>
                </a:cubicBezTo>
                <a:cubicBezTo>
                  <a:pt x="809" y="177"/>
                  <a:pt x="781" y="176"/>
                  <a:pt x="752" y="176"/>
                </a:cubicBezTo>
                <a:cubicBezTo>
                  <a:pt x="710" y="176"/>
                  <a:pt x="664" y="176"/>
                  <a:pt x="622" y="180"/>
                </a:cubicBezTo>
                <a:cubicBezTo>
                  <a:pt x="583" y="183"/>
                  <a:pt x="569" y="194"/>
                  <a:pt x="594" y="162"/>
                </a:cubicBezTo>
              </a:path>
              <a:path w="1713" h="2145" extrusionOk="0">
                <a:moveTo>
                  <a:pt x="859" y="1271"/>
                </a:moveTo>
                <a:cubicBezTo>
                  <a:pt x="850" y="1243"/>
                  <a:pt x="847" y="1279"/>
                  <a:pt x="841" y="1295"/>
                </a:cubicBezTo>
                <a:cubicBezTo>
                  <a:pt x="833" y="1319"/>
                  <a:pt x="831" y="1329"/>
                  <a:pt x="846" y="1348"/>
                </a:cubicBezTo>
                <a:cubicBezTo>
                  <a:pt x="864" y="1339"/>
                  <a:pt x="871" y="1327"/>
                  <a:pt x="875" y="1306"/>
                </a:cubicBezTo>
                <a:cubicBezTo>
                  <a:pt x="877" y="1293"/>
                  <a:pt x="877" y="1265"/>
                  <a:pt x="870" y="1253"/>
                </a:cubicBezTo>
                <a:cubicBezTo>
                  <a:pt x="853" y="1223"/>
                  <a:pt x="823" y="1216"/>
                  <a:pt x="801" y="1246"/>
                </a:cubicBezTo>
                <a:cubicBezTo>
                  <a:pt x="779" y="1276"/>
                  <a:pt x="797" y="1298"/>
                  <a:pt x="824" y="1313"/>
                </a:cubicBezTo>
                <a:cubicBezTo>
                  <a:pt x="850" y="1327"/>
                  <a:pt x="866" y="1334"/>
                  <a:pt x="872" y="1308"/>
                </a:cubicBezTo>
              </a:path>
              <a:path w="1713" h="2145" extrusionOk="0">
                <a:moveTo>
                  <a:pt x="297" y="777"/>
                </a:moveTo>
                <a:cubicBezTo>
                  <a:pt x="322" y="786"/>
                  <a:pt x="344" y="796"/>
                  <a:pt x="366" y="812"/>
                </a:cubicBezTo>
                <a:cubicBezTo>
                  <a:pt x="384" y="825"/>
                  <a:pt x="401" y="841"/>
                  <a:pt x="418" y="855"/>
                </a:cubicBezTo>
              </a:path>
              <a:path w="1713" h="2145" extrusionOk="0">
                <a:moveTo>
                  <a:pt x="121" y="1062"/>
                </a:moveTo>
                <a:cubicBezTo>
                  <a:pt x="112" y="1092"/>
                  <a:pt x="106" y="1103"/>
                  <a:pt x="142" y="1105"/>
                </a:cubicBezTo>
                <a:cubicBezTo>
                  <a:pt x="170" y="1107"/>
                  <a:pt x="188" y="1107"/>
                  <a:pt x="214" y="1117"/>
                </a:cubicBezTo>
                <a:cubicBezTo>
                  <a:pt x="229" y="1123"/>
                  <a:pt x="238" y="1128"/>
                  <a:pt x="251" y="1137"/>
                </a:cubicBezTo>
              </a:path>
              <a:path w="1713" h="2145" extrusionOk="0">
                <a:moveTo>
                  <a:pt x="110" y="1571"/>
                </a:moveTo>
                <a:cubicBezTo>
                  <a:pt x="113" y="1605"/>
                  <a:pt x="121" y="1591"/>
                  <a:pt x="149" y="1588"/>
                </a:cubicBezTo>
                <a:cubicBezTo>
                  <a:pt x="171" y="1585"/>
                  <a:pt x="193" y="1580"/>
                  <a:pt x="215" y="1576"/>
                </a:cubicBezTo>
                <a:cubicBezTo>
                  <a:pt x="220" y="1574"/>
                  <a:pt x="226" y="1573"/>
                  <a:pt x="231" y="1571"/>
                </a:cubicBezTo>
              </a:path>
              <a:path w="1713" h="2145" extrusionOk="0">
                <a:moveTo>
                  <a:pt x="330" y="1907"/>
                </a:moveTo>
                <a:cubicBezTo>
                  <a:pt x="352" y="1932"/>
                  <a:pt x="357" y="1924"/>
                  <a:pt x="382" y="1907"/>
                </a:cubicBezTo>
                <a:cubicBezTo>
                  <a:pt x="410" y="1888"/>
                  <a:pt x="431" y="1870"/>
                  <a:pt x="456" y="1848"/>
                </a:cubicBezTo>
              </a:path>
              <a:path w="1713" h="2145" extrusionOk="0">
                <a:moveTo>
                  <a:pt x="729" y="1955"/>
                </a:moveTo>
                <a:cubicBezTo>
                  <a:pt x="735" y="1942"/>
                  <a:pt x="738" y="1937"/>
                  <a:pt x="748" y="1931"/>
                </a:cubicBezTo>
                <a:cubicBezTo>
                  <a:pt x="727" y="1953"/>
                  <a:pt x="709" y="1976"/>
                  <a:pt x="694" y="2003"/>
                </a:cubicBezTo>
                <a:cubicBezTo>
                  <a:pt x="684" y="2021"/>
                  <a:pt x="675" y="2044"/>
                  <a:pt x="669" y="2064"/>
                </a:cubicBezTo>
                <a:cubicBezTo>
                  <a:pt x="666" y="2079"/>
                  <a:pt x="664" y="2085"/>
                  <a:pt x="659" y="2094"/>
                </a:cubicBezTo>
              </a:path>
              <a:path w="1713" h="2145" extrusionOk="0">
                <a:moveTo>
                  <a:pt x="1135" y="1949"/>
                </a:moveTo>
                <a:cubicBezTo>
                  <a:pt x="1139" y="1937"/>
                  <a:pt x="1140" y="1933"/>
                  <a:pt x="1144" y="1926"/>
                </a:cubicBezTo>
                <a:cubicBezTo>
                  <a:pt x="1141" y="1950"/>
                  <a:pt x="1150" y="1969"/>
                  <a:pt x="1161" y="1992"/>
                </a:cubicBezTo>
                <a:cubicBezTo>
                  <a:pt x="1171" y="2012"/>
                  <a:pt x="1179" y="2028"/>
                  <a:pt x="1191" y="2046"/>
                </a:cubicBezTo>
              </a:path>
              <a:path w="1713" h="2145" extrusionOk="0">
                <a:moveTo>
                  <a:pt x="1439" y="1746"/>
                </a:moveTo>
                <a:cubicBezTo>
                  <a:pt x="1463" y="1755"/>
                  <a:pt x="1485" y="1759"/>
                  <a:pt x="1511" y="1761"/>
                </a:cubicBezTo>
                <a:cubicBezTo>
                  <a:pt x="1536" y="1763"/>
                  <a:pt x="1548" y="1777"/>
                  <a:pt x="1569" y="1790"/>
                </a:cubicBezTo>
              </a:path>
              <a:path w="1713" h="2145" extrusionOk="0">
                <a:moveTo>
                  <a:pt x="1515" y="1443"/>
                </a:moveTo>
                <a:cubicBezTo>
                  <a:pt x="1510" y="1445"/>
                  <a:pt x="1505" y="1447"/>
                  <a:pt x="1500" y="1449"/>
                </a:cubicBezTo>
                <a:cubicBezTo>
                  <a:pt x="1523" y="1429"/>
                  <a:pt x="1548" y="1410"/>
                  <a:pt x="1579" y="1402"/>
                </a:cubicBezTo>
                <a:cubicBezTo>
                  <a:pt x="1600" y="1396"/>
                  <a:pt x="1642" y="1387"/>
                  <a:pt x="1664" y="1392"/>
                </a:cubicBezTo>
                <a:cubicBezTo>
                  <a:pt x="1682" y="1396"/>
                  <a:pt x="1696" y="1404"/>
                  <a:pt x="1712" y="1413"/>
                </a:cubicBezTo>
              </a:path>
              <a:path w="1713" h="2145" extrusionOk="0">
                <a:moveTo>
                  <a:pt x="1457" y="1108"/>
                </a:moveTo>
                <a:cubicBezTo>
                  <a:pt x="1480" y="1105"/>
                  <a:pt x="1490" y="1097"/>
                  <a:pt x="1510" y="1085"/>
                </a:cubicBezTo>
                <a:cubicBezTo>
                  <a:pt x="1535" y="1071"/>
                  <a:pt x="1560" y="1056"/>
                  <a:pt x="1583" y="1039"/>
                </a:cubicBezTo>
                <a:cubicBezTo>
                  <a:pt x="1603" y="1025"/>
                  <a:pt x="1624" y="1009"/>
                  <a:pt x="1639" y="991"/>
                </a:cubicBezTo>
              </a:path>
              <a:path w="1713" h="2145" extrusionOk="0">
                <a:moveTo>
                  <a:pt x="1305" y="804"/>
                </a:moveTo>
                <a:cubicBezTo>
                  <a:pt x="1320" y="788"/>
                  <a:pt x="1334" y="772"/>
                  <a:pt x="1345" y="752"/>
                </a:cubicBezTo>
                <a:cubicBezTo>
                  <a:pt x="1355" y="734"/>
                  <a:pt x="1365" y="715"/>
                  <a:pt x="1374" y="696"/>
                </a:cubicBezTo>
                <a:cubicBezTo>
                  <a:pt x="1383" y="676"/>
                  <a:pt x="1400" y="653"/>
                  <a:pt x="1406" y="634"/>
                </a:cubicBezTo>
                <a:cubicBezTo>
                  <a:pt x="1406" y="630"/>
                  <a:pt x="1406" y="626"/>
                  <a:pt x="1406" y="622"/>
                </a:cubicBezTo>
              </a:path>
              <a:path w="1713" h="2145" extrusionOk="0">
                <a:moveTo>
                  <a:pt x="981" y="637"/>
                </a:moveTo>
                <a:cubicBezTo>
                  <a:pt x="988" y="659"/>
                  <a:pt x="990" y="605"/>
                  <a:pt x="993" y="591"/>
                </a:cubicBezTo>
                <a:cubicBezTo>
                  <a:pt x="1000" y="561"/>
                  <a:pt x="1002" y="525"/>
                  <a:pt x="1013" y="496"/>
                </a:cubicBezTo>
                <a:cubicBezTo>
                  <a:pt x="1020" y="478"/>
                  <a:pt x="1031" y="458"/>
                  <a:pt x="1040" y="441"/>
                </a:cubicBezTo>
              </a:path>
              <a:path w="1713" h="2145" extrusionOk="0">
                <a:moveTo>
                  <a:pt x="843" y="830"/>
                </a:moveTo>
                <a:cubicBezTo>
                  <a:pt x="837" y="810"/>
                  <a:pt x="815" y="817"/>
                  <a:pt x="811" y="795"/>
                </a:cubicBezTo>
                <a:cubicBezTo>
                  <a:pt x="808" y="778"/>
                  <a:pt x="823" y="757"/>
                  <a:pt x="830" y="742"/>
                </a:cubicBezTo>
                <a:cubicBezTo>
                  <a:pt x="809" y="754"/>
                  <a:pt x="797" y="761"/>
                  <a:pt x="797" y="729"/>
                </a:cubicBezTo>
                <a:cubicBezTo>
                  <a:pt x="797" y="690"/>
                  <a:pt x="791" y="703"/>
                  <a:pt x="776" y="682"/>
                </a:cubicBezTo>
                <a:cubicBezTo>
                  <a:pt x="771" y="665"/>
                  <a:pt x="769" y="660"/>
                  <a:pt x="778" y="651"/>
                </a:cubicBezTo>
                <a:cubicBezTo>
                  <a:pt x="779" y="685"/>
                  <a:pt x="789" y="646"/>
                  <a:pt x="793" y="683"/>
                </a:cubicBezTo>
                <a:cubicBezTo>
                  <a:pt x="796" y="716"/>
                  <a:pt x="804" y="749"/>
                  <a:pt x="806" y="782"/>
                </a:cubicBezTo>
                <a:cubicBezTo>
                  <a:pt x="810" y="839"/>
                  <a:pt x="811" y="897"/>
                  <a:pt x="811" y="955"/>
                </a:cubicBezTo>
                <a:cubicBezTo>
                  <a:pt x="811" y="1012"/>
                  <a:pt x="809" y="1067"/>
                  <a:pt x="806" y="1123"/>
                </a:cubicBezTo>
                <a:cubicBezTo>
                  <a:pt x="804" y="1159"/>
                  <a:pt x="802" y="1195"/>
                  <a:pt x="802" y="1231"/>
                </a:cubicBezTo>
                <a:cubicBezTo>
                  <a:pt x="802" y="1249"/>
                  <a:pt x="802" y="1261"/>
                  <a:pt x="807" y="1278"/>
                </a:cubicBezTo>
                <a:cubicBezTo>
                  <a:pt x="833" y="1270"/>
                  <a:pt x="826" y="1251"/>
                  <a:pt x="829" y="1220"/>
                </a:cubicBezTo>
                <a:cubicBezTo>
                  <a:pt x="836" y="1154"/>
                  <a:pt x="827" y="1091"/>
                  <a:pt x="817" y="1025"/>
                </a:cubicBezTo>
                <a:cubicBezTo>
                  <a:pt x="809" y="971"/>
                  <a:pt x="800" y="917"/>
                  <a:pt x="789" y="864"/>
                </a:cubicBezTo>
                <a:cubicBezTo>
                  <a:pt x="783" y="836"/>
                  <a:pt x="778" y="811"/>
                  <a:pt x="765" y="786"/>
                </a:cubicBezTo>
                <a:cubicBezTo>
                  <a:pt x="756" y="815"/>
                  <a:pt x="762" y="829"/>
                  <a:pt x="781" y="855"/>
                </a:cubicBezTo>
                <a:cubicBezTo>
                  <a:pt x="794" y="870"/>
                  <a:pt x="798" y="875"/>
                  <a:pt x="807" y="884"/>
                </a:cubicBezTo>
              </a:path>
              <a:path w="1713" h="2145" extrusionOk="0">
                <a:moveTo>
                  <a:pt x="763" y="711"/>
                </a:moveTo>
                <a:cubicBezTo>
                  <a:pt x="782" y="701"/>
                  <a:pt x="788" y="698"/>
                  <a:pt x="797" y="687"/>
                </a:cubicBezTo>
                <a:cubicBezTo>
                  <a:pt x="769" y="691"/>
                  <a:pt x="748" y="701"/>
                  <a:pt x="725" y="718"/>
                </a:cubicBezTo>
                <a:cubicBezTo>
                  <a:pt x="698" y="739"/>
                  <a:pt x="673" y="763"/>
                  <a:pt x="648" y="786"/>
                </a:cubicBezTo>
                <a:cubicBezTo>
                  <a:pt x="632" y="801"/>
                  <a:pt x="618" y="817"/>
                  <a:pt x="603" y="834"/>
                </a:cubicBezTo>
                <a:cubicBezTo>
                  <a:pt x="630" y="825"/>
                  <a:pt x="651" y="811"/>
                  <a:pt x="676" y="798"/>
                </a:cubicBezTo>
                <a:cubicBezTo>
                  <a:pt x="703" y="783"/>
                  <a:pt x="729" y="768"/>
                  <a:pt x="753" y="748"/>
                </a:cubicBezTo>
                <a:cubicBezTo>
                  <a:pt x="782" y="724"/>
                  <a:pt x="774" y="706"/>
                  <a:pt x="771" y="674"/>
                </a:cubicBezTo>
                <a:cubicBezTo>
                  <a:pt x="771" y="658"/>
                  <a:pt x="771" y="655"/>
                  <a:pt x="771" y="645"/>
                </a:cubicBezTo>
                <a:cubicBezTo>
                  <a:pt x="774" y="657"/>
                  <a:pt x="771" y="695"/>
                  <a:pt x="789" y="695"/>
                </a:cubicBezTo>
                <a:cubicBezTo>
                  <a:pt x="818" y="696"/>
                  <a:pt x="818" y="683"/>
                  <a:pt x="850" y="700"/>
                </a:cubicBezTo>
                <a:cubicBezTo>
                  <a:pt x="868" y="710"/>
                  <a:pt x="885" y="720"/>
                  <a:pt x="901" y="732"/>
                </a:cubicBezTo>
                <a:cubicBezTo>
                  <a:pt x="919" y="745"/>
                  <a:pt x="932" y="762"/>
                  <a:pt x="950" y="775"/>
                </a:cubicBezTo>
                <a:cubicBezTo>
                  <a:pt x="956" y="780"/>
                  <a:pt x="1014" y="805"/>
                  <a:pt x="1008" y="818"/>
                </a:cubicBezTo>
                <a:cubicBezTo>
                  <a:pt x="994" y="829"/>
                  <a:pt x="989" y="833"/>
                  <a:pt x="978" y="837"/>
                </a:cubicBezTo>
              </a:path>
              <a:path w="1713" h="2145" extrusionOk="0">
                <a:moveTo>
                  <a:pt x="933" y="1372"/>
                </a:moveTo>
                <a:cubicBezTo>
                  <a:pt x="931" y="1377"/>
                  <a:pt x="930" y="1381"/>
                  <a:pt x="928" y="1386"/>
                </a:cubicBezTo>
                <a:cubicBezTo>
                  <a:pt x="945" y="1372"/>
                  <a:pt x="949" y="1378"/>
                  <a:pt x="971" y="1381"/>
                </a:cubicBezTo>
                <a:cubicBezTo>
                  <a:pt x="999" y="1384"/>
                  <a:pt x="1027" y="1406"/>
                  <a:pt x="1049" y="1422"/>
                </a:cubicBezTo>
                <a:cubicBezTo>
                  <a:pt x="1083" y="1446"/>
                  <a:pt x="1114" y="1473"/>
                  <a:pt x="1148" y="1497"/>
                </a:cubicBezTo>
                <a:cubicBezTo>
                  <a:pt x="1184" y="1522"/>
                  <a:pt x="1222" y="1546"/>
                  <a:pt x="1262" y="1565"/>
                </a:cubicBezTo>
                <a:cubicBezTo>
                  <a:pt x="1302" y="1584"/>
                  <a:pt x="1344" y="1599"/>
                  <a:pt x="1384" y="1618"/>
                </a:cubicBezTo>
                <a:cubicBezTo>
                  <a:pt x="1408" y="1629"/>
                  <a:pt x="1415" y="1642"/>
                  <a:pt x="1430" y="1626"/>
                </a:cubicBezTo>
              </a:path>
              <a:path w="1713" h="2145" extrusionOk="0">
                <a:moveTo>
                  <a:pt x="1406" y="1524"/>
                </a:moveTo>
                <a:cubicBezTo>
                  <a:pt x="1402" y="1509"/>
                  <a:pt x="1399" y="1507"/>
                  <a:pt x="1385" y="1521"/>
                </a:cubicBezTo>
                <a:cubicBezTo>
                  <a:pt x="1407" y="1497"/>
                  <a:pt x="1411" y="1502"/>
                  <a:pt x="1420" y="1533"/>
                </a:cubicBezTo>
                <a:cubicBezTo>
                  <a:pt x="1426" y="1553"/>
                  <a:pt x="1426" y="1575"/>
                  <a:pt x="1431" y="1595"/>
                </a:cubicBezTo>
                <a:cubicBezTo>
                  <a:pt x="1437" y="1618"/>
                  <a:pt x="1440" y="1640"/>
                  <a:pt x="1442" y="1663"/>
                </a:cubicBezTo>
                <a:cubicBezTo>
                  <a:pt x="1439" y="1635"/>
                  <a:pt x="1430" y="1632"/>
                  <a:pt x="1402" y="1640"/>
                </a:cubicBezTo>
                <a:cubicBezTo>
                  <a:pt x="1383" y="1645"/>
                  <a:pt x="1366" y="1656"/>
                  <a:pt x="1347" y="1662"/>
                </a:cubicBezTo>
                <a:cubicBezTo>
                  <a:pt x="1328" y="1668"/>
                  <a:pt x="1304" y="1673"/>
                  <a:pt x="1285" y="1675"/>
                </a:cubicBezTo>
                <a:cubicBezTo>
                  <a:pt x="1269" y="1677"/>
                  <a:pt x="1256" y="1676"/>
                  <a:pt x="1240" y="1679"/>
                </a:cubicBezTo>
              </a:path>
            </a:pathLst>
          </a:custGeom>
          <a:noFill/>
          <a:ln w="19050" cap="rnd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4" name="Ink 28"/>
          <p:cNvSpPr>
            <a:spLocks noRot="1" noChangeAspect="1" noEditPoints="1" noChangeArrowheads="1" noChangeShapeType="1" noTextEdit="1"/>
          </p:cNvSpPr>
          <p:nvPr/>
        </p:nvSpPr>
        <p:spPr bwMode="auto">
          <a:xfrm>
            <a:off x="5443538" y="3657600"/>
            <a:ext cx="715962" cy="346075"/>
          </a:xfrm>
          <a:custGeom>
            <a:avLst/>
            <a:gdLst>
              <a:gd name="T0" fmla="*/ 2147483646 w 2626"/>
              <a:gd name="T1" fmla="*/ 2147483646 h 1545"/>
              <a:gd name="T2" fmla="*/ 2147483646 w 2626"/>
              <a:gd name="T3" fmla="*/ 2147483646 h 1545"/>
              <a:gd name="T4" fmla="*/ 2147483646 w 2626"/>
              <a:gd name="T5" fmla="*/ 0 h 1545"/>
              <a:gd name="T6" fmla="*/ 2147483646 w 2626"/>
              <a:gd name="T7" fmla="*/ 2147483646 h 1545"/>
              <a:gd name="T8" fmla="*/ 2147483646 w 2626"/>
              <a:gd name="T9" fmla="*/ 2147483646 h 1545"/>
              <a:gd name="T10" fmla="*/ 2147483646 w 2626"/>
              <a:gd name="T11" fmla="*/ 2147483646 h 1545"/>
              <a:gd name="T12" fmla="*/ 2147483646 w 2626"/>
              <a:gd name="T13" fmla="*/ 2147483646 h 1545"/>
              <a:gd name="T14" fmla="*/ 2147483646 w 2626"/>
              <a:gd name="T15" fmla="*/ 2147483646 h 1545"/>
              <a:gd name="T16" fmla="*/ 2147483646 w 2626"/>
              <a:gd name="T17" fmla="*/ 2147483646 h 1545"/>
              <a:gd name="T18" fmla="*/ 2147483646 w 2626"/>
              <a:gd name="T19" fmla="*/ 2147483646 h 1545"/>
              <a:gd name="T20" fmla="*/ 2147483646 w 2626"/>
              <a:gd name="T21" fmla="*/ 2147483646 h 1545"/>
              <a:gd name="T22" fmla="*/ 2147483646 w 2626"/>
              <a:gd name="T23" fmla="*/ 2147483646 h 1545"/>
              <a:gd name="T24" fmla="*/ 2147483646 w 2626"/>
              <a:gd name="T25" fmla="*/ 2147483646 h 1545"/>
              <a:gd name="T26" fmla="*/ 2147483646 w 2626"/>
              <a:gd name="T27" fmla="*/ 2147483646 h 1545"/>
              <a:gd name="T28" fmla="*/ 2147483646 w 2626"/>
              <a:gd name="T29" fmla="*/ 2147483646 h 1545"/>
              <a:gd name="T30" fmla="*/ 2147483646 w 2626"/>
              <a:gd name="T31" fmla="*/ 2147483646 h 1545"/>
              <a:gd name="T32" fmla="*/ 2147483646 w 2626"/>
              <a:gd name="T33" fmla="*/ 2147483646 h 1545"/>
              <a:gd name="T34" fmla="*/ 2147483646 w 2626"/>
              <a:gd name="T35" fmla="*/ 2147483646 h 1545"/>
              <a:gd name="T36" fmla="*/ 2147483646 w 2626"/>
              <a:gd name="T37" fmla="*/ 2147483646 h 1545"/>
              <a:gd name="T38" fmla="*/ 2147483646 w 2626"/>
              <a:gd name="T39" fmla="*/ 2147483646 h 1545"/>
              <a:gd name="T40" fmla="*/ 2147483646 w 2626"/>
              <a:gd name="T41" fmla="*/ 2147483646 h 1545"/>
              <a:gd name="T42" fmla="*/ 2147483646 w 2626"/>
              <a:gd name="T43" fmla="*/ 2147483646 h 1545"/>
              <a:gd name="T44" fmla="*/ 2147483646 w 2626"/>
              <a:gd name="T45" fmla="*/ 2147483646 h 1545"/>
              <a:gd name="T46" fmla="*/ 2147483646 w 2626"/>
              <a:gd name="T47" fmla="*/ 2147483646 h 1545"/>
              <a:gd name="T48" fmla="*/ 2147483646 w 2626"/>
              <a:gd name="T49" fmla="*/ 2147483646 h 1545"/>
              <a:gd name="T50" fmla="*/ 2147483646 w 2626"/>
              <a:gd name="T51" fmla="*/ 2147483646 h 1545"/>
              <a:gd name="T52" fmla="*/ 2147483646 w 2626"/>
              <a:gd name="T53" fmla="*/ 2147483646 h 1545"/>
              <a:gd name="T54" fmla="*/ 2147483646 w 2626"/>
              <a:gd name="T55" fmla="*/ 2147483646 h 1545"/>
              <a:gd name="T56" fmla="*/ 2147483646 w 2626"/>
              <a:gd name="T57" fmla="*/ 2147483646 h 1545"/>
              <a:gd name="T58" fmla="*/ 2147483646 w 2626"/>
              <a:gd name="T59" fmla="*/ 2147483646 h 1545"/>
              <a:gd name="T60" fmla="*/ 2147483646 w 2626"/>
              <a:gd name="T61" fmla="*/ 2147483646 h 1545"/>
              <a:gd name="T62" fmla="*/ 2147483646 w 2626"/>
              <a:gd name="T63" fmla="*/ 2147483646 h 1545"/>
              <a:gd name="T64" fmla="*/ 2147483646 w 2626"/>
              <a:gd name="T65" fmla="*/ 2147483646 h 1545"/>
              <a:gd name="T66" fmla="*/ 2147483646 w 2626"/>
              <a:gd name="T67" fmla="*/ 2147483646 h 1545"/>
              <a:gd name="T68" fmla="*/ 2147483646 w 2626"/>
              <a:gd name="T69" fmla="*/ 2147483646 h 1545"/>
              <a:gd name="T70" fmla="*/ 2147483646 w 2626"/>
              <a:gd name="T71" fmla="*/ 2147483646 h 1545"/>
              <a:gd name="T72" fmla="*/ 2147483646 w 2626"/>
              <a:gd name="T73" fmla="*/ 2147483646 h 1545"/>
              <a:gd name="T74" fmla="*/ 2147483646 w 2626"/>
              <a:gd name="T75" fmla="*/ 2147483646 h 1545"/>
              <a:gd name="T76" fmla="*/ 2147483646 w 2626"/>
              <a:gd name="T77" fmla="*/ 2147483646 h 1545"/>
              <a:gd name="T78" fmla="*/ 2147483646 w 2626"/>
              <a:gd name="T79" fmla="*/ 2147483646 h 1545"/>
              <a:gd name="T80" fmla="*/ 2147483646 w 2626"/>
              <a:gd name="T81" fmla="*/ 2147483646 h 1545"/>
              <a:gd name="T82" fmla="*/ 2147483646 w 2626"/>
              <a:gd name="T83" fmla="*/ 2147483646 h 1545"/>
              <a:gd name="T84" fmla="*/ 2147483646 w 2626"/>
              <a:gd name="T85" fmla="*/ 2147483646 h 1545"/>
              <a:gd name="T86" fmla="*/ 2147483646 w 2626"/>
              <a:gd name="T87" fmla="*/ 2147483646 h 1545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w 2626"/>
              <a:gd name="T133" fmla="*/ 0 h 1545"/>
              <a:gd name="T134" fmla="*/ 2626 w 2626"/>
              <a:gd name="T135" fmla="*/ 1545 h 1545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T132" t="T133" r="T134" b="T135"/>
            <a:pathLst>
              <a:path w="2626" h="1545" extrusionOk="0">
                <a:moveTo>
                  <a:pt x="12" y="125"/>
                </a:moveTo>
                <a:cubicBezTo>
                  <a:pt x="41" y="109"/>
                  <a:pt x="47" y="109"/>
                  <a:pt x="80" y="108"/>
                </a:cubicBezTo>
                <a:cubicBezTo>
                  <a:pt x="316" y="101"/>
                  <a:pt x="555" y="118"/>
                  <a:pt x="790" y="131"/>
                </a:cubicBezTo>
                <a:cubicBezTo>
                  <a:pt x="1239" y="156"/>
                  <a:pt x="1690" y="175"/>
                  <a:pt x="2140" y="158"/>
                </a:cubicBezTo>
                <a:cubicBezTo>
                  <a:pt x="2263" y="153"/>
                  <a:pt x="2386" y="149"/>
                  <a:pt x="2509" y="140"/>
                </a:cubicBezTo>
              </a:path>
              <a:path w="2626" h="1545" extrusionOk="0">
                <a:moveTo>
                  <a:pt x="2320" y="0"/>
                </a:moveTo>
                <a:cubicBezTo>
                  <a:pt x="2337" y="25"/>
                  <a:pt x="2354" y="32"/>
                  <a:pt x="2384" y="40"/>
                </a:cubicBezTo>
                <a:cubicBezTo>
                  <a:pt x="2421" y="50"/>
                  <a:pt x="2457" y="62"/>
                  <a:pt x="2493" y="75"/>
                </a:cubicBezTo>
                <a:cubicBezTo>
                  <a:pt x="2527" y="88"/>
                  <a:pt x="2559" y="103"/>
                  <a:pt x="2589" y="124"/>
                </a:cubicBezTo>
                <a:cubicBezTo>
                  <a:pt x="2606" y="136"/>
                  <a:pt x="2615" y="148"/>
                  <a:pt x="2625" y="165"/>
                </a:cubicBezTo>
                <a:cubicBezTo>
                  <a:pt x="2605" y="175"/>
                  <a:pt x="2584" y="180"/>
                  <a:pt x="2562" y="186"/>
                </a:cubicBezTo>
                <a:cubicBezTo>
                  <a:pt x="2524" y="197"/>
                  <a:pt x="2486" y="208"/>
                  <a:pt x="2449" y="221"/>
                </a:cubicBezTo>
                <a:cubicBezTo>
                  <a:pt x="2418" y="232"/>
                  <a:pt x="2392" y="253"/>
                  <a:pt x="2361" y="265"/>
                </a:cubicBezTo>
                <a:cubicBezTo>
                  <a:pt x="2343" y="269"/>
                  <a:pt x="2337" y="270"/>
                  <a:pt x="2339" y="287"/>
                </a:cubicBezTo>
              </a:path>
              <a:path w="2626" h="1545" extrusionOk="0">
                <a:moveTo>
                  <a:pt x="332" y="706"/>
                </a:moveTo>
                <a:cubicBezTo>
                  <a:pt x="329" y="745"/>
                  <a:pt x="321" y="783"/>
                  <a:pt x="316" y="822"/>
                </a:cubicBezTo>
                <a:cubicBezTo>
                  <a:pt x="308" y="892"/>
                  <a:pt x="299" y="962"/>
                  <a:pt x="291" y="1032"/>
                </a:cubicBezTo>
                <a:cubicBezTo>
                  <a:pt x="283" y="1098"/>
                  <a:pt x="279" y="1163"/>
                  <a:pt x="272" y="1229"/>
                </a:cubicBezTo>
                <a:cubicBezTo>
                  <a:pt x="268" y="1270"/>
                  <a:pt x="253" y="1317"/>
                  <a:pt x="255" y="1358"/>
                </a:cubicBezTo>
                <a:cubicBezTo>
                  <a:pt x="256" y="1365"/>
                  <a:pt x="258" y="1372"/>
                  <a:pt x="259" y="1379"/>
                </a:cubicBezTo>
              </a:path>
              <a:path w="2626" h="1545" extrusionOk="0">
                <a:moveTo>
                  <a:pt x="794" y="377"/>
                </a:moveTo>
                <a:cubicBezTo>
                  <a:pt x="729" y="410"/>
                  <a:pt x="671" y="452"/>
                  <a:pt x="607" y="487"/>
                </a:cubicBezTo>
                <a:cubicBezTo>
                  <a:pt x="538" y="525"/>
                  <a:pt x="467" y="561"/>
                  <a:pt x="399" y="601"/>
                </a:cubicBezTo>
                <a:cubicBezTo>
                  <a:pt x="371" y="619"/>
                  <a:pt x="365" y="623"/>
                  <a:pt x="347" y="632"/>
                </a:cubicBezTo>
              </a:path>
              <a:path w="2626" h="1545" extrusionOk="0">
                <a:moveTo>
                  <a:pt x="906" y="327"/>
                </a:moveTo>
                <a:cubicBezTo>
                  <a:pt x="891" y="370"/>
                  <a:pt x="887" y="415"/>
                  <a:pt x="879" y="460"/>
                </a:cubicBezTo>
                <a:cubicBezTo>
                  <a:pt x="853" y="607"/>
                  <a:pt x="830" y="754"/>
                  <a:pt x="819" y="903"/>
                </a:cubicBezTo>
                <a:cubicBezTo>
                  <a:pt x="814" y="970"/>
                  <a:pt x="815" y="1036"/>
                  <a:pt x="816" y="1103"/>
                </a:cubicBezTo>
                <a:cubicBezTo>
                  <a:pt x="816" y="1123"/>
                  <a:pt x="817" y="1131"/>
                  <a:pt x="828" y="1142"/>
                </a:cubicBezTo>
              </a:path>
              <a:path w="2626" h="1545" extrusionOk="0">
                <a:moveTo>
                  <a:pt x="2054" y="378"/>
                </a:moveTo>
                <a:cubicBezTo>
                  <a:pt x="2030" y="394"/>
                  <a:pt x="2006" y="408"/>
                  <a:pt x="1982" y="424"/>
                </a:cubicBezTo>
                <a:cubicBezTo>
                  <a:pt x="1937" y="454"/>
                  <a:pt x="1891" y="482"/>
                  <a:pt x="1846" y="512"/>
                </a:cubicBezTo>
                <a:cubicBezTo>
                  <a:pt x="1788" y="550"/>
                  <a:pt x="1730" y="587"/>
                  <a:pt x="1673" y="626"/>
                </a:cubicBezTo>
                <a:cubicBezTo>
                  <a:pt x="1630" y="655"/>
                  <a:pt x="1581" y="704"/>
                  <a:pt x="1541" y="728"/>
                </a:cubicBezTo>
                <a:cubicBezTo>
                  <a:pt x="1534" y="729"/>
                  <a:pt x="1527" y="730"/>
                  <a:pt x="1520" y="731"/>
                </a:cubicBezTo>
              </a:path>
              <a:path w="2626" h="1545" extrusionOk="0">
                <a:moveTo>
                  <a:pt x="1529" y="771"/>
                </a:moveTo>
                <a:cubicBezTo>
                  <a:pt x="1522" y="797"/>
                  <a:pt x="1523" y="817"/>
                  <a:pt x="1522" y="844"/>
                </a:cubicBezTo>
                <a:cubicBezTo>
                  <a:pt x="1519" y="895"/>
                  <a:pt x="1518" y="946"/>
                  <a:pt x="1513" y="997"/>
                </a:cubicBezTo>
                <a:cubicBezTo>
                  <a:pt x="1507" y="1063"/>
                  <a:pt x="1499" y="1129"/>
                  <a:pt x="1488" y="1195"/>
                </a:cubicBezTo>
                <a:cubicBezTo>
                  <a:pt x="1479" y="1251"/>
                  <a:pt x="1465" y="1306"/>
                  <a:pt x="1450" y="1361"/>
                </a:cubicBezTo>
                <a:cubicBezTo>
                  <a:pt x="1446" y="1376"/>
                  <a:pt x="1418" y="1437"/>
                  <a:pt x="1442" y="1448"/>
                </a:cubicBezTo>
                <a:cubicBezTo>
                  <a:pt x="1447" y="1447"/>
                  <a:pt x="1453" y="1446"/>
                  <a:pt x="1458" y="1445"/>
                </a:cubicBezTo>
              </a:path>
              <a:path w="2626" h="1545" extrusionOk="0">
                <a:moveTo>
                  <a:pt x="2155" y="450"/>
                </a:moveTo>
                <a:cubicBezTo>
                  <a:pt x="2160" y="477"/>
                  <a:pt x="2152" y="505"/>
                  <a:pt x="2151" y="534"/>
                </a:cubicBezTo>
                <a:cubicBezTo>
                  <a:pt x="2150" y="582"/>
                  <a:pt x="2148" y="630"/>
                  <a:pt x="2143" y="678"/>
                </a:cubicBezTo>
                <a:cubicBezTo>
                  <a:pt x="2135" y="747"/>
                  <a:pt x="2124" y="815"/>
                  <a:pt x="2107" y="882"/>
                </a:cubicBezTo>
                <a:cubicBezTo>
                  <a:pt x="2092" y="939"/>
                  <a:pt x="2072" y="995"/>
                  <a:pt x="2055" y="1051"/>
                </a:cubicBezTo>
                <a:cubicBezTo>
                  <a:pt x="2042" y="1093"/>
                  <a:pt x="2028" y="1133"/>
                  <a:pt x="2018" y="1173"/>
                </a:cubicBezTo>
                <a:cubicBezTo>
                  <a:pt x="2015" y="1183"/>
                  <a:pt x="2011" y="1193"/>
                  <a:pt x="2008" y="1203"/>
                </a:cubicBezTo>
              </a:path>
              <a:path w="2626" h="1545" extrusionOk="0">
                <a:moveTo>
                  <a:pt x="2065" y="1160"/>
                </a:moveTo>
                <a:cubicBezTo>
                  <a:pt x="2035" y="1188"/>
                  <a:pt x="2004" y="1219"/>
                  <a:pt x="1970" y="1242"/>
                </a:cubicBezTo>
                <a:cubicBezTo>
                  <a:pt x="1914" y="1279"/>
                  <a:pt x="1854" y="1315"/>
                  <a:pt x="1796" y="1347"/>
                </a:cubicBezTo>
                <a:cubicBezTo>
                  <a:pt x="1695" y="1403"/>
                  <a:pt x="1585" y="1473"/>
                  <a:pt x="1480" y="1517"/>
                </a:cubicBezTo>
                <a:cubicBezTo>
                  <a:pt x="1448" y="1525"/>
                  <a:pt x="1438" y="1522"/>
                  <a:pt x="1433" y="1544"/>
                </a:cubicBezTo>
              </a:path>
              <a:path w="2626" h="1545" extrusionOk="0">
                <a:moveTo>
                  <a:pt x="826" y="1234"/>
                </a:moveTo>
                <a:cubicBezTo>
                  <a:pt x="802" y="1261"/>
                  <a:pt x="780" y="1281"/>
                  <a:pt x="748" y="1298"/>
                </a:cubicBezTo>
                <a:cubicBezTo>
                  <a:pt x="701" y="1323"/>
                  <a:pt x="652" y="1343"/>
                  <a:pt x="603" y="1363"/>
                </a:cubicBezTo>
                <a:cubicBezTo>
                  <a:pt x="525" y="1395"/>
                  <a:pt x="445" y="1424"/>
                  <a:pt x="369" y="1460"/>
                </a:cubicBezTo>
                <a:cubicBezTo>
                  <a:pt x="313" y="1487"/>
                  <a:pt x="258" y="1516"/>
                  <a:pt x="202" y="1536"/>
                </a:cubicBezTo>
              </a:path>
              <a:path w="2626" h="1545" extrusionOk="0">
                <a:moveTo>
                  <a:pt x="534" y="734"/>
                </a:moveTo>
                <a:cubicBezTo>
                  <a:pt x="561" y="751"/>
                  <a:pt x="582" y="754"/>
                  <a:pt x="613" y="760"/>
                </a:cubicBezTo>
                <a:cubicBezTo>
                  <a:pt x="685" y="774"/>
                  <a:pt x="759" y="770"/>
                  <a:pt x="832" y="768"/>
                </a:cubicBezTo>
                <a:cubicBezTo>
                  <a:pt x="951" y="765"/>
                  <a:pt x="1069" y="763"/>
                  <a:pt x="1188" y="760"/>
                </a:cubicBezTo>
                <a:cubicBezTo>
                  <a:pt x="1309" y="757"/>
                  <a:pt x="1431" y="756"/>
                  <a:pt x="1552" y="763"/>
                </a:cubicBezTo>
                <a:cubicBezTo>
                  <a:pt x="1617" y="767"/>
                  <a:pt x="1685" y="772"/>
                  <a:pt x="1749" y="785"/>
                </a:cubicBezTo>
                <a:cubicBezTo>
                  <a:pt x="1769" y="784"/>
                  <a:pt x="1777" y="784"/>
                  <a:pt x="1789" y="794"/>
                </a:cubicBezTo>
              </a:path>
              <a:path w="2626" h="1545" extrusionOk="0">
                <a:moveTo>
                  <a:pt x="1767" y="657"/>
                </a:moveTo>
                <a:cubicBezTo>
                  <a:pt x="1740" y="674"/>
                  <a:pt x="1748" y="691"/>
                  <a:pt x="1773" y="712"/>
                </a:cubicBezTo>
                <a:cubicBezTo>
                  <a:pt x="1798" y="733"/>
                  <a:pt x="1828" y="745"/>
                  <a:pt x="1858" y="757"/>
                </a:cubicBezTo>
                <a:cubicBezTo>
                  <a:pt x="1878" y="765"/>
                  <a:pt x="1925" y="786"/>
                  <a:pt x="1901" y="816"/>
                </a:cubicBezTo>
                <a:cubicBezTo>
                  <a:pt x="1879" y="842"/>
                  <a:pt x="1825" y="853"/>
                  <a:pt x="1794" y="860"/>
                </a:cubicBezTo>
                <a:cubicBezTo>
                  <a:pt x="1748" y="870"/>
                  <a:pt x="1705" y="883"/>
                  <a:pt x="1661" y="901"/>
                </a:cubicBezTo>
                <a:cubicBezTo>
                  <a:pt x="1635" y="911"/>
                  <a:pt x="1584" y="914"/>
                  <a:pt x="1567" y="932"/>
                </a:cubicBezTo>
                <a:cubicBezTo>
                  <a:pt x="1567" y="936"/>
                  <a:pt x="1567" y="941"/>
                  <a:pt x="1567" y="945"/>
                </a:cubicBezTo>
              </a:path>
              <a:path w="2626" h="1545" extrusionOk="0">
                <a:moveTo>
                  <a:pt x="410" y="1151"/>
                </a:moveTo>
                <a:cubicBezTo>
                  <a:pt x="461" y="1143"/>
                  <a:pt x="512" y="1146"/>
                  <a:pt x="563" y="1141"/>
                </a:cubicBezTo>
                <a:cubicBezTo>
                  <a:pt x="647" y="1133"/>
                  <a:pt x="731" y="1131"/>
                  <a:pt x="815" y="1128"/>
                </a:cubicBezTo>
                <a:cubicBezTo>
                  <a:pt x="943" y="1123"/>
                  <a:pt x="1072" y="1117"/>
                  <a:pt x="1200" y="1116"/>
                </a:cubicBezTo>
                <a:cubicBezTo>
                  <a:pt x="1354" y="1115"/>
                  <a:pt x="1509" y="1116"/>
                  <a:pt x="1663" y="1116"/>
                </a:cubicBezTo>
              </a:path>
              <a:path w="2626" h="1545" extrusionOk="0">
                <a:moveTo>
                  <a:pt x="1694" y="1050"/>
                </a:moveTo>
                <a:cubicBezTo>
                  <a:pt x="1663" y="1042"/>
                  <a:pt x="1689" y="1045"/>
                  <a:pt x="1664" y="1038"/>
                </a:cubicBezTo>
                <a:cubicBezTo>
                  <a:pt x="1673" y="1073"/>
                  <a:pt x="1684" y="1083"/>
                  <a:pt x="1714" y="1104"/>
                </a:cubicBezTo>
                <a:cubicBezTo>
                  <a:pt x="1737" y="1120"/>
                  <a:pt x="1760" y="1127"/>
                  <a:pt x="1786" y="1137"/>
                </a:cubicBezTo>
                <a:cubicBezTo>
                  <a:pt x="1801" y="1143"/>
                  <a:pt x="1816" y="1150"/>
                  <a:pt x="1830" y="1157"/>
                </a:cubicBezTo>
                <a:cubicBezTo>
                  <a:pt x="1808" y="1168"/>
                  <a:pt x="1786" y="1175"/>
                  <a:pt x="1764" y="1187"/>
                </a:cubicBezTo>
                <a:cubicBezTo>
                  <a:pt x="1737" y="1202"/>
                  <a:pt x="1711" y="1215"/>
                  <a:pt x="1683" y="1228"/>
                </a:cubicBezTo>
                <a:cubicBezTo>
                  <a:pt x="1665" y="1236"/>
                  <a:pt x="1629" y="1259"/>
                  <a:pt x="1613" y="1263"/>
                </a:cubicBezTo>
                <a:cubicBezTo>
                  <a:pt x="1606" y="1262"/>
                  <a:pt x="1599" y="1262"/>
                  <a:pt x="1592" y="1261"/>
                </a:cubicBezTo>
              </a:path>
            </a:pathLst>
          </a:custGeom>
          <a:noFill/>
          <a:ln w="19050" cap="rnd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grpSp>
        <p:nvGrpSpPr>
          <p:cNvPr id="205" name="Group 4"/>
          <p:cNvGrpSpPr>
            <a:grpSpLocks/>
          </p:cNvGrpSpPr>
          <p:nvPr/>
        </p:nvGrpSpPr>
        <p:grpSpPr bwMode="auto">
          <a:xfrm>
            <a:off x="3124200" y="3429000"/>
            <a:ext cx="425450" cy="522288"/>
            <a:chOff x="4823" y="2862"/>
            <a:chExt cx="268" cy="425"/>
          </a:xfrm>
        </p:grpSpPr>
        <p:sp>
          <p:nvSpPr>
            <p:cNvPr id="206" name="Ink 5"/>
            <p:cNvSpPr>
              <a:spLocks noRot="1" noChangeAspect="1" noEditPoints="1" noChangeArrowheads="1" noChangeShapeType="1" noTextEdit="1"/>
            </p:cNvSpPr>
            <p:nvPr/>
          </p:nvSpPr>
          <p:spPr bwMode="auto">
            <a:xfrm>
              <a:off x="4831" y="3060"/>
              <a:ext cx="25" cy="222"/>
            </a:xfrm>
            <a:custGeom>
              <a:avLst/>
              <a:gdLst>
                <a:gd name="T0" fmla="*/ 0 w 111"/>
                <a:gd name="T1" fmla="*/ 0 h 980"/>
                <a:gd name="T2" fmla="*/ 0 w 111"/>
                <a:gd name="T3" fmla="*/ 0 h 980"/>
                <a:gd name="T4" fmla="*/ 0 w 111"/>
                <a:gd name="T5" fmla="*/ 0 h 980"/>
                <a:gd name="T6" fmla="*/ 0 w 111"/>
                <a:gd name="T7" fmla="*/ 0 h 980"/>
                <a:gd name="T8" fmla="*/ 0 w 111"/>
                <a:gd name="T9" fmla="*/ 0 h 980"/>
                <a:gd name="T10" fmla="*/ 0 w 111"/>
                <a:gd name="T11" fmla="*/ 0 h 98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11"/>
                <a:gd name="T19" fmla="*/ 0 h 980"/>
                <a:gd name="T20" fmla="*/ 111 w 111"/>
                <a:gd name="T21" fmla="*/ 980 h 98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11" h="980" extrusionOk="0">
                  <a:moveTo>
                    <a:pt x="0" y="14"/>
                  </a:moveTo>
                  <a:cubicBezTo>
                    <a:pt x="7" y="34"/>
                    <a:pt x="5" y="28"/>
                    <a:pt x="6" y="50"/>
                  </a:cubicBezTo>
                  <a:cubicBezTo>
                    <a:pt x="10" y="118"/>
                    <a:pt x="14" y="185"/>
                    <a:pt x="18" y="253"/>
                  </a:cubicBezTo>
                  <a:cubicBezTo>
                    <a:pt x="25" y="371"/>
                    <a:pt x="31" y="489"/>
                    <a:pt x="38" y="607"/>
                  </a:cubicBezTo>
                  <a:cubicBezTo>
                    <a:pt x="44" y="701"/>
                    <a:pt x="41" y="811"/>
                    <a:pt x="66" y="903"/>
                  </a:cubicBezTo>
                  <a:cubicBezTo>
                    <a:pt x="76" y="939"/>
                    <a:pt x="86" y="956"/>
                    <a:pt x="110" y="979"/>
                  </a:cubicBezTo>
                </a:path>
              </a:pathLst>
            </a:custGeom>
            <a:noFill/>
            <a:ln w="19050" cap="rnd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7" name="Ink 6"/>
            <p:cNvSpPr>
              <a:spLocks noRot="1" noChangeAspect="1" noEditPoints="1" noChangeArrowheads="1" noChangeShapeType="1" noTextEdit="1"/>
            </p:cNvSpPr>
            <p:nvPr/>
          </p:nvSpPr>
          <p:spPr bwMode="auto">
            <a:xfrm>
              <a:off x="4824" y="3028"/>
              <a:ext cx="209" cy="28"/>
            </a:xfrm>
            <a:custGeom>
              <a:avLst/>
              <a:gdLst>
                <a:gd name="T0" fmla="*/ 0 w 921"/>
                <a:gd name="T1" fmla="*/ 0 h 122"/>
                <a:gd name="T2" fmla="*/ 0 w 921"/>
                <a:gd name="T3" fmla="*/ 0 h 122"/>
                <a:gd name="T4" fmla="*/ 0 w 921"/>
                <a:gd name="T5" fmla="*/ 0 h 122"/>
                <a:gd name="T6" fmla="*/ 0 w 921"/>
                <a:gd name="T7" fmla="*/ 0 h 122"/>
                <a:gd name="T8" fmla="*/ 0 w 921"/>
                <a:gd name="T9" fmla="*/ 0 h 12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921"/>
                <a:gd name="T16" fmla="*/ 0 h 122"/>
                <a:gd name="T17" fmla="*/ 921 w 921"/>
                <a:gd name="T18" fmla="*/ 122 h 12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921" h="122" extrusionOk="0">
                  <a:moveTo>
                    <a:pt x="0" y="112"/>
                  </a:moveTo>
                  <a:cubicBezTo>
                    <a:pt x="42" y="127"/>
                    <a:pt x="78" y="113"/>
                    <a:pt x="122" y="109"/>
                  </a:cubicBezTo>
                  <a:cubicBezTo>
                    <a:pt x="225" y="100"/>
                    <a:pt x="327" y="87"/>
                    <a:pt x="429" y="74"/>
                  </a:cubicBezTo>
                  <a:cubicBezTo>
                    <a:pt x="562" y="57"/>
                    <a:pt x="693" y="32"/>
                    <a:pt x="826" y="12"/>
                  </a:cubicBezTo>
                  <a:cubicBezTo>
                    <a:pt x="857" y="8"/>
                    <a:pt x="889" y="4"/>
                    <a:pt x="920" y="0"/>
                  </a:cubicBezTo>
                </a:path>
              </a:pathLst>
            </a:custGeom>
            <a:noFill/>
            <a:ln w="19050" cap="rnd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" name="Ink 7"/>
            <p:cNvSpPr>
              <a:spLocks noRot="1" noChangeAspect="1" noEditPoints="1" noChangeArrowheads="1" noChangeShapeType="1" noTextEdit="1"/>
            </p:cNvSpPr>
            <p:nvPr/>
          </p:nvSpPr>
          <p:spPr bwMode="auto">
            <a:xfrm>
              <a:off x="4994" y="3031"/>
              <a:ext cx="50" cy="242"/>
            </a:xfrm>
            <a:custGeom>
              <a:avLst/>
              <a:gdLst>
                <a:gd name="T0" fmla="*/ 0 w 217"/>
                <a:gd name="T1" fmla="*/ 0 h 1071"/>
                <a:gd name="T2" fmla="*/ 0 w 217"/>
                <a:gd name="T3" fmla="*/ 0 h 1071"/>
                <a:gd name="T4" fmla="*/ 0 w 217"/>
                <a:gd name="T5" fmla="*/ 0 h 1071"/>
                <a:gd name="T6" fmla="*/ 0 w 217"/>
                <a:gd name="T7" fmla="*/ 0 h 1071"/>
                <a:gd name="T8" fmla="*/ 0 w 217"/>
                <a:gd name="T9" fmla="*/ 0 h 107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17"/>
                <a:gd name="T16" fmla="*/ 0 h 1071"/>
                <a:gd name="T17" fmla="*/ 217 w 217"/>
                <a:gd name="T18" fmla="*/ 1071 h 107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17" h="1071" extrusionOk="0">
                  <a:moveTo>
                    <a:pt x="214" y="0"/>
                  </a:moveTo>
                  <a:cubicBezTo>
                    <a:pt x="211" y="36"/>
                    <a:pt x="198" y="63"/>
                    <a:pt x="189" y="99"/>
                  </a:cubicBezTo>
                  <a:cubicBezTo>
                    <a:pt x="168" y="180"/>
                    <a:pt x="147" y="261"/>
                    <a:pt x="128" y="343"/>
                  </a:cubicBezTo>
                  <a:cubicBezTo>
                    <a:pt x="93" y="494"/>
                    <a:pt x="65" y="647"/>
                    <a:pt x="35" y="799"/>
                  </a:cubicBezTo>
                  <a:cubicBezTo>
                    <a:pt x="17" y="888"/>
                    <a:pt x="7" y="980"/>
                    <a:pt x="0" y="1070"/>
                  </a:cubicBezTo>
                </a:path>
              </a:pathLst>
            </a:custGeom>
            <a:noFill/>
            <a:ln w="19050" cap="rnd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" name="Ink 8"/>
            <p:cNvSpPr>
              <a:spLocks noRot="1" noChangeAspect="1" noEditPoints="1" noChangeArrowheads="1" noChangeShapeType="1" noTextEdit="1"/>
            </p:cNvSpPr>
            <p:nvPr/>
          </p:nvSpPr>
          <p:spPr bwMode="auto">
            <a:xfrm>
              <a:off x="4823" y="3248"/>
              <a:ext cx="169" cy="39"/>
            </a:xfrm>
            <a:custGeom>
              <a:avLst/>
              <a:gdLst>
                <a:gd name="T0" fmla="*/ 0 w 746"/>
                <a:gd name="T1" fmla="*/ 0 h 170"/>
                <a:gd name="T2" fmla="*/ 0 w 746"/>
                <a:gd name="T3" fmla="*/ 0 h 170"/>
                <a:gd name="T4" fmla="*/ 0 w 746"/>
                <a:gd name="T5" fmla="*/ 0 h 170"/>
                <a:gd name="T6" fmla="*/ 0 w 746"/>
                <a:gd name="T7" fmla="*/ 0 h 170"/>
                <a:gd name="T8" fmla="*/ 0 w 746"/>
                <a:gd name="T9" fmla="*/ 0 h 17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46"/>
                <a:gd name="T16" fmla="*/ 0 h 170"/>
                <a:gd name="T17" fmla="*/ 746 w 746"/>
                <a:gd name="T18" fmla="*/ 170 h 17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46" h="170" extrusionOk="0">
                  <a:moveTo>
                    <a:pt x="0" y="169"/>
                  </a:moveTo>
                  <a:cubicBezTo>
                    <a:pt x="33" y="161"/>
                    <a:pt x="62" y="153"/>
                    <a:pt x="95" y="141"/>
                  </a:cubicBezTo>
                  <a:cubicBezTo>
                    <a:pt x="193" y="107"/>
                    <a:pt x="297" y="80"/>
                    <a:pt x="398" y="57"/>
                  </a:cubicBezTo>
                  <a:cubicBezTo>
                    <a:pt x="494" y="35"/>
                    <a:pt x="593" y="33"/>
                    <a:pt x="689" y="16"/>
                  </a:cubicBezTo>
                  <a:cubicBezTo>
                    <a:pt x="708" y="11"/>
                    <a:pt x="726" y="5"/>
                    <a:pt x="745" y="0"/>
                  </a:cubicBezTo>
                </a:path>
              </a:pathLst>
            </a:custGeom>
            <a:noFill/>
            <a:ln w="19050" cap="rnd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" name="Ink 9"/>
            <p:cNvSpPr>
              <a:spLocks noRot="1" noChangeAspect="1" noEditPoints="1" noChangeArrowheads="1" noChangeShapeType="1" noTextEdit="1"/>
            </p:cNvSpPr>
            <p:nvPr/>
          </p:nvSpPr>
          <p:spPr bwMode="auto">
            <a:xfrm>
              <a:off x="5039" y="3030"/>
              <a:ext cx="46" cy="5"/>
            </a:xfrm>
            <a:custGeom>
              <a:avLst/>
              <a:gdLst>
                <a:gd name="T0" fmla="*/ 0 w 205"/>
                <a:gd name="T1" fmla="*/ 0 h 24"/>
                <a:gd name="T2" fmla="*/ 0 w 205"/>
                <a:gd name="T3" fmla="*/ 0 h 24"/>
                <a:gd name="T4" fmla="*/ 0 w 205"/>
                <a:gd name="T5" fmla="*/ 0 h 24"/>
                <a:gd name="T6" fmla="*/ 0 w 205"/>
                <a:gd name="T7" fmla="*/ 0 h 2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05"/>
                <a:gd name="T13" fmla="*/ 0 h 24"/>
                <a:gd name="T14" fmla="*/ 205 w 205"/>
                <a:gd name="T15" fmla="*/ 24 h 2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05" h="24" extrusionOk="0">
                  <a:moveTo>
                    <a:pt x="2" y="0"/>
                  </a:moveTo>
                  <a:cubicBezTo>
                    <a:pt x="7" y="24"/>
                    <a:pt x="24" y="20"/>
                    <a:pt x="53" y="20"/>
                  </a:cubicBezTo>
                  <a:cubicBezTo>
                    <a:pt x="93" y="21"/>
                    <a:pt x="139" y="25"/>
                    <a:pt x="178" y="20"/>
                  </a:cubicBezTo>
                  <a:cubicBezTo>
                    <a:pt x="187" y="17"/>
                    <a:pt x="195" y="14"/>
                    <a:pt x="204" y="11"/>
                  </a:cubicBezTo>
                </a:path>
              </a:pathLst>
            </a:custGeom>
            <a:noFill/>
            <a:ln w="19050" cap="rnd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" name="Ink 10"/>
            <p:cNvSpPr>
              <a:spLocks noRot="1" noChangeAspect="1" noEditPoints="1" noChangeArrowheads="1" noChangeShapeType="1" noTextEdit="1"/>
            </p:cNvSpPr>
            <p:nvPr/>
          </p:nvSpPr>
          <p:spPr bwMode="auto">
            <a:xfrm>
              <a:off x="5014" y="3050"/>
              <a:ext cx="77" cy="203"/>
            </a:xfrm>
            <a:custGeom>
              <a:avLst/>
              <a:gdLst>
                <a:gd name="T0" fmla="*/ 0 w 342"/>
                <a:gd name="T1" fmla="*/ 0 h 899"/>
                <a:gd name="T2" fmla="*/ 0 w 342"/>
                <a:gd name="T3" fmla="*/ 0 h 899"/>
                <a:gd name="T4" fmla="*/ 0 w 342"/>
                <a:gd name="T5" fmla="*/ 0 h 899"/>
                <a:gd name="T6" fmla="*/ 0 w 342"/>
                <a:gd name="T7" fmla="*/ 0 h 899"/>
                <a:gd name="T8" fmla="*/ 0 w 342"/>
                <a:gd name="T9" fmla="*/ 0 h 89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42"/>
                <a:gd name="T16" fmla="*/ 0 h 899"/>
                <a:gd name="T17" fmla="*/ 342 w 342"/>
                <a:gd name="T18" fmla="*/ 899 h 89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42" h="899" extrusionOk="0">
                  <a:moveTo>
                    <a:pt x="341" y="0"/>
                  </a:moveTo>
                  <a:cubicBezTo>
                    <a:pt x="319" y="37"/>
                    <a:pt x="309" y="62"/>
                    <a:pt x="292" y="103"/>
                  </a:cubicBezTo>
                  <a:cubicBezTo>
                    <a:pt x="240" y="231"/>
                    <a:pt x="191" y="359"/>
                    <a:pt x="140" y="487"/>
                  </a:cubicBezTo>
                  <a:cubicBezTo>
                    <a:pt x="105" y="576"/>
                    <a:pt x="75" y="666"/>
                    <a:pt x="43" y="756"/>
                  </a:cubicBezTo>
                  <a:cubicBezTo>
                    <a:pt x="26" y="804"/>
                    <a:pt x="9" y="851"/>
                    <a:pt x="0" y="898"/>
                  </a:cubicBezTo>
                </a:path>
              </a:pathLst>
            </a:custGeom>
            <a:noFill/>
            <a:ln w="19050" cap="rnd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" name="Ink 11"/>
            <p:cNvSpPr>
              <a:spLocks noRot="1" noChangeAspect="1" noEditPoints="1" noChangeArrowheads="1" noChangeShapeType="1" noTextEdit="1"/>
            </p:cNvSpPr>
            <p:nvPr/>
          </p:nvSpPr>
          <p:spPr bwMode="auto">
            <a:xfrm>
              <a:off x="4899" y="2862"/>
              <a:ext cx="126" cy="177"/>
            </a:xfrm>
            <a:custGeom>
              <a:avLst/>
              <a:gdLst>
                <a:gd name="T0" fmla="*/ 0 w 555"/>
                <a:gd name="T1" fmla="*/ 0 h 780"/>
                <a:gd name="T2" fmla="*/ 0 w 555"/>
                <a:gd name="T3" fmla="*/ 0 h 780"/>
                <a:gd name="T4" fmla="*/ 0 w 555"/>
                <a:gd name="T5" fmla="*/ 0 h 780"/>
                <a:gd name="T6" fmla="*/ 0 w 555"/>
                <a:gd name="T7" fmla="*/ 0 h 780"/>
                <a:gd name="T8" fmla="*/ 0 w 555"/>
                <a:gd name="T9" fmla="*/ 0 h 780"/>
                <a:gd name="T10" fmla="*/ 0 w 555"/>
                <a:gd name="T11" fmla="*/ 0 h 780"/>
                <a:gd name="T12" fmla="*/ 0 w 555"/>
                <a:gd name="T13" fmla="*/ 0 h 780"/>
                <a:gd name="T14" fmla="*/ 0 w 555"/>
                <a:gd name="T15" fmla="*/ 0 h 780"/>
                <a:gd name="T16" fmla="*/ 0 w 555"/>
                <a:gd name="T17" fmla="*/ 0 h 780"/>
                <a:gd name="T18" fmla="*/ 0 w 555"/>
                <a:gd name="T19" fmla="*/ 0 h 78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555"/>
                <a:gd name="T31" fmla="*/ 0 h 780"/>
                <a:gd name="T32" fmla="*/ 555 w 555"/>
                <a:gd name="T33" fmla="*/ 780 h 78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555" h="780" extrusionOk="0">
                  <a:moveTo>
                    <a:pt x="0" y="779"/>
                  </a:moveTo>
                  <a:cubicBezTo>
                    <a:pt x="9" y="751"/>
                    <a:pt x="14" y="724"/>
                    <a:pt x="21" y="695"/>
                  </a:cubicBezTo>
                  <a:cubicBezTo>
                    <a:pt x="36" y="630"/>
                    <a:pt x="52" y="566"/>
                    <a:pt x="69" y="501"/>
                  </a:cubicBezTo>
                  <a:cubicBezTo>
                    <a:pt x="94" y="405"/>
                    <a:pt x="126" y="309"/>
                    <a:pt x="166" y="219"/>
                  </a:cubicBezTo>
                  <a:cubicBezTo>
                    <a:pt x="195" y="154"/>
                    <a:pt x="234" y="61"/>
                    <a:pt x="296" y="19"/>
                  </a:cubicBezTo>
                  <a:cubicBezTo>
                    <a:pt x="341" y="-11"/>
                    <a:pt x="396" y="-3"/>
                    <a:pt x="432" y="35"/>
                  </a:cubicBezTo>
                  <a:cubicBezTo>
                    <a:pt x="485" y="90"/>
                    <a:pt x="507" y="174"/>
                    <a:pt x="524" y="246"/>
                  </a:cubicBezTo>
                  <a:cubicBezTo>
                    <a:pt x="544" y="330"/>
                    <a:pt x="552" y="417"/>
                    <a:pt x="554" y="503"/>
                  </a:cubicBezTo>
                  <a:cubicBezTo>
                    <a:pt x="555" y="559"/>
                    <a:pt x="559" y="630"/>
                    <a:pt x="544" y="684"/>
                  </a:cubicBezTo>
                  <a:cubicBezTo>
                    <a:pt x="531" y="705"/>
                    <a:pt x="527" y="713"/>
                    <a:pt x="532" y="731"/>
                  </a:cubicBezTo>
                </a:path>
              </a:pathLst>
            </a:custGeom>
            <a:noFill/>
            <a:ln w="19050" cap="rnd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3" name="Ink 12"/>
            <p:cNvSpPr>
              <a:spLocks noRot="1" noChangeAspect="1" noEditPoints="1" noChangeArrowheads="1" noChangeShapeType="1" noTextEdit="1"/>
            </p:cNvSpPr>
            <p:nvPr/>
          </p:nvSpPr>
          <p:spPr bwMode="auto">
            <a:xfrm>
              <a:off x="4926" y="2911"/>
              <a:ext cx="73" cy="132"/>
            </a:xfrm>
            <a:custGeom>
              <a:avLst/>
              <a:gdLst>
                <a:gd name="T0" fmla="*/ 0 w 323"/>
                <a:gd name="T1" fmla="*/ 0 h 582"/>
                <a:gd name="T2" fmla="*/ 0 w 323"/>
                <a:gd name="T3" fmla="*/ 0 h 582"/>
                <a:gd name="T4" fmla="*/ 0 w 323"/>
                <a:gd name="T5" fmla="*/ 0 h 582"/>
                <a:gd name="T6" fmla="*/ 0 w 323"/>
                <a:gd name="T7" fmla="*/ 0 h 582"/>
                <a:gd name="T8" fmla="*/ 0 w 323"/>
                <a:gd name="T9" fmla="*/ 0 h 582"/>
                <a:gd name="T10" fmla="*/ 0 w 323"/>
                <a:gd name="T11" fmla="*/ 0 h 582"/>
                <a:gd name="T12" fmla="*/ 0 w 323"/>
                <a:gd name="T13" fmla="*/ 0 h 582"/>
                <a:gd name="T14" fmla="*/ 0 w 323"/>
                <a:gd name="T15" fmla="*/ 0 h 582"/>
                <a:gd name="T16" fmla="*/ 0 w 323"/>
                <a:gd name="T17" fmla="*/ 0 h 58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23"/>
                <a:gd name="T28" fmla="*/ 0 h 582"/>
                <a:gd name="T29" fmla="*/ 323 w 323"/>
                <a:gd name="T30" fmla="*/ 582 h 582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23" h="582" extrusionOk="0">
                  <a:moveTo>
                    <a:pt x="5" y="581"/>
                  </a:moveTo>
                  <a:cubicBezTo>
                    <a:pt x="0" y="552"/>
                    <a:pt x="0" y="521"/>
                    <a:pt x="3" y="491"/>
                  </a:cubicBezTo>
                  <a:cubicBezTo>
                    <a:pt x="9" y="430"/>
                    <a:pt x="15" y="370"/>
                    <a:pt x="28" y="310"/>
                  </a:cubicBezTo>
                  <a:cubicBezTo>
                    <a:pt x="49" y="215"/>
                    <a:pt x="75" y="108"/>
                    <a:pt x="144" y="36"/>
                  </a:cubicBezTo>
                  <a:cubicBezTo>
                    <a:pt x="170" y="9"/>
                    <a:pt x="203" y="-11"/>
                    <a:pt x="237" y="11"/>
                  </a:cubicBezTo>
                  <a:cubicBezTo>
                    <a:pt x="276" y="36"/>
                    <a:pt x="290" y="81"/>
                    <a:pt x="300" y="122"/>
                  </a:cubicBezTo>
                  <a:cubicBezTo>
                    <a:pt x="315" y="182"/>
                    <a:pt x="321" y="243"/>
                    <a:pt x="322" y="305"/>
                  </a:cubicBezTo>
                  <a:cubicBezTo>
                    <a:pt x="323" y="353"/>
                    <a:pt x="313" y="404"/>
                    <a:pt x="312" y="449"/>
                  </a:cubicBezTo>
                  <a:cubicBezTo>
                    <a:pt x="315" y="476"/>
                    <a:pt x="319" y="483"/>
                    <a:pt x="306" y="496"/>
                  </a:cubicBezTo>
                </a:path>
              </a:pathLst>
            </a:custGeom>
            <a:noFill/>
            <a:ln w="19050" cap="rnd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4" name="Ink 13"/>
            <p:cNvSpPr>
              <a:spLocks noRot="1" noChangeAspect="1" noEditPoints="1" noChangeArrowheads="1" noChangeShapeType="1" noTextEdit="1"/>
            </p:cNvSpPr>
            <p:nvPr/>
          </p:nvSpPr>
          <p:spPr bwMode="auto">
            <a:xfrm>
              <a:off x="4896" y="3072"/>
              <a:ext cx="81" cy="149"/>
            </a:xfrm>
            <a:custGeom>
              <a:avLst/>
              <a:gdLst>
                <a:gd name="T0" fmla="*/ 0 w 360"/>
                <a:gd name="T1" fmla="*/ 0 h 653"/>
                <a:gd name="T2" fmla="*/ 0 w 360"/>
                <a:gd name="T3" fmla="*/ 0 h 653"/>
                <a:gd name="T4" fmla="*/ 0 w 360"/>
                <a:gd name="T5" fmla="*/ 0 h 653"/>
                <a:gd name="T6" fmla="*/ 0 w 360"/>
                <a:gd name="T7" fmla="*/ 0 h 653"/>
                <a:gd name="T8" fmla="*/ 0 w 360"/>
                <a:gd name="T9" fmla="*/ 0 h 653"/>
                <a:gd name="T10" fmla="*/ 0 w 360"/>
                <a:gd name="T11" fmla="*/ 0 h 653"/>
                <a:gd name="T12" fmla="*/ 0 w 360"/>
                <a:gd name="T13" fmla="*/ 0 h 653"/>
                <a:gd name="T14" fmla="*/ 0 w 360"/>
                <a:gd name="T15" fmla="*/ 0 h 653"/>
                <a:gd name="T16" fmla="*/ 0 w 360"/>
                <a:gd name="T17" fmla="*/ 0 h 653"/>
                <a:gd name="T18" fmla="*/ 0 w 360"/>
                <a:gd name="T19" fmla="*/ 0 h 653"/>
                <a:gd name="T20" fmla="*/ 0 w 360"/>
                <a:gd name="T21" fmla="*/ 0 h 653"/>
                <a:gd name="T22" fmla="*/ 0 w 360"/>
                <a:gd name="T23" fmla="*/ 0 h 653"/>
                <a:gd name="T24" fmla="*/ 0 w 360"/>
                <a:gd name="T25" fmla="*/ 0 h 653"/>
                <a:gd name="T26" fmla="*/ 0 w 360"/>
                <a:gd name="T27" fmla="*/ 0 h 653"/>
                <a:gd name="T28" fmla="*/ 0 w 360"/>
                <a:gd name="T29" fmla="*/ 0 h 653"/>
                <a:gd name="T30" fmla="*/ 0 w 360"/>
                <a:gd name="T31" fmla="*/ 0 h 653"/>
                <a:gd name="T32" fmla="*/ 0 w 360"/>
                <a:gd name="T33" fmla="*/ 0 h 653"/>
                <a:gd name="T34" fmla="*/ 0 w 360"/>
                <a:gd name="T35" fmla="*/ 0 h 653"/>
                <a:gd name="T36" fmla="*/ 0 w 360"/>
                <a:gd name="T37" fmla="*/ 0 h 653"/>
                <a:gd name="T38" fmla="*/ 0 w 360"/>
                <a:gd name="T39" fmla="*/ 0 h 653"/>
                <a:gd name="T40" fmla="*/ 0 w 360"/>
                <a:gd name="T41" fmla="*/ 0 h 653"/>
                <a:gd name="T42" fmla="*/ 0 w 360"/>
                <a:gd name="T43" fmla="*/ 0 h 653"/>
                <a:gd name="T44" fmla="*/ 0 w 360"/>
                <a:gd name="T45" fmla="*/ 0 h 653"/>
                <a:gd name="T46" fmla="*/ 0 w 360"/>
                <a:gd name="T47" fmla="*/ 0 h 653"/>
                <a:gd name="T48" fmla="*/ 0 w 360"/>
                <a:gd name="T49" fmla="*/ 0 h 653"/>
                <a:gd name="T50" fmla="*/ 0 w 360"/>
                <a:gd name="T51" fmla="*/ 0 h 653"/>
                <a:gd name="T52" fmla="*/ 0 w 360"/>
                <a:gd name="T53" fmla="*/ 0 h 653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360"/>
                <a:gd name="T82" fmla="*/ 0 h 653"/>
                <a:gd name="T83" fmla="*/ 360 w 360"/>
                <a:gd name="T84" fmla="*/ 653 h 653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360" h="653" extrusionOk="0">
                  <a:moveTo>
                    <a:pt x="109" y="0"/>
                  </a:moveTo>
                  <a:cubicBezTo>
                    <a:pt x="89" y="24"/>
                    <a:pt x="71" y="45"/>
                    <a:pt x="53" y="70"/>
                  </a:cubicBezTo>
                  <a:cubicBezTo>
                    <a:pt x="33" y="97"/>
                    <a:pt x="26" y="120"/>
                    <a:pt x="25" y="154"/>
                  </a:cubicBezTo>
                  <a:cubicBezTo>
                    <a:pt x="24" y="176"/>
                    <a:pt x="20" y="198"/>
                    <a:pt x="25" y="220"/>
                  </a:cubicBezTo>
                  <a:cubicBezTo>
                    <a:pt x="30" y="242"/>
                    <a:pt x="38" y="271"/>
                    <a:pt x="57" y="286"/>
                  </a:cubicBezTo>
                  <a:cubicBezTo>
                    <a:pt x="75" y="300"/>
                    <a:pt x="118" y="318"/>
                    <a:pt x="141" y="311"/>
                  </a:cubicBezTo>
                  <a:cubicBezTo>
                    <a:pt x="147" y="306"/>
                    <a:pt x="154" y="301"/>
                    <a:pt x="160" y="296"/>
                  </a:cubicBezTo>
                </a:path>
                <a:path w="360" h="653" extrusionOk="0">
                  <a:moveTo>
                    <a:pt x="115" y="385"/>
                  </a:moveTo>
                  <a:cubicBezTo>
                    <a:pt x="115" y="412"/>
                    <a:pt x="107" y="426"/>
                    <a:pt x="97" y="451"/>
                  </a:cubicBezTo>
                  <a:cubicBezTo>
                    <a:pt x="85" y="480"/>
                    <a:pt x="74" y="510"/>
                    <a:pt x="60" y="539"/>
                  </a:cubicBezTo>
                  <a:cubicBezTo>
                    <a:pt x="46" y="568"/>
                    <a:pt x="38" y="594"/>
                    <a:pt x="35" y="624"/>
                  </a:cubicBezTo>
                </a:path>
                <a:path w="360" h="653" extrusionOk="0">
                  <a:moveTo>
                    <a:pt x="0" y="652"/>
                  </a:moveTo>
                  <a:cubicBezTo>
                    <a:pt x="26" y="641"/>
                    <a:pt x="49" y="638"/>
                    <a:pt x="78" y="637"/>
                  </a:cubicBezTo>
                  <a:cubicBezTo>
                    <a:pt x="109" y="636"/>
                    <a:pt x="145" y="639"/>
                    <a:pt x="175" y="629"/>
                  </a:cubicBezTo>
                  <a:cubicBezTo>
                    <a:pt x="212" y="617"/>
                    <a:pt x="245" y="608"/>
                    <a:pt x="282" y="601"/>
                  </a:cubicBezTo>
                </a:path>
                <a:path w="360" h="653" extrusionOk="0">
                  <a:moveTo>
                    <a:pt x="254" y="329"/>
                  </a:moveTo>
                  <a:cubicBezTo>
                    <a:pt x="251" y="362"/>
                    <a:pt x="250" y="396"/>
                    <a:pt x="251" y="430"/>
                  </a:cubicBezTo>
                  <a:cubicBezTo>
                    <a:pt x="253" y="470"/>
                    <a:pt x="251" y="509"/>
                    <a:pt x="254" y="549"/>
                  </a:cubicBezTo>
                  <a:cubicBezTo>
                    <a:pt x="257" y="583"/>
                    <a:pt x="259" y="608"/>
                    <a:pt x="272" y="639"/>
                  </a:cubicBezTo>
                </a:path>
                <a:path w="360" h="653" extrusionOk="0">
                  <a:moveTo>
                    <a:pt x="262" y="348"/>
                  </a:moveTo>
                  <a:cubicBezTo>
                    <a:pt x="286" y="329"/>
                    <a:pt x="314" y="311"/>
                    <a:pt x="335" y="289"/>
                  </a:cubicBezTo>
                  <a:cubicBezTo>
                    <a:pt x="358" y="265"/>
                    <a:pt x="358" y="250"/>
                    <a:pt x="357" y="219"/>
                  </a:cubicBezTo>
                  <a:cubicBezTo>
                    <a:pt x="356" y="197"/>
                    <a:pt x="350" y="177"/>
                    <a:pt x="340" y="158"/>
                  </a:cubicBezTo>
                  <a:cubicBezTo>
                    <a:pt x="328" y="137"/>
                    <a:pt x="310" y="112"/>
                    <a:pt x="291" y="97"/>
                  </a:cubicBezTo>
                  <a:cubicBezTo>
                    <a:pt x="270" y="80"/>
                    <a:pt x="247" y="63"/>
                    <a:pt x="220" y="57"/>
                  </a:cubicBezTo>
                  <a:cubicBezTo>
                    <a:pt x="178" y="48"/>
                    <a:pt x="124" y="69"/>
                    <a:pt x="88" y="88"/>
                  </a:cubicBezTo>
                  <a:cubicBezTo>
                    <a:pt x="64" y="101"/>
                    <a:pt x="55" y="99"/>
                    <a:pt x="29" y="94"/>
                  </a:cubicBezTo>
                </a:path>
              </a:pathLst>
            </a:custGeom>
            <a:noFill/>
            <a:ln w="19050" cap="rnd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15" name="Text Box 96"/>
          <p:cNvSpPr txBox="1">
            <a:spLocks noChangeArrowheads="1"/>
          </p:cNvSpPr>
          <p:nvPr/>
        </p:nvSpPr>
        <p:spPr bwMode="auto">
          <a:xfrm>
            <a:off x="2905125" y="3886200"/>
            <a:ext cx="7874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600">
                <a:solidFill>
                  <a:srgbClr val="FF0000"/>
                </a:solidFill>
                <a:latin typeface="Felt Tip Roman" panose="02000400000000000000" pitchFamily="2" charset="0"/>
              </a:rPr>
              <a:t>Secure</a:t>
            </a:r>
          </a:p>
        </p:txBody>
      </p:sp>
      <p:sp>
        <p:nvSpPr>
          <p:cNvPr id="216" name="Text Box 97"/>
          <p:cNvSpPr txBox="1">
            <a:spLocks noChangeArrowheads="1"/>
          </p:cNvSpPr>
          <p:nvPr/>
        </p:nvSpPr>
        <p:spPr bwMode="auto">
          <a:xfrm>
            <a:off x="3997325" y="2362200"/>
            <a:ext cx="954088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600">
                <a:solidFill>
                  <a:srgbClr val="FF0000"/>
                </a:solidFill>
                <a:latin typeface="Felt Tip Roman" panose="02000400000000000000" pitchFamily="2" charset="0"/>
              </a:rPr>
              <a:t>Available</a:t>
            </a:r>
          </a:p>
        </p:txBody>
      </p:sp>
      <p:sp>
        <p:nvSpPr>
          <p:cNvPr id="217" name="Text Box 98"/>
          <p:cNvSpPr txBox="1">
            <a:spLocks noChangeArrowheads="1"/>
          </p:cNvSpPr>
          <p:nvPr/>
        </p:nvSpPr>
        <p:spPr bwMode="auto">
          <a:xfrm>
            <a:off x="5389563" y="3352800"/>
            <a:ext cx="827087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600">
                <a:solidFill>
                  <a:srgbClr val="FF0000"/>
                </a:solidFill>
                <a:latin typeface="Felt Tip Roman" panose="02000400000000000000" pitchFamily="2" charset="0"/>
              </a:rPr>
              <a:t>Perform</a:t>
            </a:r>
          </a:p>
        </p:txBody>
      </p:sp>
      <p:sp>
        <p:nvSpPr>
          <p:cNvPr id="218" name="Text Box 104"/>
          <p:cNvSpPr txBox="1">
            <a:spLocks noChangeArrowheads="1"/>
          </p:cNvSpPr>
          <p:nvPr/>
        </p:nvSpPr>
        <p:spPr bwMode="auto">
          <a:xfrm>
            <a:off x="3886200" y="5334000"/>
            <a:ext cx="140652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600">
                <a:solidFill>
                  <a:srgbClr val="FF0000"/>
                </a:solidFill>
                <a:latin typeface="Felt Tip Roman" panose="02000400000000000000" pitchFamily="2" charset="0"/>
              </a:rPr>
              <a:t>Cost Effective</a:t>
            </a:r>
          </a:p>
        </p:txBody>
      </p:sp>
      <p:grpSp>
        <p:nvGrpSpPr>
          <p:cNvPr id="219" name="Group 144"/>
          <p:cNvGrpSpPr>
            <a:grpSpLocks/>
          </p:cNvGrpSpPr>
          <p:nvPr/>
        </p:nvGrpSpPr>
        <p:grpSpPr bwMode="auto">
          <a:xfrm>
            <a:off x="1905000" y="2286000"/>
            <a:ext cx="5410200" cy="3429000"/>
            <a:chOff x="4724400" y="1752600"/>
            <a:chExt cx="1103313" cy="3248526"/>
          </a:xfrm>
        </p:grpSpPr>
        <p:grpSp>
          <p:nvGrpSpPr>
            <p:cNvPr id="220" name="Group 145"/>
            <p:cNvGrpSpPr>
              <a:grpSpLocks/>
            </p:cNvGrpSpPr>
            <p:nvPr/>
          </p:nvGrpSpPr>
          <p:grpSpPr bwMode="auto">
            <a:xfrm>
              <a:off x="4724400" y="1752600"/>
              <a:ext cx="1103313" cy="3170238"/>
              <a:chOff x="4114800" y="1371600"/>
              <a:chExt cx="1103313" cy="3170238"/>
            </a:xfrm>
          </p:grpSpPr>
          <p:sp>
            <p:nvSpPr>
              <p:cNvPr id="223" name="Ink 131"/>
              <p:cNvSpPr>
                <a:spLocks noRot="1" noChangeAspect="1" noEditPoints="1" noChangeArrowheads="1" noChangeShapeType="1" noTextEdit="1"/>
              </p:cNvSpPr>
              <p:nvPr/>
            </p:nvSpPr>
            <p:spPr bwMode="auto">
              <a:xfrm>
                <a:off x="4114800" y="1371600"/>
                <a:ext cx="36513" cy="3170238"/>
              </a:xfrm>
              <a:custGeom>
                <a:avLst/>
                <a:gdLst>
                  <a:gd name="T0" fmla="*/ 2147483646 w 123"/>
                  <a:gd name="T1" fmla="*/ 0 h 8809"/>
                  <a:gd name="T2" fmla="*/ 2147483646 w 123"/>
                  <a:gd name="T3" fmla="*/ 2147483646 h 8809"/>
                  <a:gd name="T4" fmla="*/ 2147483646 w 123"/>
                  <a:gd name="T5" fmla="*/ 2147483646 h 8809"/>
                  <a:gd name="T6" fmla="*/ 2147483646 w 123"/>
                  <a:gd name="T7" fmla="*/ 2147483646 h 8809"/>
                  <a:gd name="T8" fmla="*/ 2147483646 w 123"/>
                  <a:gd name="T9" fmla="*/ 2147483646 h 8809"/>
                  <a:gd name="T10" fmla="*/ 2147483646 w 123"/>
                  <a:gd name="T11" fmla="*/ 2147483646 h 8809"/>
                  <a:gd name="T12" fmla="*/ 2147483646 w 123"/>
                  <a:gd name="T13" fmla="*/ 2147483646 h 8809"/>
                  <a:gd name="T14" fmla="*/ 0 w 123"/>
                  <a:gd name="T15" fmla="*/ 2147483646 h 8809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23"/>
                  <a:gd name="T25" fmla="*/ 0 h 8809"/>
                  <a:gd name="T26" fmla="*/ 123 w 123"/>
                  <a:gd name="T27" fmla="*/ 8809 h 8809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23" h="8809" extrusionOk="0">
                    <a:moveTo>
                      <a:pt x="122" y="0"/>
                    </a:moveTo>
                    <a:cubicBezTo>
                      <a:pt x="51" y="468"/>
                      <a:pt x="43" y="938"/>
                      <a:pt x="42" y="1411"/>
                    </a:cubicBezTo>
                    <a:cubicBezTo>
                      <a:pt x="40" y="2128"/>
                      <a:pt x="29" y="2835"/>
                      <a:pt x="58" y="3551"/>
                    </a:cubicBezTo>
                    <a:cubicBezTo>
                      <a:pt x="78" y="4047"/>
                      <a:pt x="63" y="4548"/>
                      <a:pt x="58" y="5045"/>
                    </a:cubicBezTo>
                    <a:cubicBezTo>
                      <a:pt x="53" y="5535"/>
                      <a:pt x="48" y="6015"/>
                      <a:pt x="68" y="6504"/>
                    </a:cubicBezTo>
                    <a:cubicBezTo>
                      <a:pt x="82" y="6853"/>
                      <a:pt x="65" y="7212"/>
                      <a:pt x="52" y="7561"/>
                    </a:cubicBezTo>
                    <a:cubicBezTo>
                      <a:pt x="38" y="7928"/>
                      <a:pt x="47" y="8295"/>
                      <a:pt x="27" y="8661"/>
                    </a:cubicBezTo>
                    <a:cubicBezTo>
                      <a:pt x="24" y="8710"/>
                      <a:pt x="5" y="8780"/>
                      <a:pt x="0" y="8808"/>
                    </a:cubicBezTo>
                  </a:path>
                </a:pathLst>
              </a:custGeom>
              <a:noFill/>
              <a:ln w="19050" cap="rnd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4" name="Ink 131"/>
              <p:cNvSpPr>
                <a:spLocks noRot="1" noChangeAspect="1" noEditPoints="1" noChangeArrowheads="1" noChangeShapeType="1" noTextEdit="1"/>
              </p:cNvSpPr>
              <p:nvPr/>
            </p:nvSpPr>
            <p:spPr bwMode="auto">
              <a:xfrm>
                <a:off x="5181600" y="1371600"/>
                <a:ext cx="36513" cy="3170238"/>
              </a:xfrm>
              <a:custGeom>
                <a:avLst/>
                <a:gdLst>
                  <a:gd name="T0" fmla="*/ 2147483646 w 123"/>
                  <a:gd name="T1" fmla="*/ 0 h 8809"/>
                  <a:gd name="T2" fmla="*/ 2147483646 w 123"/>
                  <a:gd name="T3" fmla="*/ 2147483646 h 8809"/>
                  <a:gd name="T4" fmla="*/ 2147483646 w 123"/>
                  <a:gd name="T5" fmla="*/ 2147483646 h 8809"/>
                  <a:gd name="T6" fmla="*/ 2147483646 w 123"/>
                  <a:gd name="T7" fmla="*/ 2147483646 h 8809"/>
                  <a:gd name="T8" fmla="*/ 2147483646 w 123"/>
                  <a:gd name="T9" fmla="*/ 2147483646 h 8809"/>
                  <a:gd name="T10" fmla="*/ 2147483646 w 123"/>
                  <a:gd name="T11" fmla="*/ 2147483646 h 8809"/>
                  <a:gd name="T12" fmla="*/ 2147483646 w 123"/>
                  <a:gd name="T13" fmla="*/ 2147483646 h 8809"/>
                  <a:gd name="T14" fmla="*/ 0 w 123"/>
                  <a:gd name="T15" fmla="*/ 2147483646 h 8809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23"/>
                  <a:gd name="T25" fmla="*/ 0 h 8809"/>
                  <a:gd name="T26" fmla="*/ 123 w 123"/>
                  <a:gd name="T27" fmla="*/ 8809 h 8809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23" h="8809" extrusionOk="0">
                    <a:moveTo>
                      <a:pt x="122" y="0"/>
                    </a:moveTo>
                    <a:cubicBezTo>
                      <a:pt x="51" y="468"/>
                      <a:pt x="43" y="938"/>
                      <a:pt x="42" y="1411"/>
                    </a:cubicBezTo>
                    <a:cubicBezTo>
                      <a:pt x="40" y="2128"/>
                      <a:pt x="29" y="2835"/>
                      <a:pt x="58" y="3551"/>
                    </a:cubicBezTo>
                    <a:cubicBezTo>
                      <a:pt x="78" y="4047"/>
                      <a:pt x="63" y="4548"/>
                      <a:pt x="58" y="5045"/>
                    </a:cubicBezTo>
                    <a:cubicBezTo>
                      <a:pt x="53" y="5535"/>
                      <a:pt x="48" y="6015"/>
                      <a:pt x="68" y="6504"/>
                    </a:cubicBezTo>
                    <a:cubicBezTo>
                      <a:pt x="82" y="6853"/>
                      <a:pt x="65" y="7212"/>
                      <a:pt x="52" y="7561"/>
                    </a:cubicBezTo>
                    <a:cubicBezTo>
                      <a:pt x="38" y="7928"/>
                      <a:pt x="47" y="8295"/>
                      <a:pt x="27" y="8661"/>
                    </a:cubicBezTo>
                    <a:cubicBezTo>
                      <a:pt x="24" y="8710"/>
                      <a:pt x="5" y="8780"/>
                      <a:pt x="0" y="8808"/>
                    </a:cubicBezTo>
                  </a:path>
                </a:pathLst>
              </a:custGeom>
              <a:noFill/>
              <a:ln w="19050" cap="rnd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221" name="Comment 157"/>
            <p:cNvSpPr>
              <a:spLocks noRot="1" noChangeAspect="1" noEditPoints="1" noChangeArrowheads="1" noChangeShapeType="1" noTextEdit="1"/>
            </p:cNvSpPr>
            <p:nvPr/>
          </p:nvSpPr>
          <p:spPr bwMode="auto">
            <a:xfrm>
              <a:off x="4800600" y="1752600"/>
              <a:ext cx="1011238" cy="42863"/>
            </a:xfrm>
            <a:custGeom>
              <a:avLst/>
              <a:gdLst>
                <a:gd name="T0" fmla="*/ 2147483646 w 2808"/>
                <a:gd name="T1" fmla="*/ 2147483646 h 119"/>
                <a:gd name="T2" fmla="*/ 2147483646 w 2808"/>
                <a:gd name="T3" fmla="*/ 2147483646 h 119"/>
                <a:gd name="T4" fmla="*/ 2147483646 w 2808"/>
                <a:gd name="T5" fmla="*/ 2147483646 h 119"/>
                <a:gd name="T6" fmla="*/ 2147483646 w 2808"/>
                <a:gd name="T7" fmla="*/ 2147483646 h 119"/>
                <a:gd name="T8" fmla="*/ 2147483646 w 2808"/>
                <a:gd name="T9" fmla="*/ 2147483646 h 119"/>
                <a:gd name="T10" fmla="*/ 0 w 2808"/>
                <a:gd name="T11" fmla="*/ 2147483646 h 11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808"/>
                <a:gd name="T19" fmla="*/ 0 h 119"/>
                <a:gd name="T20" fmla="*/ 2808 w 2808"/>
                <a:gd name="T21" fmla="*/ 119 h 11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808" h="119" extrusionOk="0">
                  <a:moveTo>
                    <a:pt x="2641" y="36"/>
                  </a:moveTo>
                  <a:cubicBezTo>
                    <a:pt x="2681" y="30"/>
                    <a:pt x="2717" y="24"/>
                    <a:pt x="2756" y="19"/>
                  </a:cubicBezTo>
                  <a:cubicBezTo>
                    <a:pt x="2773" y="17"/>
                    <a:pt x="2790" y="15"/>
                    <a:pt x="2807" y="13"/>
                  </a:cubicBezTo>
                  <a:cubicBezTo>
                    <a:pt x="2741" y="5"/>
                    <a:pt x="2679" y="1"/>
                    <a:pt x="2609" y="4"/>
                  </a:cubicBezTo>
                  <a:cubicBezTo>
                    <a:pt x="1919" y="35"/>
                    <a:pt x="1229" y="109"/>
                    <a:pt x="538" y="118"/>
                  </a:cubicBezTo>
                  <a:cubicBezTo>
                    <a:pt x="358" y="120"/>
                    <a:pt x="179" y="118"/>
                    <a:pt x="0" y="108"/>
                  </a:cubicBezTo>
                </a:path>
              </a:pathLst>
            </a:custGeom>
            <a:noFill/>
            <a:ln w="19050" cap="rnd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22" name="Comment 159"/>
            <p:cNvSpPr>
              <a:spLocks noRot="1" noChangeAspect="1" noEditPoints="1" noChangeArrowheads="1" noChangeShapeType="1" noTextEdit="1"/>
            </p:cNvSpPr>
            <p:nvPr/>
          </p:nvSpPr>
          <p:spPr bwMode="auto">
            <a:xfrm>
              <a:off x="4724400" y="4953000"/>
              <a:ext cx="1066800" cy="48126"/>
            </a:xfrm>
            <a:custGeom>
              <a:avLst/>
              <a:gdLst>
                <a:gd name="T0" fmla="*/ 2147483646 w 2002"/>
                <a:gd name="T1" fmla="*/ 2147483646 h 77"/>
                <a:gd name="T2" fmla="*/ 2147483646 w 2002"/>
                <a:gd name="T3" fmla="*/ 2147483646 h 77"/>
                <a:gd name="T4" fmla="*/ 2147483646 w 2002"/>
                <a:gd name="T5" fmla="*/ 2147483646 h 77"/>
                <a:gd name="T6" fmla="*/ 2147483646 w 2002"/>
                <a:gd name="T7" fmla="*/ 2147483646 h 77"/>
                <a:gd name="T8" fmla="*/ 2147483646 w 2002"/>
                <a:gd name="T9" fmla="*/ 2147483646 h 77"/>
                <a:gd name="T10" fmla="*/ 2147483646 w 2002"/>
                <a:gd name="T11" fmla="*/ 2147483646 h 77"/>
                <a:gd name="T12" fmla="*/ 0 w 2002"/>
                <a:gd name="T13" fmla="*/ 2147483646 h 7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002"/>
                <a:gd name="T22" fmla="*/ 0 h 77"/>
                <a:gd name="T23" fmla="*/ 2002 w 2002"/>
                <a:gd name="T24" fmla="*/ 77 h 7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002" h="77" extrusionOk="0">
                  <a:moveTo>
                    <a:pt x="1989" y="6"/>
                  </a:moveTo>
                  <a:cubicBezTo>
                    <a:pt x="1970" y="2"/>
                    <a:pt x="1975" y="0"/>
                    <a:pt x="1956" y="0"/>
                  </a:cubicBezTo>
                  <a:cubicBezTo>
                    <a:pt x="1897" y="-1"/>
                    <a:pt x="1835" y="0"/>
                    <a:pt x="1777" y="5"/>
                  </a:cubicBezTo>
                  <a:cubicBezTo>
                    <a:pt x="1656" y="16"/>
                    <a:pt x="1533" y="22"/>
                    <a:pt x="1411" y="27"/>
                  </a:cubicBezTo>
                  <a:cubicBezTo>
                    <a:pt x="1244" y="34"/>
                    <a:pt x="1076" y="34"/>
                    <a:pt x="909" y="38"/>
                  </a:cubicBezTo>
                  <a:cubicBezTo>
                    <a:pt x="742" y="42"/>
                    <a:pt x="574" y="52"/>
                    <a:pt x="407" y="55"/>
                  </a:cubicBezTo>
                  <a:cubicBezTo>
                    <a:pt x="272" y="57"/>
                    <a:pt x="134" y="60"/>
                    <a:pt x="0" y="76"/>
                  </a:cubicBezTo>
                </a:path>
              </a:pathLst>
            </a:custGeom>
            <a:noFill/>
            <a:ln w="19050" cap="rnd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mc:AlternateContent xmlns:mc="http://schemas.openxmlformats.org/markup-compatibility/2006" xmlns:p14="http://schemas.microsoft.com/office/powerpoint/2010/main">
        <mc:Choice Requires="p14">
          <p:contentPart p14:bwMode="auto" r:id="rId33">
            <p14:nvContentPartPr>
              <p14:cNvPr id="231" name="Ink 117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3568700" y="3035300"/>
              <a:ext cx="1803400" cy="1828800"/>
            </p14:xfrm>
          </p:contentPart>
        </mc:Choice>
        <mc:Fallback xmlns="">
          <p:pic>
            <p:nvPicPr>
              <p:cNvPr id="231" name="Ink 117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32"/>
              <a:stretch>
                <a:fillRect/>
              </a:stretch>
            </p:blipFill>
            <p:spPr>
              <a:xfrm>
                <a:off x="3559341" y="3025940"/>
                <a:ext cx="1822118" cy="18475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4">
            <p14:nvContentPartPr>
              <p14:cNvPr id="247" name="Ink 204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2689225" y="5937250"/>
              <a:ext cx="1588" cy="9525"/>
            </p14:xfrm>
          </p:contentPart>
        </mc:Choice>
        <mc:Fallback xmlns="">
          <p:pic>
            <p:nvPicPr>
              <p:cNvPr id="247" name="Ink 204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2679697" y="5935052"/>
                <a:ext cx="20644" cy="13555"/>
              </a:xfrm>
              <a:prstGeom prst="rect">
                <a:avLst/>
              </a:prstGeom>
            </p:spPr>
          </p:pic>
        </mc:Fallback>
      </mc:AlternateContent>
      <p:sp>
        <p:nvSpPr>
          <p:cNvPr id="248" name="Text Box 124"/>
          <p:cNvSpPr txBox="1">
            <a:spLocks noChangeArrowheads="1"/>
          </p:cNvSpPr>
          <p:nvPr/>
        </p:nvSpPr>
        <p:spPr bwMode="auto">
          <a:xfrm>
            <a:off x="3777225" y="3276600"/>
            <a:ext cx="1492717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US" altLang="en-US" sz="2400" dirty="0" smtClean="0">
                <a:solidFill>
                  <a:srgbClr val="008000"/>
                </a:solidFill>
                <a:latin typeface="Felt Tip Roman" panose="02000400000000000000" pitchFamily="2" charset="0"/>
              </a:rPr>
              <a:t>IBM Z</a:t>
            </a:r>
          </a:p>
          <a:p>
            <a:pPr algn="ctr" eaLnBrk="1" hangingPunct="1"/>
            <a:r>
              <a:rPr lang="en-US" altLang="en-US" sz="2400" dirty="0" smtClean="0">
                <a:solidFill>
                  <a:srgbClr val="008000"/>
                </a:solidFill>
                <a:latin typeface="Felt Tip Roman" panose="02000400000000000000" pitchFamily="2" charset="0"/>
              </a:rPr>
              <a:t>(LinuxONE)</a:t>
            </a:r>
            <a:endParaRPr lang="en-US" altLang="en-US" sz="2400" dirty="0">
              <a:solidFill>
                <a:srgbClr val="008000"/>
              </a:solidFill>
              <a:latin typeface="Felt Tip Roman" panose="02000400000000000000" pitchFamily="2" charset="0"/>
            </a:endParaRPr>
          </a:p>
        </p:txBody>
      </p:sp>
      <p:grpSp>
        <p:nvGrpSpPr>
          <p:cNvPr id="250" name="Group 144"/>
          <p:cNvGrpSpPr>
            <a:grpSpLocks/>
          </p:cNvGrpSpPr>
          <p:nvPr/>
        </p:nvGrpSpPr>
        <p:grpSpPr bwMode="auto">
          <a:xfrm>
            <a:off x="2895600" y="3886200"/>
            <a:ext cx="762000" cy="304800"/>
            <a:chOff x="4724400" y="1752600"/>
            <a:chExt cx="1103313" cy="3248526"/>
          </a:xfrm>
        </p:grpSpPr>
        <p:grpSp>
          <p:nvGrpSpPr>
            <p:cNvPr id="251" name="Group 145"/>
            <p:cNvGrpSpPr>
              <a:grpSpLocks/>
            </p:cNvGrpSpPr>
            <p:nvPr/>
          </p:nvGrpSpPr>
          <p:grpSpPr bwMode="auto">
            <a:xfrm>
              <a:off x="4724400" y="1752600"/>
              <a:ext cx="1103313" cy="3170238"/>
              <a:chOff x="4114800" y="1371600"/>
              <a:chExt cx="1103313" cy="3170238"/>
            </a:xfrm>
          </p:grpSpPr>
          <p:sp>
            <p:nvSpPr>
              <p:cNvPr id="254" name="Ink 131"/>
              <p:cNvSpPr>
                <a:spLocks noRot="1" noChangeAspect="1" noEditPoints="1" noChangeArrowheads="1" noChangeShapeType="1" noTextEdit="1"/>
              </p:cNvSpPr>
              <p:nvPr/>
            </p:nvSpPr>
            <p:spPr bwMode="auto">
              <a:xfrm>
                <a:off x="4114800" y="1371600"/>
                <a:ext cx="36513" cy="3170238"/>
              </a:xfrm>
              <a:custGeom>
                <a:avLst/>
                <a:gdLst>
                  <a:gd name="T0" fmla="*/ 2147483646 w 123"/>
                  <a:gd name="T1" fmla="*/ 0 h 8809"/>
                  <a:gd name="T2" fmla="*/ 2147483646 w 123"/>
                  <a:gd name="T3" fmla="*/ 2147483646 h 8809"/>
                  <a:gd name="T4" fmla="*/ 2147483646 w 123"/>
                  <a:gd name="T5" fmla="*/ 2147483646 h 8809"/>
                  <a:gd name="T6" fmla="*/ 2147483646 w 123"/>
                  <a:gd name="T7" fmla="*/ 2147483646 h 8809"/>
                  <a:gd name="T8" fmla="*/ 2147483646 w 123"/>
                  <a:gd name="T9" fmla="*/ 2147483646 h 8809"/>
                  <a:gd name="T10" fmla="*/ 2147483646 w 123"/>
                  <a:gd name="T11" fmla="*/ 2147483646 h 8809"/>
                  <a:gd name="T12" fmla="*/ 2147483646 w 123"/>
                  <a:gd name="T13" fmla="*/ 2147483646 h 8809"/>
                  <a:gd name="T14" fmla="*/ 0 w 123"/>
                  <a:gd name="T15" fmla="*/ 2147483646 h 8809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23"/>
                  <a:gd name="T25" fmla="*/ 0 h 8809"/>
                  <a:gd name="T26" fmla="*/ 123 w 123"/>
                  <a:gd name="T27" fmla="*/ 8809 h 8809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23" h="8809" extrusionOk="0">
                    <a:moveTo>
                      <a:pt x="122" y="0"/>
                    </a:moveTo>
                    <a:cubicBezTo>
                      <a:pt x="51" y="468"/>
                      <a:pt x="43" y="938"/>
                      <a:pt x="42" y="1411"/>
                    </a:cubicBezTo>
                    <a:cubicBezTo>
                      <a:pt x="40" y="2128"/>
                      <a:pt x="29" y="2835"/>
                      <a:pt x="58" y="3551"/>
                    </a:cubicBezTo>
                    <a:cubicBezTo>
                      <a:pt x="78" y="4047"/>
                      <a:pt x="63" y="4548"/>
                      <a:pt x="58" y="5045"/>
                    </a:cubicBezTo>
                    <a:cubicBezTo>
                      <a:pt x="53" y="5535"/>
                      <a:pt x="48" y="6015"/>
                      <a:pt x="68" y="6504"/>
                    </a:cubicBezTo>
                    <a:cubicBezTo>
                      <a:pt x="82" y="6853"/>
                      <a:pt x="65" y="7212"/>
                      <a:pt x="52" y="7561"/>
                    </a:cubicBezTo>
                    <a:cubicBezTo>
                      <a:pt x="38" y="7928"/>
                      <a:pt x="47" y="8295"/>
                      <a:pt x="27" y="8661"/>
                    </a:cubicBezTo>
                    <a:cubicBezTo>
                      <a:pt x="24" y="8710"/>
                      <a:pt x="5" y="8780"/>
                      <a:pt x="0" y="8808"/>
                    </a:cubicBezTo>
                  </a:path>
                </a:pathLst>
              </a:custGeom>
              <a:noFill/>
              <a:ln w="28575" cap="rnd" cmpd="sng">
                <a:solidFill>
                  <a:srgbClr val="008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5" name="Ink 131"/>
              <p:cNvSpPr>
                <a:spLocks noRot="1" noChangeAspect="1" noEditPoints="1" noChangeArrowheads="1" noChangeShapeType="1" noTextEdit="1"/>
              </p:cNvSpPr>
              <p:nvPr/>
            </p:nvSpPr>
            <p:spPr bwMode="auto">
              <a:xfrm>
                <a:off x="5181600" y="1371600"/>
                <a:ext cx="36513" cy="3170238"/>
              </a:xfrm>
              <a:custGeom>
                <a:avLst/>
                <a:gdLst>
                  <a:gd name="T0" fmla="*/ 2147483646 w 123"/>
                  <a:gd name="T1" fmla="*/ 0 h 8809"/>
                  <a:gd name="T2" fmla="*/ 2147483646 w 123"/>
                  <a:gd name="T3" fmla="*/ 2147483646 h 8809"/>
                  <a:gd name="T4" fmla="*/ 2147483646 w 123"/>
                  <a:gd name="T5" fmla="*/ 2147483646 h 8809"/>
                  <a:gd name="T6" fmla="*/ 2147483646 w 123"/>
                  <a:gd name="T7" fmla="*/ 2147483646 h 8809"/>
                  <a:gd name="T8" fmla="*/ 2147483646 w 123"/>
                  <a:gd name="T9" fmla="*/ 2147483646 h 8809"/>
                  <a:gd name="T10" fmla="*/ 2147483646 w 123"/>
                  <a:gd name="T11" fmla="*/ 2147483646 h 8809"/>
                  <a:gd name="T12" fmla="*/ 2147483646 w 123"/>
                  <a:gd name="T13" fmla="*/ 2147483646 h 8809"/>
                  <a:gd name="T14" fmla="*/ 0 w 123"/>
                  <a:gd name="T15" fmla="*/ 2147483646 h 8809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23"/>
                  <a:gd name="T25" fmla="*/ 0 h 8809"/>
                  <a:gd name="T26" fmla="*/ 123 w 123"/>
                  <a:gd name="T27" fmla="*/ 8809 h 8809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23" h="8809" extrusionOk="0">
                    <a:moveTo>
                      <a:pt x="122" y="0"/>
                    </a:moveTo>
                    <a:cubicBezTo>
                      <a:pt x="51" y="468"/>
                      <a:pt x="43" y="938"/>
                      <a:pt x="42" y="1411"/>
                    </a:cubicBezTo>
                    <a:cubicBezTo>
                      <a:pt x="40" y="2128"/>
                      <a:pt x="29" y="2835"/>
                      <a:pt x="58" y="3551"/>
                    </a:cubicBezTo>
                    <a:cubicBezTo>
                      <a:pt x="78" y="4047"/>
                      <a:pt x="63" y="4548"/>
                      <a:pt x="58" y="5045"/>
                    </a:cubicBezTo>
                    <a:cubicBezTo>
                      <a:pt x="53" y="5535"/>
                      <a:pt x="48" y="6015"/>
                      <a:pt x="68" y="6504"/>
                    </a:cubicBezTo>
                    <a:cubicBezTo>
                      <a:pt x="82" y="6853"/>
                      <a:pt x="65" y="7212"/>
                      <a:pt x="52" y="7561"/>
                    </a:cubicBezTo>
                    <a:cubicBezTo>
                      <a:pt x="38" y="7928"/>
                      <a:pt x="47" y="8295"/>
                      <a:pt x="27" y="8661"/>
                    </a:cubicBezTo>
                    <a:cubicBezTo>
                      <a:pt x="24" y="8710"/>
                      <a:pt x="5" y="8780"/>
                      <a:pt x="0" y="8808"/>
                    </a:cubicBezTo>
                  </a:path>
                </a:pathLst>
              </a:custGeom>
              <a:noFill/>
              <a:ln w="28575" cap="rnd" cmpd="sng">
                <a:solidFill>
                  <a:srgbClr val="008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252" name="Comment 157"/>
            <p:cNvSpPr>
              <a:spLocks noRot="1" noChangeAspect="1" noEditPoints="1" noChangeArrowheads="1" noChangeShapeType="1" noTextEdit="1"/>
            </p:cNvSpPr>
            <p:nvPr/>
          </p:nvSpPr>
          <p:spPr bwMode="auto">
            <a:xfrm>
              <a:off x="4800600" y="1752600"/>
              <a:ext cx="1011238" cy="42863"/>
            </a:xfrm>
            <a:custGeom>
              <a:avLst/>
              <a:gdLst>
                <a:gd name="T0" fmla="*/ 2147483646 w 2808"/>
                <a:gd name="T1" fmla="*/ 2147483646 h 119"/>
                <a:gd name="T2" fmla="*/ 2147483646 w 2808"/>
                <a:gd name="T3" fmla="*/ 2147483646 h 119"/>
                <a:gd name="T4" fmla="*/ 2147483646 w 2808"/>
                <a:gd name="T5" fmla="*/ 2147483646 h 119"/>
                <a:gd name="T6" fmla="*/ 2147483646 w 2808"/>
                <a:gd name="T7" fmla="*/ 2147483646 h 119"/>
                <a:gd name="T8" fmla="*/ 2147483646 w 2808"/>
                <a:gd name="T9" fmla="*/ 2147483646 h 119"/>
                <a:gd name="T10" fmla="*/ 0 w 2808"/>
                <a:gd name="T11" fmla="*/ 2147483646 h 11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808"/>
                <a:gd name="T19" fmla="*/ 0 h 119"/>
                <a:gd name="T20" fmla="*/ 2808 w 2808"/>
                <a:gd name="T21" fmla="*/ 119 h 11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808" h="119" extrusionOk="0">
                  <a:moveTo>
                    <a:pt x="2641" y="36"/>
                  </a:moveTo>
                  <a:cubicBezTo>
                    <a:pt x="2681" y="30"/>
                    <a:pt x="2717" y="24"/>
                    <a:pt x="2756" y="19"/>
                  </a:cubicBezTo>
                  <a:cubicBezTo>
                    <a:pt x="2773" y="17"/>
                    <a:pt x="2790" y="15"/>
                    <a:pt x="2807" y="13"/>
                  </a:cubicBezTo>
                  <a:cubicBezTo>
                    <a:pt x="2741" y="5"/>
                    <a:pt x="2679" y="1"/>
                    <a:pt x="2609" y="4"/>
                  </a:cubicBezTo>
                  <a:cubicBezTo>
                    <a:pt x="1919" y="35"/>
                    <a:pt x="1229" y="109"/>
                    <a:pt x="538" y="118"/>
                  </a:cubicBezTo>
                  <a:cubicBezTo>
                    <a:pt x="358" y="120"/>
                    <a:pt x="179" y="118"/>
                    <a:pt x="0" y="108"/>
                  </a:cubicBezTo>
                </a:path>
              </a:pathLst>
            </a:custGeom>
            <a:noFill/>
            <a:ln w="28575" cap="rnd" cmpd="sng">
              <a:solidFill>
                <a:srgbClr val="008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53" name="Comment 159"/>
            <p:cNvSpPr>
              <a:spLocks noRot="1" noChangeAspect="1" noEditPoints="1" noChangeArrowheads="1" noChangeShapeType="1" noTextEdit="1"/>
            </p:cNvSpPr>
            <p:nvPr/>
          </p:nvSpPr>
          <p:spPr bwMode="auto">
            <a:xfrm>
              <a:off x="4724400" y="4953000"/>
              <a:ext cx="1066800" cy="48126"/>
            </a:xfrm>
            <a:custGeom>
              <a:avLst/>
              <a:gdLst>
                <a:gd name="T0" fmla="*/ 2147483646 w 2002"/>
                <a:gd name="T1" fmla="*/ 2147483646 h 77"/>
                <a:gd name="T2" fmla="*/ 2147483646 w 2002"/>
                <a:gd name="T3" fmla="*/ 2147483646 h 77"/>
                <a:gd name="T4" fmla="*/ 2147483646 w 2002"/>
                <a:gd name="T5" fmla="*/ 2147483646 h 77"/>
                <a:gd name="T6" fmla="*/ 2147483646 w 2002"/>
                <a:gd name="T7" fmla="*/ 2147483646 h 77"/>
                <a:gd name="T8" fmla="*/ 2147483646 w 2002"/>
                <a:gd name="T9" fmla="*/ 2147483646 h 77"/>
                <a:gd name="T10" fmla="*/ 2147483646 w 2002"/>
                <a:gd name="T11" fmla="*/ 2147483646 h 77"/>
                <a:gd name="T12" fmla="*/ 0 w 2002"/>
                <a:gd name="T13" fmla="*/ 2147483646 h 7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002"/>
                <a:gd name="T22" fmla="*/ 0 h 77"/>
                <a:gd name="T23" fmla="*/ 2002 w 2002"/>
                <a:gd name="T24" fmla="*/ 77 h 7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002" h="77" extrusionOk="0">
                  <a:moveTo>
                    <a:pt x="1989" y="6"/>
                  </a:moveTo>
                  <a:cubicBezTo>
                    <a:pt x="1970" y="2"/>
                    <a:pt x="1975" y="0"/>
                    <a:pt x="1956" y="0"/>
                  </a:cubicBezTo>
                  <a:cubicBezTo>
                    <a:pt x="1897" y="-1"/>
                    <a:pt x="1835" y="0"/>
                    <a:pt x="1777" y="5"/>
                  </a:cubicBezTo>
                  <a:cubicBezTo>
                    <a:pt x="1656" y="16"/>
                    <a:pt x="1533" y="22"/>
                    <a:pt x="1411" y="27"/>
                  </a:cubicBezTo>
                  <a:cubicBezTo>
                    <a:pt x="1244" y="34"/>
                    <a:pt x="1076" y="34"/>
                    <a:pt x="909" y="38"/>
                  </a:cubicBezTo>
                  <a:cubicBezTo>
                    <a:pt x="742" y="42"/>
                    <a:pt x="574" y="52"/>
                    <a:pt x="407" y="55"/>
                  </a:cubicBezTo>
                  <a:cubicBezTo>
                    <a:pt x="272" y="57"/>
                    <a:pt x="134" y="60"/>
                    <a:pt x="0" y="76"/>
                  </a:cubicBezTo>
                </a:path>
              </a:pathLst>
            </a:custGeom>
            <a:noFill/>
            <a:ln w="28575" cap="rnd" cmpd="sng">
              <a:solidFill>
                <a:srgbClr val="008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256" name="Group 144"/>
          <p:cNvGrpSpPr>
            <a:grpSpLocks/>
          </p:cNvGrpSpPr>
          <p:nvPr/>
        </p:nvGrpSpPr>
        <p:grpSpPr bwMode="auto">
          <a:xfrm>
            <a:off x="3886200" y="4267200"/>
            <a:ext cx="1282700" cy="533400"/>
            <a:chOff x="4724400" y="1752600"/>
            <a:chExt cx="1103313" cy="3248526"/>
          </a:xfrm>
        </p:grpSpPr>
        <p:grpSp>
          <p:nvGrpSpPr>
            <p:cNvPr id="257" name="Group 145"/>
            <p:cNvGrpSpPr>
              <a:grpSpLocks/>
            </p:cNvGrpSpPr>
            <p:nvPr/>
          </p:nvGrpSpPr>
          <p:grpSpPr bwMode="auto">
            <a:xfrm>
              <a:off x="4724400" y="1752600"/>
              <a:ext cx="1103313" cy="3170238"/>
              <a:chOff x="4114800" y="1371600"/>
              <a:chExt cx="1103313" cy="3170238"/>
            </a:xfrm>
          </p:grpSpPr>
          <p:sp>
            <p:nvSpPr>
              <p:cNvPr id="260" name="Ink 131"/>
              <p:cNvSpPr>
                <a:spLocks noRot="1" noChangeAspect="1" noEditPoints="1" noChangeArrowheads="1" noChangeShapeType="1" noTextEdit="1"/>
              </p:cNvSpPr>
              <p:nvPr/>
            </p:nvSpPr>
            <p:spPr bwMode="auto">
              <a:xfrm>
                <a:off x="4114800" y="1371600"/>
                <a:ext cx="36513" cy="3170238"/>
              </a:xfrm>
              <a:custGeom>
                <a:avLst/>
                <a:gdLst>
                  <a:gd name="T0" fmla="*/ 2147483646 w 123"/>
                  <a:gd name="T1" fmla="*/ 0 h 8809"/>
                  <a:gd name="T2" fmla="*/ 2147483646 w 123"/>
                  <a:gd name="T3" fmla="*/ 2147483646 h 8809"/>
                  <a:gd name="T4" fmla="*/ 2147483646 w 123"/>
                  <a:gd name="T5" fmla="*/ 2147483646 h 8809"/>
                  <a:gd name="T6" fmla="*/ 2147483646 w 123"/>
                  <a:gd name="T7" fmla="*/ 2147483646 h 8809"/>
                  <a:gd name="T8" fmla="*/ 2147483646 w 123"/>
                  <a:gd name="T9" fmla="*/ 2147483646 h 8809"/>
                  <a:gd name="T10" fmla="*/ 2147483646 w 123"/>
                  <a:gd name="T11" fmla="*/ 2147483646 h 8809"/>
                  <a:gd name="T12" fmla="*/ 2147483646 w 123"/>
                  <a:gd name="T13" fmla="*/ 2147483646 h 8809"/>
                  <a:gd name="T14" fmla="*/ 0 w 123"/>
                  <a:gd name="T15" fmla="*/ 2147483646 h 8809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23"/>
                  <a:gd name="T25" fmla="*/ 0 h 8809"/>
                  <a:gd name="T26" fmla="*/ 123 w 123"/>
                  <a:gd name="T27" fmla="*/ 8809 h 8809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23" h="8809" extrusionOk="0">
                    <a:moveTo>
                      <a:pt x="122" y="0"/>
                    </a:moveTo>
                    <a:cubicBezTo>
                      <a:pt x="51" y="468"/>
                      <a:pt x="43" y="938"/>
                      <a:pt x="42" y="1411"/>
                    </a:cubicBezTo>
                    <a:cubicBezTo>
                      <a:pt x="40" y="2128"/>
                      <a:pt x="29" y="2835"/>
                      <a:pt x="58" y="3551"/>
                    </a:cubicBezTo>
                    <a:cubicBezTo>
                      <a:pt x="78" y="4047"/>
                      <a:pt x="63" y="4548"/>
                      <a:pt x="58" y="5045"/>
                    </a:cubicBezTo>
                    <a:cubicBezTo>
                      <a:pt x="53" y="5535"/>
                      <a:pt x="48" y="6015"/>
                      <a:pt x="68" y="6504"/>
                    </a:cubicBezTo>
                    <a:cubicBezTo>
                      <a:pt x="82" y="6853"/>
                      <a:pt x="65" y="7212"/>
                      <a:pt x="52" y="7561"/>
                    </a:cubicBezTo>
                    <a:cubicBezTo>
                      <a:pt x="38" y="7928"/>
                      <a:pt x="47" y="8295"/>
                      <a:pt x="27" y="8661"/>
                    </a:cubicBezTo>
                    <a:cubicBezTo>
                      <a:pt x="24" y="8710"/>
                      <a:pt x="5" y="8780"/>
                      <a:pt x="0" y="8808"/>
                    </a:cubicBezTo>
                  </a:path>
                </a:pathLst>
              </a:custGeom>
              <a:noFill/>
              <a:ln w="28575" cap="rnd" cmpd="sng">
                <a:solidFill>
                  <a:srgbClr val="008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1" name="Ink 131"/>
              <p:cNvSpPr>
                <a:spLocks noRot="1" noChangeAspect="1" noEditPoints="1" noChangeArrowheads="1" noChangeShapeType="1" noTextEdit="1"/>
              </p:cNvSpPr>
              <p:nvPr/>
            </p:nvSpPr>
            <p:spPr bwMode="auto">
              <a:xfrm>
                <a:off x="5181600" y="1371600"/>
                <a:ext cx="36513" cy="3170238"/>
              </a:xfrm>
              <a:custGeom>
                <a:avLst/>
                <a:gdLst>
                  <a:gd name="T0" fmla="*/ 2147483646 w 123"/>
                  <a:gd name="T1" fmla="*/ 0 h 8809"/>
                  <a:gd name="T2" fmla="*/ 2147483646 w 123"/>
                  <a:gd name="T3" fmla="*/ 2147483646 h 8809"/>
                  <a:gd name="T4" fmla="*/ 2147483646 w 123"/>
                  <a:gd name="T5" fmla="*/ 2147483646 h 8809"/>
                  <a:gd name="T6" fmla="*/ 2147483646 w 123"/>
                  <a:gd name="T7" fmla="*/ 2147483646 h 8809"/>
                  <a:gd name="T8" fmla="*/ 2147483646 w 123"/>
                  <a:gd name="T9" fmla="*/ 2147483646 h 8809"/>
                  <a:gd name="T10" fmla="*/ 2147483646 w 123"/>
                  <a:gd name="T11" fmla="*/ 2147483646 h 8809"/>
                  <a:gd name="T12" fmla="*/ 2147483646 w 123"/>
                  <a:gd name="T13" fmla="*/ 2147483646 h 8809"/>
                  <a:gd name="T14" fmla="*/ 0 w 123"/>
                  <a:gd name="T15" fmla="*/ 2147483646 h 8809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23"/>
                  <a:gd name="T25" fmla="*/ 0 h 8809"/>
                  <a:gd name="T26" fmla="*/ 123 w 123"/>
                  <a:gd name="T27" fmla="*/ 8809 h 8809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23" h="8809" extrusionOk="0">
                    <a:moveTo>
                      <a:pt x="122" y="0"/>
                    </a:moveTo>
                    <a:cubicBezTo>
                      <a:pt x="51" y="468"/>
                      <a:pt x="43" y="938"/>
                      <a:pt x="42" y="1411"/>
                    </a:cubicBezTo>
                    <a:cubicBezTo>
                      <a:pt x="40" y="2128"/>
                      <a:pt x="29" y="2835"/>
                      <a:pt x="58" y="3551"/>
                    </a:cubicBezTo>
                    <a:cubicBezTo>
                      <a:pt x="78" y="4047"/>
                      <a:pt x="63" y="4548"/>
                      <a:pt x="58" y="5045"/>
                    </a:cubicBezTo>
                    <a:cubicBezTo>
                      <a:pt x="53" y="5535"/>
                      <a:pt x="48" y="6015"/>
                      <a:pt x="68" y="6504"/>
                    </a:cubicBezTo>
                    <a:cubicBezTo>
                      <a:pt x="82" y="6853"/>
                      <a:pt x="65" y="7212"/>
                      <a:pt x="52" y="7561"/>
                    </a:cubicBezTo>
                    <a:cubicBezTo>
                      <a:pt x="38" y="7928"/>
                      <a:pt x="47" y="8295"/>
                      <a:pt x="27" y="8661"/>
                    </a:cubicBezTo>
                    <a:cubicBezTo>
                      <a:pt x="24" y="8710"/>
                      <a:pt x="5" y="8780"/>
                      <a:pt x="0" y="8808"/>
                    </a:cubicBezTo>
                  </a:path>
                </a:pathLst>
              </a:custGeom>
              <a:noFill/>
              <a:ln w="28575" cap="rnd" cmpd="sng">
                <a:solidFill>
                  <a:srgbClr val="008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258" name="Comment 157"/>
            <p:cNvSpPr>
              <a:spLocks noRot="1" noChangeAspect="1" noEditPoints="1" noChangeArrowheads="1" noChangeShapeType="1" noTextEdit="1"/>
            </p:cNvSpPr>
            <p:nvPr/>
          </p:nvSpPr>
          <p:spPr bwMode="auto">
            <a:xfrm>
              <a:off x="4800600" y="1752600"/>
              <a:ext cx="1011238" cy="42863"/>
            </a:xfrm>
            <a:custGeom>
              <a:avLst/>
              <a:gdLst>
                <a:gd name="T0" fmla="*/ 2147483646 w 2808"/>
                <a:gd name="T1" fmla="*/ 2147483646 h 119"/>
                <a:gd name="T2" fmla="*/ 2147483646 w 2808"/>
                <a:gd name="T3" fmla="*/ 2147483646 h 119"/>
                <a:gd name="T4" fmla="*/ 2147483646 w 2808"/>
                <a:gd name="T5" fmla="*/ 2147483646 h 119"/>
                <a:gd name="T6" fmla="*/ 2147483646 w 2808"/>
                <a:gd name="T7" fmla="*/ 2147483646 h 119"/>
                <a:gd name="T8" fmla="*/ 2147483646 w 2808"/>
                <a:gd name="T9" fmla="*/ 2147483646 h 119"/>
                <a:gd name="T10" fmla="*/ 0 w 2808"/>
                <a:gd name="T11" fmla="*/ 2147483646 h 11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808"/>
                <a:gd name="T19" fmla="*/ 0 h 119"/>
                <a:gd name="T20" fmla="*/ 2808 w 2808"/>
                <a:gd name="T21" fmla="*/ 119 h 11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808" h="119" extrusionOk="0">
                  <a:moveTo>
                    <a:pt x="2641" y="36"/>
                  </a:moveTo>
                  <a:cubicBezTo>
                    <a:pt x="2681" y="30"/>
                    <a:pt x="2717" y="24"/>
                    <a:pt x="2756" y="19"/>
                  </a:cubicBezTo>
                  <a:cubicBezTo>
                    <a:pt x="2773" y="17"/>
                    <a:pt x="2790" y="15"/>
                    <a:pt x="2807" y="13"/>
                  </a:cubicBezTo>
                  <a:cubicBezTo>
                    <a:pt x="2741" y="5"/>
                    <a:pt x="2679" y="1"/>
                    <a:pt x="2609" y="4"/>
                  </a:cubicBezTo>
                  <a:cubicBezTo>
                    <a:pt x="1919" y="35"/>
                    <a:pt x="1229" y="109"/>
                    <a:pt x="538" y="118"/>
                  </a:cubicBezTo>
                  <a:cubicBezTo>
                    <a:pt x="358" y="120"/>
                    <a:pt x="179" y="118"/>
                    <a:pt x="0" y="108"/>
                  </a:cubicBezTo>
                </a:path>
              </a:pathLst>
            </a:custGeom>
            <a:noFill/>
            <a:ln w="28575" cap="rnd" cmpd="sng">
              <a:solidFill>
                <a:srgbClr val="008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59" name="Comment 159"/>
            <p:cNvSpPr>
              <a:spLocks noRot="1" noChangeAspect="1" noEditPoints="1" noChangeArrowheads="1" noChangeShapeType="1" noTextEdit="1"/>
            </p:cNvSpPr>
            <p:nvPr/>
          </p:nvSpPr>
          <p:spPr bwMode="auto">
            <a:xfrm>
              <a:off x="4724400" y="4953000"/>
              <a:ext cx="1066800" cy="48126"/>
            </a:xfrm>
            <a:custGeom>
              <a:avLst/>
              <a:gdLst>
                <a:gd name="T0" fmla="*/ 2147483646 w 2002"/>
                <a:gd name="T1" fmla="*/ 2147483646 h 77"/>
                <a:gd name="T2" fmla="*/ 2147483646 w 2002"/>
                <a:gd name="T3" fmla="*/ 2147483646 h 77"/>
                <a:gd name="T4" fmla="*/ 2147483646 w 2002"/>
                <a:gd name="T5" fmla="*/ 2147483646 h 77"/>
                <a:gd name="T6" fmla="*/ 2147483646 w 2002"/>
                <a:gd name="T7" fmla="*/ 2147483646 h 77"/>
                <a:gd name="T8" fmla="*/ 2147483646 w 2002"/>
                <a:gd name="T9" fmla="*/ 2147483646 h 77"/>
                <a:gd name="T10" fmla="*/ 2147483646 w 2002"/>
                <a:gd name="T11" fmla="*/ 2147483646 h 77"/>
                <a:gd name="T12" fmla="*/ 0 w 2002"/>
                <a:gd name="T13" fmla="*/ 2147483646 h 7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002"/>
                <a:gd name="T22" fmla="*/ 0 h 77"/>
                <a:gd name="T23" fmla="*/ 2002 w 2002"/>
                <a:gd name="T24" fmla="*/ 77 h 7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002" h="77" extrusionOk="0">
                  <a:moveTo>
                    <a:pt x="1989" y="6"/>
                  </a:moveTo>
                  <a:cubicBezTo>
                    <a:pt x="1970" y="2"/>
                    <a:pt x="1975" y="0"/>
                    <a:pt x="1956" y="0"/>
                  </a:cubicBezTo>
                  <a:cubicBezTo>
                    <a:pt x="1897" y="-1"/>
                    <a:pt x="1835" y="0"/>
                    <a:pt x="1777" y="5"/>
                  </a:cubicBezTo>
                  <a:cubicBezTo>
                    <a:pt x="1656" y="16"/>
                    <a:pt x="1533" y="22"/>
                    <a:pt x="1411" y="27"/>
                  </a:cubicBezTo>
                  <a:cubicBezTo>
                    <a:pt x="1244" y="34"/>
                    <a:pt x="1076" y="34"/>
                    <a:pt x="909" y="38"/>
                  </a:cubicBezTo>
                  <a:cubicBezTo>
                    <a:pt x="742" y="42"/>
                    <a:pt x="574" y="52"/>
                    <a:pt x="407" y="55"/>
                  </a:cubicBezTo>
                  <a:cubicBezTo>
                    <a:pt x="272" y="57"/>
                    <a:pt x="134" y="60"/>
                    <a:pt x="0" y="76"/>
                  </a:cubicBezTo>
                </a:path>
              </a:pathLst>
            </a:custGeom>
            <a:noFill/>
            <a:ln w="28575" cap="rnd" cmpd="sng">
              <a:solidFill>
                <a:srgbClr val="008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62" name="Text Box 83"/>
          <p:cNvSpPr txBox="1">
            <a:spLocks noChangeArrowheads="1"/>
          </p:cNvSpPr>
          <p:nvPr/>
        </p:nvSpPr>
        <p:spPr bwMode="auto">
          <a:xfrm>
            <a:off x="3827463" y="4267200"/>
            <a:ext cx="1354137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600" dirty="0" smtClean="0">
                <a:solidFill>
                  <a:srgbClr val="FF0000"/>
                </a:solidFill>
                <a:latin typeface="Felt Tip Roman" panose="02000400000000000000" pitchFamily="2" charset="0"/>
              </a:rPr>
              <a:t>Efficient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600" dirty="0" smtClean="0">
                <a:solidFill>
                  <a:srgbClr val="FF0000"/>
                </a:solidFill>
                <a:latin typeface="Felt Tip Roman" panose="02000400000000000000" pitchFamily="2" charset="0"/>
              </a:rPr>
              <a:t>Open Systems</a:t>
            </a:r>
            <a:endParaRPr lang="en-US" altLang="en-US" sz="1600" dirty="0">
              <a:solidFill>
                <a:srgbClr val="FF0000"/>
              </a:solidFill>
              <a:latin typeface="Felt Tip Roman" panose="02000400000000000000" pitchFamily="2" charset="0"/>
            </a:endParaRPr>
          </a:p>
        </p:txBody>
      </p:sp>
      <p:grpSp>
        <p:nvGrpSpPr>
          <p:cNvPr id="287" name="Group 286"/>
          <p:cNvGrpSpPr>
            <a:grpSpLocks/>
          </p:cNvGrpSpPr>
          <p:nvPr/>
        </p:nvGrpSpPr>
        <p:grpSpPr bwMode="auto">
          <a:xfrm>
            <a:off x="3613808" y="3005931"/>
            <a:ext cx="1064847" cy="595987"/>
            <a:chOff x="3632200" y="3022600"/>
            <a:chExt cx="571500" cy="48260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35">
              <p14:nvContentPartPr>
                <p14:cNvPr id="288" name="Ink 112"/>
                <p14:cNvContentPartPr>
                  <a14:cpLocks xmlns:a14="http://schemas.microsoft.com/office/drawing/2010/main" noRot="1" noChangeAspect="1" noEditPoints="1" noChangeArrowheads="1" noChangeShapeType="1"/>
                </p14:cNvContentPartPr>
                <p14:nvPr/>
              </p14:nvContentPartPr>
              <p14:xfrm>
                <a:off x="4064000" y="3022600"/>
                <a:ext cx="139700" cy="76200"/>
              </p14:xfrm>
            </p:contentPart>
          </mc:Choice>
          <mc:Fallback xmlns="">
            <p:pic>
              <p:nvPicPr>
                <p:cNvPr id="288" name="Ink 112"/>
                <p:cNvPicPr>
                  <a:picLocks noRot="1" noChangeAspect="1" noEditPoints="1" noChangeArrowheads="1" noChangeShapeType="1"/>
                </p:cNvPicPr>
                <p:nvPr/>
              </p:nvPicPr>
              <p:blipFill>
                <a:blip r:embed="rId36"/>
                <a:stretch>
                  <a:fillRect/>
                </a:stretch>
              </p:blipFill>
              <p:spPr>
                <a:xfrm>
                  <a:off x="4058990" y="3015009"/>
                  <a:ext cx="149720" cy="91382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7">
              <p14:nvContentPartPr>
                <p14:cNvPr id="289" name="Ink 113"/>
                <p14:cNvContentPartPr>
                  <a14:cpLocks xmlns:a14="http://schemas.microsoft.com/office/drawing/2010/main" noRot="1" noChangeAspect="1" noEditPoints="1" noChangeArrowheads="1" noChangeShapeType="1"/>
                </p14:cNvContentPartPr>
                <p14:nvPr/>
              </p14:nvContentPartPr>
              <p14:xfrm>
                <a:off x="3937000" y="3149600"/>
                <a:ext cx="50800" cy="25400"/>
              </p14:xfrm>
            </p:contentPart>
          </mc:Choice>
          <mc:Fallback xmlns="">
            <p:pic>
              <p:nvPicPr>
                <p:cNvPr id="289" name="Ink 113"/>
                <p:cNvPicPr>
                  <a:picLocks noRot="1" noChangeAspect="1" noEditPoints="1" noChangeArrowheads="1" noChangeShapeType="1"/>
                </p:cNvPicPr>
                <p:nvPr/>
              </p:nvPicPr>
              <p:blipFill>
                <a:blip r:embed="rId38"/>
                <a:stretch>
                  <a:fillRect/>
                </a:stretch>
              </p:blipFill>
              <p:spPr>
                <a:xfrm>
                  <a:off x="3931978" y="3141921"/>
                  <a:ext cx="60844" cy="40758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9">
              <p14:nvContentPartPr>
                <p14:cNvPr id="290" name="Ink 114"/>
                <p14:cNvContentPartPr>
                  <a14:cpLocks xmlns:a14="http://schemas.microsoft.com/office/drawing/2010/main" noRot="1" noChangeAspect="1" noEditPoints="1" noChangeArrowheads="1" noChangeShapeType="1"/>
                </p14:cNvContentPartPr>
                <p14:nvPr/>
              </p14:nvContentPartPr>
              <p14:xfrm>
                <a:off x="3848100" y="3238500"/>
                <a:ext cx="25400" cy="38100"/>
              </p14:xfrm>
            </p:contentPart>
          </mc:Choice>
          <mc:Fallback xmlns="">
            <p:pic>
              <p:nvPicPr>
                <p:cNvPr id="290" name="Ink 114"/>
                <p:cNvPicPr>
                  <a:picLocks noRot="1" noChangeAspect="1" noEditPoints="1" noChangeArrowheads="1" noChangeShapeType="1"/>
                </p:cNvPicPr>
                <p:nvPr/>
              </p:nvPicPr>
              <p:blipFill>
                <a:blip r:embed="rId40"/>
                <a:stretch>
                  <a:fillRect/>
                </a:stretch>
              </p:blipFill>
              <p:spPr>
                <a:xfrm>
                  <a:off x="3843097" y="3230938"/>
                  <a:ext cx="35406" cy="53224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1">
              <p14:nvContentPartPr>
                <p14:cNvPr id="291" name="Ink 115"/>
                <p14:cNvContentPartPr>
                  <a14:cpLocks xmlns:a14="http://schemas.microsoft.com/office/drawing/2010/main" noRot="1" noChangeAspect="1" noEditPoints="1" noChangeArrowheads="1" noChangeShapeType="1"/>
                </p14:cNvContentPartPr>
                <p14:nvPr/>
              </p14:nvContentPartPr>
              <p14:xfrm>
                <a:off x="3759200" y="3340100"/>
                <a:ext cx="25400" cy="25400"/>
              </p14:xfrm>
            </p:contentPart>
          </mc:Choice>
          <mc:Fallback xmlns="">
            <p:pic>
              <p:nvPicPr>
                <p:cNvPr id="291" name="Ink 115"/>
                <p:cNvPicPr>
                  <a:picLocks noRot="1" noChangeAspect="1" noEditPoints="1" noChangeArrowheads="1" noChangeShapeType="1"/>
                </p:cNvPicPr>
                <p:nvPr/>
              </p:nvPicPr>
              <p:blipFill>
                <a:blip r:embed="rId42"/>
                <a:stretch>
                  <a:fillRect/>
                </a:stretch>
              </p:blipFill>
              <p:spPr>
                <a:xfrm>
                  <a:off x="3754197" y="3332509"/>
                  <a:ext cx="35406" cy="40582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3">
              <p14:nvContentPartPr>
                <p14:cNvPr id="292" name="Ink 116"/>
                <p14:cNvContentPartPr>
                  <a14:cpLocks xmlns:a14="http://schemas.microsoft.com/office/drawing/2010/main" noRot="1" noChangeAspect="1" noEditPoints="1" noChangeArrowheads="1" noChangeShapeType="1"/>
                </p14:cNvContentPartPr>
                <p14:nvPr/>
              </p14:nvContentPartPr>
              <p14:xfrm>
                <a:off x="3632200" y="3467100"/>
                <a:ext cx="38100" cy="38100"/>
              </p14:xfrm>
            </p:contentPart>
          </mc:Choice>
          <mc:Fallback xmlns="">
            <p:pic>
              <p:nvPicPr>
                <p:cNvPr id="292" name="Ink 116"/>
                <p:cNvPicPr>
                  <a:picLocks noRot="1" noChangeAspect="1" noEditPoints="1" noChangeArrowheads="1" noChangeShapeType="1"/>
                </p:cNvPicPr>
                <p:nvPr/>
              </p:nvPicPr>
              <p:blipFill>
                <a:blip r:embed="rId44"/>
                <a:stretch>
                  <a:fillRect/>
                </a:stretch>
              </p:blipFill>
              <p:spPr>
                <a:xfrm>
                  <a:off x="3627197" y="3459538"/>
                  <a:ext cx="48106" cy="53224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293" name="Group 292"/>
          <p:cNvGrpSpPr>
            <a:grpSpLocks/>
          </p:cNvGrpSpPr>
          <p:nvPr/>
        </p:nvGrpSpPr>
        <p:grpSpPr bwMode="auto">
          <a:xfrm>
            <a:off x="4664075" y="3028950"/>
            <a:ext cx="788355" cy="530598"/>
            <a:chOff x="4724400" y="2984500"/>
            <a:chExt cx="711200" cy="54610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45">
              <p14:nvContentPartPr>
                <p14:cNvPr id="294" name="Ink 118"/>
                <p14:cNvContentPartPr>
                  <a14:cpLocks xmlns:a14="http://schemas.microsoft.com/office/drawing/2010/main" noRot="1" noChangeAspect="1" noEditPoints="1" noChangeArrowheads="1" noChangeShapeType="1"/>
                </p14:cNvContentPartPr>
                <p14:nvPr/>
              </p14:nvContentPartPr>
              <p14:xfrm>
                <a:off x="4724400" y="2984500"/>
                <a:ext cx="25400" cy="12700"/>
              </p14:xfrm>
            </p:contentPart>
          </mc:Choice>
          <mc:Fallback xmlns="">
            <p:pic>
              <p:nvPicPr>
                <p:cNvPr id="294" name="Ink 118"/>
                <p:cNvPicPr>
                  <a:picLocks noRot="1" noChangeAspect="1" noEditPoints="1" noChangeArrowheads="1" noChangeShapeType="1"/>
                </p:cNvPicPr>
                <p:nvPr/>
              </p:nvPicPr>
              <p:blipFill>
                <a:blip r:embed="rId46"/>
                <a:stretch>
                  <a:fillRect/>
                </a:stretch>
              </p:blipFill>
              <p:spPr>
                <a:xfrm>
                  <a:off x="4715933" y="2974494"/>
                  <a:ext cx="42333" cy="32712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7">
              <p14:nvContentPartPr>
                <p14:cNvPr id="295" name="Ink 119"/>
                <p14:cNvContentPartPr>
                  <a14:cpLocks xmlns:a14="http://schemas.microsoft.com/office/drawing/2010/main" noRot="1" noChangeAspect="1" noEditPoints="1" noChangeArrowheads="1" noChangeShapeType="1"/>
                </p14:cNvContentPartPr>
                <p14:nvPr/>
              </p14:nvContentPartPr>
              <p14:xfrm>
                <a:off x="4876800" y="3098800"/>
                <a:ext cx="38100" cy="25400"/>
              </p14:xfrm>
            </p:contentPart>
          </mc:Choice>
          <mc:Fallback xmlns="">
            <p:pic>
              <p:nvPicPr>
                <p:cNvPr id="295" name="Ink 119"/>
                <p:cNvPicPr>
                  <a:picLocks noRot="1" noChangeAspect="1" noEditPoints="1" noChangeArrowheads="1" noChangeShapeType="1"/>
                </p:cNvPicPr>
                <p:nvPr/>
              </p:nvPicPr>
              <p:blipFill>
                <a:blip r:embed="rId48"/>
                <a:stretch>
                  <a:fillRect/>
                </a:stretch>
              </p:blipFill>
              <p:spPr>
                <a:xfrm>
                  <a:off x="4868333" y="3089229"/>
                  <a:ext cx="55033" cy="44542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9">
              <p14:nvContentPartPr>
                <p14:cNvPr id="296" name="Ink 120"/>
                <p14:cNvContentPartPr>
                  <a14:cpLocks xmlns:a14="http://schemas.microsoft.com/office/drawing/2010/main" noRot="1" noChangeAspect="1" noEditPoints="1" noChangeArrowheads="1" noChangeShapeType="1"/>
                </p14:cNvContentPartPr>
                <p14:nvPr/>
              </p14:nvContentPartPr>
              <p14:xfrm>
                <a:off x="4978400" y="3187700"/>
                <a:ext cx="63500" cy="25400"/>
              </p14:xfrm>
            </p:contentPart>
          </mc:Choice>
          <mc:Fallback xmlns="">
            <p:pic>
              <p:nvPicPr>
                <p:cNvPr id="296" name="Ink 120"/>
                <p:cNvPicPr>
                  <a:picLocks noRot="1" noChangeAspect="1" noEditPoints="1" noChangeArrowheads="1" noChangeShapeType="1"/>
                </p:cNvPicPr>
                <p:nvPr/>
              </p:nvPicPr>
              <p:blipFill>
                <a:blip r:embed="rId50"/>
                <a:stretch>
                  <a:fillRect/>
                </a:stretch>
              </p:blipFill>
              <p:spPr>
                <a:xfrm>
                  <a:off x="4969977" y="3178129"/>
                  <a:ext cx="80347" cy="44542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1">
              <p14:nvContentPartPr>
                <p14:cNvPr id="297" name="Ink 121"/>
                <p14:cNvContentPartPr>
                  <a14:cpLocks xmlns:a14="http://schemas.microsoft.com/office/drawing/2010/main" noRot="1" noChangeAspect="1" noEditPoints="1" noChangeArrowheads="1" noChangeShapeType="1"/>
                </p14:cNvContentPartPr>
                <p14:nvPr/>
              </p14:nvContentPartPr>
              <p14:xfrm>
                <a:off x="5118100" y="3276600"/>
                <a:ext cx="317500" cy="254000"/>
              </p14:xfrm>
            </p:contentPart>
          </mc:Choice>
          <mc:Fallback xmlns="">
            <p:pic>
              <p:nvPicPr>
                <p:cNvPr id="297" name="Ink 121"/>
                <p:cNvPicPr>
                  <a:picLocks noRot="1" noChangeAspect="1" noEditPoints="1" noChangeArrowheads="1" noChangeShapeType="1"/>
                </p:cNvPicPr>
                <p:nvPr/>
              </p:nvPicPr>
              <p:blipFill>
                <a:blip r:embed="rId52"/>
                <a:stretch>
                  <a:fillRect/>
                </a:stretch>
              </p:blipFill>
              <p:spPr>
                <a:xfrm>
                  <a:off x="5109659" y="3266973"/>
                  <a:ext cx="334381" cy="273254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298" name="Group 297"/>
          <p:cNvGrpSpPr>
            <a:grpSpLocks/>
          </p:cNvGrpSpPr>
          <p:nvPr/>
        </p:nvGrpSpPr>
        <p:grpSpPr bwMode="auto">
          <a:xfrm>
            <a:off x="4745380" y="4003675"/>
            <a:ext cx="874273" cy="892295"/>
            <a:chOff x="4787900" y="4114800"/>
            <a:chExt cx="850900" cy="69850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53">
              <p14:nvContentPartPr>
                <p14:cNvPr id="299" name="Ink 122"/>
                <p14:cNvContentPartPr>
                  <a14:cpLocks xmlns:a14="http://schemas.microsoft.com/office/drawing/2010/main" noRot="1" noChangeAspect="1" noEditPoints="1" noChangeArrowheads="1" noChangeShapeType="1"/>
                </p14:cNvContentPartPr>
                <p14:nvPr/>
              </p14:nvContentPartPr>
              <p14:xfrm>
                <a:off x="5384800" y="4114800"/>
                <a:ext cx="254000" cy="190500"/>
              </p14:xfrm>
            </p:contentPart>
          </mc:Choice>
          <mc:Fallback xmlns="">
            <p:pic>
              <p:nvPicPr>
                <p:cNvPr id="299" name="Ink 122"/>
                <p:cNvPicPr>
                  <a:picLocks noRot="1" noChangeAspect="1" noEditPoints="1" noChangeArrowheads="1" noChangeShapeType="1"/>
                </p:cNvPicPr>
                <p:nvPr/>
              </p:nvPicPr>
              <p:blipFill>
                <a:blip r:embed="rId54"/>
                <a:stretch>
                  <a:fillRect/>
                </a:stretch>
              </p:blipFill>
              <p:spPr>
                <a:xfrm>
                  <a:off x="5375691" y="4107484"/>
                  <a:ext cx="272218" cy="205132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5">
              <p14:nvContentPartPr>
                <p14:cNvPr id="300" name="Ink 123"/>
                <p14:cNvContentPartPr>
                  <a14:cpLocks xmlns:a14="http://schemas.microsoft.com/office/drawing/2010/main" noRot="1" noChangeAspect="1" noEditPoints="1" noChangeArrowheads="1" noChangeShapeType="1"/>
                </p14:cNvContentPartPr>
                <p14:nvPr/>
              </p14:nvContentPartPr>
              <p14:xfrm>
                <a:off x="5080000" y="4406900"/>
                <a:ext cx="228600" cy="190500"/>
              </p14:xfrm>
            </p:contentPart>
          </mc:Choice>
          <mc:Fallback xmlns="">
            <p:pic>
              <p:nvPicPr>
                <p:cNvPr id="300" name="Ink 123"/>
                <p:cNvPicPr>
                  <a:picLocks noRot="1" noChangeAspect="1" noEditPoints="1" noChangeArrowheads="1" noChangeShapeType="1"/>
                </p:cNvPicPr>
                <p:nvPr/>
              </p:nvPicPr>
              <p:blipFill>
                <a:blip r:embed="rId56"/>
                <a:stretch>
                  <a:fillRect/>
                </a:stretch>
              </p:blipFill>
              <p:spPr>
                <a:xfrm>
                  <a:off x="5070884" y="4399573"/>
                  <a:ext cx="246832" cy="205154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7">
              <p14:nvContentPartPr>
                <p14:cNvPr id="301" name="Ink 124"/>
                <p14:cNvContentPartPr>
                  <a14:cpLocks xmlns:a14="http://schemas.microsoft.com/office/drawing/2010/main" noRot="1" noChangeAspect="1" noEditPoints="1" noChangeArrowheads="1" noChangeShapeType="1"/>
                </p14:cNvContentPartPr>
                <p14:nvPr/>
              </p14:nvContentPartPr>
              <p14:xfrm>
                <a:off x="4787900" y="4635500"/>
                <a:ext cx="215900" cy="177800"/>
              </p14:xfrm>
            </p:contentPart>
          </mc:Choice>
          <mc:Fallback xmlns="">
            <p:pic>
              <p:nvPicPr>
                <p:cNvPr id="301" name="Ink 124"/>
                <p:cNvPicPr>
                  <a:picLocks noRot="1" noChangeAspect="1" noEditPoints="1" noChangeArrowheads="1" noChangeShapeType="1"/>
                </p:cNvPicPr>
                <p:nvPr/>
              </p:nvPicPr>
              <p:blipFill>
                <a:blip r:embed="rId58"/>
                <a:stretch>
                  <a:fillRect/>
                </a:stretch>
              </p:blipFill>
              <p:spPr>
                <a:xfrm>
                  <a:off x="4778787" y="4628185"/>
                  <a:ext cx="234125" cy="192429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302" name="Group 301"/>
          <p:cNvGrpSpPr>
            <a:grpSpLocks/>
          </p:cNvGrpSpPr>
          <p:nvPr/>
        </p:nvGrpSpPr>
        <p:grpSpPr bwMode="auto">
          <a:xfrm>
            <a:off x="3464030" y="4226772"/>
            <a:ext cx="812349" cy="669198"/>
            <a:chOff x="3530600" y="4229100"/>
            <a:chExt cx="685800" cy="58420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59">
              <p14:nvContentPartPr>
                <p14:cNvPr id="303" name="Ink 125"/>
                <p14:cNvContentPartPr>
                  <a14:cpLocks xmlns:a14="http://schemas.microsoft.com/office/drawing/2010/main" noRot="1" noChangeAspect="1" noEditPoints="1" noChangeArrowheads="1" noChangeShapeType="1"/>
                </p14:cNvContentPartPr>
                <p14:nvPr/>
              </p14:nvContentPartPr>
              <p14:xfrm>
                <a:off x="3530600" y="4229100"/>
                <a:ext cx="114300" cy="127000"/>
              </p14:xfrm>
            </p:contentPart>
          </mc:Choice>
          <mc:Fallback xmlns="">
            <p:pic>
              <p:nvPicPr>
                <p:cNvPr id="303" name="Ink 125"/>
                <p:cNvPicPr>
                  <a:picLocks noRot="1" noChangeAspect="1" noEditPoints="1" noChangeArrowheads="1" noChangeShapeType="1"/>
                </p:cNvPicPr>
                <p:nvPr/>
              </p:nvPicPr>
              <p:blipFill>
                <a:blip r:embed="rId60"/>
                <a:stretch>
                  <a:fillRect/>
                </a:stretch>
              </p:blipFill>
              <p:spPr>
                <a:xfrm>
                  <a:off x="3522696" y="4220947"/>
                  <a:ext cx="130107" cy="143306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1">
              <p14:nvContentPartPr>
                <p14:cNvPr id="304" name="Ink 126"/>
                <p14:cNvContentPartPr>
                  <a14:cpLocks xmlns:a14="http://schemas.microsoft.com/office/drawing/2010/main" noRot="1" noChangeAspect="1" noEditPoints="1" noChangeArrowheads="1" noChangeShapeType="1"/>
                </p14:cNvContentPartPr>
                <p14:nvPr/>
              </p14:nvContentPartPr>
              <p14:xfrm>
                <a:off x="3708400" y="4432300"/>
                <a:ext cx="165100" cy="139700"/>
              </p14:xfrm>
            </p:contentPart>
          </mc:Choice>
          <mc:Fallback xmlns="">
            <p:pic>
              <p:nvPicPr>
                <p:cNvPr id="304" name="Ink 126"/>
                <p:cNvPicPr>
                  <a:picLocks noRot="1" noChangeAspect="1" noEditPoints="1" noChangeArrowheads="1" noChangeShapeType="1"/>
                </p:cNvPicPr>
                <p:nvPr/>
              </p:nvPicPr>
              <p:blipFill>
                <a:blip r:embed="rId62"/>
                <a:stretch>
                  <a:fillRect/>
                </a:stretch>
              </p:blipFill>
              <p:spPr>
                <a:xfrm>
                  <a:off x="3700495" y="4424119"/>
                  <a:ext cx="180911" cy="156061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3">
              <p14:nvContentPartPr>
                <p14:cNvPr id="305" name="Ink 127"/>
                <p14:cNvContentPartPr>
                  <a14:cpLocks xmlns:a14="http://schemas.microsoft.com/office/drawing/2010/main" noRot="1" noChangeAspect="1" noEditPoints="1" noChangeArrowheads="1" noChangeShapeType="1"/>
                </p14:cNvContentPartPr>
                <p14:nvPr/>
              </p14:nvContentPartPr>
              <p14:xfrm>
                <a:off x="3937000" y="4635500"/>
                <a:ext cx="38100" cy="25400"/>
              </p14:xfrm>
            </p:contentPart>
          </mc:Choice>
          <mc:Fallback xmlns="">
            <p:pic>
              <p:nvPicPr>
                <p:cNvPr id="305" name="Ink 127"/>
                <p:cNvPicPr>
                  <a:picLocks noRot="1" noChangeAspect="1" noEditPoints="1" noChangeArrowheads="1" noChangeShapeType="1"/>
                </p:cNvPicPr>
                <p:nvPr/>
              </p:nvPicPr>
              <p:blipFill>
                <a:blip r:embed="rId64"/>
                <a:stretch>
                  <a:fillRect/>
                </a:stretch>
              </p:blipFill>
              <p:spPr>
                <a:xfrm>
                  <a:off x="3929075" y="4627347"/>
                  <a:ext cx="53950" cy="41706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5">
              <p14:nvContentPartPr>
                <p14:cNvPr id="306" name="Ink 128"/>
                <p14:cNvContentPartPr>
                  <a14:cpLocks xmlns:a14="http://schemas.microsoft.com/office/drawing/2010/main" noRot="1" noChangeAspect="1" noEditPoints="1" noChangeArrowheads="1" noChangeShapeType="1"/>
                </p14:cNvContentPartPr>
                <p14:nvPr/>
              </p14:nvContentPartPr>
              <p14:xfrm>
                <a:off x="4038600" y="4711700"/>
                <a:ext cx="50800" cy="25400"/>
              </p14:xfrm>
            </p:contentPart>
          </mc:Choice>
          <mc:Fallback xmlns="">
            <p:pic>
              <p:nvPicPr>
                <p:cNvPr id="306" name="Ink 128"/>
                <p:cNvPicPr>
                  <a:picLocks noRot="1" noChangeAspect="1" noEditPoints="1" noChangeArrowheads="1" noChangeShapeType="1"/>
                </p:cNvPicPr>
                <p:nvPr/>
              </p:nvPicPr>
              <p:blipFill>
                <a:blip r:embed="rId66"/>
                <a:stretch>
                  <a:fillRect/>
                </a:stretch>
              </p:blipFill>
              <p:spPr>
                <a:xfrm>
                  <a:off x="4030691" y="4703547"/>
                  <a:ext cx="66618" cy="41706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7">
              <p14:nvContentPartPr>
                <p14:cNvPr id="307" name="Ink 129"/>
                <p14:cNvContentPartPr>
                  <a14:cpLocks xmlns:a14="http://schemas.microsoft.com/office/drawing/2010/main" noRot="1" noChangeAspect="1" noEditPoints="1" noChangeArrowheads="1" noChangeShapeType="1"/>
                </p14:cNvContentPartPr>
                <p14:nvPr/>
              </p14:nvContentPartPr>
              <p14:xfrm>
                <a:off x="4165600" y="4787900"/>
                <a:ext cx="50800" cy="25400"/>
              </p14:xfrm>
            </p:contentPart>
          </mc:Choice>
          <mc:Fallback xmlns="">
            <p:pic>
              <p:nvPicPr>
                <p:cNvPr id="307" name="Ink 129"/>
                <p:cNvPicPr>
                  <a:picLocks noRot="1" noChangeAspect="1" noEditPoints="1" noChangeArrowheads="1" noChangeShapeType="1"/>
                </p:cNvPicPr>
                <p:nvPr/>
              </p:nvPicPr>
              <p:blipFill>
                <a:blip r:embed="rId68"/>
                <a:stretch>
                  <a:fillRect/>
                </a:stretch>
              </p:blipFill>
              <p:spPr>
                <a:xfrm>
                  <a:off x="4157691" y="4779747"/>
                  <a:ext cx="66618" cy="41706"/>
                </a:xfrm>
                <a:prstGeom prst="rect">
                  <a:avLst/>
                </a:prstGeom>
              </p:spPr>
            </p:pic>
          </mc:Fallback>
        </mc:AlternateContent>
      </p:grpSp>
      <p:sp>
        <p:nvSpPr>
          <p:cNvPr id="2" name="Rectangle 1"/>
          <p:cNvSpPr/>
          <p:nvPr/>
        </p:nvSpPr>
        <p:spPr>
          <a:xfrm>
            <a:off x="5685773" y="5181600"/>
            <a:ext cx="150714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sz="1600" dirty="0">
                <a:solidFill>
                  <a:srgbClr val="008000"/>
                </a:solidFill>
                <a:latin typeface="Felt Tip Roman" panose="02000400000000000000" pitchFamily="2" charset="0"/>
              </a:rPr>
              <a:t>-1 to </a:t>
            </a:r>
            <a:r>
              <a:rPr lang="en-US" altLang="en-US" sz="1600" dirty="0" smtClean="0">
                <a:solidFill>
                  <a:srgbClr val="008000"/>
                </a:solidFill>
                <a:latin typeface="Felt Tip Roman" panose="02000400000000000000" pitchFamily="2" charset="0"/>
              </a:rPr>
              <a:t>32 </a:t>
            </a:r>
            <a:r>
              <a:rPr lang="en-US" altLang="en-US" sz="1600" dirty="0">
                <a:solidFill>
                  <a:srgbClr val="008000"/>
                </a:solidFill>
                <a:latin typeface="Felt Tip Roman" panose="02000400000000000000" pitchFamily="2" charset="0"/>
              </a:rPr>
              <a:t>TB </a:t>
            </a:r>
            <a:r>
              <a:rPr lang="en-US" altLang="en-US" sz="1600" dirty="0" smtClean="0">
                <a:solidFill>
                  <a:srgbClr val="008000"/>
                </a:solidFill>
                <a:latin typeface="Felt Tip Roman" panose="02000400000000000000" pitchFamily="2" charset="0"/>
              </a:rPr>
              <a:t>Mem</a:t>
            </a:r>
            <a:endParaRPr lang="en-US" sz="1600" dirty="0"/>
          </a:p>
        </p:txBody>
      </p:sp>
      <p:sp>
        <p:nvSpPr>
          <p:cNvPr id="228" name="Ink 7"/>
          <p:cNvSpPr>
            <a:spLocks noRot="1" noChangeAspect="1" noEditPoints="1" noChangeArrowheads="1" noChangeShapeType="1" noTextEdit="1"/>
          </p:cNvSpPr>
          <p:nvPr/>
        </p:nvSpPr>
        <p:spPr bwMode="auto">
          <a:xfrm>
            <a:off x="3656012" y="3036887"/>
            <a:ext cx="77788" cy="239713"/>
          </a:xfrm>
          <a:custGeom>
            <a:avLst/>
            <a:gdLst>
              <a:gd name="T0" fmla="*/ 2147483646 w 290"/>
              <a:gd name="T1" fmla="*/ 2147483646 h 878"/>
              <a:gd name="T2" fmla="*/ 2147483646 w 290"/>
              <a:gd name="T3" fmla="*/ 2147483646 h 878"/>
              <a:gd name="T4" fmla="*/ 2147483646 w 290"/>
              <a:gd name="T5" fmla="*/ 2147483646 h 878"/>
              <a:gd name="T6" fmla="*/ 2147483646 w 290"/>
              <a:gd name="T7" fmla="*/ 2147483646 h 878"/>
              <a:gd name="T8" fmla="*/ 2147483646 w 290"/>
              <a:gd name="T9" fmla="*/ 2147483646 h 878"/>
              <a:gd name="T10" fmla="*/ 2147483646 w 290"/>
              <a:gd name="T11" fmla="*/ 2147483646 h 878"/>
              <a:gd name="T12" fmla="*/ 2147483646 w 290"/>
              <a:gd name="T13" fmla="*/ 2147483646 h 878"/>
              <a:gd name="T14" fmla="*/ 2147483646 w 290"/>
              <a:gd name="T15" fmla="*/ 2147483646 h 878"/>
              <a:gd name="T16" fmla="*/ 2147483646 w 290"/>
              <a:gd name="T17" fmla="*/ 2147483646 h 878"/>
              <a:gd name="T18" fmla="*/ 2147483646 w 290"/>
              <a:gd name="T19" fmla="*/ 2147483646 h 878"/>
              <a:gd name="T20" fmla="*/ 0 w 290"/>
              <a:gd name="T21" fmla="*/ 2147483646 h 878"/>
              <a:gd name="T22" fmla="*/ 2147483646 w 290"/>
              <a:gd name="T23" fmla="*/ 2147483646 h 878"/>
              <a:gd name="T24" fmla="*/ 2147483646 w 290"/>
              <a:gd name="T25" fmla="*/ 0 h 878"/>
              <a:gd name="T26" fmla="*/ 2147483646 w 290"/>
              <a:gd name="T27" fmla="*/ 2147483646 h 878"/>
              <a:gd name="T28" fmla="*/ 2147483646 w 290"/>
              <a:gd name="T29" fmla="*/ 2147483646 h 878"/>
              <a:gd name="T30" fmla="*/ 2147483646 w 290"/>
              <a:gd name="T31" fmla="*/ 2147483646 h 878"/>
              <a:gd name="T32" fmla="*/ 2147483646 w 290"/>
              <a:gd name="T33" fmla="*/ 2147483646 h 878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w 290"/>
              <a:gd name="T52" fmla="*/ 0 h 878"/>
              <a:gd name="T53" fmla="*/ 290 w 290"/>
              <a:gd name="T54" fmla="*/ 878 h 878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T51" t="T52" r="T53" b="T54"/>
            <a:pathLst>
              <a:path w="290" h="878" extrusionOk="0">
                <a:moveTo>
                  <a:pt x="155" y="119"/>
                </a:moveTo>
                <a:cubicBezTo>
                  <a:pt x="148" y="96"/>
                  <a:pt x="148" y="91"/>
                  <a:pt x="135" y="72"/>
                </a:cubicBezTo>
                <a:cubicBezTo>
                  <a:pt x="131" y="107"/>
                  <a:pt x="134" y="142"/>
                  <a:pt x="135" y="178"/>
                </a:cubicBezTo>
                <a:cubicBezTo>
                  <a:pt x="138" y="266"/>
                  <a:pt x="137" y="353"/>
                  <a:pt x="137" y="441"/>
                </a:cubicBezTo>
                <a:cubicBezTo>
                  <a:pt x="137" y="538"/>
                  <a:pt x="138" y="636"/>
                  <a:pt x="138" y="733"/>
                </a:cubicBezTo>
                <a:cubicBezTo>
                  <a:pt x="138" y="781"/>
                  <a:pt x="111" y="919"/>
                  <a:pt x="135" y="877"/>
                </a:cubicBezTo>
                <a:cubicBezTo>
                  <a:pt x="139" y="867"/>
                  <a:pt x="142" y="857"/>
                  <a:pt x="146" y="847"/>
                </a:cubicBezTo>
              </a:path>
              <a:path w="290" h="878" extrusionOk="0">
                <a:moveTo>
                  <a:pt x="123" y="52"/>
                </a:moveTo>
                <a:cubicBezTo>
                  <a:pt x="108" y="75"/>
                  <a:pt x="95" y="100"/>
                  <a:pt x="79" y="122"/>
                </a:cubicBezTo>
                <a:cubicBezTo>
                  <a:pt x="56" y="155"/>
                  <a:pt x="33" y="188"/>
                  <a:pt x="15" y="224"/>
                </a:cubicBezTo>
                <a:cubicBezTo>
                  <a:pt x="7" y="239"/>
                  <a:pt x="5" y="244"/>
                  <a:pt x="0" y="254"/>
                </a:cubicBezTo>
                <a:cubicBezTo>
                  <a:pt x="34" y="229"/>
                  <a:pt x="57" y="197"/>
                  <a:pt x="81" y="161"/>
                </a:cubicBezTo>
                <a:cubicBezTo>
                  <a:pt x="115" y="110"/>
                  <a:pt x="145" y="57"/>
                  <a:pt x="168" y="0"/>
                </a:cubicBezTo>
                <a:cubicBezTo>
                  <a:pt x="155" y="37"/>
                  <a:pt x="149" y="69"/>
                  <a:pt x="157" y="109"/>
                </a:cubicBezTo>
                <a:cubicBezTo>
                  <a:pt x="165" y="152"/>
                  <a:pt x="186" y="190"/>
                  <a:pt x="210" y="226"/>
                </a:cubicBezTo>
                <a:cubicBezTo>
                  <a:pt x="224" y="247"/>
                  <a:pt x="255" y="283"/>
                  <a:pt x="272" y="296"/>
                </a:cubicBezTo>
                <a:cubicBezTo>
                  <a:pt x="288" y="301"/>
                  <a:pt x="294" y="301"/>
                  <a:pt x="288" y="315"/>
                </a:cubicBezTo>
              </a:path>
            </a:pathLst>
          </a:custGeom>
          <a:noFill/>
          <a:ln w="19050" cap="rnd">
            <a:solidFill>
              <a:srgbClr val="008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32" name="Ink 7"/>
          <p:cNvSpPr>
            <a:spLocks noRot="1" noChangeAspect="1" noEditPoints="1" noChangeArrowheads="1" noChangeShapeType="1" noTextEdit="1"/>
          </p:cNvSpPr>
          <p:nvPr/>
        </p:nvSpPr>
        <p:spPr bwMode="auto">
          <a:xfrm>
            <a:off x="3276600" y="4419600"/>
            <a:ext cx="77788" cy="239713"/>
          </a:xfrm>
          <a:custGeom>
            <a:avLst/>
            <a:gdLst>
              <a:gd name="T0" fmla="*/ 2147483646 w 290"/>
              <a:gd name="T1" fmla="*/ 2147483646 h 878"/>
              <a:gd name="T2" fmla="*/ 2147483646 w 290"/>
              <a:gd name="T3" fmla="*/ 2147483646 h 878"/>
              <a:gd name="T4" fmla="*/ 2147483646 w 290"/>
              <a:gd name="T5" fmla="*/ 2147483646 h 878"/>
              <a:gd name="T6" fmla="*/ 2147483646 w 290"/>
              <a:gd name="T7" fmla="*/ 2147483646 h 878"/>
              <a:gd name="T8" fmla="*/ 2147483646 w 290"/>
              <a:gd name="T9" fmla="*/ 2147483646 h 878"/>
              <a:gd name="T10" fmla="*/ 2147483646 w 290"/>
              <a:gd name="T11" fmla="*/ 2147483646 h 878"/>
              <a:gd name="T12" fmla="*/ 2147483646 w 290"/>
              <a:gd name="T13" fmla="*/ 2147483646 h 878"/>
              <a:gd name="T14" fmla="*/ 2147483646 w 290"/>
              <a:gd name="T15" fmla="*/ 2147483646 h 878"/>
              <a:gd name="T16" fmla="*/ 2147483646 w 290"/>
              <a:gd name="T17" fmla="*/ 2147483646 h 878"/>
              <a:gd name="T18" fmla="*/ 2147483646 w 290"/>
              <a:gd name="T19" fmla="*/ 2147483646 h 878"/>
              <a:gd name="T20" fmla="*/ 0 w 290"/>
              <a:gd name="T21" fmla="*/ 2147483646 h 878"/>
              <a:gd name="T22" fmla="*/ 2147483646 w 290"/>
              <a:gd name="T23" fmla="*/ 2147483646 h 878"/>
              <a:gd name="T24" fmla="*/ 2147483646 w 290"/>
              <a:gd name="T25" fmla="*/ 0 h 878"/>
              <a:gd name="T26" fmla="*/ 2147483646 w 290"/>
              <a:gd name="T27" fmla="*/ 2147483646 h 878"/>
              <a:gd name="T28" fmla="*/ 2147483646 w 290"/>
              <a:gd name="T29" fmla="*/ 2147483646 h 878"/>
              <a:gd name="T30" fmla="*/ 2147483646 w 290"/>
              <a:gd name="T31" fmla="*/ 2147483646 h 878"/>
              <a:gd name="T32" fmla="*/ 2147483646 w 290"/>
              <a:gd name="T33" fmla="*/ 2147483646 h 878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w 290"/>
              <a:gd name="T52" fmla="*/ 0 h 878"/>
              <a:gd name="T53" fmla="*/ 290 w 290"/>
              <a:gd name="T54" fmla="*/ 878 h 878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T51" t="T52" r="T53" b="T54"/>
            <a:pathLst>
              <a:path w="290" h="878" extrusionOk="0">
                <a:moveTo>
                  <a:pt x="155" y="119"/>
                </a:moveTo>
                <a:cubicBezTo>
                  <a:pt x="148" y="96"/>
                  <a:pt x="148" y="91"/>
                  <a:pt x="135" y="72"/>
                </a:cubicBezTo>
                <a:cubicBezTo>
                  <a:pt x="131" y="107"/>
                  <a:pt x="134" y="142"/>
                  <a:pt x="135" y="178"/>
                </a:cubicBezTo>
                <a:cubicBezTo>
                  <a:pt x="138" y="266"/>
                  <a:pt x="137" y="353"/>
                  <a:pt x="137" y="441"/>
                </a:cubicBezTo>
                <a:cubicBezTo>
                  <a:pt x="137" y="538"/>
                  <a:pt x="138" y="636"/>
                  <a:pt x="138" y="733"/>
                </a:cubicBezTo>
                <a:cubicBezTo>
                  <a:pt x="138" y="781"/>
                  <a:pt x="111" y="919"/>
                  <a:pt x="135" y="877"/>
                </a:cubicBezTo>
                <a:cubicBezTo>
                  <a:pt x="139" y="867"/>
                  <a:pt x="142" y="857"/>
                  <a:pt x="146" y="847"/>
                </a:cubicBezTo>
              </a:path>
              <a:path w="290" h="878" extrusionOk="0">
                <a:moveTo>
                  <a:pt x="123" y="52"/>
                </a:moveTo>
                <a:cubicBezTo>
                  <a:pt x="108" y="75"/>
                  <a:pt x="95" y="100"/>
                  <a:pt x="79" y="122"/>
                </a:cubicBezTo>
                <a:cubicBezTo>
                  <a:pt x="56" y="155"/>
                  <a:pt x="33" y="188"/>
                  <a:pt x="15" y="224"/>
                </a:cubicBezTo>
                <a:cubicBezTo>
                  <a:pt x="7" y="239"/>
                  <a:pt x="5" y="244"/>
                  <a:pt x="0" y="254"/>
                </a:cubicBezTo>
                <a:cubicBezTo>
                  <a:pt x="34" y="229"/>
                  <a:pt x="57" y="197"/>
                  <a:pt x="81" y="161"/>
                </a:cubicBezTo>
                <a:cubicBezTo>
                  <a:pt x="115" y="110"/>
                  <a:pt x="145" y="57"/>
                  <a:pt x="168" y="0"/>
                </a:cubicBezTo>
                <a:cubicBezTo>
                  <a:pt x="155" y="37"/>
                  <a:pt x="149" y="69"/>
                  <a:pt x="157" y="109"/>
                </a:cubicBezTo>
                <a:cubicBezTo>
                  <a:pt x="165" y="152"/>
                  <a:pt x="186" y="190"/>
                  <a:pt x="210" y="226"/>
                </a:cubicBezTo>
                <a:cubicBezTo>
                  <a:pt x="224" y="247"/>
                  <a:pt x="255" y="283"/>
                  <a:pt x="272" y="296"/>
                </a:cubicBezTo>
                <a:cubicBezTo>
                  <a:pt x="288" y="301"/>
                  <a:pt x="294" y="301"/>
                  <a:pt x="288" y="315"/>
                </a:cubicBezTo>
              </a:path>
            </a:pathLst>
          </a:custGeom>
          <a:noFill/>
          <a:ln w="19050" cap="rnd">
            <a:solidFill>
              <a:srgbClr val="008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26" name="Ink 7"/>
          <p:cNvSpPr>
            <a:spLocks noRot="1" noChangeAspect="1" noEditPoints="1" noChangeArrowheads="1" noChangeShapeType="1" noTextEdit="1"/>
          </p:cNvSpPr>
          <p:nvPr/>
        </p:nvSpPr>
        <p:spPr bwMode="auto">
          <a:xfrm>
            <a:off x="4764531" y="6313782"/>
            <a:ext cx="36069" cy="239418"/>
          </a:xfrm>
          <a:custGeom>
            <a:avLst/>
            <a:gdLst>
              <a:gd name="T0" fmla="*/ 2147483646 w 290"/>
              <a:gd name="T1" fmla="*/ 2147483646 h 878"/>
              <a:gd name="T2" fmla="*/ 2147483646 w 290"/>
              <a:gd name="T3" fmla="*/ 2147483646 h 878"/>
              <a:gd name="T4" fmla="*/ 2147483646 w 290"/>
              <a:gd name="T5" fmla="*/ 2147483646 h 878"/>
              <a:gd name="T6" fmla="*/ 2147483646 w 290"/>
              <a:gd name="T7" fmla="*/ 2147483646 h 878"/>
              <a:gd name="T8" fmla="*/ 2147483646 w 290"/>
              <a:gd name="T9" fmla="*/ 2147483646 h 878"/>
              <a:gd name="T10" fmla="*/ 2147483646 w 290"/>
              <a:gd name="T11" fmla="*/ 2147483646 h 878"/>
              <a:gd name="T12" fmla="*/ 2147483646 w 290"/>
              <a:gd name="T13" fmla="*/ 2147483646 h 878"/>
              <a:gd name="T14" fmla="*/ 2147483646 w 290"/>
              <a:gd name="T15" fmla="*/ 2147483646 h 878"/>
              <a:gd name="T16" fmla="*/ 2147483646 w 290"/>
              <a:gd name="T17" fmla="*/ 2147483646 h 878"/>
              <a:gd name="T18" fmla="*/ 2147483646 w 290"/>
              <a:gd name="T19" fmla="*/ 2147483646 h 878"/>
              <a:gd name="T20" fmla="*/ 0 w 290"/>
              <a:gd name="T21" fmla="*/ 2147483646 h 878"/>
              <a:gd name="T22" fmla="*/ 2147483646 w 290"/>
              <a:gd name="T23" fmla="*/ 2147483646 h 878"/>
              <a:gd name="T24" fmla="*/ 2147483646 w 290"/>
              <a:gd name="T25" fmla="*/ 0 h 878"/>
              <a:gd name="T26" fmla="*/ 2147483646 w 290"/>
              <a:gd name="T27" fmla="*/ 2147483646 h 878"/>
              <a:gd name="T28" fmla="*/ 2147483646 w 290"/>
              <a:gd name="T29" fmla="*/ 2147483646 h 878"/>
              <a:gd name="T30" fmla="*/ 2147483646 w 290"/>
              <a:gd name="T31" fmla="*/ 2147483646 h 878"/>
              <a:gd name="T32" fmla="*/ 2147483646 w 290"/>
              <a:gd name="T33" fmla="*/ 2147483646 h 878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w 290"/>
              <a:gd name="T52" fmla="*/ 0 h 878"/>
              <a:gd name="T53" fmla="*/ 290 w 290"/>
              <a:gd name="T54" fmla="*/ 878 h 878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T51" t="T52" r="T53" b="T54"/>
            <a:pathLst>
              <a:path w="290" h="878" extrusionOk="0">
                <a:moveTo>
                  <a:pt x="155" y="119"/>
                </a:moveTo>
                <a:cubicBezTo>
                  <a:pt x="148" y="96"/>
                  <a:pt x="148" y="91"/>
                  <a:pt x="135" y="72"/>
                </a:cubicBezTo>
                <a:cubicBezTo>
                  <a:pt x="131" y="107"/>
                  <a:pt x="134" y="142"/>
                  <a:pt x="135" y="178"/>
                </a:cubicBezTo>
                <a:cubicBezTo>
                  <a:pt x="138" y="266"/>
                  <a:pt x="137" y="353"/>
                  <a:pt x="137" y="441"/>
                </a:cubicBezTo>
                <a:cubicBezTo>
                  <a:pt x="137" y="538"/>
                  <a:pt x="138" y="636"/>
                  <a:pt x="138" y="733"/>
                </a:cubicBezTo>
                <a:cubicBezTo>
                  <a:pt x="138" y="781"/>
                  <a:pt x="111" y="919"/>
                  <a:pt x="135" y="877"/>
                </a:cubicBezTo>
                <a:cubicBezTo>
                  <a:pt x="139" y="867"/>
                  <a:pt x="142" y="857"/>
                  <a:pt x="146" y="847"/>
                </a:cubicBezTo>
              </a:path>
              <a:path w="290" h="878" extrusionOk="0">
                <a:moveTo>
                  <a:pt x="123" y="52"/>
                </a:moveTo>
                <a:cubicBezTo>
                  <a:pt x="108" y="75"/>
                  <a:pt x="95" y="100"/>
                  <a:pt x="79" y="122"/>
                </a:cubicBezTo>
                <a:cubicBezTo>
                  <a:pt x="56" y="155"/>
                  <a:pt x="33" y="188"/>
                  <a:pt x="15" y="224"/>
                </a:cubicBezTo>
                <a:cubicBezTo>
                  <a:pt x="7" y="239"/>
                  <a:pt x="5" y="244"/>
                  <a:pt x="0" y="254"/>
                </a:cubicBezTo>
                <a:cubicBezTo>
                  <a:pt x="34" y="229"/>
                  <a:pt x="57" y="197"/>
                  <a:pt x="81" y="161"/>
                </a:cubicBezTo>
                <a:cubicBezTo>
                  <a:pt x="115" y="110"/>
                  <a:pt x="145" y="57"/>
                  <a:pt x="168" y="0"/>
                </a:cubicBezTo>
                <a:cubicBezTo>
                  <a:pt x="155" y="37"/>
                  <a:pt x="149" y="69"/>
                  <a:pt x="157" y="109"/>
                </a:cubicBezTo>
                <a:cubicBezTo>
                  <a:pt x="165" y="152"/>
                  <a:pt x="186" y="190"/>
                  <a:pt x="210" y="226"/>
                </a:cubicBezTo>
                <a:cubicBezTo>
                  <a:pt x="224" y="247"/>
                  <a:pt x="255" y="283"/>
                  <a:pt x="272" y="296"/>
                </a:cubicBezTo>
                <a:cubicBezTo>
                  <a:pt x="288" y="301"/>
                  <a:pt x="294" y="301"/>
                  <a:pt x="288" y="315"/>
                </a:cubicBezTo>
              </a:path>
            </a:pathLst>
          </a:custGeom>
          <a:noFill/>
          <a:ln w="19050" cap="rnd">
            <a:solidFill>
              <a:srgbClr val="008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29" name="Ink 16"/>
          <p:cNvSpPr>
            <a:spLocks noRot="1" noChangeAspect="1" noEditPoints="1" noChangeArrowheads="1" noChangeShapeType="1" noTextEdit="1"/>
          </p:cNvSpPr>
          <p:nvPr/>
        </p:nvSpPr>
        <p:spPr bwMode="auto">
          <a:xfrm>
            <a:off x="5748538" y="6096000"/>
            <a:ext cx="42662" cy="215900"/>
          </a:xfrm>
          <a:custGeom>
            <a:avLst/>
            <a:gdLst>
              <a:gd name="T0" fmla="*/ 2147483646 w 194"/>
              <a:gd name="T1" fmla="*/ 2147483646 h 555"/>
              <a:gd name="T2" fmla="*/ 2147483646 w 194"/>
              <a:gd name="T3" fmla="*/ 2147483646 h 555"/>
              <a:gd name="T4" fmla="*/ 2147483646 w 194"/>
              <a:gd name="T5" fmla="*/ 2147483646 h 555"/>
              <a:gd name="T6" fmla="*/ 2147483646 w 194"/>
              <a:gd name="T7" fmla="*/ 2147483646 h 555"/>
              <a:gd name="T8" fmla="*/ 2147483646 w 194"/>
              <a:gd name="T9" fmla="*/ 2147483646 h 555"/>
              <a:gd name="T10" fmla="*/ 2147483646 w 194"/>
              <a:gd name="T11" fmla="*/ 2147483646 h 555"/>
              <a:gd name="T12" fmla="*/ 2147483646 w 194"/>
              <a:gd name="T13" fmla="*/ 2147483646 h 555"/>
              <a:gd name="T14" fmla="*/ 2147483646 w 194"/>
              <a:gd name="T15" fmla="*/ 2147483646 h 555"/>
              <a:gd name="T16" fmla="*/ 2147483646 w 194"/>
              <a:gd name="T17" fmla="*/ 2147483646 h 555"/>
              <a:gd name="T18" fmla="*/ 2147483646 w 194"/>
              <a:gd name="T19" fmla="*/ 2147483646 h 555"/>
              <a:gd name="T20" fmla="*/ 2147483646 w 194"/>
              <a:gd name="T21" fmla="*/ 2147483646 h 555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194"/>
              <a:gd name="T34" fmla="*/ 0 h 555"/>
              <a:gd name="T35" fmla="*/ 194 w 194"/>
              <a:gd name="T36" fmla="*/ 555 h 555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194" h="555" extrusionOk="0">
                <a:moveTo>
                  <a:pt x="83" y="8"/>
                </a:moveTo>
                <a:cubicBezTo>
                  <a:pt x="55" y="4"/>
                  <a:pt x="72" y="34"/>
                  <a:pt x="76" y="67"/>
                </a:cubicBezTo>
                <a:cubicBezTo>
                  <a:pt x="83" y="127"/>
                  <a:pt x="84" y="186"/>
                  <a:pt x="83" y="246"/>
                </a:cubicBezTo>
                <a:cubicBezTo>
                  <a:pt x="82" y="304"/>
                  <a:pt x="76" y="361"/>
                  <a:pt x="75" y="418"/>
                </a:cubicBezTo>
                <a:cubicBezTo>
                  <a:pt x="74" y="455"/>
                  <a:pt x="78" y="489"/>
                  <a:pt x="81" y="524"/>
                </a:cubicBezTo>
                <a:cubicBezTo>
                  <a:pt x="81" y="543"/>
                  <a:pt x="81" y="549"/>
                  <a:pt x="95" y="554"/>
                </a:cubicBezTo>
              </a:path>
              <a:path w="194" h="555" extrusionOk="0">
                <a:moveTo>
                  <a:pt x="14" y="379"/>
                </a:moveTo>
                <a:cubicBezTo>
                  <a:pt x="0" y="398"/>
                  <a:pt x="33" y="411"/>
                  <a:pt x="53" y="440"/>
                </a:cubicBezTo>
                <a:cubicBezTo>
                  <a:pt x="70" y="465"/>
                  <a:pt x="81" y="492"/>
                  <a:pt x="92" y="521"/>
                </a:cubicBezTo>
                <a:cubicBezTo>
                  <a:pt x="123" y="515"/>
                  <a:pt x="130" y="498"/>
                  <a:pt x="148" y="470"/>
                </a:cubicBezTo>
                <a:cubicBezTo>
                  <a:pt x="166" y="441"/>
                  <a:pt x="177" y="413"/>
                  <a:pt x="193" y="383"/>
                </a:cubicBezTo>
              </a:path>
            </a:pathLst>
          </a:custGeom>
          <a:noFill/>
          <a:ln w="19050" cap="rnd" cmpd="sng">
            <a:solidFill>
              <a:srgbClr val="008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30" name="TextBox 229"/>
          <p:cNvSpPr txBox="1"/>
          <p:nvPr/>
        </p:nvSpPr>
        <p:spPr>
          <a:xfrm>
            <a:off x="5105400" y="5819001"/>
            <a:ext cx="16446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008000"/>
                </a:solidFill>
                <a:latin typeface="Felt Tip Roman" panose="02000400000000000000" pitchFamily="2" charset="0"/>
              </a:rPr>
              <a:t>+ Growth</a:t>
            </a:r>
            <a:endParaRPr lang="en-US" sz="1200" dirty="0">
              <a:solidFill>
                <a:srgbClr val="008000"/>
              </a:solidFill>
              <a:latin typeface="Felt Tip Roman" panose="020004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702429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2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23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23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6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23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2" grpId="0" animBg="1"/>
    </p:bld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13456</TotalTime>
  <Words>4035</Words>
  <Application>Microsoft Office PowerPoint</Application>
  <PresentationFormat>On-screen Show (4:3)</PresentationFormat>
  <Paragraphs>424</Paragraphs>
  <Slides>11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MS PGothic</vt:lpstr>
      <vt:lpstr>Verdana</vt:lpstr>
      <vt:lpstr>Felt Tip Roman</vt:lpstr>
      <vt:lpstr>Arial</vt:lpstr>
      <vt:lpstr>Default Design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Corey Sommers</dc:creator>
  <cp:lastModifiedBy>J Gideon</cp:lastModifiedBy>
  <cp:revision>265</cp:revision>
  <dcterms:created xsi:type="dcterms:W3CDTF">2007-09-28T00:27:49Z</dcterms:created>
  <dcterms:modified xsi:type="dcterms:W3CDTF">2017-09-12T17:40:21Z</dcterms:modified>
</cp:coreProperties>
</file>