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2" r:id="rId2"/>
    <p:sldId id="277" r:id="rId3"/>
    <p:sldId id="273" r:id="rId4"/>
    <p:sldId id="274" r:id="rId5"/>
    <p:sldId id="275" r:id="rId6"/>
    <p:sldId id="276" r:id="rId7"/>
    <p:sldId id="278" r:id="rId8"/>
    <p:sldId id="279" r:id="rId9"/>
    <p:sldId id="281" r:id="rId10"/>
  </p:sldIdLst>
  <p:sldSz cx="9144000" cy="6858000" type="screen4x3"/>
  <p:notesSz cx="6858000" cy="90836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00"/>
    <a:srgbClr val="006C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18" autoAdjust="0"/>
    <p:restoredTop sz="94660"/>
  </p:normalViewPr>
  <p:slideViewPr>
    <p:cSldViewPr>
      <p:cViewPr varScale="1">
        <p:scale>
          <a:sx n="89" d="100"/>
          <a:sy n="89" d="100"/>
        </p:scale>
        <p:origin x="114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4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85" tIns="45542" rIns="91085" bIns="45542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4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85" tIns="45542" rIns="91085" bIns="4554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8875" y="681038"/>
            <a:ext cx="4540250" cy="34067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14746"/>
            <a:ext cx="5486400" cy="4087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85" tIns="45542" rIns="91085" bIns="455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27914"/>
            <a:ext cx="2971800" cy="454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85" tIns="45542" rIns="91085" bIns="45542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27914"/>
            <a:ext cx="2971800" cy="454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85" tIns="45542" rIns="91085" bIns="4554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20E3711-B52D-460B-A9A8-564E11ACEA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19771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F9D474-0B49-4559-9349-B4F3B195234E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7873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F9D474-0B49-4559-9349-B4F3B195234E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9588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F9D474-0B49-4559-9349-B4F3B195234E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74090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F9D474-0B49-4559-9349-B4F3B195234E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019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F9D474-0B49-4559-9349-B4F3B195234E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3211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F9D474-0B49-4559-9349-B4F3B195234E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9571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F9D474-0B49-4559-9349-B4F3B195234E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49349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F9D474-0B49-4559-9349-B4F3B195234E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07963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F9D474-0B49-4559-9349-B4F3B195234E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9160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B636E-772C-4CA6-8A4F-3C9064864E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5351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22A2B0-7F27-44EF-A5C9-D61D17D1BB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4713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B7450-0ADC-4B39-BF37-734C3824FE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7604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010F6-FBE5-4B16-A665-4B31D1A490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500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6B011-78B3-4F5A-B2D0-70B2F35F40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3405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CA4050-4933-4E5A-9178-5ECC3D1400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0204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CF5626-5CFA-4DC7-8B2C-62DC6B49C4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8087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C3363D-EF6F-49B0-923B-F332F8E896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8748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C8AC3D-1FEF-480D-BA50-B5E1E90609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9459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630AAC-7554-4387-9B13-F528054933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105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09210A-A618-4AE6-9F2F-7C859BB458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1641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FB95D04-A197-4EBC-95F8-9ECC970EDA34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32" name="Picture 8" descr="whiteboard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"/>
          <a:stretch>
            <a:fillRect/>
          </a:stretch>
        </p:blipFill>
        <p:spPr bwMode="auto">
          <a:xfrm>
            <a:off x="0" y="4763"/>
            <a:ext cx="9134475" cy="685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505200" y="4572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Felt Tip Roman" panose="02000400000000000000" pitchFamily="2" charset="0"/>
              </a:rPr>
              <a:t>Security</a:t>
            </a:r>
            <a:endParaRPr lang="en-US" sz="2400" dirty="0">
              <a:latin typeface="Felt Tip Roman" panose="02000400000000000000" pitchFamily="2" charset="0"/>
            </a:endParaRPr>
          </a:p>
        </p:txBody>
      </p:sp>
      <p:sp>
        <p:nvSpPr>
          <p:cNvPr id="16" name="Ink 3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724400" y="685800"/>
            <a:ext cx="304800" cy="117475"/>
          </a:xfrm>
          <a:custGeom>
            <a:avLst/>
            <a:gdLst>
              <a:gd name="T0" fmla="*/ 0 w 546"/>
              <a:gd name="T1" fmla="*/ 2147483647 h 210"/>
              <a:gd name="T2" fmla="*/ 2147483647 w 546"/>
              <a:gd name="T3" fmla="*/ 2147483647 h 210"/>
              <a:gd name="T4" fmla="*/ 2147483647 w 546"/>
              <a:gd name="T5" fmla="*/ 2147483647 h 210"/>
              <a:gd name="T6" fmla="*/ 2147483647 w 546"/>
              <a:gd name="T7" fmla="*/ 2147483647 h 210"/>
              <a:gd name="T8" fmla="*/ 2147483647 w 546"/>
              <a:gd name="T9" fmla="*/ 2147483647 h 210"/>
              <a:gd name="T10" fmla="*/ 2147483647 w 546"/>
              <a:gd name="T11" fmla="*/ 0 h 210"/>
              <a:gd name="T12" fmla="*/ 2147483647 w 546"/>
              <a:gd name="T13" fmla="*/ 2147483647 h 210"/>
              <a:gd name="T14" fmla="*/ 2147483647 w 546"/>
              <a:gd name="T15" fmla="*/ 2147483647 h 210"/>
              <a:gd name="T16" fmla="*/ 2147483647 w 546"/>
              <a:gd name="T17" fmla="*/ 2147483647 h 210"/>
              <a:gd name="T18" fmla="*/ 2147483647 w 546"/>
              <a:gd name="T19" fmla="*/ 2147483647 h 210"/>
              <a:gd name="T20" fmla="*/ 2147483647 w 546"/>
              <a:gd name="T21" fmla="*/ 2147483647 h 210"/>
              <a:gd name="T22" fmla="*/ 2147483647 w 546"/>
              <a:gd name="T23" fmla="*/ 2147483647 h 21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46"/>
              <a:gd name="T37" fmla="*/ 0 h 210"/>
              <a:gd name="T38" fmla="*/ 546 w 546"/>
              <a:gd name="T39" fmla="*/ 210 h 21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46" h="210" extrusionOk="0">
                <a:moveTo>
                  <a:pt x="0" y="54"/>
                </a:moveTo>
                <a:cubicBezTo>
                  <a:pt x="30" y="46"/>
                  <a:pt x="57" y="55"/>
                  <a:pt x="90" y="60"/>
                </a:cubicBezTo>
                <a:cubicBezTo>
                  <a:pt x="142" y="68"/>
                  <a:pt x="194" y="71"/>
                  <a:pt x="246" y="74"/>
                </a:cubicBezTo>
                <a:cubicBezTo>
                  <a:pt x="295" y="77"/>
                  <a:pt x="346" y="83"/>
                  <a:pt x="395" y="81"/>
                </a:cubicBezTo>
                <a:cubicBezTo>
                  <a:pt x="424" y="80"/>
                  <a:pt x="451" y="80"/>
                  <a:pt x="480" y="81"/>
                </a:cubicBezTo>
              </a:path>
              <a:path w="546" h="210" extrusionOk="0">
                <a:moveTo>
                  <a:pt x="384" y="0"/>
                </a:moveTo>
                <a:cubicBezTo>
                  <a:pt x="410" y="15"/>
                  <a:pt x="429" y="36"/>
                  <a:pt x="455" y="52"/>
                </a:cubicBezTo>
                <a:cubicBezTo>
                  <a:pt x="476" y="65"/>
                  <a:pt x="504" y="80"/>
                  <a:pt x="529" y="81"/>
                </a:cubicBezTo>
                <a:cubicBezTo>
                  <a:pt x="534" y="80"/>
                  <a:pt x="540" y="78"/>
                  <a:pt x="545" y="77"/>
                </a:cubicBezTo>
                <a:cubicBezTo>
                  <a:pt x="520" y="93"/>
                  <a:pt x="492" y="117"/>
                  <a:pt x="469" y="138"/>
                </a:cubicBezTo>
                <a:cubicBezTo>
                  <a:pt x="445" y="160"/>
                  <a:pt x="421" y="183"/>
                  <a:pt x="393" y="201"/>
                </a:cubicBezTo>
                <a:cubicBezTo>
                  <a:pt x="377" y="210"/>
                  <a:pt x="369" y="213"/>
                  <a:pt x="355" y="20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8350" y="609600"/>
            <a:ext cx="9080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Reduce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  <a:p>
            <a:pPr marL="285750" indent="-2857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Risk</a:t>
            </a:r>
          </a:p>
          <a:p>
            <a:pPr marL="285750" indent="-2857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Cost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  <a:p>
            <a:pPr marL="285750" indent="-285750">
              <a:buFont typeface="Felt Tip Roman" panose="02000400000000000000" pitchFamily="2" charset="0"/>
              <a:buChar char="–"/>
            </a:pP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</p:txBody>
      </p:sp>
      <p:sp>
        <p:nvSpPr>
          <p:cNvPr id="19" name="Ink 8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62000" y="842963"/>
            <a:ext cx="811213" cy="36513"/>
          </a:xfrm>
          <a:custGeom>
            <a:avLst/>
            <a:gdLst>
              <a:gd name="T0" fmla="*/ 2147483647 w 2255"/>
              <a:gd name="T1" fmla="*/ 2147483647 h 103"/>
              <a:gd name="T2" fmla="*/ 2147483647 w 2255"/>
              <a:gd name="T3" fmla="*/ 2147483647 h 103"/>
              <a:gd name="T4" fmla="*/ 0 w 2255"/>
              <a:gd name="T5" fmla="*/ 2147483647 h 103"/>
              <a:gd name="T6" fmla="*/ 2147483647 w 2255"/>
              <a:gd name="T7" fmla="*/ 2147483647 h 103"/>
              <a:gd name="T8" fmla="*/ 2147483647 w 2255"/>
              <a:gd name="T9" fmla="*/ 2147483647 h 103"/>
              <a:gd name="T10" fmla="*/ 2147483647 w 2255"/>
              <a:gd name="T11" fmla="*/ 2147483647 h 103"/>
              <a:gd name="T12" fmla="*/ 2147483647 w 2255"/>
              <a:gd name="T13" fmla="*/ 2147483647 h 103"/>
              <a:gd name="T14" fmla="*/ 2147483647 w 2255"/>
              <a:gd name="T15" fmla="*/ 2147483647 h 103"/>
              <a:gd name="T16" fmla="*/ 2147483647 w 2255"/>
              <a:gd name="T17" fmla="*/ 2147483647 h 103"/>
              <a:gd name="T18" fmla="*/ 2147483647 w 2255"/>
              <a:gd name="T19" fmla="*/ 2147483647 h 103"/>
              <a:gd name="T20" fmla="*/ 2147483647 w 2255"/>
              <a:gd name="T21" fmla="*/ 2147483647 h 103"/>
              <a:gd name="T22" fmla="*/ 2147483647 w 2255"/>
              <a:gd name="T23" fmla="*/ 2147483647 h 103"/>
              <a:gd name="T24" fmla="*/ 2147483647 w 2255"/>
              <a:gd name="T25" fmla="*/ 2147483647 h 103"/>
              <a:gd name="T26" fmla="*/ 2147483647 w 2255"/>
              <a:gd name="T27" fmla="*/ 2147483647 h 10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55"/>
              <a:gd name="T43" fmla="*/ 0 h 103"/>
              <a:gd name="T44" fmla="*/ 2255 w 2255"/>
              <a:gd name="T45" fmla="*/ 103 h 10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55" h="103" extrusionOk="0">
                <a:moveTo>
                  <a:pt x="91" y="102"/>
                </a:moveTo>
                <a:cubicBezTo>
                  <a:pt x="65" y="93"/>
                  <a:pt x="64" y="79"/>
                  <a:pt x="31" y="80"/>
                </a:cubicBezTo>
                <a:cubicBezTo>
                  <a:pt x="15" y="84"/>
                  <a:pt x="10" y="85"/>
                  <a:pt x="0" y="90"/>
                </a:cubicBezTo>
                <a:cubicBezTo>
                  <a:pt x="22" y="93"/>
                  <a:pt x="41" y="96"/>
                  <a:pt x="65" y="96"/>
                </a:cubicBezTo>
                <a:cubicBezTo>
                  <a:pt x="139" y="96"/>
                  <a:pt x="213" y="90"/>
                  <a:pt x="287" y="93"/>
                </a:cubicBezTo>
                <a:cubicBezTo>
                  <a:pt x="344" y="95"/>
                  <a:pt x="400" y="91"/>
                  <a:pt x="457" y="90"/>
                </a:cubicBezTo>
                <a:cubicBezTo>
                  <a:pt x="573" y="88"/>
                  <a:pt x="690" y="89"/>
                  <a:pt x="806" y="85"/>
                </a:cubicBezTo>
                <a:cubicBezTo>
                  <a:pt x="853" y="84"/>
                  <a:pt x="900" y="81"/>
                  <a:pt x="947" y="77"/>
                </a:cubicBezTo>
                <a:cubicBezTo>
                  <a:pt x="1039" y="70"/>
                  <a:pt x="1131" y="60"/>
                  <a:pt x="1223" y="53"/>
                </a:cubicBezTo>
                <a:cubicBezTo>
                  <a:pt x="1371" y="42"/>
                  <a:pt x="1519" y="38"/>
                  <a:pt x="1667" y="30"/>
                </a:cubicBezTo>
                <a:cubicBezTo>
                  <a:pt x="1723" y="27"/>
                  <a:pt x="1778" y="21"/>
                  <a:pt x="1833" y="17"/>
                </a:cubicBezTo>
                <a:cubicBezTo>
                  <a:pt x="1911" y="12"/>
                  <a:pt x="1990" y="11"/>
                  <a:pt x="2068" y="6"/>
                </a:cubicBezTo>
                <a:cubicBezTo>
                  <a:pt x="2121" y="2"/>
                  <a:pt x="2166" y="5"/>
                  <a:pt x="2218" y="10"/>
                </a:cubicBezTo>
                <a:cubicBezTo>
                  <a:pt x="2230" y="11"/>
                  <a:pt x="2242" y="12"/>
                  <a:pt x="2254" y="13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084695" y="457200"/>
            <a:ext cx="1697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25%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$585M ($201/Rec)</a:t>
            </a:r>
          </a:p>
        </p:txBody>
      </p:sp>
      <p:sp>
        <p:nvSpPr>
          <p:cNvPr id="9" name="Ink 13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556250" y="475595"/>
            <a:ext cx="82550" cy="200025"/>
          </a:xfrm>
          <a:custGeom>
            <a:avLst/>
            <a:gdLst>
              <a:gd name="T0" fmla="*/ 2147483647 w 228"/>
              <a:gd name="T1" fmla="*/ 2147483647 h 553"/>
              <a:gd name="T2" fmla="*/ 2147483647 w 228"/>
              <a:gd name="T3" fmla="*/ 2147483647 h 553"/>
              <a:gd name="T4" fmla="*/ 2147483647 w 228"/>
              <a:gd name="T5" fmla="*/ 2147483647 h 553"/>
              <a:gd name="T6" fmla="*/ 2147483647 w 228"/>
              <a:gd name="T7" fmla="*/ 2147483647 h 553"/>
              <a:gd name="T8" fmla="*/ 2147483647 w 228"/>
              <a:gd name="T9" fmla="*/ 2147483647 h 553"/>
              <a:gd name="T10" fmla="*/ 2147483647 w 228"/>
              <a:gd name="T11" fmla="*/ 2147483647 h 553"/>
              <a:gd name="T12" fmla="*/ 2147483647 w 228"/>
              <a:gd name="T13" fmla="*/ 2147483647 h 553"/>
              <a:gd name="T14" fmla="*/ 2147483647 w 228"/>
              <a:gd name="T15" fmla="*/ 2147483647 h 553"/>
              <a:gd name="T16" fmla="*/ 0 w 228"/>
              <a:gd name="T17" fmla="*/ 2147483647 h 553"/>
              <a:gd name="T18" fmla="*/ 2147483647 w 228"/>
              <a:gd name="T19" fmla="*/ 2147483647 h 553"/>
              <a:gd name="T20" fmla="*/ 2147483647 w 228"/>
              <a:gd name="T21" fmla="*/ 2147483647 h 553"/>
              <a:gd name="T22" fmla="*/ 2147483647 w 228"/>
              <a:gd name="T23" fmla="*/ 0 h 553"/>
              <a:gd name="T24" fmla="*/ 2147483647 w 228"/>
              <a:gd name="T25" fmla="*/ 2147483647 h 553"/>
              <a:gd name="T26" fmla="*/ 2147483647 w 228"/>
              <a:gd name="T27" fmla="*/ 2147483647 h 55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8"/>
              <a:gd name="T43" fmla="*/ 0 h 553"/>
              <a:gd name="T44" fmla="*/ 228 w 228"/>
              <a:gd name="T45" fmla="*/ 553 h 55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8" h="553" extrusionOk="0">
                <a:moveTo>
                  <a:pt x="84" y="174"/>
                </a:moveTo>
                <a:cubicBezTo>
                  <a:pt x="107" y="176"/>
                  <a:pt x="95" y="204"/>
                  <a:pt x="95" y="235"/>
                </a:cubicBezTo>
                <a:cubicBezTo>
                  <a:pt x="95" y="284"/>
                  <a:pt x="92" y="333"/>
                  <a:pt x="93" y="382"/>
                </a:cubicBezTo>
                <a:cubicBezTo>
                  <a:pt x="94" y="418"/>
                  <a:pt x="90" y="492"/>
                  <a:pt x="106" y="524"/>
                </a:cubicBezTo>
                <a:cubicBezTo>
                  <a:pt x="121" y="533"/>
                  <a:pt x="126" y="537"/>
                  <a:pt x="120" y="552"/>
                </a:cubicBezTo>
              </a:path>
              <a:path w="228" h="553" extrusionOk="0">
                <a:moveTo>
                  <a:pt x="79" y="57"/>
                </a:moveTo>
                <a:cubicBezTo>
                  <a:pt x="71" y="82"/>
                  <a:pt x="66" y="107"/>
                  <a:pt x="53" y="130"/>
                </a:cubicBezTo>
                <a:cubicBezTo>
                  <a:pt x="41" y="151"/>
                  <a:pt x="27" y="174"/>
                  <a:pt x="12" y="193"/>
                </a:cubicBezTo>
                <a:cubicBezTo>
                  <a:pt x="8" y="198"/>
                  <a:pt x="4" y="202"/>
                  <a:pt x="0" y="207"/>
                </a:cubicBezTo>
                <a:cubicBezTo>
                  <a:pt x="13" y="177"/>
                  <a:pt x="32" y="149"/>
                  <a:pt x="51" y="122"/>
                </a:cubicBezTo>
                <a:cubicBezTo>
                  <a:pt x="74" y="90"/>
                  <a:pt x="96" y="58"/>
                  <a:pt x="123" y="29"/>
                </a:cubicBezTo>
                <a:cubicBezTo>
                  <a:pt x="137" y="15"/>
                  <a:pt x="141" y="11"/>
                  <a:pt x="149" y="0"/>
                </a:cubicBezTo>
                <a:cubicBezTo>
                  <a:pt x="157" y="31"/>
                  <a:pt x="167" y="59"/>
                  <a:pt x="177" y="88"/>
                </a:cubicBezTo>
                <a:cubicBezTo>
                  <a:pt x="188" y="121"/>
                  <a:pt x="204" y="145"/>
                  <a:pt x="227" y="16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930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 animBg="1"/>
      <p:bldP spid="19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0" y="257174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Processor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77878" y="371474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Storage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0" y="409574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Applications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05200" y="4572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Felt Tip Roman" panose="02000400000000000000" pitchFamily="2" charset="0"/>
              </a:rPr>
              <a:t>Security</a:t>
            </a:r>
            <a:endParaRPr lang="en-US" sz="2400" dirty="0">
              <a:latin typeface="Felt Tip Roman" panose="020004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84695" y="457200"/>
            <a:ext cx="1697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25%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$585M ($201/Rec)</a:t>
            </a:r>
          </a:p>
        </p:txBody>
      </p:sp>
      <p:sp>
        <p:nvSpPr>
          <p:cNvPr id="16" name="Ink 3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724400" y="685800"/>
            <a:ext cx="304800" cy="117475"/>
          </a:xfrm>
          <a:custGeom>
            <a:avLst/>
            <a:gdLst>
              <a:gd name="T0" fmla="*/ 0 w 546"/>
              <a:gd name="T1" fmla="*/ 2147483647 h 210"/>
              <a:gd name="T2" fmla="*/ 2147483647 w 546"/>
              <a:gd name="T3" fmla="*/ 2147483647 h 210"/>
              <a:gd name="T4" fmla="*/ 2147483647 w 546"/>
              <a:gd name="T5" fmla="*/ 2147483647 h 210"/>
              <a:gd name="T6" fmla="*/ 2147483647 w 546"/>
              <a:gd name="T7" fmla="*/ 2147483647 h 210"/>
              <a:gd name="T8" fmla="*/ 2147483647 w 546"/>
              <a:gd name="T9" fmla="*/ 2147483647 h 210"/>
              <a:gd name="T10" fmla="*/ 2147483647 w 546"/>
              <a:gd name="T11" fmla="*/ 0 h 210"/>
              <a:gd name="T12" fmla="*/ 2147483647 w 546"/>
              <a:gd name="T13" fmla="*/ 2147483647 h 210"/>
              <a:gd name="T14" fmla="*/ 2147483647 w 546"/>
              <a:gd name="T15" fmla="*/ 2147483647 h 210"/>
              <a:gd name="T16" fmla="*/ 2147483647 w 546"/>
              <a:gd name="T17" fmla="*/ 2147483647 h 210"/>
              <a:gd name="T18" fmla="*/ 2147483647 w 546"/>
              <a:gd name="T19" fmla="*/ 2147483647 h 210"/>
              <a:gd name="T20" fmla="*/ 2147483647 w 546"/>
              <a:gd name="T21" fmla="*/ 2147483647 h 210"/>
              <a:gd name="T22" fmla="*/ 2147483647 w 546"/>
              <a:gd name="T23" fmla="*/ 2147483647 h 21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46"/>
              <a:gd name="T37" fmla="*/ 0 h 210"/>
              <a:gd name="T38" fmla="*/ 546 w 546"/>
              <a:gd name="T39" fmla="*/ 210 h 21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46" h="210" extrusionOk="0">
                <a:moveTo>
                  <a:pt x="0" y="54"/>
                </a:moveTo>
                <a:cubicBezTo>
                  <a:pt x="30" y="46"/>
                  <a:pt x="57" y="55"/>
                  <a:pt x="90" y="60"/>
                </a:cubicBezTo>
                <a:cubicBezTo>
                  <a:pt x="142" y="68"/>
                  <a:pt x="194" y="71"/>
                  <a:pt x="246" y="74"/>
                </a:cubicBezTo>
                <a:cubicBezTo>
                  <a:pt x="295" y="77"/>
                  <a:pt x="346" y="83"/>
                  <a:pt x="395" y="81"/>
                </a:cubicBezTo>
                <a:cubicBezTo>
                  <a:pt x="424" y="80"/>
                  <a:pt x="451" y="80"/>
                  <a:pt x="480" y="81"/>
                </a:cubicBezTo>
              </a:path>
              <a:path w="546" h="210" extrusionOk="0">
                <a:moveTo>
                  <a:pt x="384" y="0"/>
                </a:moveTo>
                <a:cubicBezTo>
                  <a:pt x="410" y="15"/>
                  <a:pt x="429" y="36"/>
                  <a:pt x="455" y="52"/>
                </a:cubicBezTo>
                <a:cubicBezTo>
                  <a:pt x="476" y="65"/>
                  <a:pt x="504" y="80"/>
                  <a:pt x="529" y="81"/>
                </a:cubicBezTo>
                <a:cubicBezTo>
                  <a:pt x="534" y="80"/>
                  <a:pt x="540" y="78"/>
                  <a:pt x="545" y="77"/>
                </a:cubicBezTo>
                <a:cubicBezTo>
                  <a:pt x="520" y="93"/>
                  <a:pt x="492" y="117"/>
                  <a:pt x="469" y="138"/>
                </a:cubicBezTo>
                <a:cubicBezTo>
                  <a:pt x="445" y="160"/>
                  <a:pt x="421" y="183"/>
                  <a:pt x="393" y="201"/>
                </a:cubicBezTo>
                <a:cubicBezTo>
                  <a:pt x="377" y="210"/>
                  <a:pt x="369" y="213"/>
                  <a:pt x="355" y="20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Ink 13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556250" y="475595"/>
            <a:ext cx="82550" cy="200025"/>
          </a:xfrm>
          <a:custGeom>
            <a:avLst/>
            <a:gdLst>
              <a:gd name="T0" fmla="*/ 2147483647 w 228"/>
              <a:gd name="T1" fmla="*/ 2147483647 h 553"/>
              <a:gd name="T2" fmla="*/ 2147483647 w 228"/>
              <a:gd name="T3" fmla="*/ 2147483647 h 553"/>
              <a:gd name="T4" fmla="*/ 2147483647 w 228"/>
              <a:gd name="T5" fmla="*/ 2147483647 h 553"/>
              <a:gd name="T6" fmla="*/ 2147483647 w 228"/>
              <a:gd name="T7" fmla="*/ 2147483647 h 553"/>
              <a:gd name="T8" fmla="*/ 2147483647 w 228"/>
              <a:gd name="T9" fmla="*/ 2147483647 h 553"/>
              <a:gd name="T10" fmla="*/ 2147483647 w 228"/>
              <a:gd name="T11" fmla="*/ 2147483647 h 553"/>
              <a:gd name="T12" fmla="*/ 2147483647 w 228"/>
              <a:gd name="T13" fmla="*/ 2147483647 h 553"/>
              <a:gd name="T14" fmla="*/ 2147483647 w 228"/>
              <a:gd name="T15" fmla="*/ 2147483647 h 553"/>
              <a:gd name="T16" fmla="*/ 0 w 228"/>
              <a:gd name="T17" fmla="*/ 2147483647 h 553"/>
              <a:gd name="T18" fmla="*/ 2147483647 w 228"/>
              <a:gd name="T19" fmla="*/ 2147483647 h 553"/>
              <a:gd name="T20" fmla="*/ 2147483647 w 228"/>
              <a:gd name="T21" fmla="*/ 2147483647 h 553"/>
              <a:gd name="T22" fmla="*/ 2147483647 w 228"/>
              <a:gd name="T23" fmla="*/ 0 h 553"/>
              <a:gd name="T24" fmla="*/ 2147483647 w 228"/>
              <a:gd name="T25" fmla="*/ 2147483647 h 553"/>
              <a:gd name="T26" fmla="*/ 2147483647 w 228"/>
              <a:gd name="T27" fmla="*/ 2147483647 h 55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8"/>
              <a:gd name="T43" fmla="*/ 0 h 553"/>
              <a:gd name="T44" fmla="*/ 228 w 228"/>
              <a:gd name="T45" fmla="*/ 553 h 55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8" h="553" extrusionOk="0">
                <a:moveTo>
                  <a:pt x="84" y="174"/>
                </a:moveTo>
                <a:cubicBezTo>
                  <a:pt x="107" y="176"/>
                  <a:pt x="95" y="204"/>
                  <a:pt x="95" y="235"/>
                </a:cubicBezTo>
                <a:cubicBezTo>
                  <a:pt x="95" y="284"/>
                  <a:pt x="92" y="333"/>
                  <a:pt x="93" y="382"/>
                </a:cubicBezTo>
                <a:cubicBezTo>
                  <a:pt x="94" y="418"/>
                  <a:pt x="90" y="492"/>
                  <a:pt x="106" y="524"/>
                </a:cubicBezTo>
                <a:cubicBezTo>
                  <a:pt x="121" y="533"/>
                  <a:pt x="126" y="537"/>
                  <a:pt x="120" y="552"/>
                </a:cubicBezTo>
              </a:path>
              <a:path w="228" h="553" extrusionOk="0">
                <a:moveTo>
                  <a:pt x="79" y="57"/>
                </a:moveTo>
                <a:cubicBezTo>
                  <a:pt x="71" y="82"/>
                  <a:pt x="66" y="107"/>
                  <a:pt x="53" y="130"/>
                </a:cubicBezTo>
                <a:cubicBezTo>
                  <a:pt x="41" y="151"/>
                  <a:pt x="27" y="174"/>
                  <a:pt x="12" y="193"/>
                </a:cubicBezTo>
                <a:cubicBezTo>
                  <a:pt x="8" y="198"/>
                  <a:pt x="4" y="202"/>
                  <a:pt x="0" y="207"/>
                </a:cubicBezTo>
                <a:cubicBezTo>
                  <a:pt x="13" y="177"/>
                  <a:pt x="32" y="149"/>
                  <a:pt x="51" y="122"/>
                </a:cubicBezTo>
                <a:cubicBezTo>
                  <a:pt x="74" y="90"/>
                  <a:pt x="96" y="58"/>
                  <a:pt x="123" y="29"/>
                </a:cubicBezTo>
                <a:cubicBezTo>
                  <a:pt x="137" y="15"/>
                  <a:pt x="141" y="11"/>
                  <a:pt x="149" y="0"/>
                </a:cubicBezTo>
                <a:cubicBezTo>
                  <a:pt x="157" y="31"/>
                  <a:pt x="167" y="59"/>
                  <a:pt x="177" y="88"/>
                </a:cubicBezTo>
                <a:cubicBezTo>
                  <a:pt x="188" y="121"/>
                  <a:pt x="204" y="145"/>
                  <a:pt x="227" y="16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 flipH="1">
            <a:off x="6553200" y="2087881"/>
            <a:ext cx="251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Roman" panose="02000400000000000000" pitchFamily="2" charset="0"/>
              </a:rPr>
              <a:t>Traditional Environment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grpSp>
        <p:nvGrpSpPr>
          <p:cNvPr id="21" name="Group 18"/>
          <p:cNvGrpSpPr>
            <a:grpSpLocks/>
          </p:cNvGrpSpPr>
          <p:nvPr/>
        </p:nvGrpSpPr>
        <p:grpSpPr bwMode="auto">
          <a:xfrm>
            <a:off x="6553200" y="2477719"/>
            <a:ext cx="1981200" cy="2551481"/>
            <a:chOff x="3605" y="2633"/>
            <a:chExt cx="989" cy="364"/>
          </a:xfrm>
        </p:grpSpPr>
        <p:sp>
          <p:nvSpPr>
            <p:cNvPr id="22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Ink 2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768350" y="609600"/>
            <a:ext cx="9080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Reduce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  <a:p>
            <a:pPr marL="285750" indent="-2857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Risk</a:t>
            </a:r>
          </a:p>
          <a:p>
            <a:pPr marL="285750" indent="-2857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Cost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  <a:p>
            <a:pPr marL="285750" indent="-285750">
              <a:buFont typeface="Felt Tip Roman" panose="02000400000000000000" pitchFamily="2" charset="0"/>
              <a:buChar char="–"/>
            </a:pP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</p:txBody>
      </p:sp>
      <p:sp>
        <p:nvSpPr>
          <p:cNvPr id="26" name="Ink 8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62000" y="842963"/>
            <a:ext cx="811213" cy="36513"/>
          </a:xfrm>
          <a:custGeom>
            <a:avLst/>
            <a:gdLst>
              <a:gd name="T0" fmla="*/ 2147483647 w 2255"/>
              <a:gd name="T1" fmla="*/ 2147483647 h 103"/>
              <a:gd name="T2" fmla="*/ 2147483647 w 2255"/>
              <a:gd name="T3" fmla="*/ 2147483647 h 103"/>
              <a:gd name="T4" fmla="*/ 0 w 2255"/>
              <a:gd name="T5" fmla="*/ 2147483647 h 103"/>
              <a:gd name="T6" fmla="*/ 2147483647 w 2255"/>
              <a:gd name="T7" fmla="*/ 2147483647 h 103"/>
              <a:gd name="T8" fmla="*/ 2147483647 w 2255"/>
              <a:gd name="T9" fmla="*/ 2147483647 h 103"/>
              <a:gd name="T10" fmla="*/ 2147483647 w 2255"/>
              <a:gd name="T11" fmla="*/ 2147483647 h 103"/>
              <a:gd name="T12" fmla="*/ 2147483647 w 2255"/>
              <a:gd name="T13" fmla="*/ 2147483647 h 103"/>
              <a:gd name="T14" fmla="*/ 2147483647 w 2255"/>
              <a:gd name="T15" fmla="*/ 2147483647 h 103"/>
              <a:gd name="T16" fmla="*/ 2147483647 w 2255"/>
              <a:gd name="T17" fmla="*/ 2147483647 h 103"/>
              <a:gd name="T18" fmla="*/ 2147483647 w 2255"/>
              <a:gd name="T19" fmla="*/ 2147483647 h 103"/>
              <a:gd name="T20" fmla="*/ 2147483647 w 2255"/>
              <a:gd name="T21" fmla="*/ 2147483647 h 103"/>
              <a:gd name="T22" fmla="*/ 2147483647 w 2255"/>
              <a:gd name="T23" fmla="*/ 2147483647 h 103"/>
              <a:gd name="T24" fmla="*/ 2147483647 w 2255"/>
              <a:gd name="T25" fmla="*/ 2147483647 h 103"/>
              <a:gd name="T26" fmla="*/ 2147483647 w 2255"/>
              <a:gd name="T27" fmla="*/ 2147483647 h 10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55"/>
              <a:gd name="T43" fmla="*/ 0 h 103"/>
              <a:gd name="T44" fmla="*/ 2255 w 2255"/>
              <a:gd name="T45" fmla="*/ 103 h 10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55" h="103" extrusionOk="0">
                <a:moveTo>
                  <a:pt x="91" y="102"/>
                </a:moveTo>
                <a:cubicBezTo>
                  <a:pt x="65" y="93"/>
                  <a:pt x="64" y="79"/>
                  <a:pt x="31" y="80"/>
                </a:cubicBezTo>
                <a:cubicBezTo>
                  <a:pt x="15" y="84"/>
                  <a:pt x="10" y="85"/>
                  <a:pt x="0" y="90"/>
                </a:cubicBezTo>
                <a:cubicBezTo>
                  <a:pt x="22" y="93"/>
                  <a:pt x="41" y="96"/>
                  <a:pt x="65" y="96"/>
                </a:cubicBezTo>
                <a:cubicBezTo>
                  <a:pt x="139" y="96"/>
                  <a:pt x="213" y="90"/>
                  <a:pt x="287" y="93"/>
                </a:cubicBezTo>
                <a:cubicBezTo>
                  <a:pt x="344" y="95"/>
                  <a:pt x="400" y="91"/>
                  <a:pt x="457" y="90"/>
                </a:cubicBezTo>
                <a:cubicBezTo>
                  <a:pt x="573" y="88"/>
                  <a:pt x="690" y="89"/>
                  <a:pt x="806" y="85"/>
                </a:cubicBezTo>
                <a:cubicBezTo>
                  <a:pt x="853" y="84"/>
                  <a:pt x="900" y="81"/>
                  <a:pt x="947" y="77"/>
                </a:cubicBezTo>
                <a:cubicBezTo>
                  <a:pt x="1039" y="70"/>
                  <a:pt x="1131" y="60"/>
                  <a:pt x="1223" y="53"/>
                </a:cubicBezTo>
                <a:cubicBezTo>
                  <a:pt x="1371" y="42"/>
                  <a:pt x="1519" y="38"/>
                  <a:pt x="1667" y="30"/>
                </a:cubicBezTo>
                <a:cubicBezTo>
                  <a:pt x="1723" y="27"/>
                  <a:pt x="1778" y="21"/>
                  <a:pt x="1833" y="17"/>
                </a:cubicBezTo>
                <a:cubicBezTo>
                  <a:pt x="1911" y="12"/>
                  <a:pt x="1990" y="11"/>
                  <a:pt x="2068" y="6"/>
                </a:cubicBezTo>
                <a:cubicBezTo>
                  <a:pt x="2121" y="2"/>
                  <a:pt x="2166" y="5"/>
                  <a:pt x="2218" y="10"/>
                </a:cubicBezTo>
                <a:cubicBezTo>
                  <a:pt x="2230" y="11"/>
                  <a:pt x="2242" y="12"/>
                  <a:pt x="2254" y="13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6858000" y="2895600"/>
            <a:ext cx="205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Hypervisor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864350" y="3181343"/>
            <a:ext cx="22034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Operating System</a:t>
            </a:r>
            <a:endParaRPr lang="en-US" sz="1600" dirty="0">
              <a:latin typeface="Felt Tip Roman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330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27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505200" y="4572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Felt Tip Roman" panose="02000400000000000000" pitchFamily="2" charset="0"/>
              </a:rPr>
              <a:t>Security</a:t>
            </a:r>
            <a:endParaRPr lang="en-US" sz="2400" dirty="0">
              <a:latin typeface="Felt Tip Roman" panose="02000400000000000000" pitchFamily="2" charset="0"/>
            </a:endParaRPr>
          </a:p>
        </p:txBody>
      </p:sp>
      <p:sp>
        <p:nvSpPr>
          <p:cNvPr id="16" name="Ink 3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724400" y="685800"/>
            <a:ext cx="304800" cy="117475"/>
          </a:xfrm>
          <a:custGeom>
            <a:avLst/>
            <a:gdLst>
              <a:gd name="T0" fmla="*/ 0 w 546"/>
              <a:gd name="T1" fmla="*/ 2147483647 h 210"/>
              <a:gd name="T2" fmla="*/ 2147483647 w 546"/>
              <a:gd name="T3" fmla="*/ 2147483647 h 210"/>
              <a:gd name="T4" fmla="*/ 2147483647 w 546"/>
              <a:gd name="T5" fmla="*/ 2147483647 h 210"/>
              <a:gd name="T6" fmla="*/ 2147483647 w 546"/>
              <a:gd name="T7" fmla="*/ 2147483647 h 210"/>
              <a:gd name="T8" fmla="*/ 2147483647 w 546"/>
              <a:gd name="T9" fmla="*/ 2147483647 h 210"/>
              <a:gd name="T10" fmla="*/ 2147483647 w 546"/>
              <a:gd name="T11" fmla="*/ 0 h 210"/>
              <a:gd name="T12" fmla="*/ 2147483647 w 546"/>
              <a:gd name="T13" fmla="*/ 2147483647 h 210"/>
              <a:gd name="T14" fmla="*/ 2147483647 w 546"/>
              <a:gd name="T15" fmla="*/ 2147483647 h 210"/>
              <a:gd name="T16" fmla="*/ 2147483647 w 546"/>
              <a:gd name="T17" fmla="*/ 2147483647 h 210"/>
              <a:gd name="T18" fmla="*/ 2147483647 w 546"/>
              <a:gd name="T19" fmla="*/ 2147483647 h 210"/>
              <a:gd name="T20" fmla="*/ 2147483647 w 546"/>
              <a:gd name="T21" fmla="*/ 2147483647 h 210"/>
              <a:gd name="T22" fmla="*/ 2147483647 w 546"/>
              <a:gd name="T23" fmla="*/ 2147483647 h 21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46"/>
              <a:gd name="T37" fmla="*/ 0 h 210"/>
              <a:gd name="T38" fmla="*/ 546 w 546"/>
              <a:gd name="T39" fmla="*/ 210 h 21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46" h="210" extrusionOk="0">
                <a:moveTo>
                  <a:pt x="0" y="54"/>
                </a:moveTo>
                <a:cubicBezTo>
                  <a:pt x="30" y="46"/>
                  <a:pt x="57" y="55"/>
                  <a:pt x="90" y="60"/>
                </a:cubicBezTo>
                <a:cubicBezTo>
                  <a:pt x="142" y="68"/>
                  <a:pt x="194" y="71"/>
                  <a:pt x="246" y="74"/>
                </a:cubicBezTo>
                <a:cubicBezTo>
                  <a:pt x="295" y="77"/>
                  <a:pt x="346" y="83"/>
                  <a:pt x="395" y="81"/>
                </a:cubicBezTo>
                <a:cubicBezTo>
                  <a:pt x="424" y="80"/>
                  <a:pt x="451" y="80"/>
                  <a:pt x="480" y="81"/>
                </a:cubicBezTo>
              </a:path>
              <a:path w="546" h="210" extrusionOk="0">
                <a:moveTo>
                  <a:pt x="384" y="0"/>
                </a:moveTo>
                <a:cubicBezTo>
                  <a:pt x="410" y="15"/>
                  <a:pt x="429" y="36"/>
                  <a:pt x="455" y="52"/>
                </a:cubicBezTo>
                <a:cubicBezTo>
                  <a:pt x="476" y="65"/>
                  <a:pt x="504" y="80"/>
                  <a:pt x="529" y="81"/>
                </a:cubicBezTo>
                <a:cubicBezTo>
                  <a:pt x="534" y="80"/>
                  <a:pt x="540" y="78"/>
                  <a:pt x="545" y="77"/>
                </a:cubicBezTo>
                <a:cubicBezTo>
                  <a:pt x="520" y="93"/>
                  <a:pt x="492" y="117"/>
                  <a:pt x="469" y="138"/>
                </a:cubicBezTo>
                <a:cubicBezTo>
                  <a:pt x="445" y="160"/>
                  <a:pt x="421" y="183"/>
                  <a:pt x="393" y="201"/>
                </a:cubicBezTo>
                <a:cubicBezTo>
                  <a:pt x="377" y="210"/>
                  <a:pt x="369" y="213"/>
                  <a:pt x="355" y="20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 flipH="1">
            <a:off x="6553200" y="2087881"/>
            <a:ext cx="251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Roman" panose="02000400000000000000" pitchFamily="2" charset="0"/>
              </a:rPr>
              <a:t>Traditional Environment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grpSp>
        <p:nvGrpSpPr>
          <p:cNvPr id="21" name="Group 18"/>
          <p:cNvGrpSpPr>
            <a:grpSpLocks/>
          </p:cNvGrpSpPr>
          <p:nvPr/>
        </p:nvGrpSpPr>
        <p:grpSpPr bwMode="auto">
          <a:xfrm>
            <a:off x="6553200" y="2477719"/>
            <a:ext cx="1981200" cy="2551481"/>
            <a:chOff x="3605" y="2633"/>
            <a:chExt cx="989" cy="364"/>
          </a:xfrm>
        </p:grpSpPr>
        <p:sp>
          <p:nvSpPr>
            <p:cNvPr id="22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Ink 2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" name="Group 23"/>
          <p:cNvGrpSpPr>
            <a:grpSpLocks/>
          </p:cNvGrpSpPr>
          <p:nvPr/>
        </p:nvGrpSpPr>
        <p:grpSpPr bwMode="auto">
          <a:xfrm>
            <a:off x="2438400" y="2209800"/>
            <a:ext cx="1295400" cy="1066800"/>
            <a:chOff x="3605" y="2633"/>
            <a:chExt cx="989" cy="364"/>
          </a:xfrm>
        </p:grpSpPr>
        <p:sp>
          <p:nvSpPr>
            <p:cNvPr id="32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Ink 2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505200" y="2209800"/>
            <a:ext cx="1165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Roman" panose="02000400000000000000" pitchFamily="2" charset="0"/>
              </a:rPr>
              <a:t>Web/Cloud Applications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37" name="Comment 15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438400" y="2667000"/>
            <a:ext cx="1176900" cy="49885"/>
          </a:xfrm>
          <a:custGeom>
            <a:avLst/>
            <a:gdLst>
              <a:gd name="T0" fmla="*/ 2147483647 w 2808"/>
              <a:gd name="T1" fmla="*/ 2147483647 h 119"/>
              <a:gd name="T2" fmla="*/ 2147483647 w 2808"/>
              <a:gd name="T3" fmla="*/ 2147483647 h 119"/>
              <a:gd name="T4" fmla="*/ 2147483647 w 2808"/>
              <a:gd name="T5" fmla="*/ 2147483647 h 119"/>
              <a:gd name="T6" fmla="*/ 2147483647 w 2808"/>
              <a:gd name="T7" fmla="*/ 2147483647 h 119"/>
              <a:gd name="T8" fmla="*/ 2147483647 w 2808"/>
              <a:gd name="T9" fmla="*/ 2147483647 h 119"/>
              <a:gd name="T10" fmla="*/ 0 w 2808"/>
              <a:gd name="T11" fmla="*/ 2147483647 h 1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08"/>
              <a:gd name="T19" fmla="*/ 0 h 119"/>
              <a:gd name="T20" fmla="*/ 2808 w 2808"/>
              <a:gd name="T21" fmla="*/ 119 h 1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08" h="119" extrusionOk="0">
                <a:moveTo>
                  <a:pt x="2641" y="36"/>
                </a:moveTo>
                <a:cubicBezTo>
                  <a:pt x="2681" y="30"/>
                  <a:pt x="2717" y="24"/>
                  <a:pt x="2756" y="19"/>
                </a:cubicBezTo>
                <a:cubicBezTo>
                  <a:pt x="2773" y="17"/>
                  <a:pt x="2790" y="15"/>
                  <a:pt x="2807" y="13"/>
                </a:cubicBezTo>
                <a:cubicBezTo>
                  <a:pt x="2741" y="5"/>
                  <a:pt x="2679" y="1"/>
                  <a:pt x="2609" y="4"/>
                </a:cubicBezTo>
                <a:cubicBezTo>
                  <a:pt x="1919" y="35"/>
                  <a:pt x="1229" y="109"/>
                  <a:pt x="538" y="118"/>
                </a:cubicBezTo>
                <a:cubicBezTo>
                  <a:pt x="358" y="120"/>
                  <a:pt x="179" y="118"/>
                  <a:pt x="0" y="108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2502880" y="2753380"/>
            <a:ext cx="1107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Roman" panose="02000400000000000000" pitchFamily="2" charset="0"/>
              </a:rPr>
              <a:t>X86 / Linux /</a:t>
            </a:r>
          </a:p>
          <a:p>
            <a:pPr algn="ctr"/>
            <a:r>
              <a:rPr lang="en-US" sz="1400" dirty="0" smtClean="0">
                <a:latin typeface="Felt Tip Roman" panose="02000400000000000000" pitchFamily="2" charset="0"/>
              </a:rPr>
              <a:t> UNIX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39" name="Ink 4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708275" y="3581400"/>
            <a:ext cx="492125" cy="703263"/>
          </a:xfrm>
          <a:custGeom>
            <a:avLst/>
            <a:gdLst>
              <a:gd name="T0" fmla="*/ 2147483647 w 1367"/>
              <a:gd name="T1" fmla="*/ 2147483647 h 1954"/>
              <a:gd name="T2" fmla="*/ 2147483647 w 1367"/>
              <a:gd name="T3" fmla="*/ 2147483647 h 1954"/>
              <a:gd name="T4" fmla="*/ 2147483647 w 1367"/>
              <a:gd name="T5" fmla="*/ 2147483647 h 1954"/>
              <a:gd name="T6" fmla="*/ 2147483647 w 1367"/>
              <a:gd name="T7" fmla="*/ 2147483647 h 1954"/>
              <a:gd name="T8" fmla="*/ 2147483647 w 1367"/>
              <a:gd name="T9" fmla="*/ 2147483647 h 1954"/>
              <a:gd name="T10" fmla="*/ 2147483647 w 1367"/>
              <a:gd name="T11" fmla="*/ 2147483647 h 1954"/>
              <a:gd name="T12" fmla="*/ 2147483647 w 1367"/>
              <a:gd name="T13" fmla="*/ 2147483647 h 1954"/>
              <a:gd name="T14" fmla="*/ 2147483647 w 1367"/>
              <a:gd name="T15" fmla="*/ 2147483647 h 1954"/>
              <a:gd name="T16" fmla="*/ 2147483647 w 1367"/>
              <a:gd name="T17" fmla="*/ 2147483647 h 1954"/>
              <a:gd name="T18" fmla="*/ 2147483647 w 1367"/>
              <a:gd name="T19" fmla="*/ 2147483647 h 1954"/>
              <a:gd name="T20" fmla="*/ 2147483647 w 1367"/>
              <a:gd name="T21" fmla="*/ 2147483647 h 1954"/>
              <a:gd name="T22" fmla="*/ 2147483647 w 1367"/>
              <a:gd name="T23" fmla="*/ 2147483647 h 1954"/>
              <a:gd name="T24" fmla="*/ 2147483647 w 1367"/>
              <a:gd name="T25" fmla="*/ 2147483647 h 1954"/>
              <a:gd name="T26" fmla="*/ 2147483647 w 1367"/>
              <a:gd name="T27" fmla="*/ 2147483647 h 1954"/>
              <a:gd name="T28" fmla="*/ 2147483647 w 1367"/>
              <a:gd name="T29" fmla="*/ 2147483647 h 1954"/>
              <a:gd name="T30" fmla="*/ 2147483647 w 1367"/>
              <a:gd name="T31" fmla="*/ 2147483647 h 1954"/>
              <a:gd name="T32" fmla="*/ 2147483647 w 1367"/>
              <a:gd name="T33" fmla="*/ 2147483647 h 1954"/>
              <a:gd name="T34" fmla="*/ 2147483647 w 1367"/>
              <a:gd name="T35" fmla="*/ 2147483647 h 1954"/>
              <a:gd name="T36" fmla="*/ 2147483647 w 1367"/>
              <a:gd name="T37" fmla="*/ 2147483647 h 1954"/>
              <a:gd name="T38" fmla="*/ 2147483647 w 1367"/>
              <a:gd name="T39" fmla="*/ 2147483647 h 1954"/>
              <a:gd name="T40" fmla="*/ 2147483647 w 1367"/>
              <a:gd name="T41" fmla="*/ 2147483647 h 1954"/>
              <a:gd name="T42" fmla="*/ 2147483647 w 1367"/>
              <a:gd name="T43" fmla="*/ 2147483647 h 1954"/>
              <a:gd name="T44" fmla="*/ 2147483647 w 1367"/>
              <a:gd name="T45" fmla="*/ 2147483647 h 1954"/>
              <a:gd name="T46" fmla="*/ 2147483647 w 1367"/>
              <a:gd name="T47" fmla="*/ 2147483647 h 1954"/>
              <a:gd name="T48" fmla="*/ 2147483647 w 1367"/>
              <a:gd name="T49" fmla="*/ 2147483647 h 1954"/>
              <a:gd name="T50" fmla="*/ 2147483647 w 1367"/>
              <a:gd name="T51" fmla="*/ 2147483647 h 1954"/>
              <a:gd name="T52" fmla="*/ 2147483647 w 1367"/>
              <a:gd name="T53" fmla="*/ 2147483647 h 1954"/>
              <a:gd name="T54" fmla="*/ 2147483647 w 1367"/>
              <a:gd name="T55" fmla="*/ 2147483647 h 1954"/>
              <a:gd name="T56" fmla="*/ 2147483647 w 1367"/>
              <a:gd name="T57" fmla="*/ 2147483647 h 1954"/>
              <a:gd name="T58" fmla="*/ 2147483647 w 1367"/>
              <a:gd name="T59" fmla="*/ 2147483647 h 1954"/>
              <a:gd name="T60" fmla="*/ 2147483647 w 1367"/>
              <a:gd name="T61" fmla="*/ 2147483647 h 1954"/>
              <a:gd name="T62" fmla="*/ 2147483647 w 1367"/>
              <a:gd name="T63" fmla="*/ 2147483647 h 1954"/>
              <a:gd name="T64" fmla="*/ 2147483647 w 1367"/>
              <a:gd name="T65" fmla="*/ 2147483647 h 1954"/>
              <a:gd name="T66" fmla="*/ 2147483647 w 1367"/>
              <a:gd name="T67" fmla="*/ 2147483647 h 1954"/>
              <a:gd name="T68" fmla="*/ 2147483647 w 1367"/>
              <a:gd name="T69" fmla="*/ 2147483647 h 1954"/>
              <a:gd name="T70" fmla="*/ 2147483647 w 1367"/>
              <a:gd name="T71" fmla="*/ 2147483647 h 1954"/>
              <a:gd name="T72" fmla="*/ 2147483647 w 1367"/>
              <a:gd name="T73" fmla="*/ 2147483647 h 1954"/>
              <a:gd name="T74" fmla="*/ 2147483647 w 1367"/>
              <a:gd name="T75" fmla="*/ 2147483647 h 1954"/>
              <a:gd name="T76" fmla="*/ 2147483647 w 1367"/>
              <a:gd name="T77" fmla="*/ 2147483647 h 1954"/>
              <a:gd name="T78" fmla="*/ 2147483647 w 1367"/>
              <a:gd name="T79" fmla="*/ 2147483647 h 1954"/>
              <a:gd name="T80" fmla="*/ 2147483647 w 1367"/>
              <a:gd name="T81" fmla="*/ 2147483647 h 1954"/>
              <a:gd name="T82" fmla="*/ 2147483647 w 1367"/>
              <a:gd name="T83" fmla="*/ 2147483647 h 1954"/>
              <a:gd name="T84" fmla="*/ 2147483647 w 1367"/>
              <a:gd name="T85" fmla="*/ 2147483647 h 1954"/>
              <a:gd name="T86" fmla="*/ 2147483647 w 1367"/>
              <a:gd name="T87" fmla="*/ 2147483647 h 195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367"/>
              <a:gd name="T133" fmla="*/ 0 h 1954"/>
              <a:gd name="T134" fmla="*/ 1367 w 1367"/>
              <a:gd name="T135" fmla="*/ 1954 h 1954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367" h="1954" extrusionOk="0">
                <a:moveTo>
                  <a:pt x="4" y="469"/>
                </a:moveTo>
                <a:cubicBezTo>
                  <a:pt x="-1" y="515"/>
                  <a:pt x="3" y="558"/>
                  <a:pt x="4" y="604"/>
                </a:cubicBezTo>
                <a:cubicBezTo>
                  <a:pt x="8" y="747"/>
                  <a:pt x="30" y="890"/>
                  <a:pt x="40" y="1033"/>
                </a:cubicBezTo>
                <a:cubicBezTo>
                  <a:pt x="49" y="1156"/>
                  <a:pt x="57" y="1279"/>
                  <a:pt x="63" y="1403"/>
                </a:cubicBezTo>
              </a:path>
              <a:path w="1367" h="1954" extrusionOk="0">
                <a:moveTo>
                  <a:pt x="67" y="334"/>
                </a:moveTo>
                <a:cubicBezTo>
                  <a:pt x="86" y="307"/>
                  <a:pt x="99" y="296"/>
                  <a:pt x="126" y="275"/>
                </a:cubicBezTo>
                <a:cubicBezTo>
                  <a:pt x="171" y="239"/>
                  <a:pt x="223" y="211"/>
                  <a:pt x="275" y="185"/>
                </a:cubicBezTo>
                <a:cubicBezTo>
                  <a:pt x="362" y="142"/>
                  <a:pt x="451" y="107"/>
                  <a:pt x="542" y="72"/>
                </a:cubicBezTo>
                <a:cubicBezTo>
                  <a:pt x="634" y="36"/>
                  <a:pt x="728" y="6"/>
                  <a:pt x="827" y="0"/>
                </a:cubicBezTo>
                <a:cubicBezTo>
                  <a:pt x="911" y="-5"/>
                  <a:pt x="981" y="0"/>
                  <a:pt x="1058" y="32"/>
                </a:cubicBezTo>
                <a:cubicBezTo>
                  <a:pt x="1124" y="59"/>
                  <a:pt x="1160" y="85"/>
                  <a:pt x="1212" y="135"/>
                </a:cubicBezTo>
              </a:path>
              <a:path w="1367" h="1954" extrusionOk="0">
                <a:moveTo>
                  <a:pt x="1139" y="212"/>
                </a:moveTo>
                <a:cubicBezTo>
                  <a:pt x="1156" y="236"/>
                  <a:pt x="1162" y="235"/>
                  <a:pt x="1167" y="271"/>
                </a:cubicBezTo>
                <a:cubicBezTo>
                  <a:pt x="1175" y="330"/>
                  <a:pt x="1175" y="396"/>
                  <a:pt x="1176" y="456"/>
                </a:cubicBezTo>
                <a:cubicBezTo>
                  <a:pt x="1179" y="573"/>
                  <a:pt x="1186" y="690"/>
                  <a:pt x="1194" y="807"/>
                </a:cubicBezTo>
                <a:cubicBezTo>
                  <a:pt x="1204" y="960"/>
                  <a:pt x="1211" y="1114"/>
                  <a:pt x="1221" y="1267"/>
                </a:cubicBezTo>
                <a:cubicBezTo>
                  <a:pt x="1228" y="1376"/>
                  <a:pt x="1232" y="1483"/>
                  <a:pt x="1239" y="1592"/>
                </a:cubicBezTo>
              </a:path>
              <a:path w="1367" h="1954" extrusionOk="0">
                <a:moveTo>
                  <a:pt x="158" y="1484"/>
                </a:moveTo>
                <a:cubicBezTo>
                  <a:pt x="158" y="1507"/>
                  <a:pt x="158" y="1534"/>
                  <a:pt x="162" y="1556"/>
                </a:cubicBezTo>
                <a:cubicBezTo>
                  <a:pt x="171" y="1603"/>
                  <a:pt x="185" y="1657"/>
                  <a:pt x="185" y="1705"/>
                </a:cubicBezTo>
                <a:cubicBezTo>
                  <a:pt x="178" y="1741"/>
                  <a:pt x="181" y="1758"/>
                  <a:pt x="203" y="1782"/>
                </a:cubicBezTo>
              </a:path>
              <a:path w="1367" h="1954" extrusionOk="0">
                <a:moveTo>
                  <a:pt x="217" y="1885"/>
                </a:moveTo>
                <a:cubicBezTo>
                  <a:pt x="258" y="1890"/>
                  <a:pt x="289" y="1905"/>
                  <a:pt x="330" y="1917"/>
                </a:cubicBezTo>
                <a:cubicBezTo>
                  <a:pt x="392" y="1935"/>
                  <a:pt x="460" y="1949"/>
                  <a:pt x="524" y="1953"/>
                </a:cubicBezTo>
                <a:cubicBezTo>
                  <a:pt x="643" y="1960"/>
                  <a:pt x="773" y="1926"/>
                  <a:pt x="886" y="1894"/>
                </a:cubicBezTo>
                <a:cubicBezTo>
                  <a:pt x="991" y="1864"/>
                  <a:pt x="1092" y="1819"/>
                  <a:pt x="1198" y="1791"/>
                </a:cubicBezTo>
                <a:cubicBezTo>
                  <a:pt x="1261" y="1774"/>
                  <a:pt x="1304" y="1755"/>
                  <a:pt x="1366" y="1741"/>
                </a:cubicBezTo>
              </a:path>
              <a:path w="1367" h="1954" extrusionOk="0">
                <a:moveTo>
                  <a:pt x="1275" y="153"/>
                </a:moveTo>
                <a:cubicBezTo>
                  <a:pt x="1286" y="140"/>
                  <a:pt x="1297" y="129"/>
                  <a:pt x="1311" y="117"/>
                </a:cubicBezTo>
                <a:cubicBezTo>
                  <a:pt x="1330" y="150"/>
                  <a:pt x="1331" y="164"/>
                  <a:pt x="1334" y="203"/>
                </a:cubicBezTo>
                <a:cubicBezTo>
                  <a:pt x="1340" y="285"/>
                  <a:pt x="1335" y="365"/>
                  <a:pt x="1334" y="447"/>
                </a:cubicBezTo>
                <a:cubicBezTo>
                  <a:pt x="1332" y="585"/>
                  <a:pt x="1324" y="723"/>
                  <a:pt x="1320" y="861"/>
                </a:cubicBezTo>
                <a:cubicBezTo>
                  <a:pt x="1316" y="990"/>
                  <a:pt x="1309" y="1119"/>
                  <a:pt x="1307" y="1249"/>
                </a:cubicBezTo>
                <a:cubicBezTo>
                  <a:pt x="1306" y="1320"/>
                  <a:pt x="1303" y="1390"/>
                  <a:pt x="1302" y="1461"/>
                </a:cubicBezTo>
                <a:cubicBezTo>
                  <a:pt x="1302" y="1489"/>
                  <a:pt x="1299" y="1511"/>
                  <a:pt x="1316" y="1534"/>
                </a:cubicBezTo>
                <a:cubicBezTo>
                  <a:pt x="1316" y="1529"/>
                  <a:pt x="1316" y="1525"/>
                  <a:pt x="1316" y="1520"/>
                </a:cubicBezTo>
              </a:path>
              <a:path w="1367" h="1954" extrusionOk="0">
                <a:moveTo>
                  <a:pt x="199" y="555"/>
                </a:moveTo>
                <a:cubicBezTo>
                  <a:pt x="208" y="590"/>
                  <a:pt x="210" y="626"/>
                  <a:pt x="212" y="663"/>
                </a:cubicBezTo>
                <a:cubicBezTo>
                  <a:pt x="214" y="713"/>
                  <a:pt x="220" y="762"/>
                  <a:pt x="226" y="812"/>
                </a:cubicBezTo>
                <a:cubicBezTo>
                  <a:pt x="230" y="844"/>
                  <a:pt x="234" y="898"/>
                  <a:pt x="253" y="925"/>
                </a:cubicBezTo>
                <a:cubicBezTo>
                  <a:pt x="259" y="929"/>
                  <a:pt x="265" y="934"/>
                  <a:pt x="271" y="938"/>
                </a:cubicBezTo>
              </a:path>
              <a:path w="1367" h="1954" extrusionOk="0">
                <a:moveTo>
                  <a:pt x="257" y="410"/>
                </a:moveTo>
                <a:cubicBezTo>
                  <a:pt x="295" y="383"/>
                  <a:pt x="326" y="371"/>
                  <a:pt x="370" y="356"/>
                </a:cubicBezTo>
                <a:cubicBezTo>
                  <a:pt x="430" y="335"/>
                  <a:pt x="499" y="316"/>
                  <a:pt x="556" y="293"/>
                </a:cubicBezTo>
                <a:cubicBezTo>
                  <a:pt x="599" y="276"/>
                  <a:pt x="633" y="260"/>
                  <a:pt x="669" y="235"/>
                </a:cubicBezTo>
              </a:path>
              <a:path w="1367" h="1954" extrusionOk="0">
                <a:moveTo>
                  <a:pt x="922" y="248"/>
                </a:moveTo>
                <a:cubicBezTo>
                  <a:pt x="951" y="275"/>
                  <a:pt x="958" y="276"/>
                  <a:pt x="959" y="316"/>
                </a:cubicBezTo>
                <a:cubicBezTo>
                  <a:pt x="960" y="351"/>
                  <a:pt x="955" y="385"/>
                  <a:pt x="954" y="419"/>
                </a:cubicBezTo>
                <a:cubicBezTo>
                  <a:pt x="952" y="478"/>
                  <a:pt x="947" y="536"/>
                  <a:pt x="945" y="595"/>
                </a:cubicBezTo>
                <a:cubicBezTo>
                  <a:pt x="944" y="639"/>
                  <a:pt x="939" y="697"/>
                  <a:pt x="949" y="740"/>
                </a:cubicBezTo>
                <a:cubicBezTo>
                  <a:pt x="956" y="769"/>
                  <a:pt x="969" y="800"/>
                  <a:pt x="977" y="830"/>
                </a:cubicBezTo>
              </a:path>
              <a:path w="1367" h="1954" extrusionOk="0">
                <a:moveTo>
                  <a:pt x="398" y="979"/>
                </a:moveTo>
                <a:cubicBezTo>
                  <a:pt x="393" y="983"/>
                  <a:pt x="389" y="988"/>
                  <a:pt x="384" y="992"/>
                </a:cubicBezTo>
                <a:cubicBezTo>
                  <a:pt x="415" y="982"/>
                  <a:pt x="443" y="979"/>
                  <a:pt x="475" y="974"/>
                </a:cubicBezTo>
                <a:cubicBezTo>
                  <a:pt x="503" y="970"/>
                  <a:pt x="532" y="968"/>
                  <a:pt x="560" y="965"/>
                </a:cubicBezTo>
                <a:cubicBezTo>
                  <a:pt x="597" y="960"/>
                  <a:pt x="633" y="944"/>
                  <a:pt x="669" y="934"/>
                </a:cubicBezTo>
                <a:cubicBezTo>
                  <a:pt x="711" y="922"/>
                  <a:pt x="767" y="904"/>
                  <a:pt x="805" y="884"/>
                </a:cubicBezTo>
                <a:cubicBezTo>
                  <a:pt x="835" y="868"/>
                  <a:pt x="854" y="861"/>
                  <a:pt x="877" y="839"/>
                </a:cubicBezTo>
              </a:path>
              <a:path w="1367" h="1954" extrusionOk="0">
                <a:moveTo>
                  <a:pt x="330" y="1249"/>
                </a:moveTo>
                <a:cubicBezTo>
                  <a:pt x="349" y="1245"/>
                  <a:pt x="355" y="1243"/>
                  <a:pt x="357" y="1227"/>
                </a:cubicBezTo>
                <a:cubicBezTo>
                  <a:pt x="383" y="1244"/>
                  <a:pt x="388" y="1237"/>
                  <a:pt x="402" y="1209"/>
                </a:cubicBezTo>
              </a:path>
              <a:path w="1367" h="1954" extrusionOk="0">
                <a:moveTo>
                  <a:pt x="615" y="1168"/>
                </a:moveTo>
                <a:cubicBezTo>
                  <a:pt x="613" y="1173"/>
                  <a:pt x="612" y="1177"/>
                  <a:pt x="610" y="1182"/>
                </a:cubicBezTo>
                <a:cubicBezTo>
                  <a:pt x="630" y="1171"/>
                  <a:pt x="665" y="1138"/>
                  <a:pt x="687" y="1137"/>
                </a:cubicBezTo>
                <a:cubicBezTo>
                  <a:pt x="695" y="1138"/>
                  <a:pt x="702" y="1140"/>
                  <a:pt x="710" y="1141"/>
                </a:cubicBezTo>
              </a:path>
              <a:path w="1367" h="1954" extrusionOk="0">
                <a:moveTo>
                  <a:pt x="877" y="1069"/>
                </a:moveTo>
                <a:cubicBezTo>
                  <a:pt x="901" y="1062"/>
                  <a:pt x="925" y="1054"/>
                  <a:pt x="949" y="1051"/>
                </a:cubicBezTo>
                <a:cubicBezTo>
                  <a:pt x="977" y="1048"/>
                  <a:pt x="986" y="1047"/>
                  <a:pt x="1013" y="1051"/>
                </a:cubicBezTo>
              </a:path>
              <a:path w="1367" h="1954" extrusionOk="0">
                <a:moveTo>
                  <a:pt x="361" y="1466"/>
                </a:moveTo>
                <a:cubicBezTo>
                  <a:pt x="394" y="1444"/>
                  <a:pt x="417" y="1456"/>
                  <a:pt x="452" y="1443"/>
                </a:cubicBezTo>
                <a:cubicBezTo>
                  <a:pt x="469" y="1431"/>
                  <a:pt x="473" y="1426"/>
                  <a:pt x="488" y="1430"/>
                </a:cubicBezTo>
              </a:path>
              <a:path w="1367" h="1954" extrusionOk="0">
                <a:moveTo>
                  <a:pt x="615" y="1371"/>
                </a:moveTo>
                <a:cubicBezTo>
                  <a:pt x="641" y="1379"/>
                  <a:pt x="659" y="1370"/>
                  <a:pt x="687" y="1358"/>
                </a:cubicBezTo>
              </a:path>
              <a:path w="1367" h="1954" extrusionOk="0">
                <a:moveTo>
                  <a:pt x="782" y="1322"/>
                </a:moveTo>
                <a:cubicBezTo>
                  <a:pt x="800" y="1338"/>
                  <a:pt x="829" y="1344"/>
                  <a:pt x="854" y="1326"/>
                </a:cubicBezTo>
                <a:cubicBezTo>
                  <a:pt x="867" y="1309"/>
                  <a:pt x="870" y="1303"/>
                  <a:pt x="886" y="1313"/>
                </a:cubicBezTo>
              </a:path>
              <a:path w="1367" h="1954" extrusionOk="0">
                <a:moveTo>
                  <a:pt x="977" y="1263"/>
                </a:moveTo>
                <a:cubicBezTo>
                  <a:pt x="983" y="1266"/>
                  <a:pt x="989" y="1269"/>
                  <a:pt x="995" y="1272"/>
                </a:cubicBezTo>
              </a:path>
              <a:path w="1367" h="1954" extrusionOk="0">
                <a:moveTo>
                  <a:pt x="443" y="1664"/>
                </a:moveTo>
                <a:cubicBezTo>
                  <a:pt x="437" y="1663"/>
                  <a:pt x="431" y="1661"/>
                  <a:pt x="425" y="1660"/>
                </a:cubicBezTo>
                <a:cubicBezTo>
                  <a:pt x="441" y="1690"/>
                  <a:pt x="454" y="1684"/>
                  <a:pt x="488" y="1673"/>
                </a:cubicBezTo>
                <a:cubicBezTo>
                  <a:pt x="514" y="1665"/>
                  <a:pt x="533" y="1660"/>
                  <a:pt x="560" y="1655"/>
                </a:cubicBezTo>
              </a:path>
              <a:path w="1367" h="1954" extrusionOk="0">
                <a:moveTo>
                  <a:pt x="678" y="1601"/>
                </a:moveTo>
                <a:cubicBezTo>
                  <a:pt x="697" y="1622"/>
                  <a:pt x="711" y="1629"/>
                  <a:pt x="741" y="1624"/>
                </a:cubicBezTo>
                <a:cubicBezTo>
                  <a:pt x="765" y="1620"/>
                  <a:pt x="771" y="1615"/>
                  <a:pt x="778" y="1597"/>
                </a:cubicBezTo>
              </a:path>
              <a:path w="1367" h="1954" extrusionOk="0">
                <a:moveTo>
                  <a:pt x="913" y="1534"/>
                </a:moveTo>
                <a:cubicBezTo>
                  <a:pt x="919" y="1563"/>
                  <a:pt x="926" y="1569"/>
                  <a:pt x="959" y="1565"/>
                </a:cubicBezTo>
                <a:cubicBezTo>
                  <a:pt x="980" y="1560"/>
                  <a:pt x="989" y="1558"/>
                  <a:pt x="1004" y="1556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118730" y="1752600"/>
            <a:ext cx="1919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Roman" panose="02000400000000000000" pitchFamily="2" charset="0"/>
              </a:rPr>
              <a:t>Current Environment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grpSp>
        <p:nvGrpSpPr>
          <p:cNvPr id="46" name="Group 52"/>
          <p:cNvGrpSpPr>
            <a:grpSpLocks/>
          </p:cNvGrpSpPr>
          <p:nvPr/>
        </p:nvGrpSpPr>
        <p:grpSpPr bwMode="auto">
          <a:xfrm>
            <a:off x="2362200" y="4724400"/>
            <a:ext cx="1371600" cy="803049"/>
            <a:chOff x="3605" y="2633"/>
            <a:chExt cx="989" cy="364"/>
          </a:xfrm>
        </p:grpSpPr>
        <p:sp>
          <p:nvSpPr>
            <p:cNvPr id="47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Ink 5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579079" y="4747736"/>
            <a:ext cx="10433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Advanced Persistent Threats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084695" y="457200"/>
            <a:ext cx="1697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25%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$585M ($201/Rec)</a:t>
            </a:r>
          </a:p>
        </p:txBody>
      </p:sp>
      <p:sp>
        <p:nvSpPr>
          <p:cNvPr id="41" name="Ink 13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556250" y="475595"/>
            <a:ext cx="82550" cy="200025"/>
          </a:xfrm>
          <a:custGeom>
            <a:avLst/>
            <a:gdLst>
              <a:gd name="T0" fmla="*/ 2147483647 w 228"/>
              <a:gd name="T1" fmla="*/ 2147483647 h 553"/>
              <a:gd name="T2" fmla="*/ 2147483647 w 228"/>
              <a:gd name="T3" fmla="*/ 2147483647 h 553"/>
              <a:gd name="T4" fmla="*/ 2147483647 w 228"/>
              <a:gd name="T5" fmla="*/ 2147483647 h 553"/>
              <a:gd name="T6" fmla="*/ 2147483647 w 228"/>
              <a:gd name="T7" fmla="*/ 2147483647 h 553"/>
              <a:gd name="T8" fmla="*/ 2147483647 w 228"/>
              <a:gd name="T9" fmla="*/ 2147483647 h 553"/>
              <a:gd name="T10" fmla="*/ 2147483647 w 228"/>
              <a:gd name="T11" fmla="*/ 2147483647 h 553"/>
              <a:gd name="T12" fmla="*/ 2147483647 w 228"/>
              <a:gd name="T13" fmla="*/ 2147483647 h 553"/>
              <a:gd name="T14" fmla="*/ 2147483647 w 228"/>
              <a:gd name="T15" fmla="*/ 2147483647 h 553"/>
              <a:gd name="T16" fmla="*/ 0 w 228"/>
              <a:gd name="T17" fmla="*/ 2147483647 h 553"/>
              <a:gd name="T18" fmla="*/ 2147483647 w 228"/>
              <a:gd name="T19" fmla="*/ 2147483647 h 553"/>
              <a:gd name="T20" fmla="*/ 2147483647 w 228"/>
              <a:gd name="T21" fmla="*/ 2147483647 h 553"/>
              <a:gd name="T22" fmla="*/ 2147483647 w 228"/>
              <a:gd name="T23" fmla="*/ 0 h 553"/>
              <a:gd name="T24" fmla="*/ 2147483647 w 228"/>
              <a:gd name="T25" fmla="*/ 2147483647 h 553"/>
              <a:gd name="T26" fmla="*/ 2147483647 w 228"/>
              <a:gd name="T27" fmla="*/ 2147483647 h 55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8"/>
              <a:gd name="T43" fmla="*/ 0 h 553"/>
              <a:gd name="T44" fmla="*/ 228 w 228"/>
              <a:gd name="T45" fmla="*/ 553 h 55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8" h="553" extrusionOk="0">
                <a:moveTo>
                  <a:pt x="84" y="174"/>
                </a:moveTo>
                <a:cubicBezTo>
                  <a:pt x="107" y="176"/>
                  <a:pt x="95" y="204"/>
                  <a:pt x="95" y="235"/>
                </a:cubicBezTo>
                <a:cubicBezTo>
                  <a:pt x="95" y="284"/>
                  <a:pt x="92" y="333"/>
                  <a:pt x="93" y="382"/>
                </a:cubicBezTo>
                <a:cubicBezTo>
                  <a:pt x="94" y="418"/>
                  <a:pt x="90" y="492"/>
                  <a:pt x="106" y="524"/>
                </a:cubicBezTo>
                <a:cubicBezTo>
                  <a:pt x="121" y="533"/>
                  <a:pt x="126" y="537"/>
                  <a:pt x="120" y="552"/>
                </a:cubicBezTo>
              </a:path>
              <a:path w="228" h="553" extrusionOk="0">
                <a:moveTo>
                  <a:pt x="79" y="57"/>
                </a:moveTo>
                <a:cubicBezTo>
                  <a:pt x="71" y="82"/>
                  <a:pt x="66" y="107"/>
                  <a:pt x="53" y="130"/>
                </a:cubicBezTo>
                <a:cubicBezTo>
                  <a:pt x="41" y="151"/>
                  <a:pt x="27" y="174"/>
                  <a:pt x="12" y="193"/>
                </a:cubicBezTo>
                <a:cubicBezTo>
                  <a:pt x="8" y="198"/>
                  <a:pt x="4" y="202"/>
                  <a:pt x="0" y="207"/>
                </a:cubicBezTo>
                <a:cubicBezTo>
                  <a:pt x="13" y="177"/>
                  <a:pt x="32" y="149"/>
                  <a:pt x="51" y="122"/>
                </a:cubicBezTo>
                <a:cubicBezTo>
                  <a:pt x="74" y="90"/>
                  <a:pt x="96" y="58"/>
                  <a:pt x="123" y="29"/>
                </a:cubicBezTo>
                <a:cubicBezTo>
                  <a:pt x="137" y="15"/>
                  <a:pt x="141" y="11"/>
                  <a:pt x="149" y="0"/>
                </a:cubicBezTo>
                <a:cubicBezTo>
                  <a:pt x="157" y="31"/>
                  <a:pt x="167" y="59"/>
                  <a:pt x="177" y="88"/>
                </a:cubicBezTo>
                <a:cubicBezTo>
                  <a:pt x="188" y="121"/>
                  <a:pt x="204" y="145"/>
                  <a:pt x="227" y="16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2971799" y="4188023"/>
            <a:ext cx="1068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Woman" panose="00000400000000000000" pitchFamily="2" charset="0"/>
              </a:rPr>
              <a:t>Mobile World</a:t>
            </a:r>
            <a:endParaRPr lang="en-US" sz="1400" dirty="0">
              <a:latin typeface="Felt Tip Woman" panose="00000400000000000000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68350" y="609600"/>
            <a:ext cx="9080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Reduce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  <a:p>
            <a:pPr marL="285750" indent="-2857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Risk</a:t>
            </a:r>
          </a:p>
          <a:p>
            <a:pPr marL="285750" indent="-2857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Cost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  <a:p>
            <a:pPr marL="285750" indent="-285750">
              <a:buFont typeface="Felt Tip Roman" panose="02000400000000000000" pitchFamily="2" charset="0"/>
              <a:buChar char="–"/>
            </a:pP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</p:txBody>
      </p:sp>
      <p:sp>
        <p:nvSpPr>
          <p:cNvPr id="44" name="Ink 8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62000" y="842963"/>
            <a:ext cx="811213" cy="36513"/>
          </a:xfrm>
          <a:custGeom>
            <a:avLst/>
            <a:gdLst>
              <a:gd name="T0" fmla="*/ 2147483647 w 2255"/>
              <a:gd name="T1" fmla="*/ 2147483647 h 103"/>
              <a:gd name="T2" fmla="*/ 2147483647 w 2255"/>
              <a:gd name="T3" fmla="*/ 2147483647 h 103"/>
              <a:gd name="T4" fmla="*/ 0 w 2255"/>
              <a:gd name="T5" fmla="*/ 2147483647 h 103"/>
              <a:gd name="T6" fmla="*/ 2147483647 w 2255"/>
              <a:gd name="T7" fmla="*/ 2147483647 h 103"/>
              <a:gd name="T8" fmla="*/ 2147483647 w 2255"/>
              <a:gd name="T9" fmla="*/ 2147483647 h 103"/>
              <a:gd name="T10" fmla="*/ 2147483647 w 2255"/>
              <a:gd name="T11" fmla="*/ 2147483647 h 103"/>
              <a:gd name="T12" fmla="*/ 2147483647 w 2255"/>
              <a:gd name="T13" fmla="*/ 2147483647 h 103"/>
              <a:gd name="T14" fmla="*/ 2147483647 w 2255"/>
              <a:gd name="T15" fmla="*/ 2147483647 h 103"/>
              <a:gd name="T16" fmla="*/ 2147483647 w 2255"/>
              <a:gd name="T17" fmla="*/ 2147483647 h 103"/>
              <a:gd name="T18" fmla="*/ 2147483647 w 2255"/>
              <a:gd name="T19" fmla="*/ 2147483647 h 103"/>
              <a:gd name="T20" fmla="*/ 2147483647 w 2255"/>
              <a:gd name="T21" fmla="*/ 2147483647 h 103"/>
              <a:gd name="T22" fmla="*/ 2147483647 w 2255"/>
              <a:gd name="T23" fmla="*/ 2147483647 h 103"/>
              <a:gd name="T24" fmla="*/ 2147483647 w 2255"/>
              <a:gd name="T25" fmla="*/ 2147483647 h 103"/>
              <a:gd name="T26" fmla="*/ 2147483647 w 2255"/>
              <a:gd name="T27" fmla="*/ 2147483647 h 10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55"/>
              <a:gd name="T43" fmla="*/ 0 h 103"/>
              <a:gd name="T44" fmla="*/ 2255 w 2255"/>
              <a:gd name="T45" fmla="*/ 103 h 10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55" h="103" extrusionOk="0">
                <a:moveTo>
                  <a:pt x="91" y="102"/>
                </a:moveTo>
                <a:cubicBezTo>
                  <a:pt x="65" y="93"/>
                  <a:pt x="64" y="79"/>
                  <a:pt x="31" y="80"/>
                </a:cubicBezTo>
                <a:cubicBezTo>
                  <a:pt x="15" y="84"/>
                  <a:pt x="10" y="85"/>
                  <a:pt x="0" y="90"/>
                </a:cubicBezTo>
                <a:cubicBezTo>
                  <a:pt x="22" y="93"/>
                  <a:pt x="41" y="96"/>
                  <a:pt x="65" y="96"/>
                </a:cubicBezTo>
                <a:cubicBezTo>
                  <a:pt x="139" y="96"/>
                  <a:pt x="213" y="90"/>
                  <a:pt x="287" y="93"/>
                </a:cubicBezTo>
                <a:cubicBezTo>
                  <a:pt x="344" y="95"/>
                  <a:pt x="400" y="91"/>
                  <a:pt x="457" y="90"/>
                </a:cubicBezTo>
                <a:cubicBezTo>
                  <a:pt x="573" y="88"/>
                  <a:pt x="690" y="89"/>
                  <a:pt x="806" y="85"/>
                </a:cubicBezTo>
                <a:cubicBezTo>
                  <a:pt x="853" y="84"/>
                  <a:pt x="900" y="81"/>
                  <a:pt x="947" y="77"/>
                </a:cubicBezTo>
                <a:cubicBezTo>
                  <a:pt x="1039" y="70"/>
                  <a:pt x="1131" y="60"/>
                  <a:pt x="1223" y="53"/>
                </a:cubicBezTo>
                <a:cubicBezTo>
                  <a:pt x="1371" y="42"/>
                  <a:pt x="1519" y="38"/>
                  <a:pt x="1667" y="30"/>
                </a:cubicBezTo>
                <a:cubicBezTo>
                  <a:pt x="1723" y="27"/>
                  <a:pt x="1778" y="21"/>
                  <a:pt x="1833" y="17"/>
                </a:cubicBezTo>
                <a:cubicBezTo>
                  <a:pt x="1911" y="12"/>
                  <a:pt x="1990" y="11"/>
                  <a:pt x="2068" y="6"/>
                </a:cubicBezTo>
                <a:cubicBezTo>
                  <a:pt x="2121" y="2"/>
                  <a:pt x="2166" y="5"/>
                  <a:pt x="2218" y="10"/>
                </a:cubicBezTo>
                <a:cubicBezTo>
                  <a:pt x="2230" y="11"/>
                  <a:pt x="2242" y="12"/>
                  <a:pt x="2254" y="13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6858000" y="257174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Processor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858000" y="2895600"/>
            <a:ext cx="205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Hypervisor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877878" y="371474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Storage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858000" y="409574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Applications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864350" y="3181343"/>
            <a:ext cx="22034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Operating System</a:t>
            </a:r>
            <a:endParaRPr lang="en-US" sz="1600" dirty="0">
              <a:latin typeface="Felt Tip Roman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700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 animBg="1"/>
      <p:bldP spid="38" grpId="0"/>
      <p:bldP spid="39" grpId="0" animBg="1"/>
      <p:bldP spid="2" grpId="0"/>
      <p:bldP spid="51" grpId="0" build="p"/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/>
          <p:cNvSpPr txBox="1"/>
          <p:nvPr/>
        </p:nvSpPr>
        <p:spPr>
          <a:xfrm>
            <a:off x="2971800" y="4191000"/>
            <a:ext cx="628484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Woman" panose="00000400000000000000" pitchFamily="2" charset="0"/>
              </a:rPr>
              <a:t>Mobile</a:t>
            </a:r>
            <a:endParaRPr lang="en-US" sz="1400" dirty="0">
              <a:latin typeface="Felt Tip Woman" panose="00000400000000000000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579079" y="4747736"/>
            <a:ext cx="1043387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Advanced Persistent Threats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05200" y="456874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Felt Tip Roman" panose="02000400000000000000" pitchFamily="2" charset="0"/>
              </a:rPr>
              <a:t>Security</a:t>
            </a:r>
            <a:endParaRPr lang="en-US" sz="2400" dirty="0">
              <a:latin typeface="Felt Tip Roman" panose="02000400000000000000" pitchFamily="2" charset="0"/>
            </a:endParaRPr>
          </a:p>
        </p:txBody>
      </p:sp>
      <p:sp>
        <p:nvSpPr>
          <p:cNvPr id="16" name="Ink 3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724400" y="685800"/>
            <a:ext cx="304800" cy="117475"/>
          </a:xfrm>
          <a:custGeom>
            <a:avLst/>
            <a:gdLst>
              <a:gd name="T0" fmla="*/ 0 w 546"/>
              <a:gd name="T1" fmla="*/ 2147483647 h 210"/>
              <a:gd name="T2" fmla="*/ 2147483647 w 546"/>
              <a:gd name="T3" fmla="*/ 2147483647 h 210"/>
              <a:gd name="T4" fmla="*/ 2147483647 w 546"/>
              <a:gd name="T5" fmla="*/ 2147483647 h 210"/>
              <a:gd name="T6" fmla="*/ 2147483647 w 546"/>
              <a:gd name="T7" fmla="*/ 2147483647 h 210"/>
              <a:gd name="T8" fmla="*/ 2147483647 w 546"/>
              <a:gd name="T9" fmla="*/ 2147483647 h 210"/>
              <a:gd name="T10" fmla="*/ 2147483647 w 546"/>
              <a:gd name="T11" fmla="*/ 0 h 210"/>
              <a:gd name="T12" fmla="*/ 2147483647 w 546"/>
              <a:gd name="T13" fmla="*/ 2147483647 h 210"/>
              <a:gd name="T14" fmla="*/ 2147483647 w 546"/>
              <a:gd name="T15" fmla="*/ 2147483647 h 210"/>
              <a:gd name="T16" fmla="*/ 2147483647 w 546"/>
              <a:gd name="T17" fmla="*/ 2147483647 h 210"/>
              <a:gd name="T18" fmla="*/ 2147483647 w 546"/>
              <a:gd name="T19" fmla="*/ 2147483647 h 210"/>
              <a:gd name="T20" fmla="*/ 2147483647 w 546"/>
              <a:gd name="T21" fmla="*/ 2147483647 h 210"/>
              <a:gd name="T22" fmla="*/ 2147483647 w 546"/>
              <a:gd name="T23" fmla="*/ 2147483647 h 21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46"/>
              <a:gd name="T37" fmla="*/ 0 h 210"/>
              <a:gd name="T38" fmla="*/ 546 w 546"/>
              <a:gd name="T39" fmla="*/ 210 h 21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46" h="210" extrusionOk="0">
                <a:moveTo>
                  <a:pt x="0" y="54"/>
                </a:moveTo>
                <a:cubicBezTo>
                  <a:pt x="30" y="46"/>
                  <a:pt x="57" y="55"/>
                  <a:pt x="90" y="60"/>
                </a:cubicBezTo>
                <a:cubicBezTo>
                  <a:pt x="142" y="68"/>
                  <a:pt x="194" y="71"/>
                  <a:pt x="246" y="74"/>
                </a:cubicBezTo>
                <a:cubicBezTo>
                  <a:pt x="295" y="77"/>
                  <a:pt x="346" y="83"/>
                  <a:pt x="395" y="81"/>
                </a:cubicBezTo>
                <a:cubicBezTo>
                  <a:pt x="424" y="80"/>
                  <a:pt x="451" y="80"/>
                  <a:pt x="480" y="81"/>
                </a:cubicBezTo>
              </a:path>
              <a:path w="546" h="210" extrusionOk="0">
                <a:moveTo>
                  <a:pt x="384" y="0"/>
                </a:moveTo>
                <a:cubicBezTo>
                  <a:pt x="410" y="15"/>
                  <a:pt x="429" y="36"/>
                  <a:pt x="455" y="52"/>
                </a:cubicBezTo>
                <a:cubicBezTo>
                  <a:pt x="476" y="65"/>
                  <a:pt x="504" y="80"/>
                  <a:pt x="529" y="81"/>
                </a:cubicBezTo>
                <a:cubicBezTo>
                  <a:pt x="534" y="80"/>
                  <a:pt x="540" y="78"/>
                  <a:pt x="545" y="77"/>
                </a:cubicBezTo>
                <a:cubicBezTo>
                  <a:pt x="520" y="93"/>
                  <a:pt x="492" y="117"/>
                  <a:pt x="469" y="138"/>
                </a:cubicBezTo>
                <a:cubicBezTo>
                  <a:pt x="445" y="160"/>
                  <a:pt x="421" y="183"/>
                  <a:pt x="393" y="201"/>
                </a:cubicBezTo>
                <a:cubicBezTo>
                  <a:pt x="377" y="210"/>
                  <a:pt x="369" y="213"/>
                  <a:pt x="355" y="20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 flipH="1">
            <a:off x="6553200" y="2087881"/>
            <a:ext cx="251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Roman" panose="02000400000000000000" pitchFamily="2" charset="0"/>
              </a:rPr>
              <a:t>Traditional Environment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grpSp>
        <p:nvGrpSpPr>
          <p:cNvPr id="21" name="Group 18"/>
          <p:cNvGrpSpPr>
            <a:grpSpLocks/>
          </p:cNvGrpSpPr>
          <p:nvPr/>
        </p:nvGrpSpPr>
        <p:grpSpPr bwMode="auto">
          <a:xfrm>
            <a:off x="6553200" y="2477719"/>
            <a:ext cx="1981200" cy="2551481"/>
            <a:chOff x="3605" y="2633"/>
            <a:chExt cx="989" cy="364"/>
          </a:xfrm>
        </p:grpSpPr>
        <p:sp>
          <p:nvSpPr>
            <p:cNvPr id="22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Ink 2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" name="Group 23"/>
          <p:cNvGrpSpPr>
            <a:grpSpLocks/>
          </p:cNvGrpSpPr>
          <p:nvPr/>
        </p:nvGrpSpPr>
        <p:grpSpPr bwMode="auto">
          <a:xfrm>
            <a:off x="2438400" y="2209800"/>
            <a:ext cx="1295400" cy="1066800"/>
            <a:chOff x="3605" y="2633"/>
            <a:chExt cx="989" cy="364"/>
          </a:xfrm>
        </p:grpSpPr>
        <p:sp>
          <p:nvSpPr>
            <p:cNvPr id="32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Ink 2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505200" y="2209800"/>
            <a:ext cx="1165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Roman" panose="02000400000000000000" pitchFamily="2" charset="0"/>
              </a:rPr>
              <a:t>Web/Cloud Applications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37" name="Comment 15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438400" y="2667000"/>
            <a:ext cx="1176900" cy="49885"/>
          </a:xfrm>
          <a:custGeom>
            <a:avLst/>
            <a:gdLst>
              <a:gd name="T0" fmla="*/ 2147483647 w 2808"/>
              <a:gd name="T1" fmla="*/ 2147483647 h 119"/>
              <a:gd name="T2" fmla="*/ 2147483647 w 2808"/>
              <a:gd name="T3" fmla="*/ 2147483647 h 119"/>
              <a:gd name="T4" fmla="*/ 2147483647 w 2808"/>
              <a:gd name="T5" fmla="*/ 2147483647 h 119"/>
              <a:gd name="T6" fmla="*/ 2147483647 w 2808"/>
              <a:gd name="T7" fmla="*/ 2147483647 h 119"/>
              <a:gd name="T8" fmla="*/ 2147483647 w 2808"/>
              <a:gd name="T9" fmla="*/ 2147483647 h 119"/>
              <a:gd name="T10" fmla="*/ 0 w 2808"/>
              <a:gd name="T11" fmla="*/ 2147483647 h 1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08"/>
              <a:gd name="T19" fmla="*/ 0 h 119"/>
              <a:gd name="T20" fmla="*/ 2808 w 2808"/>
              <a:gd name="T21" fmla="*/ 119 h 1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08" h="119" extrusionOk="0">
                <a:moveTo>
                  <a:pt x="2641" y="36"/>
                </a:moveTo>
                <a:cubicBezTo>
                  <a:pt x="2681" y="30"/>
                  <a:pt x="2717" y="24"/>
                  <a:pt x="2756" y="19"/>
                </a:cubicBezTo>
                <a:cubicBezTo>
                  <a:pt x="2773" y="17"/>
                  <a:pt x="2790" y="15"/>
                  <a:pt x="2807" y="13"/>
                </a:cubicBezTo>
                <a:cubicBezTo>
                  <a:pt x="2741" y="5"/>
                  <a:pt x="2679" y="1"/>
                  <a:pt x="2609" y="4"/>
                </a:cubicBezTo>
                <a:cubicBezTo>
                  <a:pt x="1919" y="35"/>
                  <a:pt x="1229" y="109"/>
                  <a:pt x="538" y="118"/>
                </a:cubicBezTo>
                <a:cubicBezTo>
                  <a:pt x="358" y="120"/>
                  <a:pt x="179" y="118"/>
                  <a:pt x="0" y="108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2502880" y="2743200"/>
            <a:ext cx="1091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Felt Tip Roman" panose="02000400000000000000" pitchFamily="2" charset="0"/>
              </a:rPr>
              <a:t>X86 / Linux /</a:t>
            </a:r>
          </a:p>
          <a:p>
            <a:pPr algn="ctr"/>
            <a:r>
              <a:rPr lang="en-US" sz="1400" dirty="0" smtClean="0">
                <a:latin typeface="Felt Tip Roman" panose="02000400000000000000" pitchFamily="2" charset="0"/>
              </a:rPr>
              <a:t> UNIX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39" name="Ink 4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708275" y="3581400"/>
            <a:ext cx="492125" cy="703263"/>
          </a:xfrm>
          <a:custGeom>
            <a:avLst/>
            <a:gdLst>
              <a:gd name="T0" fmla="*/ 2147483647 w 1367"/>
              <a:gd name="T1" fmla="*/ 2147483647 h 1954"/>
              <a:gd name="T2" fmla="*/ 2147483647 w 1367"/>
              <a:gd name="T3" fmla="*/ 2147483647 h 1954"/>
              <a:gd name="T4" fmla="*/ 2147483647 w 1367"/>
              <a:gd name="T5" fmla="*/ 2147483647 h 1954"/>
              <a:gd name="T6" fmla="*/ 2147483647 w 1367"/>
              <a:gd name="T7" fmla="*/ 2147483647 h 1954"/>
              <a:gd name="T8" fmla="*/ 2147483647 w 1367"/>
              <a:gd name="T9" fmla="*/ 2147483647 h 1954"/>
              <a:gd name="T10" fmla="*/ 2147483647 w 1367"/>
              <a:gd name="T11" fmla="*/ 2147483647 h 1954"/>
              <a:gd name="T12" fmla="*/ 2147483647 w 1367"/>
              <a:gd name="T13" fmla="*/ 2147483647 h 1954"/>
              <a:gd name="T14" fmla="*/ 2147483647 w 1367"/>
              <a:gd name="T15" fmla="*/ 2147483647 h 1954"/>
              <a:gd name="T16" fmla="*/ 2147483647 w 1367"/>
              <a:gd name="T17" fmla="*/ 2147483647 h 1954"/>
              <a:gd name="T18" fmla="*/ 2147483647 w 1367"/>
              <a:gd name="T19" fmla="*/ 2147483647 h 1954"/>
              <a:gd name="T20" fmla="*/ 2147483647 w 1367"/>
              <a:gd name="T21" fmla="*/ 2147483647 h 1954"/>
              <a:gd name="T22" fmla="*/ 2147483647 w 1367"/>
              <a:gd name="T23" fmla="*/ 2147483647 h 1954"/>
              <a:gd name="T24" fmla="*/ 2147483647 w 1367"/>
              <a:gd name="T25" fmla="*/ 2147483647 h 1954"/>
              <a:gd name="T26" fmla="*/ 2147483647 w 1367"/>
              <a:gd name="T27" fmla="*/ 2147483647 h 1954"/>
              <a:gd name="T28" fmla="*/ 2147483647 w 1367"/>
              <a:gd name="T29" fmla="*/ 2147483647 h 1954"/>
              <a:gd name="T30" fmla="*/ 2147483647 w 1367"/>
              <a:gd name="T31" fmla="*/ 2147483647 h 1954"/>
              <a:gd name="T32" fmla="*/ 2147483647 w 1367"/>
              <a:gd name="T33" fmla="*/ 2147483647 h 1954"/>
              <a:gd name="T34" fmla="*/ 2147483647 w 1367"/>
              <a:gd name="T35" fmla="*/ 2147483647 h 1954"/>
              <a:gd name="T36" fmla="*/ 2147483647 w 1367"/>
              <a:gd name="T37" fmla="*/ 2147483647 h 1954"/>
              <a:gd name="T38" fmla="*/ 2147483647 w 1367"/>
              <a:gd name="T39" fmla="*/ 2147483647 h 1954"/>
              <a:gd name="T40" fmla="*/ 2147483647 w 1367"/>
              <a:gd name="T41" fmla="*/ 2147483647 h 1954"/>
              <a:gd name="T42" fmla="*/ 2147483647 w 1367"/>
              <a:gd name="T43" fmla="*/ 2147483647 h 1954"/>
              <a:gd name="T44" fmla="*/ 2147483647 w 1367"/>
              <a:gd name="T45" fmla="*/ 2147483647 h 1954"/>
              <a:gd name="T46" fmla="*/ 2147483647 w 1367"/>
              <a:gd name="T47" fmla="*/ 2147483647 h 1954"/>
              <a:gd name="T48" fmla="*/ 2147483647 w 1367"/>
              <a:gd name="T49" fmla="*/ 2147483647 h 1954"/>
              <a:gd name="T50" fmla="*/ 2147483647 w 1367"/>
              <a:gd name="T51" fmla="*/ 2147483647 h 1954"/>
              <a:gd name="T52" fmla="*/ 2147483647 w 1367"/>
              <a:gd name="T53" fmla="*/ 2147483647 h 1954"/>
              <a:gd name="T54" fmla="*/ 2147483647 w 1367"/>
              <a:gd name="T55" fmla="*/ 2147483647 h 1954"/>
              <a:gd name="T56" fmla="*/ 2147483647 w 1367"/>
              <a:gd name="T57" fmla="*/ 2147483647 h 1954"/>
              <a:gd name="T58" fmla="*/ 2147483647 w 1367"/>
              <a:gd name="T59" fmla="*/ 2147483647 h 1954"/>
              <a:gd name="T60" fmla="*/ 2147483647 w 1367"/>
              <a:gd name="T61" fmla="*/ 2147483647 h 1954"/>
              <a:gd name="T62" fmla="*/ 2147483647 w 1367"/>
              <a:gd name="T63" fmla="*/ 2147483647 h 1954"/>
              <a:gd name="T64" fmla="*/ 2147483647 w 1367"/>
              <a:gd name="T65" fmla="*/ 2147483647 h 1954"/>
              <a:gd name="T66" fmla="*/ 2147483647 w 1367"/>
              <a:gd name="T67" fmla="*/ 2147483647 h 1954"/>
              <a:gd name="T68" fmla="*/ 2147483647 w 1367"/>
              <a:gd name="T69" fmla="*/ 2147483647 h 1954"/>
              <a:gd name="T70" fmla="*/ 2147483647 w 1367"/>
              <a:gd name="T71" fmla="*/ 2147483647 h 1954"/>
              <a:gd name="T72" fmla="*/ 2147483647 w 1367"/>
              <a:gd name="T73" fmla="*/ 2147483647 h 1954"/>
              <a:gd name="T74" fmla="*/ 2147483647 w 1367"/>
              <a:gd name="T75" fmla="*/ 2147483647 h 1954"/>
              <a:gd name="T76" fmla="*/ 2147483647 w 1367"/>
              <a:gd name="T77" fmla="*/ 2147483647 h 1954"/>
              <a:gd name="T78" fmla="*/ 2147483647 w 1367"/>
              <a:gd name="T79" fmla="*/ 2147483647 h 1954"/>
              <a:gd name="T80" fmla="*/ 2147483647 w 1367"/>
              <a:gd name="T81" fmla="*/ 2147483647 h 1954"/>
              <a:gd name="T82" fmla="*/ 2147483647 w 1367"/>
              <a:gd name="T83" fmla="*/ 2147483647 h 1954"/>
              <a:gd name="T84" fmla="*/ 2147483647 w 1367"/>
              <a:gd name="T85" fmla="*/ 2147483647 h 1954"/>
              <a:gd name="T86" fmla="*/ 2147483647 w 1367"/>
              <a:gd name="T87" fmla="*/ 2147483647 h 195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367"/>
              <a:gd name="T133" fmla="*/ 0 h 1954"/>
              <a:gd name="T134" fmla="*/ 1367 w 1367"/>
              <a:gd name="T135" fmla="*/ 1954 h 1954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367" h="1954" extrusionOk="0">
                <a:moveTo>
                  <a:pt x="4" y="469"/>
                </a:moveTo>
                <a:cubicBezTo>
                  <a:pt x="-1" y="515"/>
                  <a:pt x="3" y="558"/>
                  <a:pt x="4" y="604"/>
                </a:cubicBezTo>
                <a:cubicBezTo>
                  <a:pt x="8" y="747"/>
                  <a:pt x="30" y="890"/>
                  <a:pt x="40" y="1033"/>
                </a:cubicBezTo>
                <a:cubicBezTo>
                  <a:pt x="49" y="1156"/>
                  <a:pt x="57" y="1279"/>
                  <a:pt x="63" y="1403"/>
                </a:cubicBezTo>
              </a:path>
              <a:path w="1367" h="1954" extrusionOk="0">
                <a:moveTo>
                  <a:pt x="67" y="334"/>
                </a:moveTo>
                <a:cubicBezTo>
                  <a:pt x="86" y="307"/>
                  <a:pt x="99" y="296"/>
                  <a:pt x="126" y="275"/>
                </a:cubicBezTo>
                <a:cubicBezTo>
                  <a:pt x="171" y="239"/>
                  <a:pt x="223" y="211"/>
                  <a:pt x="275" y="185"/>
                </a:cubicBezTo>
                <a:cubicBezTo>
                  <a:pt x="362" y="142"/>
                  <a:pt x="451" y="107"/>
                  <a:pt x="542" y="72"/>
                </a:cubicBezTo>
                <a:cubicBezTo>
                  <a:pt x="634" y="36"/>
                  <a:pt x="728" y="6"/>
                  <a:pt x="827" y="0"/>
                </a:cubicBezTo>
                <a:cubicBezTo>
                  <a:pt x="911" y="-5"/>
                  <a:pt x="981" y="0"/>
                  <a:pt x="1058" y="32"/>
                </a:cubicBezTo>
                <a:cubicBezTo>
                  <a:pt x="1124" y="59"/>
                  <a:pt x="1160" y="85"/>
                  <a:pt x="1212" y="135"/>
                </a:cubicBezTo>
              </a:path>
              <a:path w="1367" h="1954" extrusionOk="0">
                <a:moveTo>
                  <a:pt x="1139" y="212"/>
                </a:moveTo>
                <a:cubicBezTo>
                  <a:pt x="1156" y="236"/>
                  <a:pt x="1162" y="235"/>
                  <a:pt x="1167" y="271"/>
                </a:cubicBezTo>
                <a:cubicBezTo>
                  <a:pt x="1175" y="330"/>
                  <a:pt x="1175" y="396"/>
                  <a:pt x="1176" y="456"/>
                </a:cubicBezTo>
                <a:cubicBezTo>
                  <a:pt x="1179" y="573"/>
                  <a:pt x="1186" y="690"/>
                  <a:pt x="1194" y="807"/>
                </a:cubicBezTo>
                <a:cubicBezTo>
                  <a:pt x="1204" y="960"/>
                  <a:pt x="1211" y="1114"/>
                  <a:pt x="1221" y="1267"/>
                </a:cubicBezTo>
                <a:cubicBezTo>
                  <a:pt x="1228" y="1376"/>
                  <a:pt x="1232" y="1483"/>
                  <a:pt x="1239" y="1592"/>
                </a:cubicBezTo>
              </a:path>
              <a:path w="1367" h="1954" extrusionOk="0">
                <a:moveTo>
                  <a:pt x="158" y="1484"/>
                </a:moveTo>
                <a:cubicBezTo>
                  <a:pt x="158" y="1507"/>
                  <a:pt x="158" y="1534"/>
                  <a:pt x="162" y="1556"/>
                </a:cubicBezTo>
                <a:cubicBezTo>
                  <a:pt x="171" y="1603"/>
                  <a:pt x="185" y="1657"/>
                  <a:pt x="185" y="1705"/>
                </a:cubicBezTo>
                <a:cubicBezTo>
                  <a:pt x="178" y="1741"/>
                  <a:pt x="181" y="1758"/>
                  <a:pt x="203" y="1782"/>
                </a:cubicBezTo>
              </a:path>
              <a:path w="1367" h="1954" extrusionOk="0">
                <a:moveTo>
                  <a:pt x="217" y="1885"/>
                </a:moveTo>
                <a:cubicBezTo>
                  <a:pt x="258" y="1890"/>
                  <a:pt x="289" y="1905"/>
                  <a:pt x="330" y="1917"/>
                </a:cubicBezTo>
                <a:cubicBezTo>
                  <a:pt x="392" y="1935"/>
                  <a:pt x="460" y="1949"/>
                  <a:pt x="524" y="1953"/>
                </a:cubicBezTo>
                <a:cubicBezTo>
                  <a:pt x="643" y="1960"/>
                  <a:pt x="773" y="1926"/>
                  <a:pt x="886" y="1894"/>
                </a:cubicBezTo>
                <a:cubicBezTo>
                  <a:pt x="991" y="1864"/>
                  <a:pt x="1092" y="1819"/>
                  <a:pt x="1198" y="1791"/>
                </a:cubicBezTo>
                <a:cubicBezTo>
                  <a:pt x="1261" y="1774"/>
                  <a:pt x="1304" y="1755"/>
                  <a:pt x="1366" y="1741"/>
                </a:cubicBezTo>
              </a:path>
              <a:path w="1367" h="1954" extrusionOk="0">
                <a:moveTo>
                  <a:pt x="1275" y="153"/>
                </a:moveTo>
                <a:cubicBezTo>
                  <a:pt x="1286" y="140"/>
                  <a:pt x="1297" y="129"/>
                  <a:pt x="1311" y="117"/>
                </a:cubicBezTo>
                <a:cubicBezTo>
                  <a:pt x="1330" y="150"/>
                  <a:pt x="1331" y="164"/>
                  <a:pt x="1334" y="203"/>
                </a:cubicBezTo>
                <a:cubicBezTo>
                  <a:pt x="1340" y="285"/>
                  <a:pt x="1335" y="365"/>
                  <a:pt x="1334" y="447"/>
                </a:cubicBezTo>
                <a:cubicBezTo>
                  <a:pt x="1332" y="585"/>
                  <a:pt x="1324" y="723"/>
                  <a:pt x="1320" y="861"/>
                </a:cubicBezTo>
                <a:cubicBezTo>
                  <a:pt x="1316" y="990"/>
                  <a:pt x="1309" y="1119"/>
                  <a:pt x="1307" y="1249"/>
                </a:cubicBezTo>
                <a:cubicBezTo>
                  <a:pt x="1306" y="1320"/>
                  <a:pt x="1303" y="1390"/>
                  <a:pt x="1302" y="1461"/>
                </a:cubicBezTo>
                <a:cubicBezTo>
                  <a:pt x="1302" y="1489"/>
                  <a:pt x="1299" y="1511"/>
                  <a:pt x="1316" y="1534"/>
                </a:cubicBezTo>
                <a:cubicBezTo>
                  <a:pt x="1316" y="1529"/>
                  <a:pt x="1316" y="1525"/>
                  <a:pt x="1316" y="1520"/>
                </a:cubicBezTo>
              </a:path>
              <a:path w="1367" h="1954" extrusionOk="0">
                <a:moveTo>
                  <a:pt x="199" y="555"/>
                </a:moveTo>
                <a:cubicBezTo>
                  <a:pt x="208" y="590"/>
                  <a:pt x="210" y="626"/>
                  <a:pt x="212" y="663"/>
                </a:cubicBezTo>
                <a:cubicBezTo>
                  <a:pt x="214" y="713"/>
                  <a:pt x="220" y="762"/>
                  <a:pt x="226" y="812"/>
                </a:cubicBezTo>
                <a:cubicBezTo>
                  <a:pt x="230" y="844"/>
                  <a:pt x="234" y="898"/>
                  <a:pt x="253" y="925"/>
                </a:cubicBezTo>
                <a:cubicBezTo>
                  <a:pt x="259" y="929"/>
                  <a:pt x="265" y="934"/>
                  <a:pt x="271" y="938"/>
                </a:cubicBezTo>
              </a:path>
              <a:path w="1367" h="1954" extrusionOk="0">
                <a:moveTo>
                  <a:pt x="257" y="410"/>
                </a:moveTo>
                <a:cubicBezTo>
                  <a:pt x="295" y="383"/>
                  <a:pt x="326" y="371"/>
                  <a:pt x="370" y="356"/>
                </a:cubicBezTo>
                <a:cubicBezTo>
                  <a:pt x="430" y="335"/>
                  <a:pt x="499" y="316"/>
                  <a:pt x="556" y="293"/>
                </a:cubicBezTo>
                <a:cubicBezTo>
                  <a:pt x="599" y="276"/>
                  <a:pt x="633" y="260"/>
                  <a:pt x="669" y="235"/>
                </a:cubicBezTo>
              </a:path>
              <a:path w="1367" h="1954" extrusionOk="0">
                <a:moveTo>
                  <a:pt x="922" y="248"/>
                </a:moveTo>
                <a:cubicBezTo>
                  <a:pt x="951" y="275"/>
                  <a:pt x="958" y="276"/>
                  <a:pt x="959" y="316"/>
                </a:cubicBezTo>
                <a:cubicBezTo>
                  <a:pt x="960" y="351"/>
                  <a:pt x="955" y="385"/>
                  <a:pt x="954" y="419"/>
                </a:cubicBezTo>
                <a:cubicBezTo>
                  <a:pt x="952" y="478"/>
                  <a:pt x="947" y="536"/>
                  <a:pt x="945" y="595"/>
                </a:cubicBezTo>
                <a:cubicBezTo>
                  <a:pt x="944" y="639"/>
                  <a:pt x="939" y="697"/>
                  <a:pt x="949" y="740"/>
                </a:cubicBezTo>
                <a:cubicBezTo>
                  <a:pt x="956" y="769"/>
                  <a:pt x="969" y="800"/>
                  <a:pt x="977" y="830"/>
                </a:cubicBezTo>
              </a:path>
              <a:path w="1367" h="1954" extrusionOk="0">
                <a:moveTo>
                  <a:pt x="398" y="979"/>
                </a:moveTo>
                <a:cubicBezTo>
                  <a:pt x="393" y="983"/>
                  <a:pt x="389" y="988"/>
                  <a:pt x="384" y="992"/>
                </a:cubicBezTo>
                <a:cubicBezTo>
                  <a:pt x="415" y="982"/>
                  <a:pt x="443" y="979"/>
                  <a:pt x="475" y="974"/>
                </a:cubicBezTo>
                <a:cubicBezTo>
                  <a:pt x="503" y="970"/>
                  <a:pt x="532" y="968"/>
                  <a:pt x="560" y="965"/>
                </a:cubicBezTo>
                <a:cubicBezTo>
                  <a:pt x="597" y="960"/>
                  <a:pt x="633" y="944"/>
                  <a:pt x="669" y="934"/>
                </a:cubicBezTo>
                <a:cubicBezTo>
                  <a:pt x="711" y="922"/>
                  <a:pt x="767" y="904"/>
                  <a:pt x="805" y="884"/>
                </a:cubicBezTo>
                <a:cubicBezTo>
                  <a:pt x="835" y="868"/>
                  <a:pt x="854" y="861"/>
                  <a:pt x="877" y="839"/>
                </a:cubicBezTo>
              </a:path>
              <a:path w="1367" h="1954" extrusionOk="0">
                <a:moveTo>
                  <a:pt x="330" y="1249"/>
                </a:moveTo>
                <a:cubicBezTo>
                  <a:pt x="349" y="1245"/>
                  <a:pt x="355" y="1243"/>
                  <a:pt x="357" y="1227"/>
                </a:cubicBezTo>
                <a:cubicBezTo>
                  <a:pt x="383" y="1244"/>
                  <a:pt x="388" y="1237"/>
                  <a:pt x="402" y="1209"/>
                </a:cubicBezTo>
              </a:path>
              <a:path w="1367" h="1954" extrusionOk="0">
                <a:moveTo>
                  <a:pt x="615" y="1168"/>
                </a:moveTo>
                <a:cubicBezTo>
                  <a:pt x="613" y="1173"/>
                  <a:pt x="612" y="1177"/>
                  <a:pt x="610" y="1182"/>
                </a:cubicBezTo>
                <a:cubicBezTo>
                  <a:pt x="630" y="1171"/>
                  <a:pt x="665" y="1138"/>
                  <a:pt x="687" y="1137"/>
                </a:cubicBezTo>
                <a:cubicBezTo>
                  <a:pt x="695" y="1138"/>
                  <a:pt x="702" y="1140"/>
                  <a:pt x="710" y="1141"/>
                </a:cubicBezTo>
              </a:path>
              <a:path w="1367" h="1954" extrusionOk="0">
                <a:moveTo>
                  <a:pt x="877" y="1069"/>
                </a:moveTo>
                <a:cubicBezTo>
                  <a:pt x="901" y="1062"/>
                  <a:pt x="925" y="1054"/>
                  <a:pt x="949" y="1051"/>
                </a:cubicBezTo>
                <a:cubicBezTo>
                  <a:pt x="977" y="1048"/>
                  <a:pt x="986" y="1047"/>
                  <a:pt x="1013" y="1051"/>
                </a:cubicBezTo>
              </a:path>
              <a:path w="1367" h="1954" extrusionOk="0">
                <a:moveTo>
                  <a:pt x="361" y="1466"/>
                </a:moveTo>
                <a:cubicBezTo>
                  <a:pt x="394" y="1444"/>
                  <a:pt x="417" y="1456"/>
                  <a:pt x="452" y="1443"/>
                </a:cubicBezTo>
                <a:cubicBezTo>
                  <a:pt x="469" y="1431"/>
                  <a:pt x="473" y="1426"/>
                  <a:pt x="488" y="1430"/>
                </a:cubicBezTo>
              </a:path>
              <a:path w="1367" h="1954" extrusionOk="0">
                <a:moveTo>
                  <a:pt x="615" y="1371"/>
                </a:moveTo>
                <a:cubicBezTo>
                  <a:pt x="641" y="1379"/>
                  <a:pt x="659" y="1370"/>
                  <a:pt x="687" y="1358"/>
                </a:cubicBezTo>
              </a:path>
              <a:path w="1367" h="1954" extrusionOk="0">
                <a:moveTo>
                  <a:pt x="782" y="1322"/>
                </a:moveTo>
                <a:cubicBezTo>
                  <a:pt x="800" y="1338"/>
                  <a:pt x="829" y="1344"/>
                  <a:pt x="854" y="1326"/>
                </a:cubicBezTo>
                <a:cubicBezTo>
                  <a:pt x="867" y="1309"/>
                  <a:pt x="870" y="1303"/>
                  <a:pt x="886" y="1313"/>
                </a:cubicBezTo>
              </a:path>
              <a:path w="1367" h="1954" extrusionOk="0">
                <a:moveTo>
                  <a:pt x="977" y="1263"/>
                </a:moveTo>
                <a:cubicBezTo>
                  <a:pt x="983" y="1266"/>
                  <a:pt x="989" y="1269"/>
                  <a:pt x="995" y="1272"/>
                </a:cubicBezTo>
              </a:path>
              <a:path w="1367" h="1954" extrusionOk="0">
                <a:moveTo>
                  <a:pt x="443" y="1664"/>
                </a:moveTo>
                <a:cubicBezTo>
                  <a:pt x="437" y="1663"/>
                  <a:pt x="431" y="1661"/>
                  <a:pt x="425" y="1660"/>
                </a:cubicBezTo>
                <a:cubicBezTo>
                  <a:pt x="441" y="1690"/>
                  <a:pt x="454" y="1684"/>
                  <a:pt x="488" y="1673"/>
                </a:cubicBezTo>
                <a:cubicBezTo>
                  <a:pt x="514" y="1665"/>
                  <a:pt x="533" y="1660"/>
                  <a:pt x="560" y="1655"/>
                </a:cubicBezTo>
              </a:path>
              <a:path w="1367" h="1954" extrusionOk="0">
                <a:moveTo>
                  <a:pt x="678" y="1601"/>
                </a:moveTo>
                <a:cubicBezTo>
                  <a:pt x="697" y="1622"/>
                  <a:pt x="711" y="1629"/>
                  <a:pt x="741" y="1624"/>
                </a:cubicBezTo>
                <a:cubicBezTo>
                  <a:pt x="765" y="1620"/>
                  <a:pt x="771" y="1615"/>
                  <a:pt x="778" y="1597"/>
                </a:cubicBezTo>
              </a:path>
              <a:path w="1367" h="1954" extrusionOk="0">
                <a:moveTo>
                  <a:pt x="913" y="1534"/>
                </a:moveTo>
                <a:cubicBezTo>
                  <a:pt x="919" y="1563"/>
                  <a:pt x="926" y="1569"/>
                  <a:pt x="959" y="1565"/>
                </a:cubicBezTo>
                <a:cubicBezTo>
                  <a:pt x="980" y="1560"/>
                  <a:pt x="989" y="1558"/>
                  <a:pt x="1004" y="1556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118730" y="1752600"/>
            <a:ext cx="1919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Roman" panose="02000400000000000000" pitchFamily="2" charset="0"/>
              </a:rPr>
              <a:t>Current Environment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343399" y="1414046"/>
            <a:ext cx="15971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Felt Tip Roman" panose="02000400000000000000" pitchFamily="2" charset="0"/>
              </a:rPr>
              <a:t>Defense in </a:t>
            </a:r>
            <a:r>
              <a:rPr lang="en-US" sz="1600" dirty="0" smtClean="0">
                <a:latin typeface="Felt Tip Roman" panose="02000400000000000000" pitchFamily="2" charset="0"/>
              </a:rPr>
              <a:t>Depth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4495596" y="1812727"/>
            <a:ext cx="1449313" cy="3250377"/>
            <a:chOff x="4495596" y="1812727"/>
            <a:chExt cx="1258997" cy="3250377"/>
          </a:xfrm>
        </p:grpSpPr>
        <p:sp>
          <p:nvSpPr>
            <p:cNvPr id="48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60519" y="4705920"/>
              <a:ext cx="1150792" cy="357184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495596" y="1812727"/>
              <a:ext cx="1258997" cy="196451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698581" y="1991319"/>
              <a:ext cx="52193" cy="2928911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5080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Ink 3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498142" y="1964530"/>
              <a:ext cx="10184" cy="2848545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2" name="Ink 70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800600" y="3505200"/>
            <a:ext cx="285750" cy="457200"/>
          </a:xfrm>
          <a:custGeom>
            <a:avLst/>
            <a:gdLst>
              <a:gd name="T0" fmla="*/ 2147483647 w 857"/>
              <a:gd name="T1" fmla="*/ 2147483647 h 1361"/>
              <a:gd name="T2" fmla="*/ 2147483647 w 857"/>
              <a:gd name="T3" fmla="*/ 2147483647 h 1361"/>
              <a:gd name="T4" fmla="*/ 2147483647 w 857"/>
              <a:gd name="T5" fmla="*/ 2147483647 h 1361"/>
              <a:gd name="T6" fmla="*/ 2147483647 w 857"/>
              <a:gd name="T7" fmla="*/ 2147483647 h 1361"/>
              <a:gd name="T8" fmla="*/ 2147483647 w 857"/>
              <a:gd name="T9" fmla="*/ 2147483647 h 1361"/>
              <a:gd name="T10" fmla="*/ 2147483647 w 857"/>
              <a:gd name="T11" fmla="*/ 2147483647 h 1361"/>
              <a:gd name="T12" fmla="*/ 2147483647 w 857"/>
              <a:gd name="T13" fmla="*/ 2147483647 h 1361"/>
              <a:gd name="T14" fmla="*/ 2147483647 w 857"/>
              <a:gd name="T15" fmla="*/ 2147483647 h 1361"/>
              <a:gd name="T16" fmla="*/ 2147483647 w 857"/>
              <a:gd name="T17" fmla="*/ 2147483647 h 1361"/>
              <a:gd name="T18" fmla="*/ 2147483647 w 857"/>
              <a:gd name="T19" fmla="*/ 2147483647 h 1361"/>
              <a:gd name="T20" fmla="*/ 2147483647 w 857"/>
              <a:gd name="T21" fmla="*/ 2147483647 h 1361"/>
              <a:gd name="T22" fmla="*/ 2147483647 w 857"/>
              <a:gd name="T23" fmla="*/ 2147483647 h 1361"/>
              <a:gd name="T24" fmla="*/ 2147483647 w 857"/>
              <a:gd name="T25" fmla="*/ 2147483647 h 1361"/>
              <a:gd name="T26" fmla="*/ 2147483647 w 857"/>
              <a:gd name="T27" fmla="*/ 2147483647 h 1361"/>
              <a:gd name="T28" fmla="*/ 2147483647 w 857"/>
              <a:gd name="T29" fmla="*/ 2147483647 h 1361"/>
              <a:gd name="T30" fmla="*/ 2147483647 w 857"/>
              <a:gd name="T31" fmla="*/ 2147483647 h 1361"/>
              <a:gd name="T32" fmla="*/ 2147483647 w 857"/>
              <a:gd name="T33" fmla="*/ 2147483647 h 1361"/>
              <a:gd name="T34" fmla="*/ 2147483647 w 857"/>
              <a:gd name="T35" fmla="*/ 2147483647 h 1361"/>
              <a:gd name="T36" fmla="*/ 2147483647 w 857"/>
              <a:gd name="T37" fmla="*/ 2147483647 h 1361"/>
              <a:gd name="T38" fmla="*/ 2147483647 w 857"/>
              <a:gd name="T39" fmla="*/ 2147483647 h 1361"/>
              <a:gd name="T40" fmla="*/ 2147483647 w 857"/>
              <a:gd name="T41" fmla="*/ 2147483647 h 1361"/>
              <a:gd name="T42" fmla="*/ 2147483647 w 857"/>
              <a:gd name="T43" fmla="*/ 2147483647 h 1361"/>
              <a:gd name="T44" fmla="*/ 2147483647 w 857"/>
              <a:gd name="T45" fmla="*/ 2147483647 h 1361"/>
              <a:gd name="T46" fmla="*/ 2147483647 w 857"/>
              <a:gd name="T47" fmla="*/ 2147483647 h 1361"/>
              <a:gd name="T48" fmla="*/ 2147483647 w 857"/>
              <a:gd name="T49" fmla="*/ 2147483647 h 1361"/>
              <a:gd name="T50" fmla="*/ 2147483647 w 857"/>
              <a:gd name="T51" fmla="*/ 2147483647 h 1361"/>
              <a:gd name="T52" fmla="*/ 2147483647 w 857"/>
              <a:gd name="T53" fmla="*/ 2147483647 h 136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857"/>
              <a:gd name="T82" fmla="*/ 0 h 1361"/>
              <a:gd name="T83" fmla="*/ 857 w 857"/>
              <a:gd name="T84" fmla="*/ 1361 h 1361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857" h="1361" extrusionOk="0">
                <a:moveTo>
                  <a:pt x="453" y="154"/>
                </a:moveTo>
                <a:cubicBezTo>
                  <a:pt x="449" y="96"/>
                  <a:pt x="441" y="75"/>
                  <a:pt x="385" y="65"/>
                </a:cubicBezTo>
                <a:cubicBezTo>
                  <a:pt x="317" y="112"/>
                  <a:pt x="178" y="195"/>
                  <a:pt x="236" y="306"/>
                </a:cubicBezTo>
                <a:cubicBezTo>
                  <a:pt x="281" y="392"/>
                  <a:pt x="431" y="364"/>
                  <a:pt x="499" y="326"/>
                </a:cubicBezTo>
                <a:cubicBezTo>
                  <a:pt x="609" y="265"/>
                  <a:pt x="697" y="155"/>
                  <a:pt x="580" y="50"/>
                </a:cubicBezTo>
                <a:cubicBezTo>
                  <a:pt x="513" y="-10"/>
                  <a:pt x="458" y="6"/>
                  <a:pt x="386" y="23"/>
                </a:cubicBezTo>
              </a:path>
              <a:path w="857" h="1361" extrusionOk="0">
                <a:moveTo>
                  <a:pt x="431" y="427"/>
                </a:moveTo>
                <a:cubicBezTo>
                  <a:pt x="425" y="505"/>
                  <a:pt x="429" y="581"/>
                  <a:pt x="428" y="660"/>
                </a:cubicBezTo>
                <a:cubicBezTo>
                  <a:pt x="427" y="740"/>
                  <a:pt x="425" y="821"/>
                  <a:pt x="422" y="901"/>
                </a:cubicBezTo>
                <a:cubicBezTo>
                  <a:pt x="422" y="910"/>
                  <a:pt x="408" y="1003"/>
                  <a:pt x="441" y="980"/>
                </a:cubicBezTo>
                <a:cubicBezTo>
                  <a:pt x="444" y="975"/>
                  <a:pt x="447" y="971"/>
                  <a:pt x="450" y="966"/>
                </a:cubicBezTo>
              </a:path>
              <a:path w="857" h="1361" extrusionOk="0">
                <a:moveTo>
                  <a:pt x="441" y="874"/>
                </a:moveTo>
                <a:cubicBezTo>
                  <a:pt x="446" y="866"/>
                  <a:pt x="450" y="863"/>
                  <a:pt x="454" y="848"/>
                </a:cubicBezTo>
                <a:cubicBezTo>
                  <a:pt x="429" y="876"/>
                  <a:pt x="410" y="906"/>
                  <a:pt x="391" y="939"/>
                </a:cubicBezTo>
                <a:cubicBezTo>
                  <a:pt x="340" y="1029"/>
                  <a:pt x="298" y="1124"/>
                  <a:pt x="249" y="1215"/>
                </a:cubicBezTo>
                <a:cubicBezTo>
                  <a:pt x="228" y="1253"/>
                  <a:pt x="205" y="1313"/>
                  <a:pt x="171" y="1342"/>
                </a:cubicBezTo>
                <a:cubicBezTo>
                  <a:pt x="142" y="1367"/>
                  <a:pt x="145" y="1356"/>
                  <a:pt x="138" y="1342"/>
                </a:cubicBezTo>
              </a:path>
              <a:path w="857" h="1361" extrusionOk="0">
                <a:moveTo>
                  <a:pt x="366" y="1015"/>
                </a:moveTo>
                <a:cubicBezTo>
                  <a:pt x="371" y="996"/>
                  <a:pt x="376" y="979"/>
                  <a:pt x="383" y="961"/>
                </a:cubicBezTo>
                <a:cubicBezTo>
                  <a:pt x="409" y="973"/>
                  <a:pt x="412" y="991"/>
                  <a:pt x="423" y="1018"/>
                </a:cubicBezTo>
                <a:cubicBezTo>
                  <a:pt x="439" y="1058"/>
                  <a:pt x="456" y="1099"/>
                  <a:pt x="476" y="1137"/>
                </a:cubicBezTo>
                <a:cubicBezTo>
                  <a:pt x="494" y="1171"/>
                  <a:pt x="509" y="1190"/>
                  <a:pt x="546" y="1202"/>
                </a:cubicBezTo>
                <a:cubicBezTo>
                  <a:pt x="570" y="1210"/>
                  <a:pt x="586" y="1203"/>
                  <a:pt x="605" y="1190"/>
                </a:cubicBezTo>
              </a:path>
              <a:path w="857" h="1361" extrusionOk="0">
                <a:moveTo>
                  <a:pt x="32" y="719"/>
                </a:moveTo>
                <a:cubicBezTo>
                  <a:pt x="55" y="650"/>
                  <a:pt x="96" y="657"/>
                  <a:pt x="165" y="633"/>
                </a:cubicBezTo>
                <a:cubicBezTo>
                  <a:pt x="327" y="577"/>
                  <a:pt x="497" y="553"/>
                  <a:pt x="664" y="521"/>
                </a:cubicBezTo>
                <a:cubicBezTo>
                  <a:pt x="729" y="509"/>
                  <a:pt x="792" y="500"/>
                  <a:pt x="856" y="486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3" name="Group 23"/>
          <p:cNvGrpSpPr>
            <a:grpSpLocks/>
          </p:cNvGrpSpPr>
          <p:nvPr/>
        </p:nvGrpSpPr>
        <p:grpSpPr bwMode="auto">
          <a:xfrm>
            <a:off x="4759537" y="2057400"/>
            <a:ext cx="726863" cy="476327"/>
            <a:chOff x="3605" y="2633"/>
            <a:chExt cx="989" cy="364"/>
          </a:xfrm>
        </p:grpSpPr>
        <p:sp>
          <p:nvSpPr>
            <p:cNvPr id="54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Ink 2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8" name="Comment 11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257800" y="3581400"/>
            <a:ext cx="294626" cy="294626"/>
          </a:xfrm>
          <a:custGeom>
            <a:avLst/>
            <a:gdLst>
              <a:gd name="T0" fmla="*/ 2147483647 w 1134"/>
              <a:gd name="T1" fmla="*/ 2147483647 h 1141"/>
              <a:gd name="T2" fmla="*/ 2147483647 w 1134"/>
              <a:gd name="T3" fmla="*/ 2147483647 h 1141"/>
              <a:gd name="T4" fmla="*/ 2147483647 w 1134"/>
              <a:gd name="T5" fmla="*/ 0 h 1141"/>
              <a:gd name="T6" fmla="*/ 2147483647 w 1134"/>
              <a:gd name="T7" fmla="*/ 2147483647 h 1141"/>
              <a:gd name="T8" fmla="*/ 2147483647 w 1134"/>
              <a:gd name="T9" fmla="*/ 2147483647 h 1141"/>
              <a:gd name="T10" fmla="*/ 2147483647 w 1134"/>
              <a:gd name="T11" fmla="*/ 2147483647 h 1141"/>
              <a:gd name="T12" fmla="*/ 2147483647 w 1134"/>
              <a:gd name="T13" fmla="*/ 2147483647 h 1141"/>
              <a:gd name="T14" fmla="*/ 2147483647 w 1134"/>
              <a:gd name="T15" fmla="*/ 2147483647 h 1141"/>
              <a:gd name="T16" fmla="*/ 2147483647 w 1134"/>
              <a:gd name="T17" fmla="*/ 2147483647 h 1141"/>
              <a:gd name="T18" fmla="*/ 2147483647 w 1134"/>
              <a:gd name="T19" fmla="*/ 2147483647 h 1141"/>
              <a:gd name="T20" fmla="*/ 2147483647 w 1134"/>
              <a:gd name="T21" fmla="*/ 2147483647 h 1141"/>
              <a:gd name="T22" fmla="*/ 2147483647 w 1134"/>
              <a:gd name="T23" fmla="*/ 2147483647 h 1141"/>
              <a:gd name="T24" fmla="*/ 2147483647 w 1134"/>
              <a:gd name="T25" fmla="*/ 2147483647 h 1141"/>
              <a:gd name="T26" fmla="*/ 2147483647 w 1134"/>
              <a:gd name="T27" fmla="*/ 2147483647 h 1141"/>
              <a:gd name="T28" fmla="*/ 2147483647 w 1134"/>
              <a:gd name="T29" fmla="*/ 2147483647 h 1141"/>
              <a:gd name="T30" fmla="*/ 2147483647 w 1134"/>
              <a:gd name="T31" fmla="*/ 2147483647 h 1141"/>
              <a:gd name="T32" fmla="*/ 2147483647 w 1134"/>
              <a:gd name="T33" fmla="*/ 2147483647 h 1141"/>
              <a:gd name="T34" fmla="*/ 2147483647 w 1134"/>
              <a:gd name="T35" fmla="*/ 2147483647 h 1141"/>
              <a:gd name="T36" fmla="*/ 0 w 1134"/>
              <a:gd name="T37" fmla="*/ 2147483647 h 1141"/>
              <a:gd name="T38" fmla="*/ 2147483647 w 1134"/>
              <a:gd name="T39" fmla="*/ 2147483647 h 1141"/>
              <a:gd name="T40" fmla="*/ 2147483647 w 1134"/>
              <a:gd name="T41" fmla="*/ 2147483647 h 1141"/>
              <a:gd name="T42" fmla="*/ 2147483647 w 1134"/>
              <a:gd name="T43" fmla="*/ 2147483647 h 1141"/>
              <a:gd name="T44" fmla="*/ 2147483647 w 1134"/>
              <a:gd name="T45" fmla="*/ 2147483647 h 1141"/>
              <a:gd name="T46" fmla="*/ 2147483647 w 1134"/>
              <a:gd name="T47" fmla="*/ 2147483647 h 1141"/>
              <a:gd name="T48" fmla="*/ 2147483647 w 1134"/>
              <a:gd name="T49" fmla="*/ 2147483647 h 1141"/>
              <a:gd name="T50" fmla="*/ 2147483647 w 1134"/>
              <a:gd name="T51" fmla="*/ 2147483647 h 1141"/>
              <a:gd name="T52" fmla="*/ 2147483647 w 1134"/>
              <a:gd name="T53" fmla="*/ 2147483647 h 1141"/>
              <a:gd name="T54" fmla="*/ 2147483647 w 1134"/>
              <a:gd name="T55" fmla="*/ 2147483647 h 1141"/>
              <a:gd name="T56" fmla="*/ 2147483647 w 1134"/>
              <a:gd name="T57" fmla="*/ 2147483647 h 1141"/>
              <a:gd name="T58" fmla="*/ 2147483647 w 1134"/>
              <a:gd name="T59" fmla="*/ 2147483647 h 1141"/>
              <a:gd name="T60" fmla="*/ 2147483647 w 1134"/>
              <a:gd name="T61" fmla="*/ 2147483647 h 1141"/>
              <a:gd name="T62" fmla="*/ 2147483647 w 1134"/>
              <a:gd name="T63" fmla="*/ 2147483647 h 1141"/>
              <a:gd name="T64" fmla="*/ 2147483647 w 1134"/>
              <a:gd name="T65" fmla="*/ 2147483647 h 1141"/>
              <a:gd name="T66" fmla="*/ 2147483647 w 1134"/>
              <a:gd name="T67" fmla="*/ 2147483647 h 1141"/>
              <a:gd name="T68" fmla="*/ 2147483647 w 1134"/>
              <a:gd name="T69" fmla="*/ 2147483647 h 1141"/>
              <a:gd name="T70" fmla="*/ 2147483647 w 1134"/>
              <a:gd name="T71" fmla="*/ 2147483647 h 114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134"/>
              <a:gd name="T109" fmla="*/ 0 h 1141"/>
              <a:gd name="T110" fmla="*/ 1134 w 1134"/>
              <a:gd name="T111" fmla="*/ 1141 h 1141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134" h="1141" extrusionOk="0">
                <a:moveTo>
                  <a:pt x="768" y="62"/>
                </a:moveTo>
                <a:cubicBezTo>
                  <a:pt x="764" y="40"/>
                  <a:pt x="764" y="14"/>
                  <a:pt x="742" y="3"/>
                </a:cubicBezTo>
                <a:cubicBezTo>
                  <a:pt x="720" y="-8"/>
                  <a:pt x="670" y="0"/>
                  <a:pt x="647" y="0"/>
                </a:cubicBezTo>
                <a:cubicBezTo>
                  <a:pt x="577" y="0"/>
                  <a:pt x="506" y="11"/>
                  <a:pt x="437" y="21"/>
                </a:cubicBezTo>
                <a:cubicBezTo>
                  <a:pt x="308" y="40"/>
                  <a:pt x="127" y="47"/>
                  <a:pt x="33" y="147"/>
                </a:cubicBezTo>
                <a:cubicBezTo>
                  <a:pt x="71" y="194"/>
                  <a:pt x="91" y="210"/>
                  <a:pt x="163" y="232"/>
                </a:cubicBezTo>
                <a:cubicBezTo>
                  <a:pt x="380" y="298"/>
                  <a:pt x="616" y="304"/>
                  <a:pt x="841" y="305"/>
                </a:cubicBezTo>
                <a:cubicBezTo>
                  <a:pt x="919" y="305"/>
                  <a:pt x="1012" y="306"/>
                  <a:pt x="1083" y="266"/>
                </a:cubicBezTo>
                <a:cubicBezTo>
                  <a:pt x="1104" y="248"/>
                  <a:pt x="1111" y="243"/>
                  <a:pt x="1109" y="223"/>
                </a:cubicBezTo>
                <a:cubicBezTo>
                  <a:pt x="1069" y="147"/>
                  <a:pt x="1003" y="116"/>
                  <a:pt x="926" y="82"/>
                </a:cubicBezTo>
                <a:cubicBezTo>
                  <a:pt x="851" y="49"/>
                  <a:pt x="776" y="31"/>
                  <a:pt x="696" y="16"/>
                </a:cubicBezTo>
              </a:path>
              <a:path w="1134" h="1141" extrusionOk="0">
                <a:moveTo>
                  <a:pt x="17" y="443"/>
                </a:moveTo>
                <a:cubicBezTo>
                  <a:pt x="20" y="422"/>
                  <a:pt x="28" y="404"/>
                  <a:pt x="33" y="384"/>
                </a:cubicBezTo>
                <a:cubicBezTo>
                  <a:pt x="40" y="355"/>
                  <a:pt x="30" y="352"/>
                  <a:pt x="21" y="328"/>
                </a:cubicBezTo>
                <a:cubicBezTo>
                  <a:pt x="14" y="310"/>
                  <a:pt x="17" y="288"/>
                  <a:pt x="17" y="269"/>
                </a:cubicBezTo>
                <a:cubicBezTo>
                  <a:pt x="17" y="265"/>
                  <a:pt x="17" y="261"/>
                  <a:pt x="17" y="257"/>
                </a:cubicBezTo>
                <a:cubicBezTo>
                  <a:pt x="39" y="280"/>
                  <a:pt x="33" y="296"/>
                  <a:pt x="33" y="330"/>
                </a:cubicBezTo>
                <a:cubicBezTo>
                  <a:pt x="33" y="386"/>
                  <a:pt x="21" y="443"/>
                  <a:pt x="15" y="499"/>
                </a:cubicBezTo>
                <a:cubicBezTo>
                  <a:pt x="7" y="567"/>
                  <a:pt x="1" y="633"/>
                  <a:pt x="0" y="701"/>
                </a:cubicBezTo>
                <a:cubicBezTo>
                  <a:pt x="-1" y="762"/>
                  <a:pt x="8" y="814"/>
                  <a:pt x="16" y="874"/>
                </a:cubicBezTo>
                <a:cubicBezTo>
                  <a:pt x="21" y="910"/>
                  <a:pt x="27" y="948"/>
                  <a:pt x="27" y="984"/>
                </a:cubicBezTo>
              </a:path>
              <a:path w="1134" h="1141" extrusionOk="0">
                <a:moveTo>
                  <a:pt x="192" y="1088"/>
                </a:moveTo>
                <a:cubicBezTo>
                  <a:pt x="212" y="1104"/>
                  <a:pt x="212" y="1103"/>
                  <a:pt x="237" y="1111"/>
                </a:cubicBezTo>
                <a:cubicBezTo>
                  <a:pt x="277" y="1124"/>
                  <a:pt x="322" y="1131"/>
                  <a:pt x="363" y="1135"/>
                </a:cubicBezTo>
                <a:cubicBezTo>
                  <a:pt x="453" y="1145"/>
                  <a:pt x="546" y="1142"/>
                  <a:pt x="636" y="1135"/>
                </a:cubicBezTo>
                <a:cubicBezTo>
                  <a:pt x="708" y="1129"/>
                  <a:pt x="780" y="1120"/>
                  <a:pt x="850" y="1104"/>
                </a:cubicBezTo>
                <a:cubicBezTo>
                  <a:pt x="902" y="1092"/>
                  <a:pt x="948" y="1074"/>
                  <a:pt x="995" y="1050"/>
                </a:cubicBezTo>
                <a:cubicBezTo>
                  <a:pt x="1036" y="1029"/>
                  <a:pt x="1072" y="996"/>
                  <a:pt x="1079" y="948"/>
                </a:cubicBezTo>
                <a:cubicBezTo>
                  <a:pt x="1079" y="941"/>
                  <a:pt x="1079" y="934"/>
                  <a:pt x="1079" y="927"/>
                </a:cubicBezTo>
              </a:path>
              <a:path w="1134" h="1141" extrusionOk="0">
                <a:moveTo>
                  <a:pt x="1133" y="373"/>
                </a:moveTo>
                <a:cubicBezTo>
                  <a:pt x="1129" y="360"/>
                  <a:pt x="1128" y="356"/>
                  <a:pt x="1125" y="348"/>
                </a:cubicBezTo>
                <a:cubicBezTo>
                  <a:pt x="1113" y="373"/>
                  <a:pt x="1115" y="392"/>
                  <a:pt x="1115" y="420"/>
                </a:cubicBezTo>
                <a:cubicBezTo>
                  <a:pt x="1115" y="491"/>
                  <a:pt x="1117" y="561"/>
                  <a:pt x="1119" y="631"/>
                </a:cubicBezTo>
                <a:cubicBezTo>
                  <a:pt x="1121" y="705"/>
                  <a:pt x="1116" y="777"/>
                  <a:pt x="1113" y="850"/>
                </a:cubicBezTo>
                <a:cubicBezTo>
                  <a:pt x="1112" y="887"/>
                  <a:pt x="1113" y="930"/>
                  <a:pt x="1107" y="967"/>
                </a:cubicBezTo>
                <a:cubicBezTo>
                  <a:pt x="1103" y="988"/>
                  <a:pt x="1100" y="989"/>
                  <a:pt x="1107" y="1009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4876800" y="2133600"/>
            <a:ext cx="5010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Apps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grpSp>
        <p:nvGrpSpPr>
          <p:cNvPr id="60" name="Group 16"/>
          <p:cNvGrpSpPr>
            <a:grpSpLocks/>
          </p:cNvGrpSpPr>
          <p:nvPr/>
        </p:nvGrpSpPr>
        <p:grpSpPr bwMode="auto">
          <a:xfrm>
            <a:off x="4673189" y="4227238"/>
            <a:ext cx="889411" cy="420962"/>
            <a:chOff x="4361" y="298"/>
            <a:chExt cx="864" cy="511"/>
          </a:xfrm>
        </p:grpSpPr>
        <p:sp>
          <p:nvSpPr>
            <p:cNvPr id="61" name="Ink 1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61" y="298"/>
              <a:ext cx="864" cy="511"/>
            </a:xfrm>
            <a:custGeom>
              <a:avLst/>
              <a:gdLst>
                <a:gd name="T0" fmla="*/ 0 w 4278"/>
                <a:gd name="T1" fmla="*/ 0 h 2531"/>
                <a:gd name="T2" fmla="*/ 0 w 4278"/>
                <a:gd name="T3" fmla="*/ 0 h 2531"/>
                <a:gd name="T4" fmla="*/ 0 w 4278"/>
                <a:gd name="T5" fmla="*/ 0 h 2531"/>
                <a:gd name="T6" fmla="*/ 0 w 4278"/>
                <a:gd name="T7" fmla="*/ 0 h 2531"/>
                <a:gd name="T8" fmla="*/ 0 w 4278"/>
                <a:gd name="T9" fmla="*/ 0 h 2531"/>
                <a:gd name="T10" fmla="*/ 0 w 4278"/>
                <a:gd name="T11" fmla="*/ 0 h 2531"/>
                <a:gd name="T12" fmla="*/ 0 w 4278"/>
                <a:gd name="T13" fmla="*/ 0 h 2531"/>
                <a:gd name="T14" fmla="*/ 0 w 4278"/>
                <a:gd name="T15" fmla="*/ 0 h 2531"/>
                <a:gd name="T16" fmla="*/ 0 w 4278"/>
                <a:gd name="T17" fmla="*/ 0 h 2531"/>
                <a:gd name="T18" fmla="*/ 0 w 4278"/>
                <a:gd name="T19" fmla="*/ 0 h 2531"/>
                <a:gd name="T20" fmla="*/ 0 w 4278"/>
                <a:gd name="T21" fmla="*/ 0 h 2531"/>
                <a:gd name="T22" fmla="*/ 0 w 4278"/>
                <a:gd name="T23" fmla="*/ 0 h 2531"/>
                <a:gd name="T24" fmla="*/ 0 w 4278"/>
                <a:gd name="T25" fmla="*/ 0 h 2531"/>
                <a:gd name="T26" fmla="*/ 0 w 4278"/>
                <a:gd name="T27" fmla="*/ 0 h 2531"/>
                <a:gd name="T28" fmla="*/ 0 w 4278"/>
                <a:gd name="T29" fmla="*/ 0 h 2531"/>
                <a:gd name="T30" fmla="*/ 0 w 4278"/>
                <a:gd name="T31" fmla="*/ 0 h 2531"/>
                <a:gd name="T32" fmla="*/ 0 w 4278"/>
                <a:gd name="T33" fmla="*/ 0 h 2531"/>
                <a:gd name="T34" fmla="*/ 0 w 4278"/>
                <a:gd name="T35" fmla="*/ 0 h 2531"/>
                <a:gd name="T36" fmla="*/ 0 w 4278"/>
                <a:gd name="T37" fmla="*/ 0 h 2531"/>
                <a:gd name="T38" fmla="*/ 0 w 4278"/>
                <a:gd name="T39" fmla="*/ 0 h 2531"/>
                <a:gd name="T40" fmla="*/ 0 w 4278"/>
                <a:gd name="T41" fmla="*/ 0 h 2531"/>
                <a:gd name="T42" fmla="*/ 0 w 4278"/>
                <a:gd name="T43" fmla="*/ 0 h 2531"/>
                <a:gd name="T44" fmla="*/ 0 w 4278"/>
                <a:gd name="T45" fmla="*/ 0 h 2531"/>
                <a:gd name="T46" fmla="*/ 0 w 4278"/>
                <a:gd name="T47" fmla="*/ 0 h 2531"/>
                <a:gd name="T48" fmla="*/ 0 w 4278"/>
                <a:gd name="T49" fmla="*/ 0 h 2531"/>
                <a:gd name="T50" fmla="*/ 0 w 4278"/>
                <a:gd name="T51" fmla="*/ 0 h 2531"/>
                <a:gd name="T52" fmla="*/ 0 w 4278"/>
                <a:gd name="T53" fmla="*/ 0 h 2531"/>
                <a:gd name="T54" fmla="*/ 0 w 4278"/>
                <a:gd name="T55" fmla="*/ 0 h 2531"/>
                <a:gd name="T56" fmla="*/ 0 w 4278"/>
                <a:gd name="T57" fmla="*/ 0 h 253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278"/>
                <a:gd name="T88" fmla="*/ 0 h 2531"/>
                <a:gd name="T89" fmla="*/ 4278 w 4278"/>
                <a:gd name="T90" fmla="*/ 2531 h 253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278" h="2531" extrusionOk="0">
                  <a:moveTo>
                    <a:pt x="16" y="0"/>
                  </a:moveTo>
                  <a:cubicBezTo>
                    <a:pt x="20" y="47"/>
                    <a:pt x="21" y="94"/>
                    <a:pt x="22" y="142"/>
                  </a:cubicBezTo>
                  <a:cubicBezTo>
                    <a:pt x="26" y="299"/>
                    <a:pt x="22" y="456"/>
                    <a:pt x="20" y="613"/>
                  </a:cubicBezTo>
                  <a:cubicBezTo>
                    <a:pt x="12" y="1145"/>
                    <a:pt x="-58" y="1709"/>
                    <a:pt x="35" y="2236"/>
                  </a:cubicBezTo>
                  <a:cubicBezTo>
                    <a:pt x="35" y="2237"/>
                    <a:pt x="92" y="2443"/>
                    <a:pt x="111" y="2426"/>
                  </a:cubicBezTo>
                  <a:cubicBezTo>
                    <a:pt x="121" y="2417"/>
                    <a:pt x="104" y="2361"/>
                    <a:pt x="104" y="2346"/>
                  </a:cubicBezTo>
                </a:path>
                <a:path w="4278" h="2531" extrusionOk="0">
                  <a:moveTo>
                    <a:pt x="206" y="64"/>
                  </a:moveTo>
                  <a:cubicBezTo>
                    <a:pt x="234" y="74"/>
                    <a:pt x="249" y="92"/>
                    <a:pt x="281" y="100"/>
                  </a:cubicBezTo>
                  <a:cubicBezTo>
                    <a:pt x="470" y="149"/>
                    <a:pt x="687" y="129"/>
                    <a:pt x="880" y="130"/>
                  </a:cubicBezTo>
                  <a:cubicBezTo>
                    <a:pt x="1476" y="133"/>
                    <a:pt x="2070" y="151"/>
                    <a:pt x="2666" y="171"/>
                  </a:cubicBezTo>
                  <a:cubicBezTo>
                    <a:pt x="3122" y="186"/>
                    <a:pt x="3580" y="177"/>
                    <a:pt x="4035" y="202"/>
                  </a:cubicBezTo>
                  <a:cubicBezTo>
                    <a:pt x="4060" y="203"/>
                    <a:pt x="4086" y="207"/>
                    <a:pt x="4110" y="209"/>
                  </a:cubicBezTo>
                  <a:cubicBezTo>
                    <a:pt x="4132" y="205"/>
                    <a:pt x="4142" y="205"/>
                    <a:pt x="4158" y="214"/>
                  </a:cubicBezTo>
                </a:path>
                <a:path w="4278" h="2531" extrusionOk="0">
                  <a:moveTo>
                    <a:pt x="4277" y="215"/>
                  </a:moveTo>
                  <a:cubicBezTo>
                    <a:pt x="4250" y="236"/>
                    <a:pt x="4235" y="227"/>
                    <a:pt x="4223" y="259"/>
                  </a:cubicBezTo>
                  <a:cubicBezTo>
                    <a:pt x="4213" y="285"/>
                    <a:pt x="4220" y="349"/>
                    <a:pt x="4220" y="375"/>
                  </a:cubicBezTo>
                  <a:cubicBezTo>
                    <a:pt x="4217" y="513"/>
                    <a:pt x="4209" y="652"/>
                    <a:pt x="4205" y="790"/>
                  </a:cubicBezTo>
                  <a:cubicBezTo>
                    <a:pt x="4199" y="1023"/>
                    <a:pt x="4196" y="1256"/>
                    <a:pt x="4195" y="1489"/>
                  </a:cubicBezTo>
                  <a:cubicBezTo>
                    <a:pt x="4194" y="1683"/>
                    <a:pt x="4192" y="1879"/>
                    <a:pt x="4208" y="2073"/>
                  </a:cubicBezTo>
                  <a:cubicBezTo>
                    <a:pt x="4220" y="2215"/>
                    <a:pt x="4239" y="2356"/>
                    <a:pt x="4251" y="2498"/>
                  </a:cubicBezTo>
                  <a:cubicBezTo>
                    <a:pt x="4257" y="2563"/>
                    <a:pt x="4255" y="2496"/>
                    <a:pt x="4243" y="2496"/>
                  </a:cubicBezTo>
                  <a:cubicBezTo>
                    <a:pt x="4219" y="2488"/>
                    <a:pt x="4211" y="2479"/>
                    <a:pt x="4208" y="2499"/>
                  </a:cubicBezTo>
                </a:path>
                <a:path w="4278" h="2531" extrusionOk="0">
                  <a:moveTo>
                    <a:pt x="163" y="2441"/>
                  </a:moveTo>
                  <a:cubicBezTo>
                    <a:pt x="199" y="2467"/>
                    <a:pt x="159" y="2463"/>
                    <a:pt x="203" y="2463"/>
                  </a:cubicBezTo>
                  <a:cubicBezTo>
                    <a:pt x="317" y="2464"/>
                    <a:pt x="431" y="2455"/>
                    <a:pt x="545" y="2451"/>
                  </a:cubicBezTo>
                  <a:cubicBezTo>
                    <a:pt x="762" y="2444"/>
                    <a:pt x="978" y="2432"/>
                    <a:pt x="1195" y="2429"/>
                  </a:cubicBezTo>
                  <a:cubicBezTo>
                    <a:pt x="1481" y="2425"/>
                    <a:pt x="1769" y="2432"/>
                    <a:pt x="2055" y="2439"/>
                  </a:cubicBezTo>
                  <a:cubicBezTo>
                    <a:pt x="2720" y="2455"/>
                    <a:pt x="3463" y="2577"/>
                    <a:pt x="4121" y="2432"/>
                  </a:cubicBezTo>
                  <a:cubicBezTo>
                    <a:pt x="4148" y="2426"/>
                    <a:pt x="4128" y="2435"/>
                    <a:pt x="4155" y="2433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Ink 1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68" y="336"/>
              <a:ext cx="785" cy="409"/>
            </a:xfrm>
            <a:custGeom>
              <a:avLst/>
              <a:gdLst>
                <a:gd name="T0" fmla="*/ 0 w 3461"/>
                <a:gd name="T1" fmla="*/ 0 h 1802"/>
                <a:gd name="T2" fmla="*/ 0 w 3461"/>
                <a:gd name="T3" fmla="*/ 0 h 1802"/>
                <a:gd name="T4" fmla="*/ 0 w 3461"/>
                <a:gd name="T5" fmla="*/ 0 h 1802"/>
                <a:gd name="T6" fmla="*/ 0 w 3461"/>
                <a:gd name="T7" fmla="*/ 0 h 1802"/>
                <a:gd name="T8" fmla="*/ 0 w 3461"/>
                <a:gd name="T9" fmla="*/ 0 h 1802"/>
                <a:gd name="T10" fmla="*/ 0 w 3461"/>
                <a:gd name="T11" fmla="*/ 0 h 1802"/>
                <a:gd name="T12" fmla="*/ 0 w 3461"/>
                <a:gd name="T13" fmla="*/ 0 h 1802"/>
                <a:gd name="T14" fmla="*/ 0 w 3461"/>
                <a:gd name="T15" fmla="*/ 0 h 1802"/>
                <a:gd name="T16" fmla="*/ 0 w 3461"/>
                <a:gd name="T17" fmla="*/ 0 h 1802"/>
                <a:gd name="T18" fmla="*/ 0 w 3461"/>
                <a:gd name="T19" fmla="*/ 0 h 1802"/>
                <a:gd name="T20" fmla="*/ 0 w 3461"/>
                <a:gd name="T21" fmla="*/ 0 h 1802"/>
                <a:gd name="T22" fmla="*/ 0 w 3461"/>
                <a:gd name="T23" fmla="*/ 0 h 1802"/>
                <a:gd name="T24" fmla="*/ 0 w 3461"/>
                <a:gd name="T25" fmla="*/ 0 h 1802"/>
                <a:gd name="T26" fmla="*/ 0 w 3461"/>
                <a:gd name="T27" fmla="*/ 0 h 1802"/>
                <a:gd name="T28" fmla="*/ 0 w 3461"/>
                <a:gd name="T29" fmla="*/ 0 h 1802"/>
                <a:gd name="T30" fmla="*/ 0 w 3461"/>
                <a:gd name="T31" fmla="*/ 0 h 1802"/>
                <a:gd name="T32" fmla="*/ 0 w 3461"/>
                <a:gd name="T33" fmla="*/ 0 h 180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461"/>
                <a:gd name="T52" fmla="*/ 0 h 1802"/>
                <a:gd name="T53" fmla="*/ 3461 w 3461"/>
                <a:gd name="T54" fmla="*/ 1802 h 180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461" h="1802" extrusionOk="0">
                  <a:moveTo>
                    <a:pt x="1952" y="0"/>
                  </a:moveTo>
                  <a:cubicBezTo>
                    <a:pt x="1947" y="24"/>
                    <a:pt x="1944" y="44"/>
                    <a:pt x="1943" y="69"/>
                  </a:cubicBezTo>
                  <a:cubicBezTo>
                    <a:pt x="1941" y="127"/>
                    <a:pt x="1941" y="186"/>
                    <a:pt x="1944" y="244"/>
                  </a:cubicBezTo>
                  <a:cubicBezTo>
                    <a:pt x="1954" y="424"/>
                    <a:pt x="1963" y="605"/>
                    <a:pt x="1975" y="785"/>
                  </a:cubicBezTo>
                  <a:cubicBezTo>
                    <a:pt x="1981" y="884"/>
                    <a:pt x="1988" y="982"/>
                    <a:pt x="1988" y="1081"/>
                  </a:cubicBezTo>
                  <a:cubicBezTo>
                    <a:pt x="1988" y="1168"/>
                    <a:pt x="1974" y="1257"/>
                    <a:pt x="1977" y="1344"/>
                  </a:cubicBezTo>
                  <a:cubicBezTo>
                    <a:pt x="1978" y="1383"/>
                    <a:pt x="1985" y="1421"/>
                    <a:pt x="1990" y="1460"/>
                  </a:cubicBezTo>
                  <a:cubicBezTo>
                    <a:pt x="1993" y="1485"/>
                    <a:pt x="1996" y="1508"/>
                    <a:pt x="1994" y="1533"/>
                  </a:cubicBezTo>
                  <a:cubicBezTo>
                    <a:pt x="1991" y="1580"/>
                    <a:pt x="1974" y="1622"/>
                    <a:pt x="1966" y="1667"/>
                  </a:cubicBezTo>
                  <a:cubicBezTo>
                    <a:pt x="1961" y="1697"/>
                    <a:pt x="1962" y="1730"/>
                    <a:pt x="1955" y="1760"/>
                  </a:cubicBezTo>
                  <a:cubicBezTo>
                    <a:pt x="1944" y="1811"/>
                    <a:pt x="1948" y="1800"/>
                    <a:pt x="1930" y="1760"/>
                  </a:cubicBezTo>
                </a:path>
                <a:path w="3461" h="1802" extrusionOk="0">
                  <a:moveTo>
                    <a:pt x="0" y="998"/>
                  </a:moveTo>
                  <a:cubicBezTo>
                    <a:pt x="27" y="995"/>
                    <a:pt x="54" y="994"/>
                    <a:pt x="82" y="989"/>
                  </a:cubicBezTo>
                  <a:cubicBezTo>
                    <a:pt x="148" y="977"/>
                    <a:pt x="209" y="963"/>
                    <a:pt x="276" y="956"/>
                  </a:cubicBezTo>
                  <a:cubicBezTo>
                    <a:pt x="444" y="939"/>
                    <a:pt x="619" y="948"/>
                    <a:pt x="787" y="953"/>
                  </a:cubicBezTo>
                  <a:cubicBezTo>
                    <a:pt x="1420" y="971"/>
                    <a:pt x="2050" y="1006"/>
                    <a:pt x="2684" y="994"/>
                  </a:cubicBezTo>
                  <a:cubicBezTo>
                    <a:pt x="2914" y="990"/>
                    <a:pt x="3265" y="947"/>
                    <a:pt x="3455" y="991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4572000" y="4599801"/>
            <a:ext cx="11353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Felt Tip Roman" panose="02000400000000000000" pitchFamily="2" charset="0"/>
              </a:rPr>
              <a:t>Infrastructure</a:t>
            </a:r>
            <a:endParaRPr lang="en-US" sz="1200" dirty="0">
              <a:latin typeface="Felt Tip Roman" panose="02000400000000000000" pitchFamily="2" charset="0"/>
            </a:endParaRPr>
          </a:p>
        </p:txBody>
      </p:sp>
      <p:grpSp>
        <p:nvGrpSpPr>
          <p:cNvPr id="64" name="Group 18"/>
          <p:cNvGrpSpPr>
            <a:grpSpLocks/>
          </p:cNvGrpSpPr>
          <p:nvPr/>
        </p:nvGrpSpPr>
        <p:grpSpPr bwMode="auto">
          <a:xfrm>
            <a:off x="4652677" y="2667000"/>
            <a:ext cx="1062323" cy="1390080"/>
            <a:chOff x="3605" y="2633"/>
            <a:chExt cx="989" cy="364"/>
          </a:xfrm>
        </p:grpSpPr>
        <p:sp>
          <p:nvSpPr>
            <p:cNvPr id="65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Ink 2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706058" y="2743200"/>
            <a:ext cx="9327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Felt Tip Roman" panose="02000400000000000000" pitchFamily="2" charset="0"/>
              </a:rPr>
              <a:t>Protecting Critical Assets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69" name="Ink 3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760011" y="2667000"/>
            <a:ext cx="659589" cy="254217"/>
          </a:xfrm>
          <a:custGeom>
            <a:avLst/>
            <a:gdLst>
              <a:gd name="T0" fmla="*/ 0 w 546"/>
              <a:gd name="T1" fmla="*/ 2147483647 h 210"/>
              <a:gd name="T2" fmla="*/ 2147483647 w 546"/>
              <a:gd name="T3" fmla="*/ 2147483647 h 210"/>
              <a:gd name="T4" fmla="*/ 2147483647 w 546"/>
              <a:gd name="T5" fmla="*/ 2147483647 h 210"/>
              <a:gd name="T6" fmla="*/ 2147483647 w 546"/>
              <a:gd name="T7" fmla="*/ 2147483647 h 210"/>
              <a:gd name="T8" fmla="*/ 2147483647 w 546"/>
              <a:gd name="T9" fmla="*/ 2147483647 h 210"/>
              <a:gd name="T10" fmla="*/ 2147483647 w 546"/>
              <a:gd name="T11" fmla="*/ 0 h 210"/>
              <a:gd name="T12" fmla="*/ 2147483647 w 546"/>
              <a:gd name="T13" fmla="*/ 2147483647 h 210"/>
              <a:gd name="T14" fmla="*/ 2147483647 w 546"/>
              <a:gd name="T15" fmla="*/ 2147483647 h 210"/>
              <a:gd name="T16" fmla="*/ 2147483647 w 546"/>
              <a:gd name="T17" fmla="*/ 2147483647 h 210"/>
              <a:gd name="T18" fmla="*/ 2147483647 w 546"/>
              <a:gd name="T19" fmla="*/ 2147483647 h 210"/>
              <a:gd name="T20" fmla="*/ 2147483647 w 546"/>
              <a:gd name="T21" fmla="*/ 2147483647 h 210"/>
              <a:gd name="T22" fmla="*/ 2147483647 w 546"/>
              <a:gd name="T23" fmla="*/ 2147483647 h 21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46"/>
              <a:gd name="T37" fmla="*/ 0 h 210"/>
              <a:gd name="T38" fmla="*/ 546 w 546"/>
              <a:gd name="T39" fmla="*/ 210 h 21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46" h="210" extrusionOk="0">
                <a:moveTo>
                  <a:pt x="0" y="54"/>
                </a:moveTo>
                <a:cubicBezTo>
                  <a:pt x="30" y="46"/>
                  <a:pt x="57" y="55"/>
                  <a:pt x="90" y="60"/>
                </a:cubicBezTo>
                <a:cubicBezTo>
                  <a:pt x="142" y="68"/>
                  <a:pt x="194" y="71"/>
                  <a:pt x="246" y="74"/>
                </a:cubicBezTo>
                <a:cubicBezTo>
                  <a:pt x="295" y="77"/>
                  <a:pt x="346" y="83"/>
                  <a:pt x="395" y="81"/>
                </a:cubicBezTo>
                <a:cubicBezTo>
                  <a:pt x="424" y="80"/>
                  <a:pt x="451" y="80"/>
                  <a:pt x="480" y="81"/>
                </a:cubicBezTo>
              </a:path>
              <a:path w="546" h="210" extrusionOk="0">
                <a:moveTo>
                  <a:pt x="384" y="0"/>
                </a:moveTo>
                <a:cubicBezTo>
                  <a:pt x="410" y="15"/>
                  <a:pt x="429" y="36"/>
                  <a:pt x="455" y="52"/>
                </a:cubicBezTo>
                <a:cubicBezTo>
                  <a:pt x="476" y="65"/>
                  <a:pt x="504" y="80"/>
                  <a:pt x="529" y="81"/>
                </a:cubicBezTo>
                <a:cubicBezTo>
                  <a:pt x="534" y="80"/>
                  <a:pt x="540" y="78"/>
                  <a:pt x="545" y="77"/>
                </a:cubicBezTo>
                <a:cubicBezTo>
                  <a:pt x="520" y="93"/>
                  <a:pt x="492" y="117"/>
                  <a:pt x="469" y="138"/>
                </a:cubicBezTo>
                <a:cubicBezTo>
                  <a:pt x="445" y="160"/>
                  <a:pt x="421" y="183"/>
                  <a:pt x="393" y="201"/>
                </a:cubicBezTo>
                <a:cubicBezTo>
                  <a:pt x="377" y="210"/>
                  <a:pt x="369" y="213"/>
                  <a:pt x="355" y="209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" name="Ink 12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276600" y="3733800"/>
            <a:ext cx="1114320" cy="255365"/>
          </a:xfrm>
          <a:custGeom>
            <a:avLst/>
            <a:gdLst>
              <a:gd name="T0" fmla="*/ 2147483647 w 982"/>
              <a:gd name="T1" fmla="*/ 2147483647 h 225"/>
              <a:gd name="T2" fmla="*/ 0 w 982"/>
              <a:gd name="T3" fmla="*/ 2147483647 h 225"/>
              <a:gd name="T4" fmla="*/ 2147483647 w 982"/>
              <a:gd name="T5" fmla="*/ 2147483647 h 225"/>
              <a:gd name="T6" fmla="*/ 2147483647 w 982"/>
              <a:gd name="T7" fmla="*/ 2147483647 h 225"/>
              <a:gd name="T8" fmla="*/ 2147483647 w 982"/>
              <a:gd name="T9" fmla="*/ 2147483647 h 225"/>
              <a:gd name="T10" fmla="*/ 2147483647 w 982"/>
              <a:gd name="T11" fmla="*/ 2147483647 h 225"/>
              <a:gd name="T12" fmla="*/ 2147483647 w 982"/>
              <a:gd name="T13" fmla="*/ 2147483647 h 225"/>
              <a:gd name="T14" fmla="*/ 2147483647 w 982"/>
              <a:gd name="T15" fmla="*/ 2147483647 h 225"/>
              <a:gd name="T16" fmla="*/ 2147483647 w 982"/>
              <a:gd name="T17" fmla="*/ 2147483647 h 225"/>
              <a:gd name="T18" fmla="*/ 2147483647 w 982"/>
              <a:gd name="T19" fmla="*/ 2147483647 h 225"/>
              <a:gd name="T20" fmla="*/ 2147483647 w 982"/>
              <a:gd name="T21" fmla="*/ 2147483647 h 225"/>
              <a:gd name="T22" fmla="*/ 2147483647 w 982"/>
              <a:gd name="T23" fmla="*/ 2147483647 h 225"/>
              <a:gd name="T24" fmla="*/ 2147483647 w 982"/>
              <a:gd name="T25" fmla="*/ 2147483647 h 22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82"/>
              <a:gd name="T40" fmla="*/ 0 h 225"/>
              <a:gd name="T41" fmla="*/ 982 w 982"/>
              <a:gd name="T42" fmla="*/ 225 h 22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82" h="225" extrusionOk="0">
                <a:moveTo>
                  <a:pt x="28" y="142"/>
                </a:moveTo>
                <a:cubicBezTo>
                  <a:pt x="14" y="145"/>
                  <a:pt x="9" y="146"/>
                  <a:pt x="0" y="147"/>
                </a:cubicBezTo>
                <a:cubicBezTo>
                  <a:pt x="29" y="138"/>
                  <a:pt x="60" y="132"/>
                  <a:pt x="91" y="128"/>
                </a:cubicBezTo>
                <a:cubicBezTo>
                  <a:pt x="179" y="116"/>
                  <a:pt x="268" y="114"/>
                  <a:pt x="356" y="111"/>
                </a:cubicBezTo>
                <a:cubicBezTo>
                  <a:pt x="450" y="108"/>
                  <a:pt x="544" y="110"/>
                  <a:pt x="638" y="105"/>
                </a:cubicBezTo>
                <a:cubicBezTo>
                  <a:pt x="721" y="101"/>
                  <a:pt x="800" y="91"/>
                  <a:pt x="882" y="89"/>
                </a:cubicBezTo>
              </a:path>
              <a:path w="982" h="225" extrusionOk="0">
                <a:moveTo>
                  <a:pt x="809" y="14"/>
                </a:moveTo>
                <a:cubicBezTo>
                  <a:pt x="821" y="-5"/>
                  <a:pt x="822" y="24"/>
                  <a:pt x="848" y="40"/>
                </a:cubicBezTo>
                <a:cubicBezTo>
                  <a:pt x="874" y="55"/>
                  <a:pt x="901" y="66"/>
                  <a:pt x="928" y="78"/>
                </a:cubicBezTo>
                <a:cubicBezTo>
                  <a:pt x="946" y="86"/>
                  <a:pt x="962" y="91"/>
                  <a:pt x="981" y="95"/>
                </a:cubicBezTo>
                <a:cubicBezTo>
                  <a:pt x="955" y="107"/>
                  <a:pt x="928" y="115"/>
                  <a:pt x="901" y="124"/>
                </a:cubicBezTo>
                <a:cubicBezTo>
                  <a:pt x="872" y="134"/>
                  <a:pt x="806" y="153"/>
                  <a:pt x="789" y="181"/>
                </a:cubicBezTo>
                <a:cubicBezTo>
                  <a:pt x="783" y="205"/>
                  <a:pt x="779" y="210"/>
                  <a:pt x="788" y="224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" name="Ink 12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657600" y="4696487"/>
            <a:ext cx="786819" cy="180313"/>
          </a:xfrm>
          <a:custGeom>
            <a:avLst/>
            <a:gdLst>
              <a:gd name="T0" fmla="*/ 2147483647 w 982"/>
              <a:gd name="T1" fmla="*/ 2147483647 h 225"/>
              <a:gd name="T2" fmla="*/ 0 w 982"/>
              <a:gd name="T3" fmla="*/ 2147483647 h 225"/>
              <a:gd name="T4" fmla="*/ 2147483647 w 982"/>
              <a:gd name="T5" fmla="*/ 2147483647 h 225"/>
              <a:gd name="T6" fmla="*/ 2147483647 w 982"/>
              <a:gd name="T7" fmla="*/ 2147483647 h 225"/>
              <a:gd name="T8" fmla="*/ 2147483647 w 982"/>
              <a:gd name="T9" fmla="*/ 2147483647 h 225"/>
              <a:gd name="T10" fmla="*/ 2147483647 w 982"/>
              <a:gd name="T11" fmla="*/ 2147483647 h 225"/>
              <a:gd name="T12" fmla="*/ 2147483647 w 982"/>
              <a:gd name="T13" fmla="*/ 2147483647 h 225"/>
              <a:gd name="T14" fmla="*/ 2147483647 w 982"/>
              <a:gd name="T15" fmla="*/ 2147483647 h 225"/>
              <a:gd name="T16" fmla="*/ 2147483647 w 982"/>
              <a:gd name="T17" fmla="*/ 2147483647 h 225"/>
              <a:gd name="T18" fmla="*/ 2147483647 w 982"/>
              <a:gd name="T19" fmla="*/ 2147483647 h 225"/>
              <a:gd name="T20" fmla="*/ 2147483647 w 982"/>
              <a:gd name="T21" fmla="*/ 2147483647 h 225"/>
              <a:gd name="T22" fmla="*/ 2147483647 w 982"/>
              <a:gd name="T23" fmla="*/ 2147483647 h 225"/>
              <a:gd name="T24" fmla="*/ 2147483647 w 982"/>
              <a:gd name="T25" fmla="*/ 2147483647 h 22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82"/>
              <a:gd name="T40" fmla="*/ 0 h 225"/>
              <a:gd name="T41" fmla="*/ 982 w 982"/>
              <a:gd name="T42" fmla="*/ 225 h 22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82" h="225" extrusionOk="0">
                <a:moveTo>
                  <a:pt x="28" y="142"/>
                </a:moveTo>
                <a:cubicBezTo>
                  <a:pt x="14" y="145"/>
                  <a:pt x="9" y="146"/>
                  <a:pt x="0" y="147"/>
                </a:cubicBezTo>
                <a:cubicBezTo>
                  <a:pt x="29" y="138"/>
                  <a:pt x="60" y="132"/>
                  <a:pt x="91" y="128"/>
                </a:cubicBezTo>
                <a:cubicBezTo>
                  <a:pt x="179" y="116"/>
                  <a:pt x="268" y="114"/>
                  <a:pt x="356" y="111"/>
                </a:cubicBezTo>
                <a:cubicBezTo>
                  <a:pt x="450" y="108"/>
                  <a:pt x="544" y="110"/>
                  <a:pt x="638" y="105"/>
                </a:cubicBezTo>
                <a:cubicBezTo>
                  <a:pt x="721" y="101"/>
                  <a:pt x="800" y="91"/>
                  <a:pt x="882" y="89"/>
                </a:cubicBezTo>
              </a:path>
              <a:path w="982" h="225" extrusionOk="0">
                <a:moveTo>
                  <a:pt x="809" y="14"/>
                </a:moveTo>
                <a:cubicBezTo>
                  <a:pt x="821" y="-5"/>
                  <a:pt x="822" y="24"/>
                  <a:pt x="848" y="40"/>
                </a:cubicBezTo>
                <a:cubicBezTo>
                  <a:pt x="874" y="55"/>
                  <a:pt x="901" y="66"/>
                  <a:pt x="928" y="78"/>
                </a:cubicBezTo>
                <a:cubicBezTo>
                  <a:pt x="946" y="86"/>
                  <a:pt x="962" y="91"/>
                  <a:pt x="981" y="95"/>
                </a:cubicBezTo>
                <a:cubicBezTo>
                  <a:pt x="955" y="107"/>
                  <a:pt x="928" y="115"/>
                  <a:pt x="901" y="124"/>
                </a:cubicBezTo>
                <a:cubicBezTo>
                  <a:pt x="872" y="134"/>
                  <a:pt x="806" y="153"/>
                  <a:pt x="789" y="181"/>
                </a:cubicBezTo>
                <a:cubicBezTo>
                  <a:pt x="783" y="205"/>
                  <a:pt x="779" y="210"/>
                  <a:pt x="788" y="224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970212" y="3276600"/>
            <a:ext cx="77788" cy="239713"/>
          </a:xfrm>
          <a:custGeom>
            <a:avLst/>
            <a:gdLst>
              <a:gd name="T0" fmla="*/ 2147483647 w 290"/>
              <a:gd name="T1" fmla="*/ 2147483647 h 878"/>
              <a:gd name="T2" fmla="*/ 2147483647 w 290"/>
              <a:gd name="T3" fmla="*/ 2147483647 h 878"/>
              <a:gd name="T4" fmla="*/ 2147483647 w 290"/>
              <a:gd name="T5" fmla="*/ 2147483647 h 878"/>
              <a:gd name="T6" fmla="*/ 2147483647 w 290"/>
              <a:gd name="T7" fmla="*/ 2147483647 h 878"/>
              <a:gd name="T8" fmla="*/ 2147483647 w 290"/>
              <a:gd name="T9" fmla="*/ 2147483647 h 878"/>
              <a:gd name="T10" fmla="*/ 2147483647 w 290"/>
              <a:gd name="T11" fmla="*/ 2147483647 h 878"/>
              <a:gd name="T12" fmla="*/ 2147483647 w 290"/>
              <a:gd name="T13" fmla="*/ 2147483647 h 878"/>
              <a:gd name="T14" fmla="*/ 2147483647 w 290"/>
              <a:gd name="T15" fmla="*/ 2147483647 h 878"/>
              <a:gd name="T16" fmla="*/ 2147483647 w 290"/>
              <a:gd name="T17" fmla="*/ 2147483647 h 878"/>
              <a:gd name="T18" fmla="*/ 2147483647 w 290"/>
              <a:gd name="T19" fmla="*/ 2147483647 h 878"/>
              <a:gd name="T20" fmla="*/ 0 w 290"/>
              <a:gd name="T21" fmla="*/ 2147483647 h 878"/>
              <a:gd name="T22" fmla="*/ 2147483647 w 290"/>
              <a:gd name="T23" fmla="*/ 2147483647 h 878"/>
              <a:gd name="T24" fmla="*/ 2147483647 w 290"/>
              <a:gd name="T25" fmla="*/ 0 h 878"/>
              <a:gd name="T26" fmla="*/ 2147483647 w 290"/>
              <a:gd name="T27" fmla="*/ 2147483647 h 878"/>
              <a:gd name="T28" fmla="*/ 2147483647 w 290"/>
              <a:gd name="T29" fmla="*/ 2147483647 h 878"/>
              <a:gd name="T30" fmla="*/ 2147483647 w 290"/>
              <a:gd name="T31" fmla="*/ 2147483647 h 878"/>
              <a:gd name="T32" fmla="*/ 2147483647 w 290"/>
              <a:gd name="T33" fmla="*/ 2147483647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75" name="Group 74"/>
          <p:cNvGrpSpPr>
            <a:grpSpLocks/>
          </p:cNvGrpSpPr>
          <p:nvPr/>
        </p:nvGrpSpPr>
        <p:grpSpPr bwMode="auto">
          <a:xfrm>
            <a:off x="5943600" y="3505200"/>
            <a:ext cx="607597" cy="304800"/>
            <a:chOff x="4308" y="761"/>
            <a:chExt cx="1120" cy="160"/>
          </a:xfrm>
        </p:grpSpPr>
        <p:sp>
          <p:nvSpPr>
            <p:cNvPr id="76" name="Comment 101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280" y="761"/>
              <a:ext cx="148" cy="154"/>
            </a:xfrm>
            <a:custGeom>
              <a:avLst/>
              <a:gdLst>
                <a:gd name="T0" fmla="*/ 0 w 654"/>
                <a:gd name="T1" fmla="*/ 0 h 678"/>
                <a:gd name="T2" fmla="*/ 0 w 654"/>
                <a:gd name="T3" fmla="*/ 0 h 678"/>
                <a:gd name="T4" fmla="*/ 0 w 654"/>
                <a:gd name="T5" fmla="*/ 0 h 678"/>
                <a:gd name="T6" fmla="*/ 0 w 654"/>
                <a:gd name="T7" fmla="*/ 0 h 678"/>
                <a:gd name="T8" fmla="*/ 0 w 654"/>
                <a:gd name="T9" fmla="*/ 0 h 678"/>
                <a:gd name="T10" fmla="*/ 0 w 654"/>
                <a:gd name="T11" fmla="*/ 0 h 678"/>
                <a:gd name="T12" fmla="*/ 0 w 654"/>
                <a:gd name="T13" fmla="*/ 0 h 678"/>
                <a:gd name="T14" fmla="*/ 0 w 654"/>
                <a:gd name="T15" fmla="*/ 0 h 678"/>
                <a:gd name="T16" fmla="*/ 0 w 654"/>
                <a:gd name="T17" fmla="*/ 0 h 678"/>
                <a:gd name="T18" fmla="*/ 0 w 654"/>
                <a:gd name="T19" fmla="*/ 0 h 678"/>
                <a:gd name="T20" fmla="*/ 0 w 654"/>
                <a:gd name="T21" fmla="*/ 0 h 678"/>
                <a:gd name="T22" fmla="*/ 0 w 654"/>
                <a:gd name="T23" fmla="*/ 0 h 67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54"/>
                <a:gd name="T37" fmla="*/ 0 h 678"/>
                <a:gd name="T38" fmla="*/ 654 w 654"/>
                <a:gd name="T39" fmla="*/ 678 h 67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54" h="678" extrusionOk="0">
                  <a:moveTo>
                    <a:pt x="6" y="41"/>
                  </a:moveTo>
                  <a:cubicBezTo>
                    <a:pt x="11" y="27"/>
                    <a:pt x="13" y="13"/>
                    <a:pt x="18" y="0"/>
                  </a:cubicBezTo>
                  <a:cubicBezTo>
                    <a:pt x="35" y="20"/>
                    <a:pt x="50" y="38"/>
                    <a:pt x="69" y="56"/>
                  </a:cubicBezTo>
                  <a:cubicBezTo>
                    <a:pt x="123" y="105"/>
                    <a:pt x="192" y="136"/>
                    <a:pt x="258" y="165"/>
                  </a:cubicBezTo>
                  <a:cubicBezTo>
                    <a:pt x="371" y="214"/>
                    <a:pt x="488" y="252"/>
                    <a:pt x="602" y="297"/>
                  </a:cubicBezTo>
                  <a:cubicBezTo>
                    <a:pt x="619" y="304"/>
                    <a:pt x="636" y="310"/>
                    <a:pt x="653" y="317"/>
                  </a:cubicBezTo>
                  <a:cubicBezTo>
                    <a:pt x="633" y="322"/>
                    <a:pt x="608" y="325"/>
                    <a:pt x="590" y="337"/>
                  </a:cubicBezTo>
                  <a:cubicBezTo>
                    <a:pt x="570" y="350"/>
                    <a:pt x="551" y="368"/>
                    <a:pt x="532" y="384"/>
                  </a:cubicBezTo>
                  <a:cubicBezTo>
                    <a:pt x="481" y="427"/>
                    <a:pt x="418" y="455"/>
                    <a:pt x="360" y="488"/>
                  </a:cubicBezTo>
                  <a:cubicBezTo>
                    <a:pt x="277" y="536"/>
                    <a:pt x="192" y="578"/>
                    <a:pt x="105" y="618"/>
                  </a:cubicBezTo>
                  <a:cubicBezTo>
                    <a:pt x="79" y="630"/>
                    <a:pt x="34" y="641"/>
                    <a:pt x="14" y="663"/>
                  </a:cubicBezTo>
                  <a:cubicBezTo>
                    <a:pt x="-2" y="663"/>
                    <a:pt x="-5" y="664"/>
                    <a:pt x="14" y="677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Comment 10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08" y="784"/>
              <a:ext cx="181" cy="137"/>
            </a:xfrm>
            <a:custGeom>
              <a:avLst/>
              <a:gdLst>
                <a:gd name="T0" fmla="*/ 0 w 797"/>
                <a:gd name="T1" fmla="*/ 0 h 604"/>
                <a:gd name="T2" fmla="*/ 0 w 797"/>
                <a:gd name="T3" fmla="*/ 0 h 604"/>
                <a:gd name="T4" fmla="*/ 0 w 797"/>
                <a:gd name="T5" fmla="*/ 0 h 604"/>
                <a:gd name="T6" fmla="*/ 0 w 797"/>
                <a:gd name="T7" fmla="*/ 0 h 604"/>
                <a:gd name="T8" fmla="*/ 0 w 797"/>
                <a:gd name="T9" fmla="*/ 0 h 604"/>
                <a:gd name="T10" fmla="*/ 0 w 797"/>
                <a:gd name="T11" fmla="*/ 0 h 604"/>
                <a:gd name="T12" fmla="*/ 0 w 797"/>
                <a:gd name="T13" fmla="*/ 0 h 604"/>
                <a:gd name="T14" fmla="*/ 0 w 797"/>
                <a:gd name="T15" fmla="*/ 0 h 604"/>
                <a:gd name="T16" fmla="*/ 0 w 797"/>
                <a:gd name="T17" fmla="*/ 0 h 604"/>
                <a:gd name="T18" fmla="*/ 0 w 797"/>
                <a:gd name="T19" fmla="*/ 0 h 604"/>
                <a:gd name="T20" fmla="*/ 0 w 797"/>
                <a:gd name="T21" fmla="*/ 0 h 604"/>
                <a:gd name="T22" fmla="*/ 0 w 797"/>
                <a:gd name="T23" fmla="*/ 0 h 6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97"/>
                <a:gd name="T37" fmla="*/ 0 h 604"/>
                <a:gd name="T38" fmla="*/ 797 w 797"/>
                <a:gd name="T39" fmla="*/ 604 h 60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97" h="604" extrusionOk="0">
                  <a:moveTo>
                    <a:pt x="483" y="40"/>
                  </a:moveTo>
                  <a:cubicBezTo>
                    <a:pt x="489" y="26"/>
                    <a:pt x="494" y="14"/>
                    <a:pt x="501" y="0"/>
                  </a:cubicBezTo>
                  <a:cubicBezTo>
                    <a:pt x="467" y="18"/>
                    <a:pt x="436" y="41"/>
                    <a:pt x="402" y="59"/>
                  </a:cubicBezTo>
                  <a:cubicBezTo>
                    <a:pt x="361" y="81"/>
                    <a:pt x="322" y="108"/>
                    <a:pt x="281" y="130"/>
                  </a:cubicBezTo>
                  <a:cubicBezTo>
                    <a:pt x="233" y="156"/>
                    <a:pt x="186" y="182"/>
                    <a:pt x="138" y="208"/>
                  </a:cubicBezTo>
                  <a:cubicBezTo>
                    <a:pt x="105" y="226"/>
                    <a:pt x="71" y="242"/>
                    <a:pt x="39" y="262"/>
                  </a:cubicBezTo>
                  <a:cubicBezTo>
                    <a:pt x="26" y="270"/>
                    <a:pt x="13" y="279"/>
                    <a:pt x="0" y="287"/>
                  </a:cubicBezTo>
                  <a:cubicBezTo>
                    <a:pt x="20" y="293"/>
                    <a:pt x="41" y="298"/>
                    <a:pt x="61" y="308"/>
                  </a:cubicBezTo>
                  <a:cubicBezTo>
                    <a:pt x="84" y="320"/>
                    <a:pt x="102" y="339"/>
                    <a:pt x="124" y="354"/>
                  </a:cubicBezTo>
                  <a:cubicBezTo>
                    <a:pt x="192" y="401"/>
                    <a:pt x="263" y="434"/>
                    <a:pt x="339" y="464"/>
                  </a:cubicBezTo>
                  <a:cubicBezTo>
                    <a:pt x="416" y="494"/>
                    <a:pt x="495" y="521"/>
                    <a:pt x="574" y="544"/>
                  </a:cubicBezTo>
                  <a:cubicBezTo>
                    <a:pt x="647" y="566"/>
                    <a:pt x="722" y="585"/>
                    <a:pt x="796" y="603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Comment 105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55" y="798"/>
              <a:ext cx="1014" cy="26"/>
            </a:xfrm>
            <a:custGeom>
              <a:avLst/>
              <a:gdLst>
                <a:gd name="T0" fmla="*/ 0 w 4472"/>
                <a:gd name="T1" fmla="*/ 0 h 118"/>
                <a:gd name="T2" fmla="*/ 0 w 4472"/>
                <a:gd name="T3" fmla="*/ 0 h 118"/>
                <a:gd name="T4" fmla="*/ 0 w 4472"/>
                <a:gd name="T5" fmla="*/ 0 h 118"/>
                <a:gd name="T6" fmla="*/ 0 w 4472"/>
                <a:gd name="T7" fmla="*/ 0 h 118"/>
                <a:gd name="T8" fmla="*/ 0 w 4472"/>
                <a:gd name="T9" fmla="*/ 0 h 1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72"/>
                <a:gd name="T16" fmla="*/ 0 h 118"/>
                <a:gd name="T17" fmla="*/ 4472 w 4472"/>
                <a:gd name="T18" fmla="*/ 118 h 1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72" h="118" extrusionOk="0">
                  <a:moveTo>
                    <a:pt x="0" y="104"/>
                  </a:moveTo>
                  <a:cubicBezTo>
                    <a:pt x="150" y="100"/>
                    <a:pt x="300" y="90"/>
                    <a:pt x="450" y="83"/>
                  </a:cubicBezTo>
                  <a:cubicBezTo>
                    <a:pt x="634" y="75"/>
                    <a:pt x="818" y="72"/>
                    <a:pt x="1002" y="74"/>
                  </a:cubicBezTo>
                  <a:cubicBezTo>
                    <a:pt x="1944" y="82"/>
                    <a:pt x="2883" y="144"/>
                    <a:pt x="3824" y="87"/>
                  </a:cubicBezTo>
                  <a:cubicBezTo>
                    <a:pt x="4044" y="74"/>
                    <a:pt x="4257" y="50"/>
                    <a:pt x="4471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Comment 10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71" y="873"/>
              <a:ext cx="1012" cy="14"/>
            </a:xfrm>
            <a:custGeom>
              <a:avLst/>
              <a:gdLst>
                <a:gd name="T0" fmla="*/ 0 w 4465"/>
                <a:gd name="T1" fmla="*/ 0 h 62"/>
                <a:gd name="T2" fmla="*/ 0 w 4465"/>
                <a:gd name="T3" fmla="*/ 0 h 62"/>
                <a:gd name="T4" fmla="*/ 0 w 4465"/>
                <a:gd name="T5" fmla="*/ 0 h 62"/>
                <a:gd name="T6" fmla="*/ 0 w 4465"/>
                <a:gd name="T7" fmla="*/ 0 h 62"/>
                <a:gd name="T8" fmla="*/ 0 w 4465"/>
                <a:gd name="T9" fmla="*/ 0 h 62"/>
                <a:gd name="T10" fmla="*/ 0 w 4465"/>
                <a:gd name="T11" fmla="*/ 0 h 62"/>
                <a:gd name="T12" fmla="*/ 0 w 4465"/>
                <a:gd name="T13" fmla="*/ 0 h 62"/>
                <a:gd name="T14" fmla="*/ 0 w 4465"/>
                <a:gd name="T15" fmla="*/ 0 h 6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465"/>
                <a:gd name="T25" fmla="*/ 0 h 62"/>
                <a:gd name="T26" fmla="*/ 4465 w 4465"/>
                <a:gd name="T27" fmla="*/ 62 h 6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465" h="62" extrusionOk="0">
                  <a:moveTo>
                    <a:pt x="27" y="21"/>
                  </a:moveTo>
                  <a:cubicBezTo>
                    <a:pt x="47" y="15"/>
                    <a:pt x="11" y="6"/>
                    <a:pt x="32" y="3"/>
                  </a:cubicBezTo>
                  <a:cubicBezTo>
                    <a:pt x="88" y="-4"/>
                    <a:pt x="148" y="-1"/>
                    <a:pt x="204" y="0"/>
                  </a:cubicBezTo>
                  <a:cubicBezTo>
                    <a:pt x="335" y="1"/>
                    <a:pt x="465" y="8"/>
                    <a:pt x="596" y="15"/>
                  </a:cubicBezTo>
                  <a:cubicBezTo>
                    <a:pt x="1446" y="60"/>
                    <a:pt x="2290" y="55"/>
                    <a:pt x="3140" y="39"/>
                  </a:cubicBezTo>
                  <a:cubicBezTo>
                    <a:pt x="3425" y="34"/>
                    <a:pt x="3711" y="35"/>
                    <a:pt x="3996" y="37"/>
                  </a:cubicBezTo>
                  <a:cubicBezTo>
                    <a:pt x="4122" y="38"/>
                    <a:pt x="4249" y="37"/>
                    <a:pt x="4375" y="28"/>
                  </a:cubicBezTo>
                  <a:cubicBezTo>
                    <a:pt x="4422" y="28"/>
                    <a:pt x="4435" y="29"/>
                    <a:pt x="4464" y="2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0" name="Group 52"/>
          <p:cNvGrpSpPr>
            <a:grpSpLocks/>
          </p:cNvGrpSpPr>
          <p:nvPr/>
        </p:nvGrpSpPr>
        <p:grpSpPr bwMode="auto">
          <a:xfrm>
            <a:off x="2362200" y="4724400"/>
            <a:ext cx="1371600" cy="803049"/>
            <a:chOff x="3605" y="2633"/>
            <a:chExt cx="989" cy="364"/>
          </a:xfrm>
        </p:grpSpPr>
        <p:sp>
          <p:nvSpPr>
            <p:cNvPr id="81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Ink 5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5084695" y="457200"/>
            <a:ext cx="1697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25%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$585M ($201/Rec)</a:t>
            </a:r>
          </a:p>
        </p:txBody>
      </p:sp>
      <p:sp>
        <p:nvSpPr>
          <p:cNvPr id="86" name="Ink 13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556250" y="475595"/>
            <a:ext cx="82550" cy="200025"/>
          </a:xfrm>
          <a:custGeom>
            <a:avLst/>
            <a:gdLst>
              <a:gd name="T0" fmla="*/ 2147483647 w 228"/>
              <a:gd name="T1" fmla="*/ 2147483647 h 553"/>
              <a:gd name="T2" fmla="*/ 2147483647 w 228"/>
              <a:gd name="T3" fmla="*/ 2147483647 h 553"/>
              <a:gd name="T4" fmla="*/ 2147483647 w 228"/>
              <a:gd name="T5" fmla="*/ 2147483647 h 553"/>
              <a:gd name="T6" fmla="*/ 2147483647 w 228"/>
              <a:gd name="T7" fmla="*/ 2147483647 h 553"/>
              <a:gd name="T8" fmla="*/ 2147483647 w 228"/>
              <a:gd name="T9" fmla="*/ 2147483647 h 553"/>
              <a:gd name="T10" fmla="*/ 2147483647 w 228"/>
              <a:gd name="T11" fmla="*/ 2147483647 h 553"/>
              <a:gd name="T12" fmla="*/ 2147483647 w 228"/>
              <a:gd name="T13" fmla="*/ 2147483647 h 553"/>
              <a:gd name="T14" fmla="*/ 2147483647 w 228"/>
              <a:gd name="T15" fmla="*/ 2147483647 h 553"/>
              <a:gd name="T16" fmla="*/ 0 w 228"/>
              <a:gd name="T17" fmla="*/ 2147483647 h 553"/>
              <a:gd name="T18" fmla="*/ 2147483647 w 228"/>
              <a:gd name="T19" fmla="*/ 2147483647 h 553"/>
              <a:gd name="T20" fmla="*/ 2147483647 w 228"/>
              <a:gd name="T21" fmla="*/ 2147483647 h 553"/>
              <a:gd name="T22" fmla="*/ 2147483647 w 228"/>
              <a:gd name="T23" fmla="*/ 0 h 553"/>
              <a:gd name="T24" fmla="*/ 2147483647 w 228"/>
              <a:gd name="T25" fmla="*/ 2147483647 h 553"/>
              <a:gd name="T26" fmla="*/ 2147483647 w 228"/>
              <a:gd name="T27" fmla="*/ 2147483647 h 55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8"/>
              <a:gd name="T43" fmla="*/ 0 h 553"/>
              <a:gd name="T44" fmla="*/ 228 w 228"/>
              <a:gd name="T45" fmla="*/ 553 h 55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8" h="553" extrusionOk="0">
                <a:moveTo>
                  <a:pt x="84" y="174"/>
                </a:moveTo>
                <a:cubicBezTo>
                  <a:pt x="107" y="176"/>
                  <a:pt x="95" y="204"/>
                  <a:pt x="95" y="235"/>
                </a:cubicBezTo>
                <a:cubicBezTo>
                  <a:pt x="95" y="284"/>
                  <a:pt x="92" y="333"/>
                  <a:pt x="93" y="382"/>
                </a:cubicBezTo>
                <a:cubicBezTo>
                  <a:pt x="94" y="418"/>
                  <a:pt x="90" y="492"/>
                  <a:pt x="106" y="524"/>
                </a:cubicBezTo>
                <a:cubicBezTo>
                  <a:pt x="121" y="533"/>
                  <a:pt x="126" y="537"/>
                  <a:pt x="120" y="552"/>
                </a:cubicBezTo>
              </a:path>
              <a:path w="228" h="553" extrusionOk="0">
                <a:moveTo>
                  <a:pt x="79" y="57"/>
                </a:moveTo>
                <a:cubicBezTo>
                  <a:pt x="71" y="82"/>
                  <a:pt x="66" y="107"/>
                  <a:pt x="53" y="130"/>
                </a:cubicBezTo>
                <a:cubicBezTo>
                  <a:pt x="41" y="151"/>
                  <a:pt x="27" y="174"/>
                  <a:pt x="12" y="193"/>
                </a:cubicBezTo>
                <a:cubicBezTo>
                  <a:pt x="8" y="198"/>
                  <a:pt x="4" y="202"/>
                  <a:pt x="0" y="207"/>
                </a:cubicBezTo>
                <a:cubicBezTo>
                  <a:pt x="13" y="177"/>
                  <a:pt x="32" y="149"/>
                  <a:pt x="51" y="122"/>
                </a:cubicBezTo>
                <a:cubicBezTo>
                  <a:pt x="74" y="90"/>
                  <a:pt x="96" y="58"/>
                  <a:pt x="123" y="29"/>
                </a:cubicBezTo>
                <a:cubicBezTo>
                  <a:pt x="137" y="15"/>
                  <a:pt x="141" y="11"/>
                  <a:pt x="149" y="0"/>
                </a:cubicBezTo>
                <a:cubicBezTo>
                  <a:pt x="157" y="31"/>
                  <a:pt x="167" y="59"/>
                  <a:pt x="177" y="88"/>
                </a:cubicBezTo>
                <a:cubicBezTo>
                  <a:pt x="188" y="121"/>
                  <a:pt x="204" y="145"/>
                  <a:pt x="227" y="16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2971799" y="4188023"/>
            <a:ext cx="1068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Woman" panose="00000400000000000000" pitchFamily="2" charset="0"/>
              </a:rPr>
              <a:t>Mobile World</a:t>
            </a:r>
            <a:endParaRPr lang="en-US" sz="1400" dirty="0">
              <a:latin typeface="Felt Tip Woman" panose="00000400000000000000" pitchFamily="2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68350" y="609600"/>
            <a:ext cx="9080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Reduce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  <a:p>
            <a:pPr marL="285750" indent="-2857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Risk</a:t>
            </a:r>
          </a:p>
          <a:p>
            <a:pPr marL="285750" indent="-2857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Cost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  <a:p>
            <a:pPr marL="285750" indent="-285750">
              <a:buFont typeface="Felt Tip Roman" panose="02000400000000000000" pitchFamily="2" charset="0"/>
              <a:buChar char="–"/>
            </a:pP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</p:txBody>
      </p:sp>
      <p:sp>
        <p:nvSpPr>
          <p:cNvPr id="89" name="Ink 8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62000" y="842963"/>
            <a:ext cx="811213" cy="36513"/>
          </a:xfrm>
          <a:custGeom>
            <a:avLst/>
            <a:gdLst>
              <a:gd name="T0" fmla="*/ 2147483647 w 2255"/>
              <a:gd name="T1" fmla="*/ 2147483647 h 103"/>
              <a:gd name="T2" fmla="*/ 2147483647 w 2255"/>
              <a:gd name="T3" fmla="*/ 2147483647 h 103"/>
              <a:gd name="T4" fmla="*/ 0 w 2255"/>
              <a:gd name="T5" fmla="*/ 2147483647 h 103"/>
              <a:gd name="T6" fmla="*/ 2147483647 w 2255"/>
              <a:gd name="T7" fmla="*/ 2147483647 h 103"/>
              <a:gd name="T8" fmla="*/ 2147483647 w 2255"/>
              <a:gd name="T9" fmla="*/ 2147483647 h 103"/>
              <a:gd name="T10" fmla="*/ 2147483647 w 2255"/>
              <a:gd name="T11" fmla="*/ 2147483647 h 103"/>
              <a:gd name="T12" fmla="*/ 2147483647 w 2255"/>
              <a:gd name="T13" fmla="*/ 2147483647 h 103"/>
              <a:gd name="T14" fmla="*/ 2147483647 w 2255"/>
              <a:gd name="T15" fmla="*/ 2147483647 h 103"/>
              <a:gd name="T16" fmla="*/ 2147483647 w 2255"/>
              <a:gd name="T17" fmla="*/ 2147483647 h 103"/>
              <a:gd name="T18" fmla="*/ 2147483647 w 2255"/>
              <a:gd name="T19" fmla="*/ 2147483647 h 103"/>
              <a:gd name="T20" fmla="*/ 2147483647 w 2255"/>
              <a:gd name="T21" fmla="*/ 2147483647 h 103"/>
              <a:gd name="T22" fmla="*/ 2147483647 w 2255"/>
              <a:gd name="T23" fmla="*/ 2147483647 h 103"/>
              <a:gd name="T24" fmla="*/ 2147483647 w 2255"/>
              <a:gd name="T25" fmla="*/ 2147483647 h 103"/>
              <a:gd name="T26" fmla="*/ 2147483647 w 2255"/>
              <a:gd name="T27" fmla="*/ 2147483647 h 10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55"/>
              <a:gd name="T43" fmla="*/ 0 h 103"/>
              <a:gd name="T44" fmla="*/ 2255 w 2255"/>
              <a:gd name="T45" fmla="*/ 103 h 10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55" h="103" extrusionOk="0">
                <a:moveTo>
                  <a:pt x="91" y="102"/>
                </a:moveTo>
                <a:cubicBezTo>
                  <a:pt x="65" y="93"/>
                  <a:pt x="64" y="79"/>
                  <a:pt x="31" y="80"/>
                </a:cubicBezTo>
                <a:cubicBezTo>
                  <a:pt x="15" y="84"/>
                  <a:pt x="10" y="85"/>
                  <a:pt x="0" y="90"/>
                </a:cubicBezTo>
                <a:cubicBezTo>
                  <a:pt x="22" y="93"/>
                  <a:pt x="41" y="96"/>
                  <a:pt x="65" y="96"/>
                </a:cubicBezTo>
                <a:cubicBezTo>
                  <a:pt x="139" y="96"/>
                  <a:pt x="213" y="90"/>
                  <a:pt x="287" y="93"/>
                </a:cubicBezTo>
                <a:cubicBezTo>
                  <a:pt x="344" y="95"/>
                  <a:pt x="400" y="91"/>
                  <a:pt x="457" y="90"/>
                </a:cubicBezTo>
                <a:cubicBezTo>
                  <a:pt x="573" y="88"/>
                  <a:pt x="690" y="89"/>
                  <a:pt x="806" y="85"/>
                </a:cubicBezTo>
                <a:cubicBezTo>
                  <a:pt x="853" y="84"/>
                  <a:pt x="900" y="81"/>
                  <a:pt x="947" y="77"/>
                </a:cubicBezTo>
                <a:cubicBezTo>
                  <a:pt x="1039" y="70"/>
                  <a:pt x="1131" y="60"/>
                  <a:pt x="1223" y="53"/>
                </a:cubicBezTo>
                <a:cubicBezTo>
                  <a:pt x="1371" y="42"/>
                  <a:pt x="1519" y="38"/>
                  <a:pt x="1667" y="30"/>
                </a:cubicBezTo>
                <a:cubicBezTo>
                  <a:pt x="1723" y="27"/>
                  <a:pt x="1778" y="21"/>
                  <a:pt x="1833" y="17"/>
                </a:cubicBezTo>
                <a:cubicBezTo>
                  <a:pt x="1911" y="12"/>
                  <a:pt x="1990" y="11"/>
                  <a:pt x="2068" y="6"/>
                </a:cubicBezTo>
                <a:cubicBezTo>
                  <a:pt x="2121" y="2"/>
                  <a:pt x="2166" y="5"/>
                  <a:pt x="2218" y="10"/>
                </a:cubicBezTo>
                <a:cubicBezTo>
                  <a:pt x="2230" y="11"/>
                  <a:pt x="2242" y="12"/>
                  <a:pt x="2254" y="13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" name="TextBox 89"/>
          <p:cNvSpPr txBox="1"/>
          <p:nvPr/>
        </p:nvSpPr>
        <p:spPr>
          <a:xfrm>
            <a:off x="6858000" y="257174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Processor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858000" y="2895600"/>
            <a:ext cx="205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Hypervisor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6877878" y="371474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Storage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858000" y="409574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Applications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864350" y="3181343"/>
            <a:ext cx="22034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Operating System</a:t>
            </a:r>
            <a:endParaRPr lang="en-US" sz="1600" dirty="0">
              <a:latin typeface="Felt Tip Roman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37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2" grpId="0" animBg="1"/>
      <p:bldP spid="58" grpId="0" animBg="1"/>
      <p:bldP spid="59" grpId="0"/>
      <p:bldP spid="63" grpId="0"/>
      <p:bldP spid="3" grpId="0"/>
      <p:bldP spid="69" grpId="0" animBg="1"/>
      <p:bldP spid="71" grpId="0" animBg="1"/>
      <p:bldP spid="72" grpId="0" animBg="1"/>
      <p:bldP spid="7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505200" y="4572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Felt Tip Roman" panose="02000400000000000000" pitchFamily="2" charset="0"/>
              </a:rPr>
              <a:t>Security</a:t>
            </a:r>
            <a:endParaRPr lang="en-US" sz="2400" dirty="0">
              <a:latin typeface="Felt Tip Roman" panose="02000400000000000000" pitchFamily="2" charset="0"/>
            </a:endParaRPr>
          </a:p>
        </p:txBody>
      </p:sp>
      <p:sp>
        <p:nvSpPr>
          <p:cNvPr id="16" name="Ink 3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724400" y="685800"/>
            <a:ext cx="304800" cy="117475"/>
          </a:xfrm>
          <a:custGeom>
            <a:avLst/>
            <a:gdLst>
              <a:gd name="T0" fmla="*/ 0 w 546"/>
              <a:gd name="T1" fmla="*/ 2147483647 h 210"/>
              <a:gd name="T2" fmla="*/ 2147483647 w 546"/>
              <a:gd name="T3" fmla="*/ 2147483647 h 210"/>
              <a:gd name="T4" fmla="*/ 2147483647 w 546"/>
              <a:gd name="T5" fmla="*/ 2147483647 h 210"/>
              <a:gd name="T6" fmla="*/ 2147483647 w 546"/>
              <a:gd name="T7" fmla="*/ 2147483647 h 210"/>
              <a:gd name="T8" fmla="*/ 2147483647 w 546"/>
              <a:gd name="T9" fmla="*/ 2147483647 h 210"/>
              <a:gd name="T10" fmla="*/ 2147483647 w 546"/>
              <a:gd name="T11" fmla="*/ 0 h 210"/>
              <a:gd name="T12" fmla="*/ 2147483647 w 546"/>
              <a:gd name="T13" fmla="*/ 2147483647 h 210"/>
              <a:gd name="T14" fmla="*/ 2147483647 w 546"/>
              <a:gd name="T15" fmla="*/ 2147483647 h 210"/>
              <a:gd name="T16" fmla="*/ 2147483647 w 546"/>
              <a:gd name="T17" fmla="*/ 2147483647 h 210"/>
              <a:gd name="T18" fmla="*/ 2147483647 w 546"/>
              <a:gd name="T19" fmla="*/ 2147483647 h 210"/>
              <a:gd name="T20" fmla="*/ 2147483647 w 546"/>
              <a:gd name="T21" fmla="*/ 2147483647 h 210"/>
              <a:gd name="T22" fmla="*/ 2147483647 w 546"/>
              <a:gd name="T23" fmla="*/ 2147483647 h 21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46"/>
              <a:gd name="T37" fmla="*/ 0 h 210"/>
              <a:gd name="T38" fmla="*/ 546 w 546"/>
              <a:gd name="T39" fmla="*/ 210 h 21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46" h="210" extrusionOk="0">
                <a:moveTo>
                  <a:pt x="0" y="54"/>
                </a:moveTo>
                <a:cubicBezTo>
                  <a:pt x="30" y="46"/>
                  <a:pt x="57" y="55"/>
                  <a:pt x="90" y="60"/>
                </a:cubicBezTo>
                <a:cubicBezTo>
                  <a:pt x="142" y="68"/>
                  <a:pt x="194" y="71"/>
                  <a:pt x="246" y="74"/>
                </a:cubicBezTo>
                <a:cubicBezTo>
                  <a:pt x="295" y="77"/>
                  <a:pt x="346" y="83"/>
                  <a:pt x="395" y="81"/>
                </a:cubicBezTo>
                <a:cubicBezTo>
                  <a:pt x="424" y="80"/>
                  <a:pt x="451" y="80"/>
                  <a:pt x="480" y="81"/>
                </a:cubicBezTo>
              </a:path>
              <a:path w="546" h="210" extrusionOk="0">
                <a:moveTo>
                  <a:pt x="384" y="0"/>
                </a:moveTo>
                <a:cubicBezTo>
                  <a:pt x="410" y="15"/>
                  <a:pt x="429" y="36"/>
                  <a:pt x="455" y="52"/>
                </a:cubicBezTo>
                <a:cubicBezTo>
                  <a:pt x="476" y="65"/>
                  <a:pt x="504" y="80"/>
                  <a:pt x="529" y="81"/>
                </a:cubicBezTo>
                <a:cubicBezTo>
                  <a:pt x="534" y="80"/>
                  <a:pt x="540" y="78"/>
                  <a:pt x="545" y="77"/>
                </a:cubicBezTo>
                <a:cubicBezTo>
                  <a:pt x="520" y="93"/>
                  <a:pt x="492" y="117"/>
                  <a:pt x="469" y="138"/>
                </a:cubicBezTo>
                <a:cubicBezTo>
                  <a:pt x="445" y="160"/>
                  <a:pt x="421" y="183"/>
                  <a:pt x="393" y="201"/>
                </a:cubicBezTo>
                <a:cubicBezTo>
                  <a:pt x="377" y="210"/>
                  <a:pt x="369" y="213"/>
                  <a:pt x="355" y="20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 flipH="1">
            <a:off x="6553200" y="2087881"/>
            <a:ext cx="251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Roman" panose="02000400000000000000" pitchFamily="2" charset="0"/>
              </a:rPr>
              <a:t>Traditional Environment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grpSp>
        <p:nvGrpSpPr>
          <p:cNvPr id="21" name="Group 18"/>
          <p:cNvGrpSpPr>
            <a:grpSpLocks/>
          </p:cNvGrpSpPr>
          <p:nvPr/>
        </p:nvGrpSpPr>
        <p:grpSpPr bwMode="auto">
          <a:xfrm>
            <a:off x="6553200" y="2477719"/>
            <a:ext cx="1981200" cy="2551481"/>
            <a:chOff x="3605" y="2633"/>
            <a:chExt cx="989" cy="364"/>
          </a:xfrm>
        </p:grpSpPr>
        <p:sp>
          <p:nvSpPr>
            <p:cNvPr id="22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Ink 2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" name="Group 23"/>
          <p:cNvGrpSpPr>
            <a:grpSpLocks/>
          </p:cNvGrpSpPr>
          <p:nvPr/>
        </p:nvGrpSpPr>
        <p:grpSpPr bwMode="auto">
          <a:xfrm>
            <a:off x="2438400" y="2209800"/>
            <a:ext cx="1295400" cy="1066800"/>
            <a:chOff x="3605" y="2633"/>
            <a:chExt cx="989" cy="364"/>
          </a:xfrm>
        </p:grpSpPr>
        <p:sp>
          <p:nvSpPr>
            <p:cNvPr id="32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Ink 2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505200" y="2209800"/>
            <a:ext cx="1165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Roman" panose="02000400000000000000" pitchFamily="2" charset="0"/>
              </a:rPr>
              <a:t>Web/Cloud Applications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37" name="Comment 15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438400" y="2667000"/>
            <a:ext cx="1176900" cy="49885"/>
          </a:xfrm>
          <a:custGeom>
            <a:avLst/>
            <a:gdLst>
              <a:gd name="T0" fmla="*/ 2147483647 w 2808"/>
              <a:gd name="T1" fmla="*/ 2147483647 h 119"/>
              <a:gd name="T2" fmla="*/ 2147483647 w 2808"/>
              <a:gd name="T3" fmla="*/ 2147483647 h 119"/>
              <a:gd name="T4" fmla="*/ 2147483647 w 2808"/>
              <a:gd name="T5" fmla="*/ 2147483647 h 119"/>
              <a:gd name="T6" fmla="*/ 2147483647 w 2808"/>
              <a:gd name="T7" fmla="*/ 2147483647 h 119"/>
              <a:gd name="T8" fmla="*/ 2147483647 w 2808"/>
              <a:gd name="T9" fmla="*/ 2147483647 h 119"/>
              <a:gd name="T10" fmla="*/ 0 w 2808"/>
              <a:gd name="T11" fmla="*/ 2147483647 h 1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08"/>
              <a:gd name="T19" fmla="*/ 0 h 119"/>
              <a:gd name="T20" fmla="*/ 2808 w 2808"/>
              <a:gd name="T21" fmla="*/ 119 h 1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08" h="119" extrusionOk="0">
                <a:moveTo>
                  <a:pt x="2641" y="36"/>
                </a:moveTo>
                <a:cubicBezTo>
                  <a:pt x="2681" y="30"/>
                  <a:pt x="2717" y="24"/>
                  <a:pt x="2756" y="19"/>
                </a:cubicBezTo>
                <a:cubicBezTo>
                  <a:pt x="2773" y="17"/>
                  <a:pt x="2790" y="15"/>
                  <a:pt x="2807" y="13"/>
                </a:cubicBezTo>
                <a:cubicBezTo>
                  <a:pt x="2741" y="5"/>
                  <a:pt x="2679" y="1"/>
                  <a:pt x="2609" y="4"/>
                </a:cubicBezTo>
                <a:cubicBezTo>
                  <a:pt x="1919" y="35"/>
                  <a:pt x="1229" y="109"/>
                  <a:pt x="538" y="118"/>
                </a:cubicBezTo>
                <a:cubicBezTo>
                  <a:pt x="358" y="120"/>
                  <a:pt x="179" y="118"/>
                  <a:pt x="0" y="108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2502880" y="2743200"/>
            <a:ext cx="1091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Felt Tip Roman" panose="02000400000000000000" pitchFamily="2" charset="0"/>
              </a:rPr>
              <a:t>X86 / Linux /</a:t>
            </a:r>
          </a:p>
          <a:p>
            <a:pPr algn="ctr"/>
            <a:r>
              <a:rPr lang="en-US" sz="1400" dirty="0" smtClean="0">
                <a:latin typeface="Felt Tip Roman" panose="02000400000000000000" pitchFamily="2" charset="0"/>
              </a:rPr>
              <a:t> UNIX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39" name="Ink 4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708275" y="3581400"/>
            <a:ext cx="492125" cy="703263"/>
          </a:xfrm>
          <a:custGeom>
            <a:avLst/>
            <a:gdLst>
              <a:gd name="T0" fmla="*/ 2147483647 w 1367"/>
              <a:gd name="T1" fmla="*/ 2147483647 h 1954"/>
              <a:gd name="T2" fmla="*/ 2147483647 w 1367"/>
              <a:gd name="T3" fmla="*/ 2147483647 h 1954"/>
              <a:gd name="T4" fmla="*/ 2147483647 w 1367"/>
              <a:gd name="T5" fmla="*/ 2147483647 h 1954"/>
              <a:gd name="T6" fmla="*/ 2147483647 w 1367"/>
              <a:gd name="T7" fmla="*/ 2147483647 h 1954"/>
              <a:gd name="T8" fmla="*/ 2147483647 w 1367"/>
              <a:gd name="T9" fmla="*/ 2147483647 h 1954"/>
              <a:gd name="T10" fmla="*/ 2147483647 w 1367"/>
              <a:gd name="T11" fmla="*/ 2147483647 h 1954"/>
              <a:gd name="T12" fmla="*/ 2147483647 w 1367"/>
              <a:gd name="T13" fmla="*/ 2147483647 h 1954"/>
              <a:gd name="T14" fmla="*/ 2147483647 w 1367"/>
              <a:gd name="T15" fmla="*/ 2147483647 h 1954"/>
              <a:gd name="T16" fmla="*/ 2147483647 w 1367"/>
              <a:gd name="T17" fmla="*/ 2147483647 h 1954"/>
              <a:gd name="T18" fmla="*/ 2147483647 w 1367"/>
              <a:gd name="T19" fmla="*/ 2147483647 h 1954"/>
              <a:gd name="T20" fmla="*/ 2147483647 w 1367"/>
              <a:gd name="T21" fmla="*/ 2147483647 h 1954"/>
              <a:gd name="T22" fmla="*/ 2147483647 w 1367"/>
              <a:gd name="T23" fmla="*/ 2147483647 h 1954"/>
              <a:gd name="T24" fmla="*/ 2147483647 w 1367"/>
              <a:gd name="T25" fmla="*/ 2147483647 h 1954"/>
              <a:gd name="T26" fmla="*/ 2147483647 w 1367"/>
              <a:gd name="T27" fmla="*/ 2147483647 h 1954"/>
              <a:gd name="T28" fmla="*/ 2147483647 w 1367"/>
              <a:gd name="T29" fmla="*/ 2147483647 h 1954"/>
              <a:gd name="T30" fmla="*/ 2147483647 w 1367"/>
              <a:gd name="T31" fmla="*/ 2147483647 h 1954"/>
              <a:gd name="T32" fmla="*/ 2147483647 w 1367"/>
              <a:gd name="T33" fmla="*/ 2147483647 h 1954"/>
              <a:gd name="T34" fmla="*/ 2147483647 w 1367"/>
              <a:gd name="T35" fmla="*/ 2147483647 h 1954"/>
              <a:gd name="T36" fmla="*/ 2147483647 w 1367"/>
              <a:gd name="T37" fmla="*/ 2147483647 h 1954"/>
              <a:gd name="T38" fmla="*/ 2147483647 w 1367"/>
              <a:gd name="T39" fmla="*/ 2147483647 h 1954"/>
              <a:gd name="T40" fmla="*/ 2147483647 w 1367"/>
              <a:gd name="T41" fmla="*/ 2147483647 h 1954"/>
              <a:gd name="T42" fmla="*/ 2147483647 w 1367"/>
              <a:gd name="T43" fmla="*/ 2147483647 h 1954"/>
              <a:gd name="T44" fmla="*/ 2147483647 w 1367"/>
              <a:gd name="T45" fmla="*/ 2147483647 h 1954"/>
              <a:gd name="T46" fmla="*/ 2147483647 w 1367"/>
              <a:gd name="T47" fmla="*/ 2147483647 h 1954"/>
              <a:gd name="T48" fmla="*/ 2147483647 w 1367"/>
              <a:gd name="T49" fmla="*/ 2147483647 h 1954"/>
              <a:gd name="T50" fmla="*/ 2147483647 w 1367"/>
              <a:gd name="T51" fmla="*/ 2147483647 h 1954"/>
              <a:gd name="T52" fmla="*/ 2147483647 w 1367"/>
              <a:gd name="T53" fmla="*/ 2147483647 h 1954"/>
              <a:gd name="T54" fmla="*/ 2147483647 w 1367"/>
              <a:gd name="T55" fmla="*/ 2147483647 h 1954"/>
              <a:gd name="T56" fmla="*/ 2147483647 w 1367"/>
              <a:gd name="T57" fmla="*/ 2147483647 h 1954"/>
              <a:gd name="T58" fmla="*/ 2147483647 w 1367"/>
              <a:gd name="T59" fmla="*/ 2147483647 h 1954"/>
              <a:gd name="T60" fmla="*/ 2147483647 w 1367"/>
              <a:gd name="T61" fmla="*/ 2147483647 h 1954"/>
              <a:gd name="T62" fmla="*/ 2147483647 w 1367"/>
              <a:gd name="T63" fmla="*/ 2147483647 h 1954"/>
              <a:gd name="T64" fmla="*/ 2147483647 w 1367"/>
              <a:gd name="T65" fmla="*/ 2147483647 h 1954"/>
              <a:gd name="T66" fmla="*/ 2147483647 w 1367"/>
              <a:gd name="T67" fmla="*/ 2147483647 h 1954"/>
              <a:gd name="T68" fmla="*/ 2147483647 w 1367"/>
              <a:gd name="T69" fmla="*/ 2147483647 h 1954"/>
              <a:gd name="T70" fmla="*/ 2147483647 w 1367"/>
              <a:gd name="T71" fmla="*/ 2147483647 h 1954"/>
              <a:gd name="T72" fmla="*/ 2147483647 w 1367"/>
              <a:gd name="T73" fmla="*/ 2147483647 h 1954"/>
              <a:gd name="T74" fmla="*/ 2147483647 w 1367"/>
              <a:gd name="T75" fmla="*/ 2147483647 h 1954"/>
              <a:gd name="T76" fmla="*/ 2147483647 w 1367"/>
              <a:gd name="T77" fmla="*/ 2147483647 h 1954"/>
              <a:gd name="T78" fmla="*/ 2147483647 w 1367"/>
              <a:gd name="T79" fmla="*/ 2147483647 h 1954"/>
              <a:gd name="T80" fmla="*/ 2147483647 w 1367"/>
              <a:gd name="T81" fmla="*/ 2147483647 h 1954"/>
              <a:gd name="T82" fmla="*/ 2147483647 w 1367"/>
              <a:gd name="T83" fmla="*/ 2147483647 h 1954"/>
              <a:gd name="T84" fmla="*/ 2147483647 w 1367"/>
              <a:gd name="T85" fmla="*/ 2147483647 h 1954"/>
              <a:gd name="T86" fmla="*/ 2147483647 w 1367"/>
              <a:gd name="T87" fmla="*/ 2147483647 h 195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367"/>
              <a:gd name="T133" fmla="*/ 0 h 1954"/>
              <a:gd name="T134" fmla="*/ 1367 w 1367"/>
              <a:gd name="T135" fmla="*/ 1954 h 1954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367" h="1954" extrusionOk="0">
                <a:moveTo>
                  <a:pt x="4" y="469"/>
                </a:moveTo>
                <a:cubicBezTo>
                  <a:pt x="-1" y="515"/>
                  <a:pt x="3" y="558"/>
                  <a:pt x="4" y="604"/>
                </a:cubicBezTo>
                <a:cubicBezTo>
                  <a:pt x="8" y="747"/>
                  <a:pt x="30" y="890"/>
                  <a:pt x="40" y="1033"/>
                </a:cubicBezTo>
                <a:cubicBezTo>
                  <a:pt x="49" y="1156"/>
                  <a:pt x="57" y="1279"/>
                  <a:pt x="63" y="1403"/>
                </a:cubicBezTo>
              </a:path>
              <a:path w="1367" h="1954" extrusionOk="0">
                <a:moveTo>
                  <a:pt x="67" y="334"/>
                </a:moveTo>
                <a:cubicBezTo>
                  <a:pt x="86" y="307"/>
                  <a:pt x="99" y="296"/>
                  <a:pt x="126" y="275"/>
                </a:cubicBezTo>
                <a:cubicBezTo>
                  <a:pt x="171" y="239"/>
                  <a:pt x="223" y="211"/>
                  <a:pt x="275" y="185"/>
                </a:cubicBezTo>
                <a:cubicBezTo>
                  <a:pt x="362" y="142"/>
                  <a:pt x="451" y="107"/>
                  <a:pt x="542" y="72"/>
                </a:cubicBezTo>
                <a:cubicBezTo>
                  <a:pt x="634" y="36"/>
                  <a:pt x="728" y="6"/>
                  <a:pt x="827" y="0"/>
                </a:cubicBezTo>
                <a:cubicBezTo>
                  <a:pt x="911" y="-5"/>
                  <a:pt x="981" y="0"/>
                  <a:pt x="1058" y="32"/>
                </a:cubicBezTo>
                <a:cubicBezTo>
                  <a:pt x="1124" y="59"/>
                  <a:pt x="1160" y="85"/>
                  <a:pt x="1212" y="135"/>
                </a:cubicBezTo>
              </a:path>
              <a:path w="1367" h="1954" extrusionOk="0">
                <a:moveTo>
                  <a:pt x="1139" y="212"/>
                </a:moveTo>
                <a:cubicBezTo>
                  <a:pt x="1156" y="236"/>
                  <a:pt x="1162" y="235"/>
                  <a:pt x="1167" y="271"/>
                </a:cubicBezTo>
                <a:cubicBezTo>
                  <a:pt x="1175" y="330"/>
                  <a:pt x="1175" y="396"/>
                  <a:pt x="1176" y="456"/>
                </a:cubicBezTo>
                <a:cubicBezTo>
                  <a:pt x="1179" y="573"/>
                  <a:pt x="1186" y="690"/>
                  <a:pt x="1194" y="807"/>
                </a:cubicBezTo>
                <a:cubicBezTo>
                  <a:pt x="1204" y="960"/>
                  <a:pt x="1211" y="1114"/>
                  <a:pt x="1221" y="1267"/>
                </a:cubicBezTo>
                <a:cubicBezTo>
                  <a:pt x="1228" y="1376"/>
                  <a:pt x="1232" y="1483"/>
                  <a:pt x="1239" y="1592"/>
                </a:cubicBezTo>
              </a:path>
              <a:path w="1367" h="1954" extrusionOk="0">
                <a:moveTo>
                  <a:pt x="158" y="1484"/>
                </a:moveTo>
                <a:cubicBezTo>
                  <a:pt x="158" y="1507"/>
                  <a:pt x="158" y="1534"/>
                  <a:pt x="162" y="1556"/>
                </a:cubicBezTo>
                <a:cubicBezTo>
                  <a:pt x="171" y="1603"/>
                  <a:pt x="185" y="1657"/>
                  <a:pt x="185" y="1705"/>
                </a:cubicBezTo>
                <a:cubicBezTo>
                  <a:pt x="178" y="1741"/>
                  <a:pt x="181" y="1758"/>
                  <a:pt x="203" y="1782"/>
                </a:cubicBezTo>
              </a:path>
              <a:path w="1367" h="1954" extrusionOk="0">
                <a:moveTo>
                  <a:pt x="217" y="1885"/>
                </a:moveTo>
                <a:cubicBezTo>
                  <a:pt x="258" y="1890"/>
                  <a:pt x="289" y="1905"/>
                  <a:pt x="330" y="1917"/>
                </a:cubicBezTo>
                <a:cubicBezTo>
                  <a:pt x="392" y="1935"/>
                  <a:pt x="460" y="1949"/>
                  <a:pt x="524" y="1953"/>
                </a:cubicBezTo>
                <a:cubicBezTo>
                  <a:pt x="643" y="1960"/>
                  <a:pt x="773" y="1926"/>
                  <a:pt x="886" y="1894"/>
                </a:cubicBezTo>
                <a:cubicBezTo>
                  <a:pt x="991" y="1864"/>
                  <a:pt x="1092" y="1819"/>
                  <a:pt x="1198" y="1791"/>
                </a:cubicBezTo>
                <a:cubicBezTo>
                  <a:pt x="1261" y="1774"/>
                  <a:pt x="1304" y="1755"/>
                  <a:pt x="1366" y="1741"/>
                </a:cubicBezTo>
              </a:path>
              <a:path w="1367" h="1954" extrusionOk="0">
                <a:moveTo>
                  <a:pt x="1275" y="153"/>
                </a:moveTo>
                <a:cubicBezTo>
                  <a:pt x="1286" y="140"/>
                  <a:pt x="1297" y="129"/>
                  <a:pt x="1311" y="117"/>
                </a:cubicBezTo>
                <a:cubicBezTo>
                  <a:pt x="1330" y="150"/>
                  <a:pt x="1331" y="164"/>
                  <a:pt x="1334" y="203"/>
                </a:cubicBezTo>
                <a:cubicBezTo>
                  <a:pt x="1340" y="285"/>
                  <a:pt x="1335" y="365"/>
                  <a:pt x="1334" y="447"/>
                </a:cubicBezTo>
                <a:cubicBezTo>
                  <a:pt x="1332" y="585"/>
                  <a:pt x="1324" y="723"/>
                  <a:pt x="1320" y="861"/>
                </a:cubicBezTo>
                <a:cubicBezTo>
                  <a:pt x="1316" y="990"/>
                  <a:pt x="1309" y="1119"/>
                  <a:pt x="1307" y="1249"/>
                </a:cubicBezTo>
                <a:cubicBezTo>
                  <a:pt x="1306" y="1320"/>
                  <a:pt x="1303" y="1390"/>
                  <a:pt x="1302" y="1461"/>
                </a:cubicBezTo>
                <a:cubicBezTo>
                  <a:pt x="1302" y="1489"/>
                  <a:pt x="1299" y="1511"/>
                  <a:pt x="1316" y="1534"/>
                </a:cubicBezTo>
                <a:cubicBezTo>
                  <a:pt x="1316" y="1529"/>
                  <a:pt x="1316" y="1525"/>
                  <a:pt x="1316" y="1520"/>
                </a:cubicBezTo>
              </a:path>
              <a:path w="1367" h="1954" extrusionOk="0">
                <a:moveTo>
                  <a:pt x="199" y="555"/>
                </a:moveTo>
                <a:cubicBezTo>
                  <a:pt x="208" y="590"/>
                  <a:pt x="210" y="626"/>
                  <a:pt x="212" y="663"/>
                </a:cubicBezTo>
                <a:cubicBezTo>
                  <a:pt x="214" y="713"/>
                  <a:pt x="220" y="762"/>
                  <a:pt x="226" y="812"/>
                </a:cubicBezTo>
                <a:cubicBezTo>
                  <a:pt x="230" y="844"/>
                  <a:pt x="234" y="898"/>
                  <a:pt x="253" y="925"/>
                </a:cubicBezTo>
                <a:cubicBezTo>
                  <a:pt x="259" y="929"/>
                  <a:pt x="265" y="934"/>
                  <a:pt x="271" y="938"/>
                </a:cubicBezTo>
              </a:path>
              <a:path w="1367" h="1954" extrusionOk="0">
                <a:moveTo>
                  <a:pt x="257" y="410"/>
                </a:moveTo>
                <a:cubicBezTo>
                  <a:pt x="295" y="383"/>
                  <a:pt x="326" y="371"/>
                  <a:pt x="370" y="356"/>
                </a:cubicBezTo>
                <a:cubicBezTo>
                  <a:pt x="430" y="335"/>
                  <a:pt x="499" y="316"/>
                  <a:pt x="556" y="293"/>
                </a:cubicBezTo>
                <a:cubicBezTo>
                  <a:pt x="599" y="276"/>
                  <a:pt x="633" y="260"/>
                  <a:pt x="669" y="235"/>
                </a:cubicBezTo>
              </a:path>
              <a:path w="1367" h="1954" extrusionOk="0">
                <a:moveTo>
                  <a:pt x="922" y="248"/>
                </a:moveTo>
                <a:cubicBezTo>
                  <a:pt x="951" y="275"/>
                  <a:pt x="958" y="276"/>
                  <a:pt x="959" y="316"/>
                </a:cubicBezTo>
                <a:cubicBezTo>
                  <a:pt x="960" y="351"/>
                  <a:pt x="955" y="385"/>
                  <a:pt x="954" y="419"/>
                </a:cubicBezTo>
                <a:cubicBezTo>
                  <a:pt x="952" y="478"/>
                  <a:pt x="947" y="536"/>
                  <a:pt x="945" y="595"/>
                </a:cubicBezTo>
                <a:cubicBezTo>
                  <a:pt x="944" y="639"/>
                  <a:pt x="939" y="697"/>
                  <a:pt x="949" y="740"/>
                </a:cubicBezTo>
                <a:cubicBezTo>
                  <a:pt x="956" y="769"/>
                  <a:pt x="969" y="800"/>
                  <a:pt x="977" y="830"/>
                </a:cubicBezTo>
              </a:path>
              <a:path w="1367" h="1954" extrusionOk="0">
                <a:moveTo>
                  <a:pt x="398" y="979"/>
                </a:moveTo>
                <a:cubicBezTo>
                  <a:pt x="393" y="983"/>
                  <a:pt x="389" y="988"/>
                  <a:pt x="384" y="992"/>
                </a:cubicBezTo>
                <a:cubicBezTo>
                  <a:pt x="415" y="982"/>
                  <a:pt x="443" y="979"/>
                  <a:pt x="475" y="974"/>
                </a:cubicBezTo>
                <a:cubicBezTo>
                  <a:pt x="503" y="970"/>
                  <a:pt x="532" y="968"/>
                  <a:pt x="560" y="965"/>
                </a:cubicBezTo>
                <a:cubicBezTo>
                  <a:pt x="597" y="960"/>
                  <a:pt x="633" y="944"/>
                  <a:pt x="669" y="934"/>
                </a:cubicBezTo>
                <a:cubicBezTo>
                  <a:pt x="711" y="922"/>
                  <a:pt x="767" y="904"/>
                  <a:pt x="805" y="884"/>
                </a:cubicBezTo>
                <a:cubicBezTo>
                  <a:pt x="835" y="868"/>
                  <a:pt x="854" y="861"/>
                  <a:pt x="877" y="839"/>
                </a:cubicBezTo>
              </a:path>
              <a:path w="1367" h="1954" extrusionOk="0">
                <a:moveTo>
                  <a:pt x="330" y="1249"/>
                </a:moveTo>
                <a:cubicBezTo>
                  <a:pt x="349" y="1245"/>
                  <a:pt x="355" y="1243"/>
                  <a:pt x="357" y="1227"/>
                </a:cubicBezTo>
                <a:cubicBezTo>
                  <a:pt x="383" y="1244"/>
                  <a:pt x="388" y="1237"/>
                  <a:pt x="402" y="1209"/>
                </a:cubicBezTo>
              </a:path>
              <a:path w="1367" h="1954" extrusionOk="0">
                <a:moveTo>
                  <a:pt x="615" y="1168"/>
                </a:moveTo>
                <a:cubicBezTo>
                  <a:pt x="613" y="1173"/>
                  <a:pt x="612" y="1177"/>
                  <a:pt x="610" y="1182"/>
                </a:cubicBezTo>
                <a:cubicBezTo>
                  <a:pt x="630" y="1171"/>
                  <a:pt x="665" y="1138"/>
                  <a:pt x="687" y="1137"/>
                </a:cubicBezTo>
                <a:cubicBezTo>
                  <a:pt x="695" y="1138"/>
                  <a:pt x="702" y="1140"/>
                  <a:pt x="710" y="1141"/>
                </a:cubicBezTo>
              </a:path>
              <a:path w="1367" h="1954" extrusionOk="0">
                <a:moveTo>
                  <a:pt x="877" y="1069"/>
                </a:moveTo>
                <a:cubicBezTo>
                  <a:pt x="901" y="1062"/>
                  <a:pt x="925" y="1054"/>
                  <a:pt x="949" y="1051"/>
                </a:cubicBezTo>
                <a:cubicBezTo>
                  <a:pt x="977" y="1048"/>
                  <a:pt x="986" y="1047"/>
                  <a:pt x="1013" y="1051"/>
                </a:cubicBezTo>
              </a:path>
              <a:path w="1367" h="1954" extrusionOk="0">
                <a:moveTo>
                  <a:pt x="361" y="1466"/>
                </a:moveTo>
                <a:cubicBezTo>
                  <a:pt x="394" y="1444"/>
                  <a:pt x="417" y="1456"/>
                  <a:pt x="452" y="1443"/>
                </a:cubicBezTo>
                <a:cubicBezTo>
                  <a:pt x="469" y="1431"/>
                  <a:pt x="473" y="1426"/>
                  <a:pt x="488" y="1430"/>
                </a:cubicBezTo>
              </a:path>
              <a:path w="1367" h="1954" extrusionOk="0">
                <a:moveTo>
                  <a:pt x="615" y="1371"/>
                </a:moveTo>
                <a:cubicBezTo>
                  <a:pt x="641" y="1379"/>
                  <a:pt x="659" y="1370"/>
                  <a:pt x="687" y="1358"/>
                </a:cubicBezTo>
              </a:path>
              <a:path w="1367" h="1954" extrusionOk="0">
                <a:moveTo>
                  <a:pt x="782" y="1322"/>
                </a:moveTo>
                <a:cubicBezTo>
                  <a:pt x="800" y="1338"/>
                  <a:pt x="829" y="1344"/>
                  <a:pt x="854" y="1326"/>
                </a:cubicBezTo>
                <a:cubicBezTo>
                  <a:pt x="867" y="1309"/>
                  <a:pt x="870" y="1303"/>
                  <a:pt x="886" y="1313"/>
                </a:cubicBezTo>
              </a:path>
              <a:path w="1367" h="1954" extrusionOk="0">
                <a:moveTo>
                  <a:pt x="977" y="1263"/>
                </a:moveTo>
                <a:cubicBezTo>
                  <a:pt x="983" y="1266"/>
                  <a:pt x="989" y="1269"/>
                  <a:pt x="995" y="1272"/>
                </a:cubicBezTo>
              </a:path>
              <a:path w="1367" h="1954" extrusionOk="0">
                <a:moveTo>
                  <a:pt x="443" y="1664"/>
                </a:moveTo>
                <a:cubicBezTo>
                  <a:pt x="437" y="1663"/>
                  <a:pt x="431" y="1661"/>
                  <a:pt x="425" y="1660"/>
                </a:cubicBezTo>
                <a:cubicBezTo>
                  <a:pt x="441" y="1690"/>
                  <a:pt x="454" y="1684"/>
                  <a:pt x="488" y="1673"/>
                </a:cubicBezTo>
                <a:cubicBezTo>
                  <a:pt x="514" y="1665"/>
                  <a:pt x="533" y="1660"/>
                  <a:pt x="560" y="1655"/>
                </a:cubicBezTo>
              </a:path>
              <a:path w="1367" h="1954" extrusionOk="0">
                <a:moveTo>
                  <a:pt x="678" y="1601"/>
                </a:moveTo>
                <a:cubicBezTo>
                  <a:pt x="697" y="1622"/>
                  <a:pt x="711" y="1629"/>
                  <a:pt x="741" y="1624"/>
                </a:cubicBezTo>
                <a:cubicBezTo>
                  <a:pt x="765" y="1620"/>
                  <a:pt x="771" y="1615"/>
                  <a:pt x="778" y="1597"/>
                </a:cubicBezTo>
              </a:path>
              <a:path w="1367" h="1954" extrusionOk="0">
                <a:moveTo>
                  <a:pt x="913" y="1534"/>
                </a:moveTo>
                <a:cubicBezTo>
                  <a:pt x="919" y="1563"/>
                  <a:pt x="926" y="1569"/>
                  <a:pt x="959" y="1565"/>
                </a:cubicBezTo>
                <a:cubicBezTo>
                  <a:pt x="980" y="1560"/>
                  <a:pt x="989" y="1558"/>
                  <a:pt x="1004" y="1556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118730" y="1752600"/>
            <a:ext cx="1919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Roman" panose="02000400000000000000" pitchFamily="2" charset="0"/>
              </a:rPr>
              <a:t>Current Environment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343399" y="1414046"/>
            <a:ext cx="15971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Felt Tip Roman" panose="02000400000000000000" pitchFamily="2" charset="0"/>
              </a:rPr>
              <a:t>Defense in </a:t>
            </a:r>
            <a:r>
              <a:rPr lang="en-US" sz="1600" dirty="0" smtClean="0">
                <a:latin typeface="Felt Tip Roman" panose="02000400000000000000" pitchFamily="2" charset="0"/>
              </a:rPr>
              <a:t>Depth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4495596" y="1812727"/>
            <a:ext cx="1449313" cy="3250377"/>
            <a:chOff x="4495596" y="1812727"/>
            <a:chExt cx="1258997" cy="3250377"/>
          </a:xfrm>
        </p:grpSpPr>
        <p:sp>
          <p:nvSpPr>
            <p:cNvPr id="48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60519" y="4705920"/>
              <a:ext cx="1150792" cy="357184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495596" y="1812727"/>
              <a:ext cx="1258997" cy="196451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698581" y="1991319"/>
              <a:ext cx="52193" cy="2928911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5080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Ink 3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498142" y="1964530"/>
              <a:ext cx="10184" cy="2848545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2" name="Ink 70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800600" y="3505200"/>
            <a:ext cx="285750" cy="457200"/>
          </a:xfrm>
          <a:custGeom>
            <a:avLst/>
            <a:gdLst>
              <a:gd name="T0" fmla="*/ 2147483647 w 857"/>
              <a:gd name="T1" fmla="*/ 2147483647 h 1361"/>
              <a:gd name="T2" fmla="*/ 2147483647 w 857"/>
              <a:gd name="T3" fmla="*/ 2147483647 h 1361"/>
              <a:gd name="T4" fmla="*/ 2147483647 w 857"/>
              <a:gd name="T5" fmla="*/ 2147483647 h 1361"/>
              <a:gd name="T6" fmla="*/ 2147483647 w 857"/>
              <a:gd name="T7" fmla="*/ 2147483647 h 1361"/>
              <a:gd name="T8" fmla="*/ 2147483647 w 857"/>
              <a:gd name="T9" fmla="*/ 2147483647 h 1361"/>
              <a:gd name="T10" fmla="*/ 2147483647 w 857"/>
              <a:gd name="T11" fmla="*/ 2147483647 h 1361"/>
              <a:gd name="T12" fmla="*/ 2147483647 w 857"/>
              <a:gd name="T13" fmla="*/ 2147483647 h 1361"/>
              <a:gd name="T14" fmla="*/ 2147483647 w 857"/>
              <a:gd name="T15" fmla="*/ 2147483647 h 1361"/>
              <a:gd name="T16" fmla="*/ 2147483647 w 857"/>
              <a:gd name="T17" fmla="*/ 2147483647 h 1361"/>
              <a:gd name="T18" fmla="*/ 2147483647 w 857"/>
              <a:gd name="T19" fmla="*/ 2147483647 h 1361"/>
              <a:gd name="T20" fmla="*/ 2147483647 w 857"/>
              <a:gd name="T21" fmla="*/ 2147483647 h 1361"/>
              <a:gd name="T22" fmla="*/ 2147483647 w 857"/>
              <a:gd name="T23" fmla="*/ 2147483647 h 1361"/>
              <a:gd name="T24" fmla="*/ 2147483647 w 857"/>
              <a:gd name="T25" fmla="*/ 2147483647 h 1361"/>
              <a:gd name="T26" fmla="*/ 2147483647 w 857"/>
              <a:gd name="T27" fmla="*/ 2147483647 h 1361"/>
              <a:gd name="T28" fmla="*/ 2147483647 w 857"/>
              <a:gd name="T29" fmla="*/ 2147483647 h 1361"/>
              <a:gd name="T30" fmla="*/ 2147483647 w 857"/>
              <a:gd name="T31" fmla="*/ 2147483647 h 1361"/>
              <a:gd name="T32" fmla="*/ 2147483647 w 857"/>
              <a:gd name="T33" fmla="*/ 2147483647 h 1361"/>
              <a:gd name="T34" fmla="*/ 2147483647 w 857"/>
              <a:gd name="T35" fmla="*/ 2147483647 h 1361"/>
              <a:gd name="T36" fmla="*/ 2147483647 w 857"/>
              <a:gd name="T37" fmla="*/ 2147483647 h 1361"/>
              <a:gd name="T38" fmla="*/ 2147483647 w 857"/>
              <a:gd name="T39" fmla="*/ 2147483647 h 1361"/>
              <a:gd name="T40" fmla="*/ 2147483647 w 857"/>
              <a:gd name="T41" fmla="*/ 2147483647 h 1361"/>
              <a:gd name="T42" fmla="*/ 2147483647 w 857"/>
              <a:gd name="T43" fmla="*/ 2147483647 h 1361"/>
              <a:gd name="T44" fmla="*/ 2147483647 w 857"/>
              <a:gd name="T45" fmla="*/ 2147483647 h 1361"/>
              <a:gd name="T46" fmla="*/ 2147483647 w 857"/>
              <a:gd name="T47" fmla="*/ 2147483647 h 1361"/>
              <a:gd name="T48" fmla="*/ 2147483647 w 857"/>
              <a:gd name="T49" fmla="*/ 2147483647 h 1361"/>
              <a:gd name="T50" fmla="*/ 2147483647 w 857"/>
              <a:gd name="T51" fmla="*/ 2147483647 h 1361"/>
              <a:gd name="T52" fmla="*/ 2147483647 w 857"/>
              <a:gd name="T53" fmla="*/ 2147483647 h 136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857"/>
              <a:gd name="T82" fmla="*/ 0 h 1361"/>
              <a:gd name="T83" fmla="*/ 857 w 857"/>
              <a:gd name="T84" fmla="*/ 1361 h 1361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857" h="1361" extrusionOk="0">
                <a:moveTo>
                  <a:pt x="453" y="154"/>
                </a:moveTo>
                <a:cubicBezTo>
                  <a:pt x="449" y="96"/>
                  <a:pt x="441" y="75"/>
                  <a:pt x="385" y="65"/>
                </a:cubicBezTo>
                <a:cubicBezTo>
                  <a:pt x="317" y="112"/>
                  <a:pt x="178" y="195"/>
                  <a:pt x="236" y="306"/>
                </a:cubicBezTo>
                <a:cubicBezTo>
                  <a:pt x="281" y="392"/>
                  <a:pt x="431" y="364"/>
                  <a:pt x="499" y="326"/>
                </a:cubicBezTo>
                <a:cubicBezTo>
                  <a:pt x="609" y="265"/>
                  <a:pt x="697" y="155"/>
                  <a:pt x="580" y="50"/>
                </a:cubicBezTo>
                <a:cubicBezTo>
                  <a:pt x="513" y="-10"/>
                  <a:pt x="458" y="6"/>
                  <a:pt x="386" y="23"/>
                </a:cubicBezTo>
              </a:path>
              <a:path w="857" h="1361" extrusionOk="0">
                <a:moveTo>
                  <a:pt x="431" y="427"/>
                </a:moveTo>
                <a:cubicBezTo>
                  <a:pt x="425" y="505"/>
                  <a:pt x="429" y="581"/>
                  <a:pt x="428" y="660"/>
                </a:cubicBezTo>
                <a:cubicBezTo>
                  <a:pt x="427" y="740"/>
                  <a:pt x="425" y="821"/>
                  <a:pt x="422" y="901"/>
                </a:cubicBezTo>
                <a:cubicBezTo>
                  <a:pt x="422" y="910"/>
                  <a:pt x="408" y="1003"/>
                  <a:pt x="441" y="980"/>
                </a:cubicBezTo>
                <a:cubicBezTo>
                  <a:pt x="444" y="975"/>
                  <a:pt x="447" y="971"/>
                  <a:pt x="450" y="966"/>
                </a:cubicBezTo>
              </a:path>
              <a:path w="857" h="1361" extrusionOk="0">
                <a:moveTo>
                  <a:pt x="441" y="874"/>
                </a:moveTo>
                <a:cubicBezTo>
                  <a:pt x="446" y="866"/>
                  <a:pt x="450" y="863"/>
                  <a:pt x="454" y="848"/>
                </a:cubicBezTo>
                <a:cubicBezTo>
                  <a:pt x="429" y="876"/>
                  <a:pt x="410" y="906"/>
                  <a:pt x="391" y="939"/>
                </a:cubicBezTo>
                <a:cubicBezTo>
                  <a:pt x="340" y="1029"/>
                  <a:pt x="298" y="1124"/>
                  <a:pt x="249" y="1215"/>
                </a:cubicBezTo>
                <a:cubicBezTo>
                  <a:pt x="228" y="1253"/>
                  <a:pt x="205" y="1313"/>
                  <a:pt x="171" y="1342"/>
                </a:cubicBezTo>
                <a:cubicBezTo>
                  <a:pt x="142" y="1367"/>
                  <a:pt x="145" y="1356"/>
                  <a:pt x="138" y="1342"/>
                </a:cubicBezTo>
              </a:path>
              <a:path w="857" h="1361" extrusionOk="0">
                <a:moveTo>
                  <a:pt x="366" y="1015"/>
                </a:moveTo>
                <a:cubicBezTo>
                  <a:pt x="371" y="996"/>
                  <a:pt x="376" y="979"/>
                  <a:pt x="383" y="961"/>
                </a:cubicBezTo>
                <a:cubicBezTo>
                  <a:pt x="409" y="973"/>
                  <a:pt x="412" y="991"/>
                  <a:pt x="423" y="1018"/>
                </a:cubicBezTo>
                <a:cubicBezTo>
                  <a:pt x="439" y="1058"/>
                  <a:pt x="456" y="1099"/>
                  <a:pt x="476" y="1137"/>
                </a:cubicBezTo>
                <a:cubicBezTo>
                  <a:pt x="494" y="1171"/>
                  <a:pt x="509" y="1190"/>
                  <a:pt x="546" y="1202"/>
                </a:cubicBezTo>
                <a:cubicBezTo>
                  <a:pt x="570" y="1210"/>
                  <a:pt x="586" y="1203"/>
                  <a:pt x="605" y="1190"/>
                </a:cubicBezTo>
              </a:path>
              <a:path w="857" h="1361" extrusionOk="0">
                <a:moveTo>
                  <a:pt x="32" y="719"/>
                </a:moveTo>
                <a:cubicBezTo>
                  <a:pt x="55" y="650"/>
                  <a:pt x="96" y="657"/>
                  <a:pt x="165" y="633"/>
                </a:cubicBezTo>
                <a:cubicBezTo>
                  <a:pt x="327" y="577"/>
                  <a:pt x="497" y="553"/>
                  <a:pt x="664" y="521"/>
                </a:cubicBezTo>
                <a:cubicBezTo>
                  <a:pt x="729" y="509"/>
                  <a:pt x="792" y="500"/>
                  <a:pt x="856" y="486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3" name="Group 23"/>
          <p:cNvGrpSpPr>
            <a:grpSpLocks/>
          </p:cNvGrpSpPr>
          <p:nvPr/>
        </p:nvGrpSpPr>
        <p:grpSpPr bwMode="auto">
          <a:xfrm>
            <a:off x="4759537" y="2057400"/>
            <a:ext cx="726863" cy="476327"/>
            <a:chOff x="3605" y="2633"/>
            <a:chExt cx="989" cy="364"/>
          </a:xfrm>
        </p:grpSpPr>
        <p:sp>
          <p:nvSpPr>
            <p:cNvPr id="54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Ink 2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8" name="Comment 11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257800" y="3581400"/>
            <a:ext cx="294626" cy="294626"/>
          </a:xfrm>
          <a:custGeom>
            <a:avLst/>
            <a:gdLst>
              <a:gd name="T0" fmla="*/ 2147483647 w 1134"/>
              <a:gd name="T1" fmla="*/ 2147483647 h 1141"/>
              <a:gd name="T2" fmla="*/ 2147483647 w 1134"/>
              <a:gd name="T3" fmla="*/ 2147483647 h 1141"/>
              <a:gd name="T4" fmla="*/ 2147483647 w 1134"/>
              <a:gd name="T5" fmla="*/ 0 h 1141"/>
              <a:gd name="T6" fmla="*/ 2147483647 w 1134"/>
              <a:gd name="T7" fmla="*/ 2147483647 h 1141"/>
              <a:gd name="T8" fmla="*/ 2147483647 w 1134"/>
              <a:gd name="T9" fmla="*/ 2147483647 h 1141"/>
              <a:gd name="T10" fmla="*/ 2147483647 w 1134"/>
              <a:gd name="T11" fmla="*/ 2147483647 h 1141"/>
              <a:gd name="T12" fmla="*/ 2147483647 w 1134"/>
              <a:gd name="T13" fmla="*/ 2147483647 h 1141"/>
              <a:gd name="T14" fmla="*/ 2147483647 w 1134"/>
              <a:gd name="T15" fmla="*/ 2147483647 h 1141"/>
              <a:gd name="T16" fmla="*/ 2147483647 w 1134"/>
              <a:gd name="T17" fmla="*/ 2147483647 h 1141"/>
              <a:gd name="T18" fmla="*/ 2147483647 w 1134"/>
              <a:gd name="T19" fmla="*/ 2147483647 h 1141"/>
              <a:gd name="T20" fmla="*/ 2147483647 w 1134"/>
              <a:gd name="T21" fmla="*/ 2147483647 h 1141"/>
              <a:gd name="T22" fmla="*/ 2147483647 w 1134"/>
              <a:gd name="T23" fmla="*/ 2147483647 h 1141"/>
              <a:gd name="T24" fmla="*/ 2147483647 w 1134"/>
              <a:gd name="T25" fmla="*/ 2147483647 h 1141"/>
              <a:gd name="T26" fmla="*/ 2147483647 w 1134"/>
              <a:gd name="T27" fmla="*/ 2147483647 h 1141"/>
              <a:gd name="T28" fmla="*/ 2147483647 w 1134"/>
              <a:gd name="T29" fmla="*/ 2147483647 h 1141"/>
              <a:gd name="T30" fmla="*/ 2147483647 w 1134"/>
              <a:gd name="T31" fmla="*/ 2147483647 h 1141"/>
              <a:gd name="T32" fmla="*/ 2147483647 w 1134"/>
              <a:gd name="T33" fmla="*/ 2147483647 h 1141"/>
              <a:gd name="T34" fmla="*/ 2147483647 w 1134"/>
              <a:gd name="T35" fmla="*/ 2147483647 h 1141"/>
              <a:gd name="T36" fmla="*/ 0 w 1134"/>
              <a:gd name="T37" fmla="*/ 2147483647 h 1141"/>
              <a:gd name="T38" fmla="*/ 2147483647 w 1134"/>
              <a:gd name="T39" fmla="*/ 2147483647 h 1141"/>
              <a:gd name="T40" fmla="*/ 2147483647 w 1134"/>
              <a:gd name="T41" fmla="*/ 2147483647 h 1141"/>
              <a:gd name="T42" fmla="*/ 2147483647 w 1134"/>
              <a:gd name="T43" fmla="*/ 2147483647 h 1141"/>
              <a:gd name="T44" fmla="*/ 2147483647 w 1134"/>
              <a:gd name="T45" fmla="*/ 2147483647 h 1141"/>
              <a:gd name="T46" fmla="*/ 2147483647 w 1134"/>
              <a:gd name="T47" fmla="*/ 2147483647 h 1141"/>
              <a:gd name="T48" fmla="*/ 2147483647 w 1134"/>
              <a:gd name="T49" fmla="*/ 2147483647 h 1141"/>
              <a:gd name="T50" fmla="*/ 2147483647 w 1134"/>
              <a:gd name="T51" fmla="*/ 2147483647 h 1141"/>
              <a:gd name="T52" fmla="*/ 2147483647 w 1134"/>
              <a:gd name="T53" fmla="*/ 2147483647 h 1141"/>
              <a:gd name="T54" fmla="*/ 2147483647 w 1134"/>
              <a:gd name="T55" fmla="*/ 2147483647 h 1141"/>
              <a:gd name="T56" fmla="*/ 2147483647 w 1134"/>
              <a:gd name="T57" fmla="*/ 2147483647 h 1141"/>
              <a:gd name="T58" fmla="*/ 2147483647 w 1134"/>
              <a:gd name="T59" fmla="*/ 2147483647 h 1141"/>
              <a:gd name="T60" fmla="*/ 2147483647 w 1134"/>
              <a:gd name="T61" fmla="*/ 2147483647 h 1141"/>
              <a:gd name="T62" fmla="*/ 2147483647 w 1134"/>
              <a:gd name="T63" fmla="*/ 2147483647 h 1141"/>
              <a:gd name="T64" fmla="*/ 2147483647 w 1134"/>
              <a:gd name="T65" fmla="*/ 2147483647 h 1141"/>
              <a:gd name="T66" fmla="*/ 2147483647 w 1134"/>
              <a:gd name="T67" fmla="*/ 2147483647 h 1141"/>
              <a:gd name="T68" fmla="*/ 2147483647 w 1134"/>
              <a:gd name="T69" fmla="*/ 2147483647 h 1141"/>
              <a:gd name="T70" fmla="*/ 2147483647 w 1134"/>
              <a:gd name="T71" fmla="*/ 2147483647 h 114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134"/>
              <a:gd name="T109" fmla="*/ 0 h 1141"/>
              <a:gd name="T110" fmla="*/ 1134 w 1134"/>
              <a:gd name="T111" fmla="*/ 1141 h 1141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134" h="1141" extrusionOk="0">
                <a:moveTo>
                  <a:pt x="768" y="62"/>
                </a:moveTo>
                <a:cubicBezTo>
                  <a:pt x="764" y="40"/>
                  <a:pt x="764" y="14"/>
                  <a:pt x="742" y="3"/>
                </a:cubicBezTo>
                <a:cubicBezTo>
                  <a:pt x="720" y="-8"/>
                  <a:pt x="670" y="0"/>
                  <a:pt x="647" y="0"/>
                </a:cubicBezTo>
                <a:cubicBezTo>
                  <a:pt x="577" y="0"/>
                  <a:pt x="506" y="11"/>
                  <a:pt x="437" y="21"/>
                </a:cubicBezTo>
                <a:cubicBezTo>
                  <a:pt x="308" y="40"/>
                  <a:pt x="127" y="47"/>
                  <a:pt x="33" y="147"/>
                </a:cubicBezTo>
                <a:cubicBezTo>
                  <a:pt x="71" y="194"/>
                  <a:pt x="91" y="210"/>
                  <a:pt x="163" y="232"/>
                </a:cubicBezTo>
                <a:cubicBezTo>
                  <a:pt x="380" y="298"/>
                  <a:pt x="616" y="304"/>
                  <a:pt x="841" y="305"/>
                </a:cubicBezTo>
                <a:cubicBezTo>
                  <a:pt x="919" y="305"/>
                  <a:pt x="1012" y="306"/>
                  <a:pt x="1083" y="266"/>
                </a:cubicBezTo>
                <a:cubicBezTo>
                  <a:pt x="1104" y="248"/>
                  <a:pt x="1111" y="243"/>
                  <a:pt x="1109" y="223"/>
                </a:cubicBezTo>
                <a:cubicBezTo>
                  <a:pt x="1069" y="147"/>
                  <a:pt x="1003" y="116"/>
                  <a:pt x="926" y="82"/>
                </a:cubicBezTo>
                <a:cubicBezTo>
                  <a:pt x="851" y="49"/>
                  <a:pt x="776" y="31"/>
                  <a:pt x="696" y="16"/>
                </a:cubicBezTo>
              </a:path>
              <a:path w="1134" h="1141" extrusionOk="0">
                <a:moveTo>
                  <a:pt x="17" y="443"/>
                </a:moveTo>
                <a:cubicBezTo>
                  <a:pt x="20" y="422"/>
                  <a:pt x="28" y="404"/>
                  <a:pt x="33" y="384"/>
                </a:cubicBezTo>
                <a:cubicBezTo>
                  <a:pt x="40" y="355"/>
                  <a:pt x="30" y="352"/>
                  <a:pt x="21" y="328"/>
                </a:cubicBezTo>
                <a:cubicBezTo>
                  <a:pt x="14" y="310"/>
                  <a:pt x="17" y="288"/>
                  <a:pt x="17" y="269"/>
                </a:cubicBezTo>
                <a:cubicBezTo>
                  <a:pt x="17" y="265"/>
                  <a:pt x="17" y="261"/>
                  <a:pt x="17" y="257"/>
                </a:cubicBezTo>
                <a:cubicBezTo>
                  <a:pt x="39" y="280"/>
                  <a:pt x="33" y="296"/>
                  <a:pt x="33" y="330"/>
                </a:cubicBezTo>
                <a:cubicBezTo>
                  <a:pt x="33" y="386"/>
                  <a:pt x="21" y="443"/>
                  <a:pt x="15" y="499"/>
                </a:cubicBezTo>
                <a:cubicBezTo>
                  <a:pt x="7" y="567"/>
                  <a:pt x="1" y="633"/>
                  <a:pt x="0" y="701"/>
                </a:cubicBezTo>
                <a:cubicBezTo>
                  <a:pt x="-1" y="762"/>
                  <a:pt x="8" y="814"/>
                  <a:pt x="16" y="874"/>
                </a:cubicBezTo>
                <a:cubicBezTo>
                  <a:pt x="21" y="910"/>
                  <a:pt x="27" y="948"/>
                  <a:pt x="27" y="984"/>
                </a:cubicBezTo>
              </a:path>
              <a:path w="1134" h="1141" extrusionOk="0">
                <a:moveTo>
                  <a:pt x="192" y="1088"/>
                </a:moveTo>
                <a:cubicBezTo>
                  <a:pt x="212" y="1104"/>
                  <a:pt x="212" y="1103"/>
                  <a:pt x="237" y="1111"/>
                </a:cubicBezTo>
                <a:cubicBezTo>
                  <a:pt x="277" y="1124"/>
                  <a:pt x="322" y="1131"/>
                  <a:pt x="363" y="1135"/>
                </a:cubicBezTo>
                <a:cubicBezTo>
                  <a:pt x="453" y="1145"/>
                  <a:pt x="546" y="1142"/>
                  <a:pt x="636" y="1135"/>
                </a:cubicBezTo>
                <a:cubicBezTo>
                  <a:pt x="708" y="1129"/>
                  <a:pt x="780" y="1120"/>
                  <a:pt x="850" y="1104"/>
                </a:cubicBezTo>
                <a:cubicBezTo>
                  <a:pt x="902" y="1092"/>
                  <a:pt x="948" y="1074"/>
                  <a:pt x="995" y="1050"/>
                </a:cubicBezTo>
                <a:cubicBezTo>
                  <a:pt x="1036" y="1029"/>
                  <a:pt x="1072" y="996"/>
                  <a:pt x="1079" y="948"/>
                </a:cubicBezTo>
                <a:cubicBezTo>
                  <a:pt x="1079" y="941"/>
                  <a:pt x="1079" y="934"/>
                  <a:pt x="1079" y="927"/>
                </a:cubicBezTo>
              </a:path>
              <a:path w="1134" h="1141" extrusionOk="0">
                <a:moveTo>
                  <a:pt x="1133" y="373"/>
                </a:moveTo>
                <a:cubicBezTo>
                  <a:pt x="1129" y="360"/>
                  <a:pt x="1128" y="356"/>
                  <a:pt x="1125" y="348"/>
                </a:cubicBezTo>
                <a:cubicBezTo>
                  <a:pt x="1113" y="373"/>
                  <a:pt x="1115" y="392"/>
                  <a:pt x="1115" y="420"/>
                </a:cubicBezTo>
                <a:cubicBezTo>
                  <a:pt x="1115" y="491"/>
                  <a:pt x="1117" y="561"/>
                  <a:pt x="1119" y="631"/>
                </a:cubicBezTo>
                <a:cubicBezTo>
                  <a:pt x="1121" y="705"/>
                  <a:pt x="1116" y="777"/>
                  <a:pt x="1113" y="850"/>
                </a:cubicBezTo>
                <a:cubicBezTo>
                  <a:pt x="1112" y="887"/>
                  <a:pt x="1113" y="930"/>
                  <a:pt x="1107" y="967"/>
                </a:cubicBezTo>
                <a:cubicBezTo>
                  <a:pt x="1103" y="988"/>
                  <a:pt x="1100" y="989"/>
                  <a:pt x="1107" y="1009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4876800" y="2133600"/>
            <a:ext cx="5010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Apps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grpSp>
        <p:nvGrpSpPr>
          <p:cNvPr id="60" name="Group 16"/>
          <p:cNvGrpSpPr>
            <a:grpSpLocks/>
          </p:cNvGrpSpPr>
          <p:nvPr/>
        </p:nvGrpSpPr>
        <p:grpSpPr bwMode="auto">
          <a:xfrm>
            <a:off x="4673189" y="4227238"/>
            <a:ext cx="889411" cy="420962"/>
            <a:chOff x="4361" y="298"/>
            <a:chExt cx="864" cy="511"/>
          </a:xfrm>
        </p:grpSpPr>
        <p:sp>
          <p:nvSpPr>
            <p:cNvPr id="61" name="Ink 1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61" y="298"/>
              <a:ext cx="864" cy="511"/>
            </a:xfrm>
            <a:custGeom>
              <a:avLst/>
              <a:gdLst>
                <a:gd name="T0" fmla="*/ 0 w 4278"/>
                <a:gd name="T1" fmla="*/ 0 h 2531"/>
                <a:gd name="T2" fmla="*/ 0 w 4278"/>
                <a:gd name="T3" fmla="*/ 0 h 2531"/>
                <a:gd name="T4" fmla="*/ 0 w 4278"/>
                <a:gd name="T5" fmla="*/ 0 h 2531"/>
                <a:gd name="T6" fmla="*/ 0 w 4278"/>
                <a:gd name="T7" fmla="*/ 0 h 2531"/>
                <a:gd name="T8" fmla="*/ 0 w 4278"/>
                <a:gd name="T9" fmla="*/ 0 h 2531"/>
                <a:gd name="T10" fmla="*/ 0 w 4278"/>
                <a:gd name="T11" fmla="*/ 0 h 2531"/>
                <a:gd name="T12" fmla="*/ 0 w 4278"/>
                <a:gd name="T13" fmla="*/ 0 h 2531"/>
                <a:gd name="T14" fmla="*/ 0 w 4278"/>
                <a:gd name="T15" fmla="*/ 0 h 2531"/>
                <a:gd name="T16" fmla="*/ 0 w 4278"/>
                <a:gd name="T17" fmla="*/ 0 h 2531"/>
                <a:gd name="T18" fmla="*/ 0 w 4278"/>
                <a:gd name="T19" fmla="*/ 0 h 2531"/>
                <a:gd name="T20" fmla="*/ 0 w 4278"/>
                <a:gd name="T21" fmla="*/ 0 h 2531"/>
                <a:gd name="T22" fmla="*/ 0 w 4278"/>
                <a:gd name="T23" fmla="*/ 0 h 2531"/>
                <a:gd name="T24" fmla="*/ 0 w 4278"/>
                <a:gd name="T25" fmla="*/ 0 h 2531"/>
                <a:gd name="T26" fmla="*/ 0 w 4278"/>
                <a:gd name="T27" fmla="*/ 0 h 2531"/>
                <a:gd name="T28" fmla="*/ 0 w 4278"/>
                <a:gd name="T29" fmla="*/ 0 h 2531"/>
                <a:gd name="T30" fmla="*/ 0 w 4278"/>
                <a:gd name="T31" fmla="*/ 0 h 2531"/>
                <a:gd name="T32" fmla="*/ 0 w 4278"/>
                <a:gd name="T33" fmla="*/ 0 h 2531"/>
                <a:gd name="T34" fmla="*/ 0 w 4278"/>
                <a:gd name="T35" fmla="*/ 0 h 2531"/>
                <a:gd name="T36" fmla="*/ 0 w 4278"/>
                <a:gd name="T37" fmla="*/ 0 h 2531"/>
                <a:gd name="T38" fmla="*/ 0 w 4278"/>
                <a:gd name="T39" fmla="*/ 0 h 2531"/>
                <a:gd name="T40" fmla="*/ 0 w 4278"/>
                <a:gd name="T41" fmla="*/ 0 h 2531"/>
                <a:gd name="T42" fmla="*/ 0 w 4278"/>
                <a:gd name="T43" fmla="*/ 0 h 2531"/>
                <a:gd name="T44" fmla="*/ 0 w 4278"/>
                <a:gd name="T45" fmla="*/ 0 h 2531"/>
                <a:gd name="T46" fmla="*/ 0 w 4278"/>
                <a:gd name="T47" fmla="*/ 0 h 2531"/>
                <a:gd name="T48" fmla="*/ 0 w 4278"/>
                <a:gd name="T49" fmla="*/ 0 h 2531"/>
                <a:gd name="T50" fmla="*/ 0 w 4278"/>
                <a:gd name="T51" fmla="*/ 0 h 2531"/>
                <a:gd name="T52" fmla="*/ 0 w 4278"/>
                <a:gd name="T53" fmla="*/ 0 h 2531"/>
                <a:gd name="T54" fmla="*/ 0 w 4278"/>
                <a:gd name="T55" fmla="*/ 0 h 2531"/>
                <a:gd name="T56" fmla="*/ 0 w 4278"/>
                <a:gd name="T57" fmla="*/ 0 h 253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278"/>
                <a:gd name="T88" fmla="*/ 0 h 2531"/>
                <a:gd name="T89" fmla="*/ 4278 w 4278"/>
                <a:gd name="T90" fmla="*/ 2531 h 253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278" h="2531" extrusionOk="0">
                  <a:moveTo>
                    <a:pt x="16" y="0"/>
                  </a:moveTo>
                  <a:cubicBezTo>
                    <a:pt x="20" y="47"/>
                    <a:pt x="21" y="94"/>
                    <a:pt x="22" y="142"/>
                  </a:cubicBezTo>
                  <a:cubicBezTo>
                    <a:pt x="26" y="299"/>
                    <a:pt x="22" y="456"/>
                    <a:pt x="20" y="613"/>
                  </a:cubicBezTo>
                  <a:cubicBezTo>
                    <a:pt x="12" y="1145"/>
                    <a:pt x="-58" y="1709"/>
                    <a:pt x="35" y="2236"/>
                  </a:cubicBezTo>
                  <a:cubicBezTo>
                    <a:pt x="35" y="2237"/>
                    <a:pt x="92" y="2443"/>
                    <a:pt x="111" y="2426"/>
                  </a:cubicBezTo>
                  <a:cubicBezTo>
                    <a:pt x="121" y="2417"/>
                    <a:pt x="104" y="2361"/>
                    <a:pt x="104" y="2346"/>
                  </a:cubicBezTo>
                </a:path>
                <a:path w="4278" h="2531" extrusionOk="0">
                  <a:moveTo>
                    <a:pt x="206" y="64"/>
                  </a:moveTo>
                  <a:cubicBezTo>
                    <a:pt x="234" y="74"/>
                    <a:pt x="249" y="92"/>
                    <a:pt x="281" y="100"/>
                  </a:cubicBezTo>
                  <a:cubicBezTo>
                    <a:pt x="470" y="149"/>
                    <a:pt x="687" y="129"/>
                    <a:pt x="880" y="130"/>
                  </a:cubicBezTo>
                  <a:cubicBezTo>
                    <a:pt x="1476" y="133"/>
                    <a:pt x="2070" y="151"/>
                    <a:pt x="2666" y="171"/>
                  </a:cubicBezTo>
                  <a:cubicBezTo>
                    <a:pt x="3122" y="186"/>
                    <a:pt x="3580" y="177"/>
                    <a:pt x="4035" y="202"/>
                  </a:cubicBezTo>
                  <a:cubicBezTo>
                    <a:pt x="4060" y="203"/>
                    <a:pt x="4086" y="207"/>
                    <a:pt x="4110" y="209"/>
                  </a:cubicBezTo>
                  <a:cubicBezTo>
                    <a:pt x="4132" y="205"/>
                    <a:pt x="4142" y="205"/>
                    <a:pt x="4158" y="214"/>
                  </a:cubicBezTo>
                </a:path>
                <a:path w="4278" h="2531" extrusionOk="0">
                  <a:moveTo>
                    <a:pt x="4277" y="215"/>
                  </a:moveTo>
                  <a:cubicBezTo>
                    <a:pt x="4250" y="236"/>
                    <a:pt x="4235" y="227"/>
                    <a:pt x="4223" y="259"/>
                  </a:cubicBezTo>
                  <a:cubicBezTo>
                    <a:pt x="4213" y="285"/>
                    <a:pt x="4220" y="349"/>
                    <a:pt x="4220" y="375"/>
                  </a:cubicBezTo>
                  <a:cubicBezTo>
                    <a:pt x="4217" y="513"/>
                    <a:pt x="4209" y="652"/>
                    <a:pt x="4205" y="790"/>
                  </a:cubicBezTo>
                  <a:cubicBezTo>
                    <a:pt x="4199" y="1023"/>
                    <a:pt x="4196" y="1256"/>
                    <a:pt x="4195" y="1489"/>
                  </a:cubicBezTo>
                  <a:cubicBezTo>
                    <a:pt x="4194" y="1683"/>
                    <a:pt x="4192" y="1879"/>
                    <a:pt x="4208" y="2073"/>
                  </a:cubicBezTo>
                  <a:cubicBezTo>
                    <a:pt x="4220" y="2215"/>
                    <a:pt x="4239" y="2356"/>
                    <a:pt x="4251" y="2498"/>
                  </a:cubicBezTo>
                  <a:cubicBezTo>
                    <a:pt x="4257" y="2563"/>
                    <a:pt x="4255" y="2496"/>
                    <a:pt x="4243" y="2496"/>
                  </a:cubicBezTo>
                  <a:cubicBezTo>
                    <a:pt x="4219" y="2488"/>
                    <a:pt x="4211" y="2479"/>
                    <a:pt x="4208" y="2499"/>
                  </a:cubicBezTo>
                </a:path>
                <a:path w="4278" h="2531" extrusionOk="0">
                  <a:moveTo>
                    <a:pt x="163" y="2441"/>
                  </a:moveTo>
                  <a:cubicBezTo>
                    <a:pt x="199" y="2467"/>
                    <a:pt x="159" y="2463"/>
                    <a:pt x="203" y="2463"/>
                  </a:cubicBezTo>
                  <a:cubicBezTo>
                    <a:pt x="317" y="2464"/>
                    <a:pt x="431" y="2455"/>
                    <a:pt x="545" y="2451"/>
                  </a:cubicBezTo>
                  <a:cubicBezTo>
                    <a:pt x="762" y="2444"/>
                    <a:pt x="978" y="2432"/>
                    <a:pt x="1195" y="2429"/>
                  </a:cubicBezTo>
                  <a:cubicBezTo>
                    <a:pt x="1481" y="2425"/>
                    <a:pt x="1769" y="2432"/>
                    <a:pt x="2055" y="2439"/>
                  </a:cubicBezTo>
                  <a:cubicBezTo>
                    <a:pt x="2720" y="2455"/>
                    <a:pt x="3463" y="2577"/>
                    <a:pt x="4121" y="2432"/>
                  </a:cubicBezTo>
                  <a:cubicBezTo>
                    <a:pt x="4148" y="2426"/>
                    <a:pt x="4128" y="2435"/>
                    <a:pt x="4155" y="2433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Ink 1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68" y="336"/>
              <a:ext cx="785" cy="409"/>
            </a:xfrm>
            <a:custGeom>
              <a:avLst/>
              <a:gdLst>
                <a:gd name="T0" fmla="*/ 0 w 3461"/>
                <a:gd name="T1" fmla="*/ 0 h 1802"/>
                <a:gd name="T2" fmla="*/ 0 w 3461"/>
                <a:gd name="T3" fmla="*/ 0 h 1802"/>
                <a:gd name="T4" fmla="*/ 0 w 3461"/>
                <a:gd name="T5" fmla="*/ 0 h 1802"/>
                <a:gd name="T6" fmla="*/ 0 w 3461"/>
                <a:gd name="T7" fmla="*/ 0 h 1802"/>
                <a:gd name="T8" fmla="*/ 0 w 3461"/>
                <a:gd name="T9" fmla="*/ 0 h 1802"/>
                <a:gd name="T10" fmla="*/ 0 w 3461"/>
                <a:gd name="T11" fmla="*/ 0 h 1802"/>
                <a:gd name="T12" fmla="*/ 0 w 3461"/>
                <a:gd name="T13" fmla="*/ 0 h 1802"/>
                <a:gd name="T14" fmla="*/ 0 w 3461"/>
                <a:gd name="T15" fmla="*/ 0 h 1802"/>
                <a:gd name="T16" fmla="*/ 0 w 3461"/>
                <a:gd name="T17" fmla="*/ 0 h 1802"/>
                <a:gd name="T18" fmla="*/ 0 w 3461"/>
                <a:gd name="T19" fmla="*/ 0 h 1802"/>
                <a:gd name="T20" fmla="*/ 0 w 3461"/>
                <a:gd name="T21" fmla="*/ 0 h 1802"/>
                <a:gd name="T22" fmla="*/ 0 w 3461"/>
                <a:gd name="T23" fmla="*/ 0 h 1802"/>
                <a:gd name="T24" fmla="*/ 0 w 3461"/>
                <a:gd name="T25" fmla="*/ 0 h 1802"/>
                <a:gd name="T26" fmla="*/ 0 w 3461"/>
                <a:gd name="T27" fmla="*/ 0 h 1802"/>
                <a:gd name="T28" fmla="*/ 0 w 3461"/>
                <a:gd name="T29" fmla="*/ 0 h 1802"/>
                <a:gd name="T30" fmla="*/ 0 w 3461"/>
                <a:gd name="T31" fmla="*/ 0 h 1802"/>
                <a:gd name="T32" fmla="*/ 0 w 3461"/>
                <a:gd name="T33" fmla="*/ 0 h 180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461"/>
                <a:gd name="T52" fmla="*/ 0 h 1802"/>
                <a:gd name="T53" fmla="*/ 3461 w 3461"/>
                <a:gd name="T54" fmla="*/ 1802 h 180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461" h="1802" extrusionOk="0">
                  <a:moveTo>
                    <a:pt x="1952" y="0"/>
                  </a:moveTo>
                  <a:cubicBezTo>
                    <a:pt x="1947" y="24"/>
                    <a:pt x="1944" y="44"/>
                    <a:pt x="1943" y="69"/>
                  </a:cubicBezTo>
                  <a:cubicBezTo>
                    <a:pt x="1941" y="127"/>
                    <a:pt x="1941" y="186"/>
                    <a:pt x="1944" y="244"/>
                  </a:cubicBezTo>
                  <a:cubicBezTo>
                    <a:pt x="1954" y="424"/>
                    <a:pt x="1963" y="605"/>
                    <a:pt x="1975" y="785"/>
                  </a:cubicBezTo>
                  <a:cubicBezTo>
                    <a:pt x="1981" y="884"/>
                    <a:pt x="1988" y="982"/>
                    <a:pt x="1988" y="1081"/>
                  </a:cubicBezTo>
                  <a:cubicBezTo>
                    <a:pt x="1988" y="1168"/>
                    <a:pt x="1974" y="1257"/>
                    <a:pt x="1977" y="1344"/>
                  </a:cubicBezTo>
                  <a:cubicBezTo>
                    <a:pt x="1978" y="1383"/>
                    <a:pt x="1985" y="1421"/>
                    <a:pt x="1990" y="1460"/>
                  </a:cubicBezTo>
                  <a:cubicBezTo>
                    <a:pt x="1993" y="1485"/>
                    <a:pt x="1996" y="1508"/>
                    <a:pt x="1994" y="1533"/>
                  </a:cubicBezTo>
                  <a:cubicBezTo>
                    <a:pt x="1991" y="1580"/>
                    <a:pt x="1974" y="1622"/>
                    <a:pt x="1966" y="1667"/>
                  </a:cubicBezTo>
                  <a:cubicBezTo>
                    <a:pt x="1961" y="1697"/>
                    <a:pt x="1962" y="1730"/>
                    <a:pt x="1955" y="1760"/>
                  </a:cubicBezTo>
                  <a:cubicBezTo>
                    <a:pt x="1944" y="1811"/>
                    <a:pt x="1948" y="1800"/>
                    <a:pt x="1930" y="1760"/>
                  </a:cubicBezTo>
                </a:path>
                <a:path w="3461" h="1802" extrusionOk="0">
                  <a:moveTo>
                    <a:pt x="0" y="998"/>
                  </a:moveTo>
                  <a:cubicBezTo>
                    <a:pt x="27" y="995"/>
                    <a:pt x="54" y="994"/>
                    <a:pt x="82" y="989"/>
                  </a:cubicBezTo>
                  <a:cubicBezTo>
                    <a:pt x="148" y="977"/>
                    <a:pt x="209" y="963"/>
                    <a:pt x="276" y="956"/>
                  </a:cubicBezTo>
                  <a:cubicBezTo>
                    <a:pt x="444" y="939"/>
                    <a:pt x="619" y="948"/>
                    <a:pt x="787" y="953"/>
                  </a:cubicBezTo>
                  <a:cubicBezTo>
                    <a:pt x="1420" y="971"/>
                    <a:pt x="2050" y="1006"/>
                    <a:pt x="2684" y="994"/>
                  </a:cubicBezTo>
                  <a:cubicBezTo>
                    <a:pt x="2914" y="990"/>
                    <a:pt x="3265" y="947"/>
                    <a:pt x="3455" y="991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4" name="Group 18"/>
          <p:cNvGrpSpPr>
            <a:grpSpLocks/>
          </p:cNvGrpSpPr>
          <p:nvPr/>
        </p:nvGrpSpPr>
        <p:grpSpPr bwMode="auto">
          <a:xfrm>
            <a:off x="4652677" y="2667000"/>
            <a:ext cx="1062323" cy="1390080"/>
            <a:chOff x="3605" y="2633"/>
            <a:chExt cx="989" cy="364"/>
          </a:xfrm>
        </p:grpSpPr>
        <p:sp>
          <p:nvSpPr>
            <p:cNvPr id="65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Ink 2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706058" y="2743200"/>
            <a:ext cx="9327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Felt Tip Roman" panose="02000400000000000000" pitchFamily="2" charset="0"/>
              </a:rPr>
              <a:t>Protecting Critical Assets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69" name="Ink 3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760011" y="2667000"/>
            <a:ext cx="659589" cy="254217"/>
          </a:xfrm>
          <a:custGeom>
            <a:avLst/>
            <a:gdLst>
              <a:gd name="T0" fmla="*/ 0 w 546"/>
              <a:gd name="T1" fmla="*/ 2147483647 h 210"/>
              <a:gd name="T2" fmla="*/ 2147483647 w 546"/>
              <a:gd name="T3" fmla="*/ 2147483647 h 210"/>
              <a:gd name="T4" fmla="*/ 2147483647 w 546"/>
              <a:gd name="T5" fmla="*/ 2147483647 h 210"/>
              <a:gd name="T6" fmla="*/ 2147483647 w 546"/>
              <a:gd name="T7" fmla="*/ 2147483647 h 210"/>
              <a:gd name="T8" fmla="*/ 2147483647 w 546"/>
              <a:gd name="T9" fmla="*/ 2147483647 h 210"/>
              <a:gd name="T10" fmla="*/ 2147483647 w 546"/>
              <a:gd name="T11" fmla="*/ 0 h 210"/>
              <a:gd name="T12" fmla="*/ 2147483647 w 546"/>
              <a:gd name="T13" fmla="*/ 2147483647 h 210"/>
              <a:gd name="T14" fmla="*/ 2147483647 w 546"/>
              <a:gd name="T15" fmla="*/ 2147483647 h 210"/>
              <a:gd name="T16" fmla="*/ 2147483647 w 546"/>
              <a:gd name="T17" fmla="*/ 2147483647 h 210"/>
              <a:gd name="T18" fmla="*/ 2147483647 w 546"/>
              <a:gd name="T19" fmla="*/ 2147483647 h 210"/>
              <a:gd name="T20" fmla="*/ 2147483647 w 546"/>
              <a:gd name="T21" fmla="*/ 2147483647 h 210"/>
              <a:gd name="T22" fmla="*/ 2147483647 w 546"/>
              <a:gd name="T23" fmla="*/ 2147483647 h 21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46"/>
              <a:gd name="T37" fmla="*/ 0 h 210"/>
              <a:gd name="T38" fmla="*/ 546 w 546"/>
              <a:gd name="T39" fmla="*/ 210 h 21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46" h="210" extrusionOk="0">
                <a:moveTo>
                  <a:pt x="0" y="54"/>
                </a:moveTo>
                <a:cubicBezTo>
                  <a:pt x="30" y="46"/>
                  <a:pt x="57" y="55"/>
                  <a:pt x="90" y="60"/>
                </a:cubicBezTo>
                <a:cubicBezTo>
                  <a:pt x="142" y="68"/>
                  <a:pt x="194" y="71"/>
                  <a:pt x="246" y="74"/>
                </a:cubicBezTo>
                <a:cubicBezTo>
                  <a:pt x="295" y="77"/>
                  <a:pt x="346" y="83"/>
                  <a:pt x="395" y="81"/>
                </a:cubicBezTo>
                <a:cubicBezTo>
                  <a:pt x="424" y="80"/>
                  <a:pt x="451" y="80"/>
                  <a:pt x="480" y="81"/>
                </a:cubicBezTo>
              </a:path>
              <a:path w="546" h="210" extrusionOk="0">
                <a:moveTo>
                  <a:pt x="384" y="0"/>
                </a:moveTo>
                <a:cubicBezTo>
                  <a:pt x="410" y="15"/>
                  <a:pt x="429" y="36"/>
                  <a:pt x="455" y="52"/>
                </a:cubicBezTo>
                <a:cubicBezTo>
                  <a:pt x="476" y="65"/>
                  <a:pt x="504" y="80"/>
                  <a:pt x="529" y="81"/>
                </a:cubicBezTo>
                <a:cubicBezTo>
                  <a:pt x="534" y="80"/>
                  <a:pt x="540" y="78"/>
                  <a:pt x="545" y="77"/>
                </a:cubicBezTo>
                <a:cubicBezTo>
                  <a:pt x="520" y="93"/>
                  <a:pt x="492" y="117"/>
                  <a:pt x="469" y="138"/>
                </a:cubicBezTo>
                <a:cubicBezTo>
                  <a:pt x="445" y="160"/>
                  <a:pt x="421" y="183"/>
                  <a:pt x="393" y="201"/>
                </a:cubicBezTo>
                <a:cubicBezTo>
                  <a:pt x="377" y="210"/>
                  <a:pt x="369" y="213"/>
                  <a:pt x="355" y="209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" name="Ink 12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276600" y="3733800"/>
            <a:ext cx="1114320" cy="255365"/>
          </a:xfrm>
          <a:custGeom>
            <a:avLst/>
            <a:gdLst>
              <a:gd name="T0" fmla="*/ 2147483647 w 982"/>
              <a:gd name="T1" fmla="*/ 2147483647 h 225"/>
              <a:gd name="T2" fmla="*/ 0 w 982"/>
              <a:gd name="T3" fmla="*/ 2147483647 h 225"/>
              <a:gd name="T4" fmla="*/ 2147483647 w 982"/>
              <a:gd name="T5" fmla="*/ 2147483647 h 225"/>
              <a:gd name="T6" fmla="*/ 2147483647 w 982"/>
              <a:gd name="T7" fmla="*/ 2147483647 h 225"/>
              <a:gd name="T8" fmla="*/ 2147483647 w 982"/>
              <a:gd name="T9" fmla="*/ 2147483647 h 225"/>
              <a:gd name="T10" fmla="*/ 2147483647 w 982"/>
              <a:gd name="T11" fmla="*/ 2147483647 h 225"/>
              <a:gd name="T12" fmla="*/ 2147483647 w 982"/>
              <a:gd name="T13" fmla="*/ 2147483647 h 225"/>
              <a:gd name="T14" fmla="*/ 2147483647 w 982"/>
              <a:gd name="T15" fmla="*/ 2147483647 h 225"/>
              <a:gd name="T16" fmla="*/ 2147483647 w 982"/>
              <a:gd name="T17" fmla="*/ 2147483647 h 225"/>
              <a:gd name="T18" fmla="*/ 2147483647 w 982"/>
              <a:gd name="T19" fmla="*/ 2147483647 h 225"/>
              <a:gd name="T20" fmla="*/ 2147483647 w 982"/>
              <a:gd name="T21" fmla="*/ 2147483647 h 225"/>
              <a:gd name="T22" fmla="*/ 2147483647 w 982"/>
              <a:gd name="T23" fmla="*/ 2147483647 h 225"/>
              <a:gd name="T24" fmla="*/ 2147483647 w 982"/>
              <a:gd name="T25" fmla="*/ 2147483647 h 22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82"/>
              <a:gd name="T40" fmla="*/ 0 h 225"/>
              <a:gd name="T41" fmla="*/ 982 w 982"/>
              <a:gd name="T42" fmla="*/ 225 h 22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82" h="225" extrusionOk="0">
                <a:moveTo>
                  <a:pt x="28" y="142"/>
                </a:moveTo>
                <a:cubicBezTo>
                  <a:pt x="14" y="145"/>
                  <a:pt x="9" y="146"/>
                  <a:pt x="0" y="147"/>
                </a:cubicBezTo>
                <a:cubicBezTo>
                  <a:pt x="29" y="138"/>
                  <a:pt x="60" y="132"/>
                  <a:pt x="91" y="128"/>
                </a:cubicBezTo>
                <a:cubicBezTo>
                  <a:pt x="179" y="116"/>
                  <a:pt x="268" y="114"/>
                  <a:pt x="356" y="111"/>
                </a:cubicBezTo>
                <a:cubicBezTo>
                  <a:pt x="450" y="108"/>
                  <a:pt x="544" y="110"/>
                  <a:pt x="638" y="105"/>
                </a:cubicBezTo>
                <a:cubicBezTo>
                  <a:pt x="721" y="101"/>
                  <a:pt x="800" y="91"/>
                  <a:pt x="882" y="89"/>
                </a:cubicBezTo>
              </a:path>
              <a:path w="982" h="225" extrusionOk="0">
                <a:moveTo>
                  <a:pt x="809" y="14"/>
                </a:moveTo>
                <a:cubicBezTo>
                  <a:pt x="821" y="-5"/>
                  <a:pt x="822" y="24"/>
                  <a:pt x="848" y="40"/>
                </a:cubicBezTo>
                <a:cubicBezTo>
                  <a:pt x="874" y="55"/>
                  <a:pt x="901" y="66"/>
                  <a:pt x="928" y="78"/>
                </a:cubicBezTo>
                <a:cubicBezTo>
                  <a:pt x="946" y="86"/>
                  <a:pt x="962" y="91"/>
                  <a:pt x="981" y="95"/>
                </a:cubicBezTo>
                <a:cubicBezTo>
                  <a:pt x="955" y="107"/>
                  <a:pt x="928" y="115"/>
                  <a:pt x="901" y="124"/>
                </a:cubicBezTo>
                <a:cubicBezTo>
                  <a:pt x="872" y="134"/>
                  <a:pt x="806" y="153"/>
                  <a:pt x="789" y="181"/>
                </a:cubicBezTo>
                <a:cubicBezTo>
                  <a:pt x="783" y="205"/>
                  <a:pt x="779" y="210"/>
                  <a:pt x="788" y="224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" name="Ink 12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657600" y="4696487"/>
            <a:ext cx="786819" cy="180313"/>
          </a:xfrm>
          <a:custGeom>
            <a:avLst/>
            <a:gdLst>
              <a:gd name="T0" fmla="*/ 2147483647 w 982"/>
              <a:gd name="T1" fmla="*/ 2147483647 h 225"/>
              <a:gd name="T2" fmla="*/ 0 w 982"/>
              <a:gd name="T3" fmla="*/ 2147483647 h 225"/>
              <a:gd name="T4" fmla="*/ 2147483647 w 982"/>
              <a:gd name="T5" fmla="*/ 2147483647 h 225"/>
              <a:gd name="T6" fmla="*/ 2147483647 w 982"/>
              <a:gd name="T7" fmla="*/ 2147483647 h 225"/>
              <a:gd name="T8" fmla="*/ 2147483647 w 982"/>
              <a:gd name="T9" fmla="*/ 2147483647 h 225"/>
              <a:gd name="T10" fmla="*/ 2147483647 w 982"/>
              <a:gd name="T11" fmla="*/ 2147483647 h 225"/>
              <a:gd name="T12" fmla="*/ 2147483647 w 982"/>
              <a:gd name="T13" fmla="*/ 2147483647 h 225"/>
              <a:gd name="T14" fmla="*/ 2147483647 w 982"/>
              <a:gd name="T15" fmla="*/ 2147483647 h 225"/>
              <a:gd name="T16" fmla="*/ 2147483647 w 982"/>
              <a:gd name="T17" fmla="*/ 2147483647 h 225"/>
              <a:gd name="T18" fmla="*/ 2147483647 w 982"/>
              <a:gd name="T19" fmla="*/ 2147483647 h 225"/>
              <a:gd name="T20" fmla="*/ 2147483647 w 982"/>
              <a:gd name="T21" fmla="*/ 2147483647 h 225"/>
              <a:gd name="T22" fmla="*/ 2147483647 w 982"/>
              <a:gd name="T23" fmla="*/ 2147483647 h 225"/>
              <a:gd name="T24" fmla="*/ 2147483647 w 982"/>
              <a:gd name="T25" fmla="*/ 2147483647 h 22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82"/>
              <a:gd name="T40" fmla="*/ 0 h 225"/>
              <a:gd name="T41" fmla="*/ 982 w 982"/>
              <a:gd name="T42" fmla="*/ 225 h 22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82" h="225" extrusionOk="0">
                <a:moveTo>
                  <a:pt x="28" y="142"/>
                </a:moveTo>
                <a:cubicBezTo>
                  <a:pt x="14" y="145"/>
                  <a:pt x="9" y="146"/>
                  <a:pt x="0" y="147"/>
                </a:cubicBezTo>
                <a:cubicBezTo>
                  <a:pt x="29" y="138"/>
                  <a:pt x="60" y="132"/>
                  <a:pt x="91" y="128"/>
                </a:cubicBezTo>
                <a:cubicBezTo>
                  <a:pt x="179" y="116"/>
                  <a:pt x="268" y="114"/>
                  <a:pt x="356" y="111"/>
                </a:cubicBezTo>
                <a:cubicBezTo>
                  <a:pt x="450" y="108"/>
                  <a:pt x="544" y="110"/>
                  <a:pt x="638" y="105"/>
                </a:cubicBezTo>
                <a:cubicBezTo>
                  <a:pt x="721" y="101"/>
                  <a:pt x="800" y="91"/>
                  <a:pt x="882" y="89"/>
                </a:cubicBezTo>
              </a:path>
              <a:path w="982" h="225" extrusionOk="0">
                <a:moveTo>
                  <a:pt x="809" y="14"/>
                </a:moveTo>
                <a:cubicBezTo>
                  <a:pt x="821" y="-5"/>
                  <a:pt x="822" y="24"/>
                  <a:pt x="848" y="40"/>
                </a:cubicBezTo>
                <a:cubicBezTo>
                  <a:pt x="874" y="55"/>
                  <a:pt x="901" y="66"/>
                  <a:pt x="928" y="78"/>
                </a:cubicBezTo>
                <a:cubicBezTo>
                  <a:pt x="946" y="86"/>
                  <a:pt x="962" y="91"/>
                  <a:pt x="981" y="95"/>
                </a:cubicBezTo>
                <a:cubicBezTo>
                  <a:pt x="955" y="107"/>
                  <a:pt x="928" y="115"/>
                  <a:pt x="901" y="124"/>
                </a:cubicBezTo>
                <a:cubicBezTo>
                  <a:pt x="872" y="134"/>
                  <a:pt x="806" y="153"/>
                  <a:pt x="789" y="181"/>
                </a:cubicBezTo>
                <a:cubicBezTo>
                  <a:pt x="783" y="205"/>
                  <a:pt x="779" y="210"/>
                  <a:pt x="788" y="224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6477000" y="990600"/>
            <a:ext cx="1143000" cy="378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Felt Tip Roman" panose="02000400000000000000" pitchFamily="2" charset="0"/>
              </a:rPr>
              <a:t>z</a:t>
            </a:r>
            <a:r>
              <a:rPr lang="en-US" dirty="0" smtClean="0"/>
              <a:t> </a:t>
            </a:r>
            <a:r>
              <a:rPr lang="en-US" dirty="0" smtClean="0">
                <a:latin typeface="Felt Tip Roman" panose="02000400000000000000" pitchFamily="2" charset="0"/>
              </a:rPr>
              <a:t>Systems</a:t>
            </a:r>
            <a:endParaRPr lang="en-US" dirty="0">
              <a:latin typeface="Felt Tip Roman" panose="02000400000000000000" pitchFamily="2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477000" y="1219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C31"/>
                </a:solidFill>
                <a:latin typeface="Felt Tip Roman" panose="02000400000000000000" pitchFamily="2" charset="0"/>
              </a:rPr>
              <a:t>Securable</a:t>
            </a:r>
            <a:endParaRPr lang="en-US" dirty="0">
              <a:solidFill>
                <a:srgbClr val="006C31"/>
              </a:solidFill>
              <a:latin typeface="Felt Tip Roman" panose="020004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0" y="1063823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Roman" panose="02000400000000000000" pitchFamily="2" charset="0"/>
              </a:rPr>
              <a:t>- 80%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pic>
        <p:nvPicPr>
          <p:cNvPr id="78" name="Picture 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983" y="4026888"/>
            <a:ext cx="178797" cy="2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657600"/>
            <a:ext cx="178797" cy="2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Picture 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895600"/>
            <a:ext cx="178797" cy="2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Picture 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545009"/>
            <a:ext cx="178797" cy="2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970212" y="3276600"/>
            <a:ext cx="77788" cy="239713"/>
          </a:xfrm>
          <a:custGeom>
            <a:avLst/>
            <a:gdLst>
              <a:gd name="T0" fmla="*/ 2147483647 w 290"/>
              <a:gd name="T1" fmla="*/ 2147483647 h 878"/>
              <a:gd name="T2" fmla="*/ 2147483647 w 290"/>
              <a:gd name="T3" fmla="*/ 2147483647 h 878"/>
              <a:gd name="T4" fmla="*/ 2147483647 w 290"/>
              <a:gd name="T5" fmla="*/ 2147483647 h 878"/>
              <a:gd name="T6" fmla="*/ 2147483647 w 290"/>
              <a:gd name="T7" fmla="*/ 2147483647 h 878"/>
              <a:gd name="T8" fmla="*/ 2147483647 w 290"/>
              <a:gd name="T9" fmla="*/ 2147483647 h 878"/>
              <a:gd name="T10" fmla="*/ 2147483647 w 290"/>
              <a:gd name="T11" fmla="*/ 2147483647 h 878"/>
              <a:gd name="T12" fmla="*/ 2147483647 w 290"/>
              <a:gd name="T13" fmla="*/ 2147483647 h 878"/>
              <a:gd name="T14" fmla="*/ 2147483647 w 290"/>
              <a:gd name="T15" fmla="*/ 2147483647 h 878"/>
              <a:gd name="T16" fmla="*/ 2147483647 w 290"/>
              <a:gd name="T17" fmla="*/ 2147483647 h 878"/>
              <a:gd name="T18" fmla="*/ 2147483647 w 290"/>
              <a:gd name="T19" fmla="*/ 2147483647 h 878"/>
              <a:gd name="T20" fmla="*/ 0 w 290"/>
              <a:gd name="T21" fmla="*/ 2147483647 h 878"/>
              <a:gd name="T22" fmla="*/ 2147483647 w 290"/>
              <a:gd name="T23" fmla="*/ 2147483647 h 878"/>
              <a:gd name="T24" fmla="*/ 2147483647 w 290"/>
              <a:gd name="T25" fmla="*/ 0 h 878"/>
              <a:gd name="T26" fmla="*/ 2147483647 w 290"/>
              <a:gd name="T27" fmla="*/ 2147483647 h 878"/>
              <a:gd name="T28" fmla="*/ 2147483647 w 290"/>
              <a:gd name="T29" fmla="*/ 2147483647 h 878"/>
              <a:gd name="T30" fmla="*/ 2147483647 w 290"/>
              <a:gd name="T31" fmla="*/ 2147483647 h 878"/>
              <a:gd name="T32" fmla="*/ 2147483647 w 290"/>
              <a:gd name="T33" fmla="*/ 2147483647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2971800" y="4191000"/>
            <a:ext cx="628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Woman" panose="00000400000000000000" pitchFamily="2" charset="0"/>
              </a:rPr>
              <a:t>Mobile</a:t>
            </a:r>
            <a:endParaRPr lang="en-US" sz="1400" dirty="0">
              <a:latin typeface="Felt Tip Woman" panose="00000400000000000000" pitchFamily="2" charset="0"/>
            </a:endParaRPr>
          </a:p>
        </p:txBody>
      </p:sp>
      <p:grpSp>
        <p:nvGrpSpPr>
          <p:cNvPr id="83" name="Group 52"/>
          <p:cNvGrpSpPr>
            <a:grpSpLocks/>
          </p:cNvGrpSpPr>
          <p:nvPr/>
        </p:nvGrpSpPr>
        <p:grpSpPr bwMode="auto">
          <a:xfrm>
            <a:off x="2362200" y="4724400"/>
            <a:ext cx="1371600" cy="803049"/>
            <a:chOff x="3605" y="2633"/>
            <a:chExt cx="989" cy="364"/>
          </a:xfrm>
        </p:grpSpPr>
        <p:sp>
          <p:nvSpPr>
            <p:cNvPr id="91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Ink 5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5" name="TextBox 94"/>
          <p:cNvSpPr txBox="1"/>
          <p:nvPr/>
        </p:nvSpPr>
        <p:spPr>
          <a:xfrm>
            <a:off x="2579079" y="4747736"/>
            <a:ext cx="10433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Advanced Persistent Threats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</p:txBody>
      </p:sp>
      <p:grpSp>
        <p:nvGrpSpPr>
          <p:cNvPr id="96" name="Group 95"/>
          <p:cNvGrpSpPr>
            <a:grpSpLocks/>
          </p:cNvGrpSpPr>
          <p:nvPr/>
        </p:nvGrpSpPr>
        <p:grpSpPr bwMode="auto">
          <a:xfrm>
            <a:off x="5943600" y="3505200"/>
            <a:ext cx="607597" cy="304800"/>
            <a:chOff x="4308" y="761"/>
            <a:chExt cx="1120" cy="160"/>
          </a:xfrm>
        </p:grpSpPr>
        <p:sp>
          <p:nvSpPr>
            <p:cNvPr id="97" name="Comment 101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280" y="761"/>
              <a:ext cx="148" cy="154"/>
            </a:xfrm>
            <a:custGeom>
              <a:avLst/>
              <a:gdLst>
                <a:gd name="T0" fmla="*/ 0 w 654"/>
                <a:gd name="T1" fmla="*/ 0 h 678"/>
                <a:gd name="T2" fmla="*/ 0 w 654"/>
                <a:gd name="T3" fmla="*/ 0 h 678"/>
                <a:gd name="T4" fmla="*/ 0 w 654"/>
                <a:gd name="T5" fmla="*/ 0 h 678"/>
                <a:gd name="T6" fmla="*/ 0 w 654"/>
                <a:gd name="T7" fmla="*/ 0 h 678"/>
                <a:gd name="T8" fmla="*/ 0 w 654"/>
                <a:gd name="T9" fmla="*/ 0 h 678"/>
                <a:gd name="T10" fmla="*/ 0 w 654"/>
                <a:gd name="T11" fmla="*/ 0 h 678"/>
                <a:gd name="T12" fmla="*/ 0 w 654"/>
                <a:gd name="T13" fmla="*/ 0 h 678"/>
                <a:gd name="T14" fmla="*/ 0 w 654"/>
                <a:gd name="T15" fmla="*/ 0 h 678"/>
                <a:gd name="T16" fmla="*/ 0 w 654"/>
                <a:gd name="T17" fmla="*/ 0 h 678"/>
                <a:gd name="T18" fmla="*/ 0 w 654"/>
                <a:gd name="T19" fmla="*/ 0 h 678"/>
                <a:gd name="T20" fmla="*/ 0 w 654"/>
                <a:gd name="T21" fmla="*/ 0 h 678"/>
                <a:gd name="T22" fmla="*/ 0 w 654"/>
                <a:gd name="T23" fmla="*/ 0 h 67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54"/>
                <a:gd name="T37" fmla="*/ 0 h 678"/>
                <a:gd name="T38" fmla="*/ 654 w 654"/>
                <a:gd name="T39" fmla="*/ 678 h 67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54" h="678" extrusionOk="0">
                  <a:moveTo>
                    <a:pt x="6" y="41"/>
                  </a:moveTo>
                  <a:cubicBezTo>
                    <a:pt x="11" y="27"/>
                    <a:pt x="13" y="13"/>
                    <a:pt x="18" y="0"/>
                  </a:cubicBezTo>
                  <a:cubicBezTo>
                    <a:pt x="35" y="20"/>
                    <a:pt x="50" y="38"/>
                    <a:pt x="69" y="56"/>
                  </a:cubicBezTo>
                  <a:cubicBezTo>
                    <a:pt x="123" y="105"/>
                    <a:pt x="192" y="136"/>
                    <a:pt x="258" y="165"/>
                  </a:cubicBezTo>
                  <a:cubicBezTo>
                    <a:pt x="371" y="214"/>
                    <a:pt x="488" y="252"/>
                    <a:pt x="602" y="297"/>
                  </a:cubicBezTo>
                  <a:cubicBezTo>
                    <a:pt x="619" y="304"/>
                    <a:pt x="636" y="310"/>
                    <a:pt x="653" y="317"/>
                  </a:cubicBezTo>
                  <a:cubicBezTo>
                    <a:pt x="633" y="322"/>
                    <a:pt x="608" y="325"/>
                    <a:pt x="590" y="337"/>
                  </a:cubicBezTo>
                  <a:cubicBezTo>
                    <a:pt x="570" y="350"/>
                    <a:pt x="551" y="368"/>
                    <a:pt x="532" y="384"/>
                  </a:cubicBezTo>
                  <a:cubicBezTo>
                    <a:pt x="481" y="427"/>
                    <a:pt x="418" y="455"/>
                    <a:pt x="360" y="488"/>
                  </a:cubicBezTo>
                  <a:cubicBezTo>
                    <a:pt x="277" y="536"/>
                    <a:pt x="192" y="578"/>
                    <a:pt x="105" y="618"/>
                  </a:cubicBezTo>
                  <a:cubicBezTo>
                    <a:pt x="79" y="630"/>
                    <a:pt x="34" y="641"/>
                    <a:pt x="14" y="663"/>
                  </a:cubicBezTo>
                  <a:cubicBezTo>
                    <a:pt x="-2" y="663"/>
                    <a:pt x="-5" y="664"/>
                    <a:pt x="14" y="677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Comment 10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08" y="784"/>
              <a:ext cx="181" cy="137"/>
            </a:xfrm>
            <a:custGeom>
              <a:avLst/>
              <a:gdLst>
                <a:gd name="T0" fmla="*/ 0 w 797"/>
                <a:gd name="T1" fmla="*/ 0 h 604"/>
                <a:gd name="T2" fmla="*/ 0 w 797"/>
                <a:gd name="T3" fmla="*/ 0 h 604"/>
                <a:gd name="T4" fmla="*/ 0 w 797"/>
                <a:gd name="T5" fmla="*/ 0 h 604"/>
                <a:gd name="T6" fmla="*/ 0 w 797"/>
                <a:gd name="T7" fmla="*/ 0 h 604"/>
                <a:gd name="T8" fmla="*/ 0 w 797"/>
                <a:gd name="T9" fmla="*/ 0 h 604"/>
                <a:gd name="T10" fmla="*/ 0 w 797"/>
                <a:gd name="T11" fmla="*/ 0 h 604"/>
                <a:gd name="T12" fmla="*/ 0 w 797"/>
                <a:gd name="T13" fmla="*/ 0 h 604"/>
                <a:gd name="T14" fmla="*/ 0 w 797"/>
                <a:gd name="T15" fmla="*/ 0 h 604"/>
                <a:gd name="T16" fmla="*/ 0 w 797"/>
                <a:gd name="T17" fmla="*/ 0 h 604"/>
                <a:gd name="T18" fmla="*/ 0 w 797"/>
                <a:gd name="T19" fmla="*/ 0 h 604"/>
                <a:gd name="T20" fmla="*/ 0 w 797"/>
                <a:gd name="T21" fmla="*/ 0 h 604"/>
                <a:gd name="T22" fmla="*/ 0 w 797"/>
                <a:gd name="T23" fmla="*/ 0 h 6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97"/>
                <a:gd name="T37" fmla="*/ 0 h 604"/>
                <a:gd name="T38" fmla="*/ 797 w 797"/>
                <a:gd name="T39" fmla="*/ 604 h 60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97" h="604" extrusionOk="0">
                  <a:moveTo>
                    <a:pt x="483" y="40"/>
                  </a:moveTo>
                  <a:cubicBezTo>
                    <a:pt x="489" y="26"/>
                    <a:pt x="494" y="14"/>
                    <a:pt x="501" y="0"/>
                  </a:cubicBezTo>
                  <a:cubicBezTo>
                    <a:pt x="467" y="18"/>
                    <a:pt x="436" y="41"/>
                    <a:pt x="402" y="59"/>
                  </a:cubicBezTo>
                  <a:cubicBezTo>
                    <a:pt x="361" y="81"/>
                    <a:pt x="322" y="108"/>
                    <a:pt x="281" y="130"/>
                  </a:cubicBezTo>
                  <a:cubicBezTo>
                    <a:pt x="233" y="156"/>
                    <a:pt x="186" y="182"/>
                    <a:pt x="138" y="208"/>
                  </a:cubicBezTo>
                  <a:cubicBezTo>
                    <a:pt x="105" y="226"/>
                    <a:pt x="71" y="242"/>
                    <a:pt x="39" y="262"/>
                  </a:cubicBezTo>
                  <a:cubicBezTo>
                    <a:pt x="26" y="270"/>
                    <a:pt x="13" y="279"/>
                    <a:pt x="0" y="287"/>
                  </a:cubicBezTo>
                  <a:cubicBezTo>
                    <a:pt x="20" y="293"/>
                    <a:pt x="41" y="298"/>
                    <a:pt x="61" y="308"/>
                  </a:cubicBezTo>
                  <a:cubicBezTo>
                    <a:pt x="84" y="320"/>
                    <a:pt x="102" y="339"/>
                    <a:pt x="124" y="354"/>
                  </a:cubicBezTo>
                  <a:cubicBezTo>
                    <a:pt x="192" y="401"/>
                    <a:pt x="263" y="434"/>
                    <a:pt x="339" y="464"/>
                  </a:cubicBezTo>
                  <a:cubicBezTo>
                    <a:pt x="416" y="494"/>
                    <a:pt x="495" y="521"/>
                    <a:pt x="574" y="544"/>
                  </a:cubicBezTo>
                  <a:cubicBezTo>
                    <a:pt x="647" y="566"/>
                    <a:pt x="722" y="585"/>
                    <a:pt x="796" y="603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Comment 105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55" y="798"/>
              <a:ext cx="1014" cy="26"/>
            </a:xfrm>
            <a:custGeom>
              <a:avLst/>
              <a:gdLst>
                <a:gd name="T0" fmla="*/ 0 w 4472"/>
                <a:gd name="T1" fmla="*/ 0 h 118"/>
                <a:gd name="T2" fmla="*/ 0 w 4472"/>
                <a:gd name="T3" fmla="*/ 0 h 118"/>
                <a:gd name="T4" fmla="*/ 0 w 4472"/>
                <a:gd name="T5" fmla="*/ 0 h 118"/>
                <a:gd name="T6" fmla="*/ 0 w 4472"/>
                <a:gd name="T7" fmla="*/ 0 h 118"/>
                <a:gd name="T8" fmla="*/ 0 w 4472"/>
                <a:gd name="T9" fmla="*/ 0 h 1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72"/>
                <a:gd name="T16" fmla="*/ 0 h 118"/>
                <a:gd name="T17" fmla="*/ 4472 w 4472"/>
                <a:gd name="T18" fmla="*/ 118 h 1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72" h="118" extrusionOk="0">
                  <a:moveTo>
                    <a:pt x="0" y="104"/>
                  </a:moveTo>
                  <a:cubicBezTo>
                    <a:pt x="150" y="100"/>
                    <a:pt x="300" y="90"/>
                    <a:pt x="450" y="83"/>
                  </a:cubicBezTo>
                  <a:cubicBezTo>
                    <a:pt x="634" y="75"/>
                    <a:pt x="818" y="72"/>
                    <a:pt x="1002" y="74"/>
                  </a:cubicBezTo>
                  <a:cubicBezTo>
                    <a:pt x="1944" y="82"/>
                    <a:pt x="2883" y="144"/>
                    <a:pt x="3824" y="87"/>
                  </a:cubicBezTo>
                  <a:cubicBezTo>
                    <a:pt x="4044" y="74"/>
                    <a:pt x="4257" y="50"/>
                    <a:pt x="4471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Comment 10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71" y="873"/>
              <a:ext cx="1012" cy="14"/>
            </a:xfrm>
            <a:custGeom>
              <a:avLst/>
              <a:gdLst>
                <a:gd name="T0" fmla="*/ 0 w 4465"/>
                <a:gd name="T1" fmla="*/ 0 h 62"/>
                <a:gd name="T2" fmla="*/ 0 w 4465"/>
                <a:gd name="T3" fmla="*/ 0 h 62"/>
                <a:gd name="T4" fmla="*/ 0 w 4465"/>
                <a:gd name="T5" fmla="*/ 0 h 62"/>
                <a:gd name="T6" fmla="*/ 0 w 4465"/>
                <a:gd name="T7" fmla="*/ 0 h 62"/>
                <a:gd name="T8" fmla="*/ 0 w 4465"/>
                <a:gd name="T9" fmla="*/ 0 h 62"/>
                <a:gd name="T10" fmla="*/ 0 w 4465"/>
                <a:gd name="T11" fmla="*/ 0 h 62"/>
                <a:gd name="T12" fmla="*/ 0 w 4465"/>
                <a:gd name="T13" fmla="*/ 0 h 62"/>
                <a:gd name="T14" fmla="*/ 0 w 4465"/>
                <a:gd name="T15" fmla="*/ 0 h 6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465"/>
                <a:gd name="T25" fmla="*/ 0 h 62"/>
                <a:gd name="T26" fmla="*/ 4465 w 4465"/>
                <a:gd name="T27" fmla="*/ 62 h 6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465" h="62" extrusionOk="0">
                  <a:moveTo>
                    <a:pt x="27" y="21"/>
                  </a:moveTo>
                  <a:cubicBezTo>
                    <a:pt x="47" y="15"/>
                    <a:pt x="11" y="6"/>
                    <a:pt x="32" y="3"/>
                  </a:cubicBezTo>
                  <a:cubicBezTo>
                    <a:pt x="88" y="-4"/>
                    <a:pt x="148" y="-1"/>
                    <a:pt x="204" y="0"/>
                  </a:cubicBezTo>
                  <a:cubicBezTo>
                    <a:pt x="335" y="1"/>
                    <a:pt x="465" y="8"/>
                    <a:pt x="596" y="15"/>
                  </a:cubicBezTo>
                  <a:cubicBezTo>
                    <a:pt x="1446" y="60"/>
                    <a:pt x="2290" y="55"/>
                    <a:pt x="3140" y="39"/>
                  </a:cubicBezTo>
                  <a:cubicBezTo>
                    <a:pt x="3425" y="34"/>
                    <a:pt x="3711" y="35"/>
                    <a:pt x="3996" y="37"/>
                  </a:cubicBezTo>
                  <a:cubicBezTo>
                    <a:pt x="4122" y="38"/>
                    <a:pt x="4249" y="37"/>
                    <a:pt x="4375" y="28"/>
                  </a:cubicBezTo>
                  <a:cubicBezTo>
                    <a:pt x="4422" y="28"/>
                    <a:pt x="4435" y="29"/>
                    <a:pt x="4464" y="2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5084695" y="457200"/>
            <a:ext cx="1697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25%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$585M ($201/Rec</a:t>
            </a:r>
            <a:r>
              <a:rPr lang="en-US" sz="1400" dirty="0" smtClean="0">
                <a:latin typeface="Felt Tip Roman" panose="02000400000000000000" pitchFamily="2" charset="0"/>
              </a:rPr>
              <a:t>)</a:t>
            </a:r>
          </a:p>
        </p:txBody>
      </p:sp>
      <p:sp>
        <p:nvSpPr>
          <p:cNvPr id="102" name="Ink 13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556250" y="475595"/>
            <a:ext cx="82550" cy="200025"/>
          </a:xfrm>
          <a:custGeom>
            <a:avLst/>
            <a:gdLst>
              <a:gd name="T0" fmla="*/ 2147483647 w 228"/>
              <a:gd name="T1" fmla="*/ 2147483647 h 553"/>
              <a:gd name="T2" fmla="*/ 2147483647 w 228"/>
              <a:gd name="T3" fmla="*/ 2147483647 h 553"/>
              <a:gd name="T4" fmla="*/ 2147483647 w 228"/>
              <a:gd name="T5" fmla="*/ 2147483647 h 553"/>
              <a:gd name="T6" fmla="*/ 2147483647 w 228"/>
              <a:gd name="T7" fmla="*/ 2147483647 h 553"/>
              <a:gd name="T8" fmla="*/ 2147483647 w 228"/>
              <a:gd name="T9" fmla="*/ 2147483647 h 553"/>
              <a:gd name="T10" fmla="*/ 2147483647 w 228"/>
              <a:gd name="T11" fmla="*/ 2147483647 h 553"/>
              <a:gd name="T12" fmla="*/ 2147483647 w 228"/>
              <a:gd name="T13" fmla="*/ 2147483647 h 553"/>
              <a:gd name="T14" fmla="*/ 2147483647 w 228"/>
              <a:gd name="T15" fmla="*/ 2147483647 h 553"/>
              <a:gd name="T16" fmla="*/ 0 w 228"/>
              <a:gd name="T17" fmla="*/ 2147483647 h 553"/>
              <a:gd name="T18" fmla="*/ 2147483647 w 228"/>
              <a:gd name="T19" fmla="*/ 2147483647 h 553"/>
              <a:gd name="T20" fmla="*/ 2147483647 w 228"/>
              <a:gd name="T21" fmla="*/ 2147483647 h 553"/>
              <a:gd name="T22" fmla="*/ 2147483647 w 228"/>
              <a:gd name="T23" fmla="*/ 0 h 553"/>
              <a:gd name="T24" fmla="*/ 2147483647 w 228"/>
              <a:gd name="T25" fmla="*/ 2147483647 h 553"/>
              <a:gd name="T26" fmla="*/ 2147483647 w 228"/>
              <a:gd name="T27" fmla="*/ 2147483647 h 55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8"/>
              <a:gd name="T43" fmla="*/ 0 h 553"/>
              <a:gd name="T44" fmla="*/ 228 w 228"/>
              <a:gd name="T45" fmla="*/ 553 h 55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8" h="553" extrusionOk="0">
                <a:moveTo>
                  <a:pt x="84" y="174"/>
                </a:moveTo>
                <a:cubicBezTo>
                  <a:pt x="107" y="176"/>
                  <a:pt x="95" y="204"/>
                  <a:pt x="95" y="235"/>
                </a:cubicBezTo>
                <a:cubicBezTo>
                  <a:pt x="95" y="284"/>
                  <a:pt x="92" y="333"/>
                  <a:pt x="93" y="382"/>
                </a:cubicBezTo>
                <a:cubicBezTo>
                  <a:pt x="94" y="418"/>
                  <a:pt x="90" y="492"/>
                  <a:pt x="106" y="524"/>
                </a:cubicBezTo>
                <a:cubicBezTo>
                  <a:pt x="121" y="533"/>
                  <a:pt x="126" y="537"/>
                  <a:pt x="120" y="552"/>
                </a:cubicBezTo>
              </a:path>
              <a:path w="228" h="553" extrusionOk="0">
                <a:moveTo>
                  <a:pt x="79" y="57"/>
                </a:moveTo>
                <a:cubicBezTo>
                  <a:pt x="71" y="82"/>
                  <a:pt x="66" y="107"/>
                  <a:pt x="53" y="130"/>
                </a:cubicBezTo>
                <a:cubicBezTo>
                  <a:pt x="41" y="151"/>
                  <a:pt x="27" y="174"/>
                  <a:pt x="12" y="193"/>
                </a:cubicBezTo>
                <a:cubicBezTo>
                  <a:pt x="8" y="198"/>
                  <a:pt x="4" y="202"/>
                  <a:pt x="0" y="207"/>
                </a:cubicBezTo>
                <a:cubicBezTo>
                  <a:pt x="13" y="177"/>
                  <a:pt x="32" y="149"/>
                  <a:pt x="51" y="122"/>
                </a:cubicBezTo>
                <a:cubicBezTo>
                  <a:pt x="74" y="90"/>
                  <a:pt x="96" y="58"/>
                  <a:pt x="123" y="29"/>
                </a:cubicBezTo>
                <a:cubicBezTo>
                  <a:pt x="137" y="15"/>
                  <a:pt x="141" y="11"/>
                  <a:pt x="149" y="0"/>
                </a:cubicBezTo>
                <a:cubicBezTo>
                  <a:pt x="157" y="31"/>
                  <a:pt x="167" y="59"/>
                  <a:pt x="177" y="88"/>
                </a:cubicBezTo>
                <a:cubicBezTo>
                  <a:pt x="188" y="121"/>
                  <a:pt x="204" y="145"/>
                  <a:pt x="227" y="16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" name="TextBox 102"/>
          <p:cNvSpPr txBox="1"/>
          <p:nvPr/>
        </p:nvSpPr>
        <p:spPr>
          <a:xfrm>
            <a:off x="2971799" y="4188023"/>
            <a:ext cx="1068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Woman" panose="00000400000000000000" pitchFamily="2" charset="0"/>
              </a:rPr>
              <a:t>Mobile World</a:t>
            </a:r>
            <a:endParaRPr lang="en-US" sz="1400" dirty="0">
              <a:latin typeface="Felt Tip Woman" panose="00000400000000000000" pitchFamily="2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768350" y="609600"/>
            <a:ext cx="9080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Reduce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  <a:p>
            <a:pPr marL="285750" indent="-2857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Risk</a:t>
            </a:r>
          </a:p>
          <a:p>
            <a:pPr marL="285750" indent="-2857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Cost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  <a:p>
            <a:pPr marL="285750" indent="-285750">
              <a:buFont typeface="Felt Tip Roman" panose="02000400000000000000" pitchFamily="2" charset="0"/>
              <a:buChar char="–"/>
            </a:pP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</p:txBody>
      </p:sp>
      <p:sp>
        <p:nvSpPr>
          <p:cNvPr id="105" name="Ink 8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62000" y="842963"/>
            <a:ext cx="811213" cy="36513"/>
          </a:xfrm>
          <a:custGeom>
            <a:avLst/>
            <a:gdLst>
              <a:gd name="T0" fmla="*/ 2147483647 w 2255"/>
              <a:gd name="T1" fmla="*/ 2147483647 h 103"/>
              <a:gd name="T2" fmla="*/ 2147483647 w 2255"/>
              <a:gd name="T3" fmla="*/ 2147483647 h 103"/>
              <a:gd name="T4" fmla="*/ 0 w 2255"/>
              <a:gd name="T5" fmla="*/ 2147483647 h 103"/>
              <a:gd name="T6" fmla="*/ 2147483647 w 2255"/>
              <a:gd name="T7" fmla="*/ 2147483647 h 103"/>
              <a:gd name="T8" fmla="*/ 2147483647 w 2255"/>
              <a:gd name="T9" fmla="*/ 2147483647 h 103"/>
              <a:gd name="T10" fmla="*/ 2147483647 w 2255"/>
              <a:gd name="T11" fmla="*/ 2147483647 h 103"/>
              <a:gd name="T12" fmla="*/ 2147483647 w 2255"/>
              <a:gd name="T13" fmla="*/ 2147483647 h 103"/>
              <a:gd name="T14" fmla="*/ 2147483647 w 2255"/>
              <a:gd name="T15" fmla="*/ 2147483647 h 103"/>
              <a:gd name="T16" fmla="*/ 2147483647 w 2255"/>
              <a:gd name="T17" fmla="*/ 2147483647 h 103"/>
              <a:gd name="T18" fmla="*/ 2147483647 w 2255"/>
              <a:gd name="T19" fmla="*/ 2147483647 h 103"/>
              <a:gd name="T20" fmla="*/ 2147483647 w 2255"/>
              <a:gd name="T21" fmla="*/ 2147483647 h 103"/>
              <a:gd name="T22" fmla="*/ 2147483647 w 2255"/>
              <a:gd name="T23" fmla="*/ 2147483647 h 103"/>
              <a:gd name="T24" fmla="*/ 2147483647 w 2255"/>
              <a:gd name="T25" fmla="*/ 2147483647 h 103"/>
              <a:gd name="T26" fmla="*/ 2147483647 w 2255"/>
              <a:gd name="T27" fmla="*/ 2147483647 h 10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55"/>
              <a:gd name="T43" fmla="*/ 0 h 103"/>
              <a:gd name="T44" fmla="*/ 2255 w 2255"/>
              <a:gd name="T45" fmla="*/ 103 h 10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55" h="103" extrusionOk="0">
                <a:moveTo>
                  <a:pt x="91" y="102"/>
                </a:moveTo>
                <a:cubicBezTo>
                  <a:pt x="65" y="93"/>
                  <a:pt x="64" y="79"/>
                  <a:pt x="31" y="80"/>
                </a:cubicBezTo>
                <a:cubicBezTo>
                  <a:pt x="15" y="84"/>
                  <a:pt x="10" y="85"/>
                  <a:pt x="0" y="90"/>
                </a:cubicBezTo>
                <a:cubicBezTo>
                  <a:pt x="22" y="93"/>
                  <a:pt x="41" y="96"/>
                  <a:pt x="65" y="96"/>
                </a:cubicBezTo>
                <a:cubicBezTo>
                  <a:pt x="139" y="96"/>
                  <a:pt x="213" y="90"/>
                  <a:pt x="287" y="93"/>
                </a:cubicBezTo>
                <a:cubicBezTo>
                  <a:pt x="344" y="95"/>
                  <a:pt x="400" y="91"/>
                  <a:pt x="457" y="90"/>
                </a:cubicBezTo>
                <a:cubicBezTo>
                  <a:pt x="573" y="88"/>
                  <a:pt x="690" y="89"/>
                  <a:pt x="806" y="85"/>
                </a:cubicBezTo>
                <a:cubicBezTo>
                  <a:pt x="853" y="84"/>
                  <a:pt x="900" y="81"/>
                  <a:pt x="947" y="77"/>
                </a:cubicBezTo>
                <a:cubicBezTo>
                  <a:pt x="1039" y="70"/>
                  <a:pt x="1131" y="60"/>
                  <a:pt x="1223" y="53"/>
                </a:cubicBezTo>
                <a:cubicBezTo>
                  <a:pt x="1371" y="42"/>
                  <a:pt x="1519" y="38"/>
                  <a:pt x="1667" y="30"/>
                </a:cubicBezTo>
                <a:cubicBezTo>
                  <a:pt x="1723" y="27"/>
                  <a:pt x="1778" y="21"/>
                  <a:pt x="1833" y="17"/>
                </a:cubicBezTo>
                <a:cubicBezTo>
                  <a:pt x="1911" y="12"/>
                  <a:pt x="1990" y="11"/>
                  <a:pt x="2068" y="6"/>
                </a:cubicBezTo>
                <a:cubicBezTo>
                  <a:pt x="2121" y="2"/>
                  <a:pt x="2166" y="5"/>
                  <a:pt x="2218" y="10"/>
                </a:cubicBezTo>
                <a:cubicBezTo>
                  <a:pt x="2230" y="11"/>
                  <a:pt x="2242" y="12"/>
                  <a:pt x="2254" y="13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" name="TextBox 105"/>
          <p:cNvSpPr txBox="1"/>
          <p:nvPr/>
        </p:nvSpPr>
        <p:spPr>
          <a:xfrm>
            <a:off x="4572000" y="4599801"/>
            <a:ext cx="11353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Felt Tip Roman" panose="02000400000000000000" pitchFamily="2" charset="0"/>
              </a:rPr>
              <a:t>Infrastructure</a:t>
            </a:r>
            <a:endParaRPr lang="en-US" sz="1200" dirty="0">
              <a:latin typeface="Felt Tip Roman" panose="02000400000000000000" pitchFamily="2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858000" y="257174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Processor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877878" y="371474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Storage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858000" y="409574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Applications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6858000" y="335280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6C31"/>
                </a:solidFill>
                <a:latin typeface="Felt Tip Roman" panose="02000400000000000000" pitchFamily="2" charset="0"/>
              </a:rPr>
              <a:t>z/OS</a:t>
            </a:r>
            <a:endParaRPr lang="en-US" sz="1400" b="1" dirty="0">
              <a:solidFill>
                <a:srgbClr val="006C31"/>
              </a:solidFill>
              <a:latin typeface="Felt Tip Roman" panose="02000400000000000000" pitchFamily="2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6858000" y="2895600"/>
            <a:ext cx="205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Hypervisor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6864350" y="3181343"/>
            <a:ext cx="22034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Operating System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pic>
        <p:nvPicPr>
          <p:cNvPr id="115" name="Picture 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200400"/>
            <a:ext cx="178797" cy="2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024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4" grpId="0"/>
      <p:bldP spid="7" grpId="0"/>
      <p:bldP spid="1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2505200" y="2209800"/>
            <a:ext cx="1165498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Roman" panose="02000400000000000000" pitchFamily="2" charset="0"/>
              </a:rPr>
              <a:t>Web/Cloud Applications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02880" y="2743200"/>
            <a:ext cx="1091156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Felt Tip Roman" panose="02000400000000000000" pitchFamily="2" charset="0"/>
              </a:rPr>
              <a:t>X86 / Linux /</a:t>
            </a:r>
          </a:p>
          <a:p>
            <a:pPr algn="ctr"/>
            <a:r>
              <a:rPr lang="en-US" sz="1400" dirty="0" smtClean="0">
                <a:latin typeface="Felt Tip Roman" panose="02000400000000000000" pitchFamily="2" charset="0"/>
              </a:rPr>
              <a:t> UNIX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grpSp>
        <p:nvGrpSpPr>
          <p:cNvPr id="31" name="Group 23"/>
          <p:cNvGrpSpPr>
            <a:grpSpLocks/>
          </p:cNvGrpSpPr>
          <p:nvPr/>
        </p:nvGrpSpPr>
        <p:grpSpPr bwMode="auto">
          <a:xfrm>
            <a:off x="2438400" y="2209800"/>
            <a:ext cx="1295400" cy="1066800"/>
            <a:chOff x="3605" y="2633"/>
            <a:chExt cx="989" cy="364"/>
          </a:xfrm>
        </p:grpSpPr>
        <p:sp>
          <p:nvSpPr>
            <p:cNvPr id="32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Ink 2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505200" y="4572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Felt Tip Roman" panose="02000400000000000000" pitchFamily="2" charset="0"/>
              </a:rPr>
              <a:t>Security</a:t>
            </a:r>
            <a:endParaRPr lang="en-US" sz="2400" dirty="0">
              <a:latin typeface="Felt Tip Roman" panose="02000400000000000000" pitchFamily="2" charset="0"/>
            </a:endParaRPr>
          </a:p>
        </p:txBody>
      </p:sp>
      <p:sp>
        <p:nvSpPr>
          <p:cNvPr id="16" name="Ink 3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724400" y="685800"/>
            <a:ext cx="304800" cy="117475"/>
          </a:xfrm>
          <a:custGeom>
            <a:avLst/>
            <a:gdLst>
              <a:gd name="T0" fmla="*/ 0 w 546"/>
              <a:gd name="T1" fmla="*/ 2147483647 h 210"/>
              <a:gd name="T2" fmla="*/ 2147483647 w 546"/>
              <a:gd name="T3" fmla="*/ 2147483647 h 210"/>
              <a:gd name="T4" fmla="*/ 2147483647 w 546"/>
              <a:gd name="T5" fmla="*/ 2147483647 h 210"/>
              <a:gd name="T6" fmla="*/ 2147483647 w 546"/>
              <a:gd name="T7" fmla="*/ 2147483647 h 210"/>
              <a:gd name="T8" fmla="*/ 2147483647 w 546"/>
              <a:gd name="T9" fmla="*/ 2147483647 h 210"/>
              <a:gd name="T10" fmla="*/ 2147483647 w 546"/>
              <a:gd name="T11" fmla="*/ 0 h 210"/>
              <a:gd name="T12" fmla="*/ 2147483647 w 546"/>
              <a:gd name="T13" fmla="*/ 2147483647 h 210"/>
              <a:gd name="T14" fmla="*/ 2147483647 w 546"/>
              <a:gd name="T15" fmla="*/ 2147483647 h 210"/>
              <a:gd name="T16" fmla="*/ 2147483647 w 546"/>
              <a:gd name="T17" fmla="*/ 2147483647 h 210"/>
              <a:gd name="T18" fmla="*/ 2147483647 w 546"/>
              <a:gd name="T19" fmla="*/ 2147483647 h 210"/>
              <a:gd name="T20" fmla="*/ 2147483647 w 546"/>
              <a:gd name="T21" fmla="*/ 2147483647 h 210"/>
              <a:gd name="T22" fmla="*/ 2147483647 w 546"/>
              <a:gd name="T23" fmla="*/ 2147483647 h 21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46"/>
              <a:gd name="T37" fmla="*/ 0 h 210"/>
              <a:gd name="T38" fmla="*/ 546 w 546"/>
              <a:gd name="T39" fmla="*/ 210 h 21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46" h="210" extrusionOk="0">
                <a:moveTo>
                  <a:pt x="0" y="54"/>
                </a:moveTo>
                <a:cubicBezTo>
                  <a:pt x="30" y="46"/>
                  <a:pt x="57" y="55"/>
                  <a:pt x="90" y="60"/>
                </a:cubicBezTo>
                <a:cubicBezTo>
                  <a:pt x="142" y="68"/>
                  <a:pt x="194" y="71"/>
                  <a:pt x="246" y="74"/>
                </a:cubicBezTo>
                <a:cubicBezTo>
                  <a:pt x="295" y="77"/>
                  <a:pt x="346" y="83"/>
                  <a:pt x="395" y="81"/>
                </a:cubicBezTo>
                <a:cubicBezTo>
                  <a:pt x="424" y="80"/>
                  <a:pt x="451" y="80"/>
                  <a:pt x="480" y="81"/>
                </a:cubicBezTo>
              </a:path>
              <a:path w="546" h="210" extrusionOk="0">
                <a:moveTo>
                  <a:pt x="384" y="0"/>
                </a:moveTo>
                <a:cubicBezTo>
                  <a:pt x="410" y="15"/>
                  <a:pt x="429" y="36"/>
                  <a:pt x="455" y="52"/>
                </a:cubicBezTo>
                <a:cubicBezTo>
                  <a:pt x="476" y="65"/>
                  <a:pt x="504" y="80"/>
                  <a:pt x="529" y="81"/>
                </a:cubicBezTo>
                <a:cubicBezTo>
                  <a:pt x="534" y="80"/>
                  <a:pt x="540" y="78"/>
                  <a:pt x="545" y="77"/>
                </a:cubicBezTo>
                <a:cubicBezTo>
                  <a:pt x="520" y="93"/>
                  <a:pt x="492" y="117"/>
                  <a:pt x="469" y="138"/>
                </a:cubicBezTo>
                <a:cubicBezTo>
                  <a:pt x="445" y="160"/>
                  <a:pt x="421" y="183"/>
                  <a:pt x="393" y="201"/>
                </a:cubicBezTo>
                <a:cubicBezTo>
                  <a:pt x="377" y="210"/>
                  <a:pt x="369" y="213"/>
                  <a:pt x="355" y="20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 flipH="1">
            <a:off x="6553200" y="2087881"/>
            <a:ext cx="251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Roman" panose="02000400000000000000" pitchFamily="2" charset="0"/>
              </a:rPr>
              <a:t>Traditional Environment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grpSp>
        <p:nvGrpSpPr>
          <p:cNvPr id="21" name="Group 18"/>
          <p:cNvGrpSpPr>
            <a:grpSpLocks/>
          </p:cNvGrpSpPr>
          <p:nvPr/>
        </p:nvGrpSpPr>
        <p:grpSpPr bwMode="auto">
          <a:xfrm>
            <a:off x="6553200" y="2477719"/>
            <a:ext cx="1981200" cy="2551481"/>
            <a:chOff x="3605" y="2633"/>
            <a:chExt cx="989" cy="364"/>
          </a:xfrm>
        </p:grpSpPr>
        <p:sp>
          <p:nvSpPr>
            <p:cNvPr id="22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Ink 2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" name="Comment 15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438400" y="2667000"/>
            <a:ext cx="1176900" cy="49885"/>
          </a:xfrm>
          <a:custGeom>
            <a:avLst/>
            <a:gdLst>
              <a:gd name="T0" fmla="*/ 2147483647 w 2808"/>
              <a:gd name="T1" fmla="*/ 2147483647 h 119"/>
              <a:gd name="T2" fmla="*/ 2147483647 w 2808"/>
              <a:gd name="T3" fmla="*/ 2147483647 h 119"/>
              <a:gd name="T4" fmla="*/ 2147483647 w 2808"/>
              <a:gd name="T5" fmla="*/ 2147483647 h 119"/>
              <a:gd name="T6" fmla="*/ 2147483647 w 2808"/>
              <a:gd name="T7" fmla="*/ 2147483647 h 119"/>
              <a:gd name="T8" fmla="*/ 2147483647 w 2808"/>
              <a:gd name="T9" fmla="*/ 2147483647 h 119"/>
              <a:gd name="T10" fmla="*/ 0 w 2808"/>
              <a:gd name="T11" fmla="*/ 2147483647 h 1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08"/>
              <a:gd name="T19" fmla="*/ 0 h 119"/>
              <a:gd name="T20" fmla="*/ 2808 w 2808"/>
              <a:gd name="T21" fmla="*/ 119 h 1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08" h="119" extrusionOk="0">
                <a:moveTo>
                  <a:pt x="2641" y="36"/>
                </a:moveTo>
                <a:cubicBezTo>
                  <a:pt x="2681" y="30"/>
                  <a:pt x="2717" y="24"/>
                  <a:pt x="2756" y="19"/>
                </a:cubicBezTo>
                <a:cubicBezTo>
                  <a:pt x="2773" y="17"/>
                  <a:pt x="2790" y="15"/>
                  <a:pt x="2807" y="13"/>
                </a:cubicBezTo>
                <a:cubicBezTo>
                  <a:pt x="2741" y="5"/>
                  <a:pt x="2679" y="1"/>
                  <a:pt x="2609" y="4"/>
                </a:cubicBezTo>
                <a:cubicBezTo>
                  <a:pt x="1919" y="35"/>
                  <a:pt x="1229" y="109"/>
                  <a:pt x="538" y="118"/>
                </a:cubicBezTo>
                <a:cubicBezTo>
                  <a:pt x="358" y="120"/>
                  <a:pt x="179" y="118"/>
                  <a:pt x="0" y="108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Ink 4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708275" y="3581400"/>
            <a:ext cx="492125" cy="703263"/>
          </a:xfrm>
          <a:custGeom>
            <a:avLst/>
            <a:gdLst>
              <a:gd name="T0" fmla="*/ 2147483647 w 1367"/>
              <a:gd name="T1" fmla="*/ 2147483647 h 1954"/>
              <a:gd name="T2" fmla="*/ 2147483647 w 1367"/>
              <a:gd name="T3" fmla="*/ 2147483647 h 1954"/>
              <a:gd name="T4" fmla="*/ 2147483647 w 1367"/>
              <a:gd name="T5" fmla="*/ 2147483647 h 1954"/>
              <a:gd name="T6" fmla="*/ 2147483647 w 1367"/>
              <a:gd name="T7" fmla="*/ 2147483647 h 1954"/>
              <a:gd name="T8" fmla="*/ 2147483647 w 1367"/>
              <a:gd name="T9" fmla="*/ 2147483647 h 1954"/>
              <a:gd name="T10" fmla="*/ 2147483647 w 1367"/>
              <a:gd name="T11" fmla="*/ 2147483647 h 1954"/>
              <a:gd name="T12" fmla="*/ 2147483647 w 1367"/>
              <a:gd name="T13" fmla="*/ 2147483647 h 1954"/>
              <a:gd name="T14" fmla="*/ 2147483647 w 1367"/>
              <a:gd name="T15" fmla="*/ 2147483647 h 1954"/>
              <a:gd name="T16" fmla="*/ 2147483647 w 1367"/>
              <a:gd name="T17" fmla="*/ 2147483647 h 1954"/>
              <a:gd name="T18" fmla="*/ 2147483647 w 1367"/>
              <a:gd name="T19" fmla="*/ 2147483647 h 1954"/>
              <a:gd name="T20" fmla="*/ 2147483647 w 1367"/>
              <a:gd name="T21" fmla="*/ 2147483647 h 1954"/>
              <a:gd name="T22" fmla="*/ 2147483647 w 1367"/>
              <a:gd name="T23" fmla="*/ 2147483647 h 1954"/>
              <a:gd name="T24" fmla="*/ 2147483647 w 1367"/>
              <a:gd name="T25" fmla="*/ 2147483647 h 1954"/>
              <a:gd name="T26" fmla="*/ 2147483647 w 1367"/>
              <a:gd name="T27" fmla="*/ 2147483647 h 1954"/>
              <a:gd name="T28" fmla="*/ 2147483647 w 1367"/>
              <a:gd name="T29" fmla="*/ 2147483647 h 1954"/>
              <a:gd name="T30" fmla="*/ 2147483647 w 1367"/>
              <a:gd name="T31" fmla="*/ 2147483647 h 1954"/>
              <a:gd name="T32" fmla="*/ 2147483647 w 1367"/>
              <a:gd name="T33" fmla="*/ 2147483647 h 1954"/>
              <a:gd name="T34" fmla="*/ 2147483647 w 1367"/>
              <a:gd name="T35" fmla="*/ 2147483647 h 1954"/>
              <a:gd name="T36" fmla="*/ 2147483647 w 1367"/>
              <a:gd name="T37" fmla="*/ 2147483647 h 1954"/>
              <a:gd name="T38" fmla="*/ 2147483647 w 1367"/>
              <a:gd name="T39" fmla="*/ 2147483647 h 1954"/>
              <a:gd name="T40" fmla="*/ 2147483647 w 1367"/>
              <a:gd name="T41" fmla="*/ 2147483647 h 1954"/>
              <a:gd name="T42" fmla="*/ 2147483647 w 1367"/>
              <a:gd name="T43" fmla="*/ 2147483647 h 1954"/>
              <a:gd name="T44" fmla="*/ 2147483647 w 1367"/>
              <a:gd name="T45" fmla="*/ 2147483647 h 1954"/>
              <a:gd name="T46" fmla="*/ 2147483647 w 1367"/>
              <a:gd name="T47" fmla="*/ 2147483647 h 1954"/>
              <a:gd name="T48" fmla="*/ 2147483647 w 1367"/>
              <a:gd name="T49" fmla="*/ 2147483647 h 1954"/>
              <a:gd name="T50" fmla="*/ 2147483647 w 1367"/>
              <a:gd name="T51" fmla="*/ 2147483647 h 1954"/>
              <a:gd name="T52" fmla="*/ 2147483647 w 1367"/>
              <a:gd name="T53" fmla="*/ 2147483647 h 1954"/>
              <a:gd name="T54" fmla="*/ 2147483647 w 1367"/>
              <a:gd name="T55" fmla="*/ 2147483647 h 1954"/>
              <a:gd name="T56" fmla="*/ 2147483647 w 1367"/>
              <a:gd name="T57" fmla="*/ 2147483647 h 1954"/>
              <a:gd name="T58" fmla="*/ 2147483647 w 1367"/>
              <a:gd name="T59" fmla="*/ 2147483647 h 1954"/>
              <a:gd name="T60" fmla="*/ 2147483647 w 1367"/>
              <a:gd name="T61" fmla="*/ 2147483647 h 1954"/>
              <a:gd name="T62" fmla="*/ 2147483647 w 1367"/>
              <a:gd name="T63" fmla="*/ 2147483647 h 1954"/>
              <a:gd name="T64" fmla="*/ 2147483647 w 1367"/>
              <a:gd name="T65" fmla="*/ 2147483647 h 1954"/>
              <a:gd name="T66" fmla="*/ 2147483647 w 1367"/>
              <a:gd name="T67" fmla="*/ 2147483647 h 1954"/>
              <a:gd name="T68" fmla="*/ 2147483647 w 1367"/>
              <a:gd name="T69" fmla="*/ 2147483647 h 1954"/>
              <a:gd name="T70" fmla="*/ 2147483647 w 1367"/>
              <a:gd name="T71" fmla="*/ 2147483647 h 1954"/>
              <a:gd name="T72" fmla="*/ 2147483647 w 1367"/>
              <a:gd name="T73" fmla="*/ 2147483647 h 1954"/>
              <a:gd name="T74" fmla="*/ 2147483647 w 1367"/>
              <a:gd name="T75" fmla="*/ 2147483647 h 1954"/>
              <a:gd name="T76" fmla="*/ 2147483647 w 1367"/>
              <a:gd name="T77" fmla="*/ 2147483647 h 1954"/>
              <a:gd name="T78" fmla="*/ 2147483647 w 1367"/>
              <a:gd name="T79" fmla="*/ 2147483647 h 1954"/>
              <a:gd name="T80" fmla="*/ 2147483647 w 1367"/>
              <a:gd name="T81" fmla="*/ 2147483647 h 1954"/>
              <a:gd name="T82" fmla="*/ 2147483647 w 1367"/>
              <a:gd name="T83" fmla="*/ 2147483647 h 1954"/>
              <a:gd name="T84" fmla="*/ 2147483647 w 1367"/>
              <a:gd name="T85" fmla="*/ 2147483647 h 1954"/>
              <a:gd name="T86" fmla="*/ 2147483647 w 1367"/>
              <a:gd name="T87" fmla="*/ 2147483647 h 195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367"/>
              <a:gd name="T133" fmla="*/ 0 h 1954"/>
              <a:gd name="T134" fmla="*/ 1367 w 1367"/>
              <a:gd name="T135" fmla="*/ 1954 h 1954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367" h="1954" extrusionOk="0">
                <a:moveTo>
                  <a:pt x="4" y="469"/>
                </a:moveTo>
                <a:cubicBezTo>
                  <a:pt x="-1" y="515"/>
                  <a:pt x="3" y="558"/>
                  <a:pt x="4" y="604"/>
                </a:cubicBezTo>
                <a:cubicBezTo>
                  <a:pt x="8" y="747"/>
                  <a:pt x="30" y="890"/>
                  <a:pt x="40" y="1033"/>
                </a:cubicBezTo>
                <a:cubicBezTo>
                  <a:pt x="49" y="1156"/>
                  <a:pt x="57" y="1279"/>
                  <a:pt x="63" y="1403"/>
                </a:cubicBezTo>
              </a:path>
              <a:path w="1367" h="1954" extrusionOk="0">
                <a:moveTo>
                  <a:pt x="67" y="334"/>
                </a:moveTo>
                <a:cubicBezTo>
                  <a:pt x="86" y="307"/>
                  <a:pt x="99" y="296"/>
                  <a:pt x="126" y="275"/>
                </a:cubicBezTo>
                <a:cubicBezTo>
                  <a:pt x="171" y="239"/>
                  <a:pt x="223" y="211"/>
                  <a:pt x="275" y="185"/>
                </a:cubicBezTo>
                <a:cubicBezTo>
                  <a:pt x="362" y="142"/>
                  <a:pt x="451" y="107"/>
                  <a:pt x="542" y="72"/>
                </a:cubicBezTo>
                <a:cubicBezTo>
                  <a:pt x="634" y="36"/>
                  <a:pt x="728" y="6"/>
                  <a:pt x="827" y="0"/>
                </a:cubicBezTo>
                <a:cubicBezTo>
                  <a:pt x="911" y="-5"/>
                  <a:pt x="981" y="0"/>
                  <a:pt x="1058" y="32"/>
                </a:cubicBezTo>
                <a:cubicBezTo>
                  <a:pt x="1124" y="59"/>
                  <a:pt x="1160" y="85"/>
                  <a:pt x="1212" y="135"/>
                </a:cubicBezTo>
              </a:path>
              <a:path w="1367" h="1954" extrusionOk="0">
                <a:moveTo>
                  <a:pt x="1139" y="212"/>
                </a:moveTo>
                <a:cubicBezTo>
                  <a:pt x="1156" y="236"/>
                  <a:pt x="1162" y="235"/>
                  <a:pt x="1167" y="271"/>
                </a:cubicBezTo>
                <a:cubicBezTo>
                  <a:pt x="1175" y="330"/>
                  <a:pt x="1175" y="396"/>
                  <a:pt x="1176" y="456"/>
                </a:cubicBezTo>
                <a:cubicBezTo>
                  <a:pt x="1179" y="573"/>
                  <a:pt x="1186" y="690"/>
                  <a:pt x="1194" y="807"/>
                </a:cubicBezTo>
                <a:cubicBezTo>
                  <a:pt x="1204" y="960"/>
                  <a:pt x="1211" y="1114"/>
                  <a:pt x="1221" y="1267"/>
                </a:cubicBezTo>
                <a:cubicBezTo>
                  <a:pt x="1228" y="1376"/>
                  <a:pt x="1232" y="1483"/>
                  <a:pt x="1239" y="1592"/>
                </a:cubicBezTo>
              </a:path>
              <a:path w="1367" h="1954" extrusionOk="0">
                <a:moveTo>
                  <a:pt x="158" y="1484"/>
                </a:moveTo>
                <a:cubicBezTo>
                  <a:pt x="158" y="1507"/>
                  <a:pt x="158" y="1534"/>
                  <a:pt x="162" y="1556"/>
                </a:cubicBezTo>
                <a:cubicBezTo>
                  <a:pt x="171" y="1603"/>
                  <a:pt x="185" y="1657"/>
                  <a:pt x="185" y="1705"/>
                </a:cubicBezTo>
                <a:cubicBezTo>
                  <a:pt x="178" y="1741"/>
                  <a:pt x="181" y="1758"/>
                  <a:pt x="203" y="1782"/>
                </a:cubicBezTo>
              </a:path>
              <a:path w="1367" h="1954" extrusionOk="0">
                <a:moveTo>
                  <a:pt x="217" y="1885"/>
                </a:moveTo>
                <a:cubicBezTo>
                  <a:pt x="258" y="1890"/>
                  <a:pt x="289" y="1905"/>
                  <a:pt x="330" y="1917"/>
                </a:cubicBezTo>
                <a:cubicBezTo>
                  <a:pt x="392" y="1935"/>
                  <a:pt x="460" y="1949"/>
                  <a:pt x="524" y="1953"/>
                </a:cubicBezTo>
                <a:cubicBezTo>
                  <a:pt x="643" y="1960"/>
                  <a:pt x="773" y="1926"/>
                  <a:pt x="886" y="1894"/>
                </a:cubicBezTo>
                <a:cubicBezTo>
                  <a:pt x="991" y="1864"/>
                  <a:pt x="1092" y="1819"/>
                  <a:pt x="1198" y="1791"/>
                </a:cubicBezTo>
                <a:cubicBezTo>
                  <a:pt x="1261" y="1774"/>
                  <a:pt x="1304" y="1755"/>
                  <a:pt x="1366" y="1741"/>
                </a:cubicBezTo>
              </a:path>
              <a:path w="1367" h="1954" extrusionOk="0">
                <a:moveTo>
                  <a:pt x="1275" y="153"/>
                </a:moveTo>
                <a:cubicBezTo>
                  <a:pt x="1286" y="140"/>
                  <a:pt x="1297" y="129"/>
                  <a:pt x="1311" y="117"/>
                </a:cubicBezTo>
                <a:cubicBezTo>
                  <a:pt x="1330" y="150"/>
                  <a:pt x="1331" y="164"/>
                  <a:pt x="1334" y="203"/>
                </a:cubicBezTo>
                <a:cubicBezTo>
                  <a:pt x="1340" y="285"/>
                  <a:pt x="1335" y="365"/>
                  <a:pt x="1334" y="447"/>
                </a:cubicBezTo>
                <a:cubicBezTo>
                  <a:pt x="1332" y="585"/>
                  <a:pt x="1324" y="723"/>
                  <a:pt x="1320" y="861"/>
                </a:cubicBezTo>
                <a:cubicBezTo>
                  <a:pt x="1316" y="990"/>
                  <a:pt x="1309" y="1119"/>
                  <a:pt x="1307" y="1249"/>
                </a:cubicBezTo>
                <a:cubicBezTo>
                  <a:pt x="1306" y="1320"/>
                  <a:pt x="1303" y="1390"/>
                  <a:pt x="1302" y="1461"/>
                </a:cubicBezTo>
                <a:cubicBezTo>
                  <a:pt x="1302" y="1489"/>
                  <a:pt x="1299" y="1511"/>
                  <a:pt x="1316" y="1534"/>
                </a:cubicBezTo>
                <a:cubicBezTo>
                  <a:pt x="1316" y="1529"/>
                  <a:pt x="1316" y="1525"/>
                  <a:pt x="1316" y="1520"/>
                </a:cubicBezTo>
              </a:path>
              <a:path w="1367" h="1954" extrusionOk="0">
                <a:moveTo>
                  <a:pt x="199" y="555"/>
                </a:moveTo>
                <a:cubicBezTo>
                  <a:pt x="208" y="590"/>
                  <a:pt x="210" y="626"/>
                  <a:pt x="212" y="663"/>
                </a:cubicBezTo>
                <a:cubicBezTo>
                  <a:pt x="214" y="713"/>
                  <a:pt x="220" y="762"/>
                  <a:pt x="226" y="812"/>
                </a:cubicBezTo>
                <a:cubicBezTo>
                  <a:pt x="230" y="844"/>
                  <a:pt x="234" y="898"/>
                  <a:pt x="253" y="925"/>
                </a:cubicBezTo>
                <a:cubicBezTo>
                  <a:pt x="259" y="929"/>
                  <a:pt x="265" y="934"/>
                  <a:pt x="271" y="938"/>
                </a:cubicBezTo>
              </a:path>
              <a:path w="1367" h="1954" extrusionOk="0">
                <a:moveTo>
                  <a:pt x="257" y="410"/>
                </a:moveTo>
                <a:cubicBezTo>
                  <a:pt x="295" y="383"/>
                  <a:pt x="326" y="371"/>
                  <a:pt x="370" y="356"/>
                </a:cubicBezTo>
                <a:cubicBezTo>
                  <a:pt x="430" y="335"/>
                  <a:pt x="499" y="316"/>
                  <a:pt x="556" y="293"/>
                </a:cubicBezTo>
                <a:cubicBezTo>
                  <a:pt x="599" y="276"/>
                  <a:pt x="633" y="260"/>
                  <a:pt x="669" y="235"/>
                </a:cubicBezTo>
              </a:path>
              <a:path w="1367" h="1954" extrusionOk="0">
                <a:moveTo>
                  <a:pt x="922" y="248"/>
                </a:moveTo>
                <a:cubicBezTo>
                  <a:pt x="951" y="275"/>
                  <a:pt x="958" y="276"/>
                  <a:pt x="959" y="316"/>
                </a:cubicBezTo>
                <a:cubicBezTo>
                  <a:pt x="960" y="351"/>
                  <a:pt x="955" y="385"/>
                  <a:pt x="954" y="419"/>
                </a:cubicBezTo>
                <a:cubicBezTo>
                  <a:pt x="952" y="478"/>
                  <a:pt x="947" y="536"/>
                  <a:pt x="945" y="595"/>
                </a:cubicBezTo>
                <a:cubicBezTo>
                  <a:pt x="944" y="639"/>
                  <a:pt x="939" y="697"/>
                  <a:pt x="949" y="740"/>
                </a:cubicBezTo>
                <a:cubicBezTo>
                  <a:pt x="956" y="769"/>
                  <a:pt x="969" y="800"/>
                  <a:pt x="977" y="830"/>
                </a:cubicBezTo>
              </a:path>
              <a:path w="1367" h="1954" extrusionOk="0">
                <a:moveTo>
                  <a:pt x="398" y="979"/>
                </a:moveTo>
                <a:cubicBezTo>
                  <a:pt x="393" y="983"/>
                  <a:pt x="389" y="988"/>
                  <a:pt x="384" y="992"/>
                </a:cubicBezTo>
                <a:cubicBezTo>
                  <a:pt x="415" y="982"/>
                  <a:pt x="443" y="979"/>
                  <a:pt x="475" y="974"/>
                </a:cubicBezTo>
                <a:cubicBezTo>
                  <a:pt x="503" y="970"/>
                  <a:pt x="532" y="968"/>
                  <a:pt x="560" y="965"/>
                </a:cubicBezTo>
                <a:cubicBezTo>
                  <a:pt x="597" y="960"/>
                  <a:pt x="633" y="944"/>
                  <a:pt x="669" y="934"/>
                </a:cubicBezTo>
                <a:cubicBezTo>
                  <a:pt x="711" y="922"/>
                  <a:pt x="767" y="904"/>
                  <a:pt x="805" y="884"/>
                </a:cubicBezTo>
                <a:cubicBezTo>
                  <a:pt x="835" y="868"/>
                  <a:pt x="854" y="861"/>
                  <a:pt x="877" y="839"/>
                </a:cubicBezTo>
              </a:path>
              <a:path w="1367" h="1954" extrusionOk="0">
                <a:moveTo>
                  <a:pt x="330" y="1249"/>
                </a:moveTo>
                <a:cubicBezTo>
                  <a:pt x="349" y="1245"/>
                  <a:pt x="355" y="1243"/>
                  <a:pt x="357" y="1227"/>
                </a:cubicBezTo>
                <a:cubicBezTo>
                  <a:pt x="383" y="1244"/>
                  <a:pt x="388" y="1237"/>
                  <a:pt x="402" y="1209"/>
                </a:cubicBezTo>
              </a:path>
              <a:path w="1367" h="1954" extrusionOk="0">
                <a:moveTo>
                  <a:pt x="615" y="1168"/>
                </a:moveTo>
                <a:cubicBezTo>
                  <a:pt x="613" y="1173"/>
                  <a:pt x="612" y="1177"/>
                  <a:pt x="610" y="1182"/>
                </a:cubicBezTo>
                <a:cubicBezTo>
                  <a:pt x="630" y="1171"/>
                  <a:pt x="665" y="1138"/>
                  <a:pt x="687" y="1137"/>
                </a:cubicBezTo>
                <a:cubicBezTo>
                  <a:pt x="695" y="1138"/>
                  <a:pt x="702" y="1140"/>
                  <a:pt x="710" y="1141"/>
                </a:cubicBezTo>
              </a:path>
              <a:path w="1367" h="1954" extrusionOk="0">
                <a:moveTo>
                  <a:pt x="877" y="1069"/>
                </a:moveTo>
                <a:cubicBezTo>
                  <a:pt x="901" y="1062"/>
                  <a:pt x="925" y="1054"/>
                  <a:pt x="949" y="1051"/>
                </a:cubicBezTo>
                <a:cubicBezTo>
                  <a:pt x="977" y="1048"/>
                  <a:pt x="986" y="1047"/>
                  <a:pt x="1013" y="1051"/>
                </a:cubicBezTo>
              </a:path>
              <a:path w="1367" h="1954" extrusionOk="0">
                <a:moveTo>
                  <a:pt x="361" y="1466"/>
                </a:moveTo>
                <a:cubicBezTo>
                  <a:pt x="394" y="1444"/>
                  <a:pt x="417" y="1456"/>
                  <a:pt x="452" y="1443"/>
                </a:cubicBezTo>
                <a:cubicBezTo>
                  <a:pt x="469" y="1431"/>
                  <a:pt x="473" y="1426"/>
                  <a:pt x="488" y="1430"/>
                </a:cubicBezTo>
              </a:path>
              <a:path w="1367" h="1954" extrusionOk="0">
                <a:moveTo>
                  <a:pt x="615" y="1371"/>
                </a:moveTo>
                <a:cubicBezTo>
                  <a:pt x="641" y="1379"/>
                  <a:pt x="659" y="1370"/>
                  <a:pt x="687" y="1358"/>
                </a:cubicBezTo>
              </a:path>
              <a:path w="1367" h="1954" extrusionOk="0">
                <a:moveTo>
                  <a:pt x="782" y="1322"/>
                </a:moveTo>
                <a:cubicBezTo>
                  <a:pt x="800" y="1338"/>
                  <a:pt x="829" y="1344"/>
                  <a:pt x="854" y="1326"/>
                </a:cubicBezTo>
                <a:cubicBezTo>
                  <a:pt x="867" y="1309"/>
                  <a:pt x="870" y="1303"/>
                  <a:pt x="886" y="1313"/>
                </a:cubicBezTo>
              </a:path>
              <a:path w="1367" h="1954" extrusionOk="0">
                <a:moveTo>
                  <a:pt x="977" y="1263"/>
                </a:moveTo>
                <a:cubicBezTo>
                  <a:pt x="983" y="1266"/>
                  <a:pt x="989" y="1269"/>
                  <a:pt x="995" y="1272"/>
                </a:cubicBezTo>
              </a:path>
              <a:path w="1367" h="1954" extrusionOk="0">
                <a:moveTo>
                  <a:pt x="443" y="1664"/>
                </a:moveTo>
                <a:cubicBezTo>
                  <a:pt x="437" y="1663"/>
                  <a:pt x="431" y="1661"/>
                  <a:pt x="425" y="1660"/>
                </a:cubicBezTo>
                <a:cubicBezTo>
                  <a:pt x="441" y="1690"/>
                  <a:pt x="454" y="1684"/>
                  <a:pt x="488" y="1673"/>
                </a:cubicBezTo>
                <a:cubicBezTo>
                  <a:pt x="514" y="1665"/>
                  <a:pt x="533" y="1660"/>
                  <a:pt x="560" y="1655"/>
                </a:cubicBezTo>
              </a:path>
              <a:path w="1367" h="1954" extrusionOk="0">
                <a:moveTo>
                  <a:pt x="678" y="1601"/>
                </a:moveTo>
                <a:cubicBezTo>
                  <a:pt x="697" y="1622"/>
                  <a:pt x="711" y="1629"/>
                  <a:pt x="741" y="1624"/>
                </a:cubicBezTo>
                <a:cubicBezTo>
                  <a:pt x="765" y="1620"/>
                  <a:pt x="771" y="1615"/>
                  <a:pt x="778" y="1597"/>
                </a:cubicBezTo>
              </a:path>
              <a:path w="1367" h="1954" extrusionOk="0">
                <a:moveTo>
                  <a:pt x="913" y="1534"/>
                </a:moveTo>
                <a:cubicBezTo>
                  <a:pt x="919" y="1563"/>
                  <a:pt x="926" y="1569"/>
                  <a:pt x="959" y="1565"/>
                </a:cubicBezTo>
                <a:cubicBezTo>
                  <a:pt x="980" y="1560"/>
                  <a:pt x="989" y="1558"/>
                  <a:pt x="1004" y="1556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grpSp>
        <p:nvGrpSpPr>
          <p:cNvPr id="40" name="Group 52"/>
          <p:cNvGrpSpPr>
            <a:grpSpLocks/>
          </p:cNvGrpSpPr>
          <p:nvPr/>
        </p:nvGrpSpPr>
        <p:grpSpPr bwMode="auto">
          <a:xfrm>
            <a:off x="2362200" y="4724400"/>
            <a:ext cx="1371600" cy="803049"/>
            <a:chOff x="3605" y="2633"/>
            <a:chExt cx="989" cy="364"/>
          </a:xfrm>
        </p:grpSpPr>
        <p:sp>
          <p:nvSpPr>
            <p:cNvPr id="41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Ink 5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79079" y="4747736"/>
            <a:ext cx="10433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Advanced Persistent Threats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18730" y="1752600"/>
            <a:ext cx="1919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Roman" panose="02000400000000000000" pitchFamily="2" charset="0"/>
              </a:rPr>
              <a:t>Current Environment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343399" y="1414046"/>
            <a:ext cx="15971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Felt Tip Roman" panose="02000400000000000000" pitchFamily="2" charset="0"/>
              </a:rPr>
              <a:t>Defense in </a:t>
            </a:r>
            <a:r>
              <a:rPr lang="en-US" sz="1600" dirty="0" smtClean="0">
                <a:latin typeface="Felt Tip Roman" panose="02000400000000000000" pitchFamily="2" charset="0"/>
              </a:rPr>
              <a:t>Depth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4495596" y="1812727"/>
            <a:ext cx="1449313" cy="3250377"/>
            <a:chOff x="4495596" y="1812727"/>
            <a:chExt cx="1258997" cy="3250377"/>
          </a:xfrm>
        </p:grpSpPr>
        <p:sp>
          <p:nvSpPr>
            <p:cNvPr id="48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60519" y="4705920"/>
              <a:ext cx="1150792" cy="357184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495596" y="1812727"/>
              <a:ext cx="1258997" cy="196451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698581" y="1991319"/>
              <a:ext cx="52193" cy="2928911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5080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Ink 3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498142" y="1964530"/>
              <a:ext cx="10184" cy="2848545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2" name="Ink 70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800600" y="3505200"/>
            <a:ext cx="285750" cy="457200"/>
          </a:xfrm>
          <a:custGeom>
            <a:avLst/>
            <a:gdLst>
              <a:gd name="T0" fmla="*/ 2147483647 w 857"/>
              <a:gd name="T1" fmla="*/ 2147483647 h 1361"/>
              <a:gd name="T2" fmla="*/ 2147483647 w 857"/>
              <a:gd name="T3" fmla="*/ 2147483647 h 1361"/>
              <a:gd name="T4" fmla="*/ 2147483647 w 857"/>
              <a:gd name="T5" fmla="*/ 2147483647 h 1361"/>
              <a:gd name="T6" fmla="*/ 2147483647 w 857"/>
              <a:gd name="T7" fmla="*/ 2147483647 h 1361"/>
              <a:gd name="T8" fmla="*/ 2147483647 w 857"/>
              <a:gd name="T9" fmla="*/ 2147483647 h 1361"/>
              <a:gd name="T10" fmla="*/ 2147483647 w 857"/>
              <a:gd name="T11" fmla="*/ 2147483647 h 1361"/>
              <a:gd name="T12" fmla="*/ 2147483647 w 857"/>
              <a:gd name="T13" fmla="*/ 2147483647 h 1361"/>
              <a:gd name="T14" fmla="*/ 2147483647 w 857"/>
              <a:gd name="T15" fmla="*/ 2147483647 h 1361"/>
              <a:gd name="T16" fmla="*/ 2147483647 w 857"/>
              <a:gd name="T17" fmla="*/ 2147483647 h 1361"/>
              <a:gd name="T18" fmla="*/ 2147483647 w 857"/>
              <a:gd name="T19" fmla="*/ 2147483647 h 1361"/>
              <a:gd name="T20" fmla="*/ 2147483647 w 857"/>
              <a:gd name="T21" fmla="*/ 2147483647 h 1361"/>
              <a:gd name="T22" fmla="*/ 2147483647 w 857"/>
              <a:gd name="T23" fmla="*/ 2147483647 h 1361"/>
              <a:gd name="T24" fmla="*/ 2147483647 w 857"/>
              <a:gd name="T25" fmla="*/ 2147483647 h 1361"/>
              <a:gd name="T26" fmla="*/ 2147483647 w 857"/>
              <a:gd name="T27" fmla="*/ 2147483647 h 1361"/>
              <a:gd name="T28" fmla="*/ 2147483647 w 857"/>
              <a:gd name="T29" fmla="*/ 2147483647 h 1361"/>
              <a:gd name="T30" fmla="*/ 2147483647 w 857"/>
              <a:gd name="T31" fmla="*/ 2147483647 h 1361"/>
              <a:gd name="T32" fmla="*/ 2147483647 w 857"/>
              <a:gd name="T33" fmla="*/ 2147483647 h 1361"/>
              <a:gd name="T34" fmla="*/ 2147483647 w 857"/>
              <a:gd name="T35" fmla="*/ 2147483647 h 1361"/>
              <a:gd name="T36" fmla="*/ 2147483647 w 857"/>
              <a:gd name="T37" fmla="*/ 2147483647 h 1361"/>
              <a:gd name="T38" fmla="*/ 2147483647 w 857"/>
              <a:gd name="T39" fmla="*/ 2147483647 h 1361"/>
              <a:gd name="T40" fmla="*/ 2147483647 w 857"/>
              <a:gd name="T41" fmla="*/ 2147483647 h 1361"/>
              <a:gd name="T42" fmla="*/ 2147483647 w 857"/>
              <a:gd name="T43" fmla="*/ 2147483647 h 1361"/>
              <a:gd name="T44" fmla="*/ 2147483647 w 857"/>
              <a:gd name="T45" fmla="*/ 2147483647 h 1361"/>
              <a:gd name="T46" fmla="*/ 2147483647 w 857"/>
              <a:gd name="T47" fmla="*/ 2147483647 h 1361"/>
              <a:gd name="T48" fmla="*/ 2147483647 w 857"/>
              <a:gd name="T49" fmla="*/ 2147483647 h 1361"/>
              <a:gd name="T50" fmla="*/ 2147483647 w 857"/>
              <a:gd name="T51" fmla="*/ 2147483647 h 1361"/>
              <a:gd name="T52" fmla="*/ 2147483647 w 857"/>
              <a:gd name="T53" fmla="*/ 2147483647 h 136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857"/>
              <a:gd name="T82" fmla="*/ 0 h 1361"/>
              <a:gd name="T83" fmla="*/ 857 w 857"/>
              <a:gd name="T84" fmla="*/ 1361 h 1361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857" h="1361" extrusionOk="0">
                <a:moveTo>
                  <a:pt x="453" y="154"/>
                </a:moveTo>
                <a:cubicBezTo>
                  <a:pt x="449" y="96"/>
                  <a:pt x="441" y="75"/>
                  <a:pt x="385" y="65"/>
                </a:cubicBezTo>
                <a:cubicBezTo>
                  <a:pt x="317" y="112"/>
                  <a:pt x="178" y="195"/>
                  <a:pt x="236" y="306"/>
                </a:cubicBezTo>
                <a:cubicBezTo>
                  <a:pt x="281" y="392"/>
                  <a:pt x="431" y="364"/>
                  <a:pt x="499" y="326"/>
                </a:cubicBezTo>
                <a:cubicBezTo>
                  <a:pt x="609" y="265"/>
                  <a:pt x="697" y="155"/>
                  <a:pt x="580" y="50"/>
                </a:cubicBezTo>
                <a:cubicBezTo>
                  <a:pt x="513" y="-10"/>
                  <a:pt x="458" y="6"/>
                  <a:pt x="386" y="23"/>
                </a:cubicBezTo>
              </a:path>
              <a:path w="857" h="1361" extrusionOk="0">
                <a:moveTo>
                  <a:pt x="431" y="427"/>
                </a:moveTo>
                <a:cubicBezTo>
                  <a:pt x="425" y="505"/>
                  <a:pt x="429" y="581"/>
                  <a:pt x="428" y="660"/>
                </a:cubicBezTo>
                <a:cubicBezTo>
                  <a:pt x="427" y="740"/>
                  <a:pt x="425" y="821"/>
                  <a:pt x="422" y="901"/>
                </a:cubicBezTo>
                <a:cubicBezTo>
                  <a:pt x="422" y="910"/>
                  <a:pt x="408" y="1003"/>
                  <a:pt x="441" y="980"/>
                </a:cubicBezTo>
                <a:cubicBezTo>
                  <a:pt x="444" y="975"/>
                  <a:pt x="447" y="971"/>
                  <a:pt x="450" y="966"/>
                </a:cubicBezTo>
              </a:path>
              <a:path w="857" h="1361" extrusionOk="0">
                <a:moveTo>
                  <a:pt x="441" y="874"/>
                </a:moveTo>
                <a:cubicBezTo>
                  <a:pt x="446" y="866"/>
                  <a:pt x="450" y="863"/>
                  <a:pt x="454" y="848"/>
                </a:cubicBezTo>
                <a:cubicBezTo>
                  <a:pt x="429" y="876"/>
                  <a:pt x="410" y="906"/>
                  <a:pt x="391" y="939"/>
                </a:cubicBezTo>
                <a:cubicBezTo>
                  <a:pt x="340" y="1029"/>
                  <a:pt x="298" y="1124"/>
                  <a:pt x="249" y="1215"/>
                </a:cubicBezTo>
                <a:cubicBezTo>
                  <a:pt x="228" y="1253"/>
                  <a:pt x="205" y="1313"/>
                  <a:pt x="171" y="1342"/>
                </a:cubicBezTo>
                <a:cubicBezTo>
                  <a:pt x="142" y="1367"/>
                  <a:pt x="145" y="1356"/>
                  <a:pt x="138" y="1342"/>
                </a:cubicBezTo>
              </a:path>
              <a:path w="857" h="1361" extrusionOk="0">
                <a:moveTo>
                  <a:pt x="366" y="1015"/>
                </a:moveTo>
                <a:cubicBezTo>
                  <a:pt x="371" y="996"/>
                  <a:pt x="376" y="979"/>
                  <a:pt x="383" y="961"/>
                </a:cubicBezTo>
                <a:cubicBezTo>
                  <a:pt x="409" y="973"/>
                  <a:pt x="412" y="991"/>
                  <a:pt x="423" y="1018"/>
                </a:cubicBezTo>
                <a:cubicBezTo>
                  <a:pt x="439" y="1058"/>
                  <a:pt x="456" y="1099"/>
                  <a:pt x="476" y="1137"/>
                </a:cubicBezTo>
                <a:cubicBezTo>
                  <a:pt x="494" y="1171"/>
                  <a:pt x="509" y="1190"/>
                  <a:pt x="546" y="1202"/>
                </a:cubicBezTo>
                <a:cubicBezTo>
                  <a:pt x="570" y="1210"/>
                  <a:pt x="586" y="1203"/>
                  <a:pt x="605" y="1190"/>
                </a:cubicBezTo>
              </a:path>
              <a:path w="857" h="1361" extrusionOk="0">
                <a:moveTo>
                  <a:pt x="32" y="719"/>
                </a:moveTo>
                <a:cubicBezTo>
                  <a:pt x="55" y="650"/>
                  <a:pt x="96" y="657"/>
                  <a:pt x="165" y="633"/>
                </a:cubicBezTo>
                <a:cubicBezTo>
                  <a:pt x="327" y="577"/>
                  <a:pt x="497" y="553"/>
                  <a:pt x="664" y="521"/>
                </a:cubicBezTo>
                <a:cubicBezTo>
                  <a:pt x="729" y="509"/>
                  <a:pt x="792" y="500"/>
                  <a:pt x="856" y="486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3" name="Group 23"/>
          <p:cNvGrpSpPr>
            <a:grpSpLocks/>
          </p:cNvGrpSpPr>
          <p:nvPr/>
        </p:nvGrpSpPr>
        <p:grpSpPr bwMode="auto">
          <a:xfrm>
            <a:off x="4759537" y="2057400"/>
            <a:ext cx="726863" cy="476327"/>
            <a:chOff x="3605" y="2633"/>
            <a:chExt cx="989" cy="364"/>
          </a:xfrm>
        </p:grpSpPr>
        <p:sp>
          <p:nvSpPr>
            <p:cNvPr id="54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Ink 2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8" name="Comment 11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257800" y="3581400"/>
            <a:ext cx="294626" cy="294626"/>
          </a:xfrm>
          <a:custGeom>
            <a:avLst/>
            <a:gdLst>
              <a:gd name="T0" fmla="*/ 2147483647 w 1134"/>
              <a:gd name="T1" fmla="*/ 2147483647 h 1141"/>
              <a:gd name="T2" fmla="*/ 2147483647 w 1134"/>
              <a:gd name="T3" fmla="*/ 2147483647 h 1141"/>
              <a:gd name="T4" fmla="*/ 2147483647 w 1134"/>
              <a:gd name="T5" fmla="*/ 0 h 1141"/>
              <a:gd name="T6" fmla="*/ 2147483647 w 1134"/>
              <a:gd name="T7" fmla="*/ 2147483647 h 1141"/>
              <a:gd name="T8" fmla="*/ 2147483647 w 1134"/>
              <a:gd name="T9" fmla="*/ 2147483647 h 1141"/>
              <a:gd name="T10" fmla="*/ 2147483647 w 1134"/>
              <a:gd name="T11" fmla="*/ 2147483647 h 1141"/>
              <a:gd name="T12" fmla="*/ 2147483647 w 1134"/>
              <a:gd name="T13" fmla="*/ 2147483647 h 1141"/>
              <a:gd name="T14" fmla="*/ 2147483647 w 1134"/>
              <a:gd name="T15" fmla="*/ 2147483647 h 1141"/>
              <a:gd name="T16" fmla="*/ 2147483647 w 1134"/>
              <a:gd name="T17" fmla="*/ 2147483647 h 1141"/>
              <a:gd name="T18" fmla="*/ 2147483647 w 1134"/>
              <a:gd name="T19" fmla="*/ 2147483647 h 1141"/>
              <a:gd name="T20" fmla="*/ 2147483647 w 1134"/>
              <a:gd name="T21" fmla="*/ 2147483647 h 1141"/>
              <a:gd name="T22" fmla="*/ 2147483647 w 1134"/>
              <a:gd name="T23" fmla="*/ 2147483647 h 1141"/>
              <a:gd name="T24" fmla="*/ 2147483647 w 1134"/>
              <a:gd name="T25" fmla="*/ 2147483647 h 1141"/>
              <a:gd name="T26" fmla="*/ 2147483647 w 1134"/>
              <a:gd name="T27" fmla="*/ 2147483647 h 1141"/>
              <a:gd name="T28" fmla="*/ 2147483647 w 1134"/>
              <a:gd name="T29" fmla="*/ 2147483647 h 1141"/>
              <a:gd name="T30" fmla="*/ 2147483647 w 1134"/>
              <a:gd name="T31" fmla="*/ 2147483647 h 1141"/>
              <a:gd name="T32" fmla="*/ 2147483647 w 1134"/>
              <a:gd name="T33" fmla="*/ 2147483647 h 1141"/>
              <a:gd name="T34" fmla="*/ 2147483647 w 1134"/>
              <a:gd name="T35" fmla="*/ 2147483647 h 1141"/>
              <a:gd name="T36" fmla="*/ 0 w 1134"/>
              <a:gd name="T37" fmla="*/ 2147483647 h 1141"/>
              <a:gd name="T38" fmla="*/ 2147483647 w 1134"/>
              <a:gd name="T39" fmla="*/ 2147483647 h 1141"/>
              <a:gd name="T40" fmla="*/ 2147483647 w 1134"/>
              <a:gd name="T41" fmla="*/ 2147483647 h 1141"/>
              <a:gd name="T42" fmla="*/ 2147483647 w 1134"/>
              <a:gd name="T43" fmla="*/ 2147483647 h 1141"/>
              <a:gd name="T44" fmla="*/ 2147483647 w 1134"/>
              <a:gd name="T45" fmla="*/ 2147483647 h 1141"/>
              <a:gd name="T46" fmla="*/ 2147483647 w 1134"/>
              <a:gd name="T47" fmla="*/ 2147483647 h 1141"/>
              <a:gd name="T48" fmla="*/ 2147483647 w 1134"/>
              <a:gd name="T49" fmla="*/ 2147483647 h 1141"/>
              <a:gd name="T50" fmla="*/ 2147483647 w 1134"/>
              <a:gd name="T51" fmla="*/ 2147483647 h 1141"/>
              <a:gd name="T52" fmla="*/ 2147483647 w 1134"/>
              <a:gd name="T53" fmla="*/ 2147483647 h 1141"/>
              <a:gd name="T54" fmla="*/ 2147483647 w 1134"/>
              <a:gd name="T55" fmla="*/ 2147483647 h 1141"/>
              <a:gd name="T56" fmla="*/ 2147483647 w 1134"/>
              <a:gd name="T57" fmla="*/ 2147483647 h 1141"/>
              <a:gd name="T58" fmla="*/ 2147483647 w 1134"/>
              <a:gd name="T59" fmla="*/ 2147483647 h 1141"/>
              <a:gd name="T60" fmla="*/ 2147483647 w 1134"/>
              <a:gd name="T61" fmla="*/ 2147483647 h 1141"/>
              <a:gd name="T62" fmla="*/ 2147483647 w 1134"/>
              <a:gd name="T63" fmla="*/ 2147483647 h 1141"/>
              <a:gd name="T64" fmla="*/ 2147483647 w 1134"/>
              <a:gd name="T65" fmla="*/ 2147483647 h 1141"/>
              <a:gd name="T66" fmla="*/ 2147483647 w 1134"/>
              <a:gd name="T67" fmla="*/ 2147483647 h 1141"/>
              <a:gd name="T68" fmla="*/ 2147483647 w 1134"/>
              <a:gd name="T69" fmla="*/ 2147483647 h 1141"/>
              <a:gd name="T70" fmla="*/ 2147483647 w 1134"/>
              <a:gd name="T71" fmla="*/ 2147483647 h 114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134"/>
              <a:gd name="T109" fmla="*/ 0 h 1141"/>
              <a:gd name="T110" fmla="*/ 1134 w 1134"/>
              <a:gd name="T111" fmla="*/ 1141 h 1141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134" h="1141" extrusionOk="0">
                <a:moveTo>
                  <a:pt x="768" y="62"/>
                </a:moveTo>
                <a:cubicBezTo>
                  <a:pt x="764" y="40"/>
                  <a:pt x="764" y="14"/>
                  <a:pt x="742" y="3"/>
                </a:cubicBezTo>
                <a:cubicBezTo>
                  <a:pt x="720" y="-8"/>
                  <a:pt x="670" y="0"/>
                  <a:pt x="647" y="0"/>
                </a:cubicBezTo>
                <a:cubicBezTo>
                  <a:pt x="577" y="0"/>
                  <a:pt x="506" y="11"/>
                  <a:pt x="437" y="21"/>
                </a:cubicBezTo>
                <a:cubicBezTo>
                  <a:pt x="308" y="40"/>
                  <a:pt x="127" y="47"/>
                  <a:pt x="33" y="147"/>
                </a:cubicBezTo>
                <a:cubicBezTo>
                  <a:pt x="71" y="194"/>
                  <a:pt x="91" y="210"/>
                  <a:pt x="163" y="232"/>
                </a:cubicBezTo>
                <a:cubicBezTo>
                  <a:pt x="380" y="298"/>
                  <a:pt x="616" y="304"/>
                  <a:pt x="841" y="305"/>
                </a:cubicBezTo>
                <a:cubicBezTo>
                  <a:pt x="919" y="305"/>
                  <a:pt x="1012" y="306"/>
                  <a:pt x="1083" y="266"/>
                </a:cubicBezTo>
                <a:cubicBezTo>
                  <a:pt x="1104" y="248"/>
                  <a:pt x="1111" y="243"/>
                  <a:pt x="1109" y="223"/>
                </a:cubicBezTo>
                <a:cubicBezTo>
                  <a:pt x="1069" y="147"/>
                  <a:pt x="1003" y="116"/>
                  <a:pt x="926" y="82"/>
                </a:cubicBezTo>
                <a:cubicBezTo>
                  <a:pt x="851" y="49"/>
                  <a:pt x="776" y="31"/>
                  <a:pt x="696" y="16"/>
                </a:cubicBezTo>
              </a:path>
              <a:path w="1134" h="1141" extrusionOk="0">
                <a:moveTo>
                  <a:pt x="17" y="443"/>
                </a:moveTo>
                <a:cubicBezTo>
                  <a:pt x="20" y="422"/>
                  <a:pt x="28" y="404"/>
                  <a:pt x="33" y="384"/>
                </a:cubicBezTo>
                <a:cubicBezTo>
                  <a:pt x="40" y="355"/>
                  <a:pt x="30" y="352"/>
                  <a:pt x="21" y="328"/>
                </a:cubicBezTo>
                <a:cubicBezTo>
                  <a:pt x="14" y="310"/>
                  <a:pt x="17" y="288"/>
                  <a:pt x="17" y="269"/>
                </a:cubicBezTo>
                <a:cubicBezTo>
                  <a:pt x="17" y="265"/>
                  <a:pt x="17" y="261"/>
                  <a:pt x="17" y="257"/>
                </a:cubicBezTo>
                <a:cubicBezTo>
                  <a:pt x="39" y="280"/>
                  <a:pt x="33" y="296"/>
                  <a:pt x="33" y="330"/>
                </a:cubicBezTo>
                <a:cubicBezTo>
                  <a:pt x="33" y="386"/>
                  <a:pt x="21" y="443"/>
                  <a:pt x="15" y="499"/>
                </a:cubicBezTo>
                <a:cubicBezTo>
                  <a:pt x="7" y="567"/>
                  <a:pt x="1" y="633"/>
                  <a:pt x="0" y="701"/>
                </a:cubicBezTo>
                <a:cubicBezTo>
                  <a:pt x="-1" y="762"/>
                  <a:pt x="8" y="814"/>
                  <a:pt x="16" y="874"/>
                </a:cubicBezTo>
                <a:cubicBezTo>
                  <a:pt x="21" y="910"/>
                  <a:pt x="27" y="948"/>
                  <a:pt x="27" y="984"/>
                </a:cubicBezTo>
              </a:path>
              <a:path w="1134" h="1141" extrusionOk="0">
                <a:moveTo>
                  <a:pt x="192" y="1088"/>
                </a:moveTo>
                <a:cubicBezTo>
                  <a:pt x="212" y="1104"/>
                  <a:pt x="212" y="1103"/>
                  <a:pt x="237" y="1111"/>
                </a:cubicBezTo>
                <a:cubicBezTo>
                  <a:pt x="277" y="1124"/>
                  <a:pt x="322" y="1131"/>
                  <a:pt x="363" y="1135"/>
                </a:cubicBezTo>
                <a:cubicBezTo>
                  <a:pt x="453" y="1145"/>
                  <a:pt x="546" y="1142"/>
                  <a:pt x="636" y="1135"/>
                </a:cubicBezTo>
                <a:cubicBezTo>
                  <a:pt x="708" y="1129"/>
                  <a:pt x="780" y="1120"/>
                  <a:pt x="850" y="1104"/>
                </a:cubicBezTo>
                <a:cubicBezTo>
                  <a:pt x="902" y="1092"/>
                  <a:pt x="948" y="1074"/>
                  <a:pt x="995" y="1050"/>
                </a:cubicBezTo>
                <a:cubicBezTo>
                  <a:pt x="1036" y="1029"/>
                  <a:pt x="1072" y="996"/>
                  <a:pt x="1079" y="948"/>
                </a:cubicBezTo>
                <a:cubicBezTo>
                  <a:pt x="1079" y="941"/>
                  <a:pt x="1079" y="934"/>
                  <a:pt x="1079" y="927"/>
                </a:cubicBezTo>
              </a:path>
              <a:path w="1134" h="1141" extrusionOk="0">
                <a:moveTo>
                  <a:pt x="1133" y="373"/>
                </a:moveTo>
                <a:cubicBezTo>
                  <a:pt x="1129" y="360"/>
                  <a:pt x="1128" y="356"/>
                  <a:pt x="1125" y="348"/>
                </a:cubicBezTo>
                <a:cubicBezTo>
                  <a:pt x="1113" y="373"/>
                  <a:pt x="1115" y="392"/>
                  <a:pt x="1115" y="420"/>
                </a:cubicBezTo>
                <a:cubicBezTo>
                  <a:pt x="1115" y="491"/>
                  <a:pt x="1117" y="561"/>
                  <a:pt x="1119" y="631"/>
                </a:cubicBezTo>
                <a:cubicBezTo>
                  <a:pt x="1121" y="705"/>
                  <a:pt x="1116" y="777"/>
                  <a:pt x="1113" y="850"/>
                </a:cubicBezTo>
                <a:cubicBezTo>
                  <a:pt x="1112" y="887"/>
                  <a:pt x="1113" y="930"/>
                  <a:pt x="1107" y="967"/>
                </a:cubicBezTo>
                <a:cubicBezTo>
                  <a:pt x="1103" y="988"/>
                  <a:pt x="1100" y="989"/>
                  <a:pt x="1107" y="1009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4876800" y="2133600"/>
            <a:ext cx="5010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Apps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grpSp>
        <p:nvGrpSpPr>
          <p:cNvPr id="60" name="Group 16"/>
          <p:cNvGrpSpPr>
            <a:grpSpLocks/>
          </p:cNvGrpSpPr>
          <p:nvPr/>
        </p:nvGrpSpPr>
        <p:grpSpPr bwMode="auto">
          <a:xfrm>
            <a:off x="4673189" y="4227238"/>
            <a:ext cx="889411" cy="420962"/>
            <a:chOff x="4361" y="298"/>
            <a:chExt cx="864" cy="511"/>
          </a:xfrm>
        </p:grpSpPr>
        <p:sp>
          <p:nvSpPr>
            <p:cNvPr id="61" name="Ink 1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61" y="298"/>
              <a:ext cx="864" cy="511"/>
            </a:xfrm>
            <a:custGeom>
              <a:avLst/>
              <a:gdLst>
                <a:gd name="T0" fmla="*/ 0 w 4278"/>
                <a:gd name="T1" fmla="*/ 0 h 2531"/>
                <a:gd name="T2" fmla="*/ 0 w 4278"/>
                <a:gd name="T3" fmla="*/ 0 h 2531"/>
                <a:gd name="T4" fmla="*/ 0 w 4278"/>
                <a:gd name="T5" fmla="*/ 0 h 2531"/>
                <a:gd name="T6" fmla="*/ 0 w 4278"/>
                <a:gd name="T7" fmla="*/ 0 h 2531"/>
                <a:gd name="T8" fmla="*/ 0 w 4278"/>
                <a:gd name="T9" fmla="*/ 0 h 2531"/>
                <a:gd name="T10" fmla="*/ 0 w 4278"/>
                <a:gd name="T11" fmla="*/ 0 h 2531"/>
                <a:gd name="T12" fmla="*/ 0 w 4278"/>
                <a:gd name="T13" fmla="*/ 0 h 2531"/>
                <a:gd name="T14" fmla="*/ 0 w 4278"/>
                <a:gd name="T15" fmla="*/ 0 h 2531"/>
                <a:gd name="T16" fmla="*/ 0 w 4278"/>
                <a:gd name="T17" fmla="*/ 0 h 2531"/>
                <a:gd name="T18" fmla="*/ 0 w 4278"/>
                <a:gd name="T19" fmla="*/ 0 h 2531"/>
                <a:gd name="T20" fmla="*/ 0 w 4278"/>
                <a:gd name="T21" fmla="*/ 0 h 2531"/>
                <a:gd name="T22" fmla="*/ 0 w 4278"/>
                <a:gd name="T23" fmla="*/ 0 h 2531"/>
                <a:gd name="T24" fmla="*/ 0 w 4278"/>
                <a:gd name="T25" fmla="*/ 0 h 2531"/>
                <a:gd name="T26" fmla="*/ 0 w 4278"/>
                <a:gd name="T27" fmla="*/ 0 h 2531"/>
                <a:gd name="T28" fmla="*/ 0 w 4278"/>
                <a:gd name="T29" fmla="*/ 0 h 2531"/>
                <a:gd name="T30" fmla="*/ 0 w 4278"/>
                <a:gd name="T31" fmla="*/ 0 h 2531"/>
                <a:gd name="T32" fmla="*/ 0 w 4278"/>
                <a:gd name="T33" fmla="*/ 0 h 2531"/>
                <a:gd name="T34" fmla="*/ 0 w 4278"/>
                <a:gd name="T35" fmla="*/ 0 h 2531"/>
                <a:gd name="T36" fmla="*/ 0 w 4278"/>
                <a:gd name="T37" fmla="*/ 0 h 2531"/>
                <a:gd name="T38" fmla="*/ 0 w 4278"/>
                <a:gd name="T39" fmla="*/ 0 h 2531"/>
                <a:gd name="T40" fmla="*/ 0 w 4278"/>
                <a:gd name="T41" fmla="*/ 0 h 2531"/>
                <a:gd name="T42" fmla="*/ 0 w 4278"/>
                <a:gd name="T43" fmla="*/ 0 h 2531"/>
                <a:gd name="T44" fmla="*/ 0 w 4278"/>
                <a:gd name="T45" fmla="*/ 0 h 2531"/>
                <a:gd name="T46" fmla="*/ 0 w 4278"/>
                <a:gd name="T47" fmla="*/ 0 h 2531"/>
                <a:gd name="T48" fmla="*/ 0 w 4278"/>
                <a:gd name="T49" fmla="*/ 0 h 2531"/>
                <a:gd name="T50" fmla="*/ 0 w 4278"/>
                <a:gd name="T51" fmla="*/ 0 h 2531"/>
                <a:gd name="T52" fmla="*/ 0 w 4278"/>
                <a:gd name="T53" fmla="*/ 0 h 2531"/>
                <a:gd name="T54" fmla="*/ 0 w 4278"/>
                <a:gd name="T55" fmla="*/ 0 h 2531"/>
                <a:gd name="T56" fmla="*/ 0 w 4278"/>
                <a:gd name="T57" fmla="*/ 0 h 253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278"/>
                <a:gd name="T88" fmla="*/ 0 h 2531"/>
                <a:gd name="T89" fmla="*/ 4278 w 4278"/>
                <a:gd name="T90" fmla="*/ 2531 h 253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278" h="2531" extrusionOk="0">
                  <a:moveTo>
                    <a:pt x="16" y="0"/>
                  </a:moveTo>
                  <a:cubicBezTo>
                    <a:pt x="20" y="47"/>
                    <a:pt x="21" y="94"/>
                    <a:pt x="22" y="142"/>
                  </a:cubicBezTo>
                  <a:cubicBezTo>
                    <a:pt x="26" y="299"/>
                    <a:pt x="22" y="456"/>
                    <a:pt x="20" y="613"/>
                  </a:cubicBezTo>
                  <a:cubicBezTo>
                    <a:pt x="12" y="1145"/>
                    <a:pt x="-58" y="1709"/>
                    <a:pt x="35" y="2236"/>
                  </a:cubicBezTo>
                  <a:cubicBezTo>
                    <a:pt x="35" y="2237"/>
                    <a:pt x="92" y="2443"/>
                    <a:pt x="111" y="2426"/>
                  </a:cubicBezTo>
                  <a:cubicBezTo>
                    <a:pt x="121" y="2417"/>
                    <a:pt x="104" y="2361"/>
                    <a:pt x="104" y="2346"/>
                  </a:cubicBezTo>
                </a:path>
                <a:path w="4278" h="2531" extrusionOk="0">
                  <a:moveTo>
                    <a:pt x="206" y="64"/>
                  </a:moveTo>
                  <a:cubicBezTo>
                    <a:pt x="234" y="74"/>
                    <a:pt x="249" y="92"/>
                    <a:pt x="281" y="100"/>
                  </a:cubicBezTo>
                  <a:cubicBezTo>
                    <a:pt x="470" y="149"/>
                    <a:pt x="687" y="129"/>
                    <a:pt x="880" y="130"/>
                  </a:cubicBezTo>
                  <a:cubicBezTo>
                    <a:pt x="1476" y="133"/>
                    <a:pt x="2070" y="151"/>
                    <a:pt x="2666" y="171"/>
                  </a:cubicBezTo>
                  <a:cubicBezTo>
                    <a:pt x="3122" y="186"/>
                    <a:pt x="3580" y="177"/>
                    <a:pt x="4035" y="202"/>
                  </a:cubicBezTo>
                  <a:cubicBezTo>
                    <a:pt x="4060" y="203"/>
                    <a:pt x="4086" y="207"/>
                    <a:pt x="4110" y="209"/>
                  </a:cubicBezTo>
                  <a:cubicBezTo>
                    <a:pt x="4132" y="205"/>
                    <a:pt x="4142" y="205"/>
                    <a:pt x="4158" y="214"/>
                  </a:cubicBezTo>
                </a:path>
                <a:path w="4278" h="2531" extrusionOk="0">
                  <a:moveTo>
                    <a:pt x="4277" y="215"/>
                  </a:moveTo>
                  <a:cubicBezTo>
                    <a:pt x="4250" y="236"/>
                    <a:pt x="4235" y="227"/>
                    <a:pt x="4223" y="259"/>
                  </a:cubicBezTo>
                  <a:cubicBezTo>
                    <a:pt x="4213" y="285"/>
                    <a:pt x="4220" y="349"/>
                    <a:pt x="4220" y="375"/>
                  </a:cubicBezTo>
                  <a:cubicBezTo>
                    <a:pt x="4217" y="513"/>
                    <a:pt x="4209" y="652"/>
                    <a:pt x="4205" y="790"/>
                  </a:cubicBezTo>
                  <a:cubicBezTo>
                    <a:pt x="4199" y="1023"/>
                    <a:pt x="4196" y="1256"/>
                    <a:pt x="4195" y="1489"/>
                  </a:cubicBezTo>
                  <a:cubicBezTo>
                    <a:pt x="4194" y="1683"/>
                    <a:pt x="4192" y="1879"/>
                    <a:pt x="4208" y="2073"/>
                  </a:cubicBezTo>
                  <a:cubicBezTo>
                    <a:pt x="4220" y="2215"/>
                    <a:pt x="4239" y="2356"/>
                    <a:pt x="4251" y="2498"/>
                  </a:cubicBezTo>
                  <a:cubicBezTo>
                    <a:pt x="4257" y="2563"/>
                    <a:pt x="4255" y="2496"/>
                    <a:pt x="4243" y="2496"/>
                  </a:cubicBezTo>
                  <a:cubicBezTo>
                    <a:pt x="4219" y="2488"/>
                    <a:pt x="4211" y="2479"/>
                    <a:pt x="4208" y="2499"/>
                  </a:cubicBezTo>
                </a:path>
                <a:path w="4278" h="2531" extrusionOk="0">
                  <a:moveTo>
                    <a:pt x="163" y="2441"/>
                  </a:moveTo>
                  <a:cubicBezTo>
                    <a:pt x="199" y="2467"/>
                    <a:pt x="159" y="2463"/>
                    <a:pt x="203" y="2463"/>
                  </a:cubicBezTo>
                  <a:cubicBezTo>
                    <a:pt x="317" y="2464"/>
                    <a:pt x="431" y="2455"/>
                    <a:pt x="545" y="2451"/>
                  </a:cubicBezTo>
                  <a:cubicBezTo>
                    <a:pt x="762" y="2444"/>
                    <a:pt x="978" y="2432"/>
                    <a:pt x="1195" y="2429"/>
                  </a:cubicBezTo>
                  <a:cubicBezTo>
                    <a:pt x="1481" y="2425"/>
                    <a:pt x="1769" y="2432"/>
                    <a:pt x="2055" y="2439"/>
                  </a:cubicBezTo>
                  <a:cubicBezTo>
                    <a:pt x="2720" y="2455"/>
                    <a:pt x="3463" y="2577"/>
                    <a:pt x="4121" y="2432"/>
                  </a:cubicBezTo>
                  <a:cubicBezTo>
                    <a:pt x="4148" y="2426"/>
                    <a:pt x="4128" y="2435"/>
                    <a:pt x="4155" y="2433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Ink 1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68" y="336"/>
              <a:ext cx="785" cy="409"/>
            </a:xfrm>
            <a:custGeom>
              <a:avLst/>
              <a:gdLst>
                <a:gd name="T0" fmla="*/ 0 w 3461"/>
                <a:gd name="T1" fmla="*/ 0 h 1802"/>
                <a:gd name="T2" fmla="*/ 0 w 3461"/>
                <a:gd name="T3" fmla="*/ 0 h 1802"/>
                <a:gd name="T4" fmla="*/ 0 w 3461"/>
                <a:gd name="T5" fmla="*/ 0 h 1802"/>
                <a:gd name="T6" fmla="*/ 0 w 3461"/>
                <a:gd name="T7" fmla="*/ 0 h 1802"/>
                <a:gd name="T8" fmla="*/ 0 w 3461"/>
                <a:gd name="T9" fmla="*/ 0 h 1802"/>
                <a:gd name="T10" fmla="*/ 0 w 3461"/>
                <a:gd name="T11" fmla="*/ 0 h 1802"/>
                <a:gd name="T12" fmla="*/ 0 w 3461"/>
                <a:gd name="T13" fmla="*/ 0 h 1802"/>
                <a:gd name="T14" fmla="*/ 0 w 3461"/>
                <a:gd name="T15" fmla="*/ 0 h 1802"/>
                <a:gd name="T16" fmla="*/ 0 w 3461"/>
                <a:gd name="T17" fmla="*/ 0 h 1802"/>
                <a:gd name="T18" fmla="*/ 0 w 3461"/>
                <a:gd name="T19" fmla="*/ 0 h 1802"/>
                <a:gd name="T20" fmla="*/ 0 w 3461"/>
                <a:gd name="T21" fmla="*/ 0 h 1802"/>
                <a:gd name="T22" fmla="*/ 0 w 3461"/>
                <a:gd name="T23" fmla="*/ 0 h 1802"/>
                <a:gd name="T24" fmla="*/ 0 w 3461"/>
                <a:gd name="T25" fmla="*/ 0 h 1802"/>
                <a:gd name="T26" fmla="*/ 0 w 3461"/>
                <a:gd name="T27" fmla="*/ 0 h 1802"/>
                <a:gd name="T28" fmla="*/ 0 w 3461"/>
                <a:gd name="T29" fmla="*/ 0 h 1802"/>
                <a:gd name="T30" fmla="*/ 0 w 3461"/>
                <a:gd name="T31" fmla="*/ 0 h 1802"/>
                <a:gd name="T32" fmla="*/ 0 w 3461"/>
                <a:gd name="T33" fmla="*/ 0 h 180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461"/>
                <a:gd name="T52" fmla="*/ 0 h 1802"/>
                <a:gd name="T53" fmla="*/ 3461 w 3461"/>
                <a:gd name="T54" fmla="*/ 1802 h 180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461" h="1802" extrusionOk="0">
                  <a:moveTo>
                    <a:pt x="1952" y="0"/>
                  </a:moveTo>
                  <a:cubicBezTo>
                    <a:pt x="1947" y="24"/>
                    <a:pt x="1944" y="44"/>
                    <a:pt x="1943" y="69"/>
                  </a:cubicBezTo>
                  <a:cubicBezTo>
                    <a:pt x="1941" y="127"/>
                    <a:pt x="1941" y="186"/>
                    <a:pt x="1944" y="244"/>
                  </a:cubicBezTo>
                  <a:cubicBezTo>
                    <a:pt x="1954" y="424"/>
                    <a:pt x="1963" y="605"/>
                    <a:pt x="1975" y="785"/>
                  </a:cubicBezTo>
                  <a:cubicBezTo>
                    <a:pt x="1981" y="884"/>
                    <a:pt x="1988" y="982"/>
                    <a:pt x="1988" y="1081"/>
                  </a:cubicBezTo>
                  <a:cubicBezTo>
                    <a:pt x="1988" y="1168"/>
                    <a:pt x="1974" y="1257"/>
                    <a:pt x="1977" y="1344"/>
                  </a:cubicBezTo>
                  <a:cubicBezTo>
                    <a:pt x="1978" y="1383"/>
                    <a:pt x="1985" y="1421"/>
                    <a:pt x="1990" y="1460"/>
                  </a:cubicBezTo>
                  <a:cubicBezTo>
                    <a:pt x="1993" y="1485"/>
                    <a:pt x="1996" y="1508"/>
                    <a:pt x="1994" y="1533"/>
                  </a:cubicBezTo>
                  <a:cubicBezTo>
                    <a:pt x="1991" y="1580"/>
                    <a:pt x="1974" y="1622"/>
                    <a:pt x="1966" y="1667"/>
                  </a:cubicBezTo>
                  <a:cubicBezTo>
                    <a:pt x="1961" y="1697"/>
                    <a:pt x="1962" y="1730"/>
                    <a:pt x="1955" y="1760"/>
                  </a:cubicBezTo>
                  <a:cubicBezTo>
                    <a:pt x="1944" y="1811"/>
                    <a:pt x="1948" y="1800"/>
                    <a:pt x="1930" y="1760"/>
                  </a:cubicBezTo>
                </a:path>
                <a:path w="3461" h="1802" extrusionOk="0">
                  <a:moveTo>
                    <a:pt x="0" y="998"/>
                  </a:moveTo>
                  <a:cubicBezTo>
                    <a:pt x="27" y="995"/>
                    <a:pt x="54" y="994"/>
                    <a:pt x="82" y="989"/>
                  </a:cubicBezTo>
                  <a:cubicBezTo>
                    <a:pt x="148" y="977"/>
                    <a:pt x="209" y="963"/>
                    <a:pt x="276" y="956"/>
                  </a:cubicBezTo>
                  <a:cubicBezTo>
                    <a:pt x="444" y="939"/>
                    <a:pt x="619" y="948"/>
                    <a:pt x="787" y="953"/>
                  </a:cubicBezTo>
                  <a:cubicBezTo>
                    <a:pt x="1420" y="971"/>
                    <a:pt x="2050" y="1006"/>
                    <a:pt x="2684" y="994"/>
                  </a:cubicBezTo>
                  <a:cubicBezTo>
                    <a:pt x="2914" y="990"/>
                    <a:pt x="3265" y="947"/>
                    <a:pt x="3455" y="991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4572000" y="4599801"/>
            <a:ext cx="11353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Felt Tip Roman" panose="02000400000000000000" pitchFamily="2" charset="0"/>
              </a:rPr>
              <a:t>Infrastructure</a:t>
            </a:r>
            <a:endParaRPr lang="en-US" sz="1200" dirty="0">
              <a:latin typeface="Felt Tip Roman" panose="02000400000000000000" pitchFamily="2" charset="0"/>
            </a:endParaRPr>
          </a:p>
        </p:txBody>
      </p:sp>
      <p:grpSp>
        <p:nvGrpSpPr>
          <p:cNvPr id="64" name="Group 18"/>
          <p:cNvGrpSpPr>
            <a:grpSpLocks/>
          </p:cNvGrpSpPr>
          <p:nvPr/>
        </p:nvGrpSpPr>
        <p:grpSpPr bwMode="auto">
          <a:xfrm>
            <a:off x="4652677" y="2667000"/>
            <a:ext cx="1062323" cy="1390080"/>
            <a:chOff x="3605" y="2633"/>
            <a:chExt cx="989" cy="364"/>
          </a:xfrm>
        </p:grpSpPr>
        <p:sp>
          <p:nvSpPr>
            <p:cNvPr id="65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Ink 2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706058" y="2743200"/>
            <a:ext cx="9327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Felt Tip Roman" panose="02000400000000000000" pitchFamily="2" charset="0"/>
              </a:rPr>
              <a:t>Protecting Critical Assets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69" name="Ink 3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760011" y="2667000"/>
            <a:ext cx="659589" cy="254217"/>
          </a:xfrm>
          <a:custGeom>
            <a:avLst/>
            <a:gdLst>
              <a:gd name="T0" fmla="*/ 0 w 546"/>
              <a:gd name="T1" fmla="*/ 2147483647 h 210"/>
              <a:gd name="T2" fmla="*/ 2147483647 w 546"/>
              <a:gd name="T3" fmla="*/ 2147483647 h 210"/>
              <a:gd name="T4" fmla="*/ 2147483647 w 546"/>
              <a:gd name="T5" fmla="*/ 2147483647 h 210"/>
              <a:gd name="T6" fmla="*/ 2147483647 w 546"/>
              <a:gd name="T7" fmla="*/ 2147483647 h 210"/>
              <a:gd name="T8" fmla="*/ 2147483647 w 546"/>
              <a:gd name="T9" fmla="*/ 2147483647 h 210"/>
              <a:gd name="T10" fmla="*/ 2147483647 w 546"/>
              <a:gd name="T11" fmla="*/ 0 h 210"/>
              <a:gd name="T12" fmla="*/ 2147483647 w 546"/>
              <a:gd name="T13" fmla="*/ 2147483647 h 210"/>
              <a:gd name="T14" fmla="*/ 2147483647 w 546"/>
              <a:gd name="T15" fmla="*/ 2147483647 h 210"/>
              <a:gd name="T16" fmla="*/ 2147483647 w 546"/>
              <a:gd name="T17" fmla="*/ 2147483647 h 210"/>
              <a:gd name="T18" fmla="*/ 2147483647 w 546"/>
              <a:gd name="T19" fmla="*/ 2147483647 h 210"/>
              <a:gd name="T20" fmla="*/ 2147483647 w 546"/>
              <a:gd name="T21" fmla="*/ 2147483647 h 210"/>
              <a:gd name="T22" fmla="*/ 2147483647 w 546"/>
              <a:gd name="T23" fmla="*/ 2147483647 h 21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46"/>
              <a:gd name="T37" fmla="*/ 0 h 210"/>
              <a:gd name="T38" fmla="*/ 546 w 546"/>
              <a:gd name="T39" fmla="*/ 210 h 21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46" h="210" extrusionOk="0">
                <a:moveTo>
                  <a:pt x="0" y="54"/>
                </a:moveTo>
                <a:cubicBezTo>
                  <a:pt x="30" y="46"/>
                  <a:pt x="57" y="55"/>
                  <a:pt x="90" y="60"/>
                </a:cubicBezTo>
                <a:cubicBezTo>
                  <a:pt x="142" y="68"/>
                  <a:pt x="194" y="71"/>
                  <a:pt x="246" y="74"/>
                </a:cubicBezTo>
                <a:cubicBezTo>
                  <a:pt x="295" y="77"/>
                  <a:pt x="346" y="83"/>
                  <a:pt x="395" y="81"/>
                </a:cubicBezTo>
                <a:cubicBezTo>
                  <a:pt x="424" y="80"/>
                  <a:pt x="451" y="80"/>
                  <a:pt x="480" y="81"/>
                </a:cubicBezTo>
              </a:path>
              <a:path w="546" h="210" extrusionOk="0">
                <a:moveTo>
                  <a:pt x="384" y="0"/>
                </a:moveTo>
                <a:cubicBezTo>
                  <a:pt x="410" y="15"/>
                  <a:pt x="429" y="36"/>
                  <a:pt x="455" y="52"/>
                </a:cubicBezTo>
                <a:cubicBezTo>
                  <a:pt x="476" y="65"/>
                  <a:pt x="504" y="80"/>
                  <a:pt x="529" y="81"/>
                </a:cubicBezTo>
                <a:cubicBezTo>
                  <a:pt x="534" y="80"/>
                  <a:pt x="540" y="78"/>
                  <a:pt x="545" y="77"/>
                </a:cubicBezTo>
                <a:cubicBezTo>
                  <a:pt x="520" y="93"/>
                  <a:pt x="492" y="117"/>
                  <a:pt x="469" y="138"/>
                </a:cubicBezTo>
                <a:cubicBezTo>
                  <a:pt x="445" y="160"/>
                  <a:pt x="421" y="183"/>
                  <a:pt x="393" y="201"/>
                </a:cubicBezTo>
                <a:cubicBezTo>
                  <a:pt x="377" y="210"/>
                  <a:pt x="369" y="213"/>
                  <a:pt x="355" y="209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" name="Ink 12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276600" y="3733800"/>
            <a:ext cx="1114320" cy="255365"/>
          </a:xfrm>
          <a:custGeom>
            <a:avLst/>
            <a:gdLst>
              <a:gd name="T0" fmla="*/ 2147483647 w 982"/>
              <a:gd name="T1" fmla="*/ 2147483647 h 225"/>
              <a:gd name="T2" fmla="*/ 0 w 982"/>
              <a:gd name="T3" fmla="*/ 2147483647 h 225"/>
              <a:gd name="T4" fmla="*/ 2147483647 w 982"/>
              <a:gd name="T5" fmla="*/ 2147483647 h 225"/>
              <a:gd name="T6" fmla="*/ 2147483647 w 982"/>
              <a:gd name="T7" fmla="*/ 2147483647 h 225"/>
              <a:gd name="T8" fmla="*/ 2147483647 w 982"/>
              <a:gd name="T9" fmla="*/ 2147483647 h 225"/>
              <a:gd name="T10" fmla="*/ 2147483647 w 982"/>
              <a:gd name="T11" fmla="*/ 2147483647 h 225"/>
              <a:gd name="T12" fmla="*/ 2147483647 w 982"/>
              <a:gd name="T13" fmla="*/ 2147483647 h 225"/>
              <a:gd name="T14" fmla="*/ 2147483647 w 982"/>
              <a:gd name="T15" fmla="*/ 2147483647 h 225"/>
              <a:gd name="T16" fmla="*/ 2147483647 w 982"/>
              <a:gd name="T17" fmla="*/ 2147483647 h 225"/>
              <a:gd name="T18" fmla="*/ 2147483647 w 982"/>
              <a:gd name="T19" fmla="*/ 2147483647 h 225"/>
              <a:gd name="T20" fmla="*/ 2147483647 w 982"/>
              <a:gd name="T21" fmla="*/ 2147483647 h 225"/>
              <a:gd name="T22" fmla="*/ 2147483647 w 982"/>
              <a:gd name="T23" fmla="*/ 2147483647 h 225"/>
              <a:gd name="T24" fmla="*/ 2147483647 w 982"/>
              <a:gd name="T25" fmla="*/ 2147483647 h 22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82"/>
              <a:gd name="T40" fmla="*/ 0 h 225"/>
              <a:gd name="T41" fmla="*/ 982 w 982"/>
              <a:gd name="T42" fmla="*/ 225 h 22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82" h="225" extrusionOk="0">
                <a:moveTo>
                  <a:pt x="28" y="142"/>
                </a:moveTo>
                <a:cubicBezTo>
                  <a:pt x="14" y="145"/>
                  <a:pt x="9" y="146"/>
                  <a:pt x="0" y="147"/>
                </a:cubicBezTo>
                <a:cubicBezTo>
                  <a:pt x="29" y="138"/>
                  <a:pt x="60" y="132"/>
                  <a:pt x="91" y="128"/>
                </a:cubicBezTo>
                <a:cubicBezTo>
                  <a:pt x="179" y="116"/>
                  <a:pt x="268" y="114"/>
                  <a:pt x="356" y="111"/>
                </a:cubicBezTo>
                <a:cubicBezTo>
                  <a:pt x="450" y="108"/>
                  <a:pt x="544" y="110"/>
                  <a:pt x="638" y="105"/>
                </a:cubicBezTo>
                <a:cubicBezTo>
                  <a:pt x="721" y="101"/>
                  <a:pt x="800" y="91"/>
                  <a:pt x="882" y="89"/>
                </a:cubicBezTo>
              </a:path>
              <a:path w="982" h="225" extrusionOk="0">
                <a:moveTo>
                  <a:pt x="809" y="14"/>
                </a:moveTo>
                <a:cubicBezTo>
                  <a:pt x="821" y="-5"/>
                  <a:pt x="822" y="24"/>
                  <a:pt x="848" y="40"/>
                </a:cubicBezTo>
                <a:cubicBezTo>
                  <a:pt x="874" y="55"/>
                  <a:pt x="901" y="66"/>
                  <a:pt x="928" y="78"/>
                </a:cubicBezTo>
                <a:cubicBezTo>
                  <a:pt x="946" y="86"/>
                  <a:pt x="962" y="91"/>
                  <a:pt x="981" y="95"/>
                </a:cubicBezTo>
                <a:cubicBezTo>
                  <a:pt x="955" y="107"/>
                  <a:pt x="928" y="115"/>
                  <a:pt x="901" y="124"/>
                </a:cubicBezTo>
                <a:cubicBezTo>
                  <a:pt x="872" y="134"/>
                  <a:pt x="806" y="153"/>
                  <a:pt x="789" y="181"/>
                </a:cubicBezTo>
                <a:cubicBezTo>
                  <a:pt x="783" y="205"/>
                  <a:pt x="779" y="210"/>
                  <a:pt x="788" y="224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" name="Ink 12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657600" y="4696487"/>
            <a:ext cx="786819" cy="180313"/>
          </a:xfrm>
          <a:custGeom>
            <a:avLst/>
            <a:gdLst>
              <a:gd name="T0" fmla="*/ 2147483647 w 982"/>
              <a:gd name="T1" fmla="*/ 2147483647 h 225"/>
              <a:gd name="T2" fmla="*/ 0 w 982"/>
              <a:gd name="T3" fmla="*/ 2147483647 h 225"/>
              <a:gd name="T4" fmla="*/ 2147483647 w 982"/>
              <a:gd name="T5" fmla="*/ 2147483647 h 225"/>
              <a:gd name="T6" fmla="*/ 2147483647 w 982"/>
              <a:gd name="T7" fmla="*/ 2147483647 h 225"/>
              <a:gd name="T8" fmla="*/ 2147483647 w 982"/>
              <a:gd name="T9" fmla="*/ 2147483647 h 225"/>
              <a:gd name="T10" fmla="*/ 2147483647 w 982"/>
              <a:gd name="T11" fmla="*/ 2147483647 h 225"/>
              <a:gd name="T12" fmla="*/ 2147483647 w 982"/>
              <a:gd name="T13" fmla="*/ 2147483647 h 225"/>
              <a:gd name="T14" fmla="*/ 2147483647 w 982"/>
              <a:gd name="T15" fmla="*/ 2147483647 h 225"/>
              <a:gd name="T16" fmla="*/ 2147483647 w 982"/>
              <a:gd name="T17" fmla="*/ 2147483647 h 225"/>
              <a:gd name="T18" fmla="*/ 2147483647 w 982"/>
              <a:gd name="T19" fmla="*/ 2147483647 h 225"/>
              <a:gd name="T20" fmla="*/ 2147483647 w 982"/>
              <a:gd name="T21" fmla="*/ 2147483647 h 225"/>
              <a:gd name="T22" fmla="*/ 2147483647 w 982"/>
              <a:gd name="T23" fmla="*/ 2147483647 h 225"/>
              <a:gd name="T24" fmla="*/ 2147483647 w 982"/>
              <a:gd name="T25" fmla="*/ 2147483647 h 22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82"/>
              <a:gd name="T40" fmla="*/ 0 h 225"/>
              <a:gd name="T41" fmla="*/ 982 w 982"/>
              <a:gd name="T42" fmla="*/ 225 h 22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82" h="225" extrusionOk="0">
                <a:moveTo>
                  <a:pt x="28" y="142"/>
                </a:moveTo>
                <a:cubicBezTo>
                  <a:pt x="14" y="145"/>
                  <a:pt x="9" y="146"/>
                  <a:pt x="0" y="147"/>
                </a:cubicBezTo>
                <a:cubicBezTo>
                  <a:pt x="29" y="138"/>
                  <a:pt x="60" y="132"/>
                  <a:pt x="91" y="128"/>
                </a:cubicBezTo>
                <a:cubicBezTo>
                  <a:pt x="179" y="116"/>
                  <a:pt x="268" y="114"/>
                  <a:pt x="356" y="111"/>
                </a:cubicBezTo>
                <a:cubicBezTo>
                  <a:pt x="450" y="108"/>
                  <a:pt x="544" y="110"/>
                  <a:pt x="638" y="105"/>
                </a:cubicBezTo>
                <a:cubicBezTo>
                  <a:pt x="721" y="101"/>
                  <a:pt x="800" y="91"/>
                  <a:pt x="882" y="89"/>
                </a:cubicBezTo>
              </a:path>
              <a:path w="982" h="225" extrusionOk="0">
                <a:moveTo>
                  <a:pt x="809" y="14"/>
                </a:moveTo>
                <a:cubicBezTo>
                  <a:pt x="821" y="-5"/>
                  <a:pt x="822" y="24"/>
                  <a:pt x="848" y="40"/>
                </a:cubicBezTo>
                <a:cubicBezTo>
                  <a:pt x="874" y="55"/>
                  <a:pt x="901" y="66"/>
                  <a:pt x="928" y="78"/>
                </a:cubicBezTo>
                <a:cubicBezTo>
                  <a:pt x="946" y="86"/>
                  <a:pt x="962" y="91"/>
                  <a:pt x="981" y="95"/>
                </a:cubicBezTo>
                <a:cubicBezTo>
                  <a:pt x="955" y="107"/>
                  <a:pt x="928" y="115"/>
                  <a:pt x="901" y="124"/>
                </a:cubicBezTo>
                <a:cubicBezTo>
                  <a:pt x="872" y="134"/>
                  <a:pt x="806" y="153"/>
                  <a:pt x="789" y="181"/>
                </a:cubicBezTo>
                <a:cubicBezTo>
                  <a:pt x="783" y="205"/>
                  <a:pt x="779" y="210"/>
                  <a:pt x="788" y="224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8" name="Picture 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983" y="4026888"/>
            <a:ext cx="178797" cy="2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657600"/>
            <a:ext cx="178797" cy="2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Picture 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895600"/>
            <a:ext cx="178797" cy="2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Picture 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545009"/>
            <a:ext cx="178797" cy="2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8" name="Group 107"/>
          <p:cNvGrpSpPr>
            <a:grpSpLocks/>
          </p:cNvGrpSpPr>
          <p:nvPr/>
        </p:nvGrpSpPr>
        <p:grpSpPr bwMode="auto">
          <a:xfrm>
            <a:off x="5943600" y="3505200"/>
            <a:ext cx="607597" cy="304800"/>
            <a:chOff x="4308" y="761"/>
            <a:chExt cx="1120" cy="160"/>
          </a:xfrm>
        </p:grpSpPr>
        <p:sp>
          <p:nvSpPr>
            <p:cNvPr id="109" name="Comment 101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280" y="761"/>
              <a:ext cx="148" cy="154"/>
            </a:xfrm>
            <a:custGeom>
              <a:avLst/>
              <a:gdLst>
                <a:gd name="T0" fmla="*/ 0 w 654"/>
                <a:gd name="T1" fmla="*/ 0 h 678"/>
                <a:gd name="T2" fmla="*/ 0 w 654"/>
                <a:gd name="T3" fmla="*/ 0 h 678"/>
                <a:gd name="T4" fmla="*/ 0 w 654"/>
                <a:gd name="T5" fmla="*/ 0 h 678"/>
                <a:gd name="T6" fmla="*/ 0 w 654"/>
                <a:gd name="T7" fmla="*/ 0 h 678"/>
                <a:gd name="T8" fmla="*/ 0 w 654"/>
                <a:gd name="T9" fmla="*/ 0 h 678"/>
                <a:gd name="T10" fmla="*/ 0 w 654"/>
                <a:gd name="T11" fmla="*/ 0 h 678"/>
                <a:gd name="T12" fmla="*/ 0 w 654"/>
                <a:gd name="T13" fmla="*/ 0 h 678"/>
                <a:gd name="T14" fmla="*/ 0 w 654"/>
                <a:gd name="T15" fmla="*/ 0 h 678"/>
                <a:gd name="T16" fmla="*/ 0 w 654"/>
                <a:gd name="T17" fmla="*/ 0 h 678"/>
                <a:gd name="T18" fmla="*/ 0 w 654"/>
                <a:gd name="T19" fmla="*/ 0 h 678"/>
                <a:gd name="T20" fmla="*/ 0 w 654"/>
                <a:gd name="T21" fmla="*/ 0 h 678"/>
                <a:gd name="T22" fmla="*/ 0 w 654"/>
                <a:gd name="T23" fmla="*/ 0 h 67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54"/>
                <a:gd name="T37" fmla="*/ 0 h 678"/>
                <a:gd name="T38" fmla="*/ 654 w 654"/>
                <a:gd name="T39" fmla="*/ 678 h 67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54" h="678" extrusionOk="0">
                  <a:moveTo>
                    <a:pt x="6" y="41"/>
                  </a:moveTo>
                  <a:cubicBezTo>
                    <a:pt x="11" y="27"/>
                    <a:pt x="13" y="13"/>
                    <a:pt x="18" y="0"/>
                  </a:cubicBezTo>
                  <a:cubicBezTo>
                    <a:pt x="35" y="20"/>
                    <a:pt x="50" y="38"/>
                    <a:pt x="69" y="56"/>
                  </a:cubicBezTo>
                  <a:cubicBezTo>
                    <a:pt x="123" y="105"/>
                    <a:pt x="192" y="136"/>
                    <a:pt x="258" y="165"/>
                  </a:cubicBezTo>
                  <a:cubicBezTo>
                    <a:pt x="371" y="214"/>
                    <a:pt x="488" y="252"/>
                    <a:pt x="602" y="297"/>
                  </a:cubicBezTo>
                  <a:cubicBezTo>
                    <a:pt x="619" y="304"/>
                    <a:pt x="636" y="310"/>
                    <a:pt x="653" y="317"/>
                  </a:cubicBezTo>
                  <a:cubicBezTo>
                    <a:pt x="633" y="322"/>
                    <a:pt x="608" y="325"/>
                    <a:pt x="590" y="337"/>
                  </a:cubicBezTo>
                  <a:cubicBezTo>
                    <a:pt x="570" y="350"/>
                    <a:pt x="551" y="368"/>
                    <a:pt x="532" y="384"/>
                  </a:cubicBezTo>
                  <a:cubicBezTo>
                    <a:pt x="481" y="427"/>
                    <a:pt x="418" y="455"/>
                    <a:pt x="360" y="488"/>
                  </a:cubicBezTo>
                  <a:cubicBezTo>
                    <a:pt x="277" y="536"/>
                    <a:pt x="192" y="578"/>
                    <a:pt x="105" y="618"/>
                  </a:cubicBezTo>
                  <a:cubicBezTo>
                    <a:pt x="79" y="630"/>
                    <a:pt x="34" y="641"/>
                    <a:pt x="14" y="663"/>
                  </a:cubicBezTo>
                  <a:cubicBezTo>
                    <a:pt x="-2" y="663"/>
                    <a:pt x="-5" y="664"/>
                    <a:pt x="14" y="677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Comment 10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08" y="784"/>
              <a:ext cx="181" cy="137"/>
            </a:xfrm>
            <a:custGeom>
              <a:avLst/>
              <a:gdLst>
                <a:gd name="T0" fmla="*/ 0 w 797"/>
                <a:gd name="T1" fmla="*/ 0 h 604"/>
                <a:gd name="T2" fmla="*/ 0 w 797"/>
                <a:gd name="T3" fmla="*/ 0 h 604"/>
                <a:gd name="T4" fmla="*/ 0 w 797"/>
                <a:gd name="T5" fmla="*/ 0 h 604"/>
                <a:gd name="T6" fmla="*/ 0 w 797"/>
                <a:gd name="T7" fmla="*/ 0 h 604"/>
                <a:gd name="T8" fmla="*/ 0 w 797"/>
                <a:gd name="T9" fmla="*/ 0 h 604"/>
                <a:gd name="T10" fmla="*/ 0 w 797"/>
                <a:gd name="T11" fmla="*/ 0 h 604"/>
                <a:gd name="T12" fmla="*/ 0 w 797"/>
                <a:gd name="T13" fmla="*/ 0 h 604"/>
                <a:gd name="T14" fmla="*/ 0 w 797"/>
                <a:gd name="T15" fmla="*/ 0 h 604"/>
                <a:gd name="T16" fmla="*/ 0 w 797"/>
                <a:gd name="T17" fmla="*/ 0 h 604"/>
                <a:gd name="T18" fmla="*/ 0 w 797"/>
                <a:gd name="T19" fmla="*/ 0 h 604"/>
                <a:gd name="T20" fmla="*/ 0 w 797"/>
                <a:gd name="T21" fmla="*/ 0 h 604"/>
                <a:gd name="T22" fmla="*/ 0 w 797"/>
                <a:gd name="T23" fmla="*/ 0 h 6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97"/>
                <a:gd name="T37" fmla="*/ 0 h 604"/>
                <a:gd name="T38" fmla="*/ 797 w 797"/>
                <a:gd name="T39" fmla="*/ 604 h 60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97" h="604" extrusionOk="0">
                  <a:moveTo>
                    <a:pt x="483" y="40"/>
                  </a:moveTo>
                  <a:cubicBezTo>
                    <a:pt x="489" y="26"/>
                    <a:pt x="494" y="14"/>
                    <a:pt x="501" y="0"/>
                  </a:cubicBezTo>
                  <a:cubicBezTo>
                    <a:pt x="467" y="18"/>
                    <a:pt x="436" y="41"/>
                    <a:pt x="402" y="59"/>
                  </a:cubicBezTo>
                  <a:cubicBezTo>
                    <a:pt x="361" y="81"/>
                    <a:pt x="322" y="108"/>
                    <a:pt x="281" y="130"/>
                  </a:cubicBezTo>
                  <a:cubicBezTo>
                    <a:pt x="233" y="156"/>
                    <a:pt x="186" y="182"/>
                    <a:pt x="138" y="208"/>
                  </a:cubicBezTo>
                  <a:cubicBezTo>
                    <a:pt x="105" y="226"/>
                    <a:pt x="71" y="242"/>
                    <a:pt x="39" y="262"/>
                  </a:cubicBezTo>
                  <a:cubicBezTo>
                    <a:pt x="26" y="270"/>
                    <a:pt x="13" y="279"/>
                    <a:pt x="0" y="287"/>
                  </a:cubicBezTo>
                  <a:cubicBezTo>
                    <a:pt x="20" y="293"/>
                    <a:pt x="41" y="298"/>
                    <a:pt x="61" y="308"/>
                  </a:cubicBezTo>
                  <a:cubicBezTo>
                    <a:pt x="84" y="320"/>
                    <a:pt x="102" y="339"/>
                    <a:pt x="124" y="354"/>
                  </a:cubicBezTo>
                  <a:cubicBezTo>
                    <a:pt x="192" y="401"/>
                    <a:pt x="263" y="434"/>
                    <a:pt x="339" y="464"/>
                  </a:cubicBezTo>
                  <a:cubicBezTo>
                    <a:pt x="416" y="494"/>
                    <a:pt x="495" y="521"/>
                    <a:pt x="574" y="544"/>
                  </a:cubicBezTo>
                  <a:cubicBezTo>
                    <a:pt x="647" y="566"/>
                    <a:pt x="722" y="585"/>
                    <a:pt x="796" y="603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Comment 105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55" y="798"/>
              <a:ext cx="1014" cy="26"/>
            </a:xfrm>
            <a:custGeom>
              <a:avLst/>
              <a:gdLst>
                <a:gd name="T0" fmla="*/ 0 w 4472"/>
                <a:gd name="T1" fmla="*/ 0 h 118"/>
                <a:gd name="T2" fmla="*/ 0 w 4472"/>
                <a:gd name="T3" fmla="*/ 0 h 118"/>
                <a:gd name="T4" fmla="*/ 0 w 4472"/>
                <a:gd name="T5" fmla="*/ 0 h 118"/>
                <a:gd name="T6" fmla="*/ 0 w 4472"/>
                <a:gd name="T7" fmla="*/ 0 h 118"/>
                <a:gd name="T8" fmla="*/ 0 w 4472"/>
                <a:gd name="T9" fmla="*/ 0 h 1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72"/>
                <a:gd name="T16" fmla="*/ 0 h 118"/>
                <a:gd name="T17" fmla="*/ 4472 w 4472"/>
                <a:gd name="T18" fmla="*/ 118 h 1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72" h="118" extrusionOk="0">
                  <a:moveTo>
                    <a:pt x="0" y="104"/>
                  </a:moveTo>
                  <a:cubicBezTo>
                    <a:pt x="150" y="100"/>
                    <a:pt x="300" y="90"/>
                    <a:pt x="450" y="83"/>
                  </a:cubicBezTo>
                  <a:cubicBezTo>
                    <a:pt x="634" y="75"/>
                    <a:pt x="818" y="72"/>
                    <a:pt x="1002" y="74"/>
                  </a:cubicBezTo>
                  <a:cubicBezTo>
                    <a:pt x="1944" y="82"/>
                    <a:pt x="2883" y="144"/>
                    <a:pt x="3824" y="87"/>
                  </a:cubicBezTo>
                  <a:cubicBezTo>
                    <a:pt x="4044" y="74"/>
                    <a:pt x="4257" y="50"/>
                    <a:pt x="4471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Comment 10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71" y="873"/>
              <a:ext cx="1012" cy="14"/>
            </a:xfrm>
            <a:custGeom>
              <a:avLst/>
              <a:gdLst>
                <a:gd name="T0" fmla="*/ 0 w 4465"/>
                <a:gd name="T1" fmla="*/ 0 h 62"/>
                <a:gd name="T2" fmla="*/ 0 w 4465"/>
                <a:gd name="T3" fmla="*/ 0 h 62"/>
                <a:gd name="T4" fmla="*/ 0 w 4465"/>
                <a:gd name="T5" fmla="*/ 0 h 62"/>
                <a:gd name="T6" fmla="*/ 0 w 4465"/>
                <a:gd name="T7" fmla="*/ 0 h 62"/>
                <a:gd name="T8" fmla="*/ 0 w 4465"/>
                <a:gd name="T9" fmla="*/ 0 h 62"/>
                <a:gd name="T10" fmla="*/ 0 w 4465"/>
                <a:gd name="T11" fmla="*/ 0 h 62"/>
                <a:gd name="T12" fmla="*/ 0 w 4465"/>
                <a:gd name="T13" fmla="*/ 0 h 62"/>
                <a:gd name="T14" fmla="*/ 0 w 4465"/>
                <a:gd name="T15" fmla="*/ 0 h 6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465"/>
                <a:gd name="T25" fmla="*/ 0 h 62"/>
                <a:gd name="T26" fmla="*/ 4465 w 4465"/>
                <a:gd name="T27" fmla="*/ 62 h 6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465" h="62" extrusionOk="0">
                  <a:moveTo>
                    <a:pt x="27" y="21"/>
                  </a:moveTo>
                  <a:cubicBezTo>
                    <a:pt x="47" y="15"/>
                    <a:pt x="11" y="6"/>
                    <a:pt x="32" y="3"/>
                  </a:cubicBezTo>
                  <a:cubicBezTo>
                    <a:pt x="88" y="-4"/>
                    <a:pt x="148" y="-1"/>
                    <a:pt x="204" y="0"/>
                  </a:cubicBezTo>
                  <a:cubicBezTo>
                    <a:pt x="335" y="1"/>
                    <a:pt x="465" y="8"/>
                    <a:pt x="596" y="15"/>
                  </a:cubicBezTo>
                  <a:cubicBezTo>
                    <a:pt x="1446" y="60"/>
                    <a:pt x="2290" y="55"/>
                    <a:pt x="3140" y="39"/>
                  </a:cubicBezTo>
                  <a:cubicBezTo>
                    <a:pt x="3425" y="34"/>
                    <a:pt x="3711" y="35"/>
                    <a:pt x="3996" y="37"/>
                  </a:cubicBezTo>
                  <a:cubicBezTo>
                    <a:pt x="4122" y="38"/>
                    <a:pt x="4249" y="37"/>
                    <a:pt x="4375" y="28"/>
                  </a:cubicBezTo>
                  <a:cubicBezTo>
                    <a:pt x="4422" y="28"/>
                    <a:pt x="4435" y="29"/>
                    <a:pt x="4464" y="2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971800" y="4191000"/>
            <a:ext cx="628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Woman" panose="00000400000000000000" pitchFamily="2" charset="0"/>
              </a:rPr>
              <a:t>Mobile</a:t>
            </a:r>
            <a:endParaRPr lang="en-US" sz="1400" dirty="0">
              <a:latin typeface="Felt Tip Woman" panose="00000400000000000000" pitchFamily="2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6477000" y="990600"/>
            <a:ext cx="1143000" cy="378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Felt Tip Roman" panose="02000400000000000000" pitchFamily="2" charset="0"/>
              </a:rPr>
              <a:t>z</a:t>
            </a:r>
            <a:r>
              <a:rPr lang="en-US" dirty="0" smtClean="0"/>
              <a:t> </a:t>
            </a:r>
            <a:r>
              <a:rPr lang="en-US" dirty="0" smtClean="0">
                <a:latin typeface="Felt Tip Roman" panose="02000400000000000000" pitchFamily="2" charset="0"/>
              </a:rPr>
              <a:t>Systems</a:t>
            </a:r>
            <a:endParaRPr lang="en-US" dirty="0">
              <a:latin typeface="Felt Tip Roman" panose="02000400000000000000" pitchFamily="2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7620000" y="1063823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Roman" panose="02000400000000000000" pitchFamily="2" charset="0"/>
              </a:rPr>
              <a:t>- 80%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6506894" y="1826568"/>
            <a:ext cx="1798906" cy="383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Fail Safe?</a:t>
            </a:r>
            <a:endParaRPr lang="en-US" dirty="0">
              <a:solidFill>
                <a:srgbClr val="FF0000"/>
              </a:solidFill>
              <a:latin typeface="Felt Tip Roman" panose="02000400000000000000" pitchFamily="2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6477000" y="1219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C31"/>
                </a:solidFill>
                <a:latin typeface="Felt Tip Roman" panose="02000400000000000000" pitchFamily="2" charset="0"/>
              </a:rPr>
              <a:t>Securable</a:t>
            </a:r>
            <a:endParaRPr lang="en-US" dirty="0">
              <a:solidFill>
                <a:srgbClr val="006C31"/>
              </a:solidFill>
              <a:latin typeface="Felt Tip Roman" panose="02000400000000000000" pitchFamily="2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6477000" y="152400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C31"/>
                </a:solidFill>
                <a:latin typeface="Felt Tip Roman" panose="02000400000000000000" pitchFamily="2" charset="0"/>
              </a:rPr>
              <a:t>Sands Casino Breach</a:t>
            </a:r>
            <a:endParaRPr lang="en-US" sz="1400" dirty="0">
              <a:solidFill>
                <a:srgbClr val="006C31"/>
              </a:solidFill>
              <a:latin typeface="Felt Tip Roman" panose="02000400000000000000" pitchFamily="2" charset="0"/>
            </a:endParaRPr>
          </a:p>
        </p:txBody>
      </p:sp>
      <p:sp>
        <p:nvSpPr>
          <p:cNvPr id="87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970212" y="3276600"/>
            <a:ext cx="77788" cy="239713"/>
          </a:xfrm>
          <a:custGeom>
            <a:avLst/>
            <a:gdLst>
              <a:gd name="T0" fmla="*/ 2147483647 w 290"/>
              <a:gd name="T1" fmla="*/ 2147483647 h 878"/>
              <a:gd name="T2" fmla="*/ 2147483647 w 290"/>
              <a:gd name="T3" fmla="*/ 2147483647 h 878"/>
              <a:gd name="T4" fmla="*/ 2147483647 w 290"/>
              <a:gd name="T5" fmla="*/ 2147483647 h 878"/>
              <a:gd name="T6" fmla="*/ 2147483647 w 290"/>
              <a:gd name="T7" fmla="*/ 2147483647 h 878"/>
              <a:gd name="T8" fmla="*/ 2147483647 w 290"/>
              <a:gd name="T9" fmla="*/ 2147483647 h 878"/>
              <a:gd name="T10" fmla="*/ 2147483647 w 290"/>
              <a:gd name="T11" fmla="*/ 2147483647 h 878"/>
              <a:gd name="T12" fmla="*/ 2147483647 w 290"/>
              <a:gd name="T13" fmla="*/ 2147483647 h 878"/>
              <a:gd name="T14" fmla="*/ 2147483647 w 290"/>
              <a:gd name="T15" fmla="*/ 2147483647 h 878"/>
              <a:gd name="T16" fmla="*/ 2147483647 w 290"/>
              <a:gd name="T17" fmla="*/ 2147483647 h 878"/>
              <a:gd name="T18" fmla="*/ 2147483647 w 290"/>
              <a:gd name="T19" fmla="*/ 2147483647 h 878"/>
              <a:gd name="T20" fmla="*/ 0 w 290"/>
              <a:gd name="T21" fmla="*/ 2147483647 h 878"/>
              <a:gd name="T22" fmla="*/ 2147483647 w 290"/>
              <a:gd name="T23" fmla="*/ 2147483647 h 878"/>
              <a:gd name="T24" fmla="*/ 2147483647 w 290"/>
              <a:gd name="T25" fmla="*/ 0 h 878"/>
              <a:gd name="T26" fmla="*/ 2147483647 w 290"/>
              <a:gd name="T27" fmla="*/ 2147483647 h 878"/>
              <a:gd name="T28" fmla="*/ 2147483647 w 290"/>
              <a:gd name="T29" fmla="*/ 2147483647 h 878"/>
              <a:gd name="T30" fmla="*/ 2147483647 w 290"/>
              <a:gd name="T31" fmla="*/ 2147483647 h 878"/>
              <a:gd name="T32" fmla="*/ 2147483647 w 290"/>
              <a:gd name="T33" fmla="*/ 2147483647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" name="TextBox 87"/>
          <p:cNvSpPr txBox="1"/>
          <p:nvPr/>
        </p:nvSpPr>
        <p:spPr>
          <a:xfrm>
            <a:off x="6607663" y="4454279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C31"/>
                </a:solidFill>
                <a:latin typeface="Felt Tip Woman" panose="00000400000000000000" pitchFamily="2" charset="0"/>
              </a:rPr>
              <a:t>More Connected</a:t>
            </a:r>
            <a:endParaRPr lang="en-US" dirty="0">
              <a:solidFill>
                <a:srgbClr val="006C31"/>
              </a:solidFill>
              <a:latin typeface="Felt Tip Woman" panose="00000400000000000000" pitchFamily="2" charset="0"/>
            </a:endParaRPr>
          </a:p>
        </p:txBody>
      </p:sp>
      <p:sp>
        <p:nvSpPr>
          <p:cNvPr id="89" name="Comment 15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771665" y="4800600"/>
            <a:ext cx="1287584" cy="51050"/>
          </a:xfrm>
          <a:custGeom>
            <a:avLst/>
            <a:gdLst>
              <a:gd name="T0" fmla="*/ 2147483647 w 2002"/>
              <a:gd name="T1" fmla="*/ 2147483647 h 77"/>
              <a:gd name="T2" fmla="*/ 2147483647 w 2002"/>
              <a:gd name="T3" fmla="*/ 2147483647 h 77"/>
              <a:gd name="T4" fmla="*/ 2147483647 w 2002"/>
              <a:gd name="T5" fmla="*/ 2147483647 h 77"/>
              <a:gd name="T6" fmla="*/ 2147483647 w 2002"/>
              <a:gd name="T7" fmla="*/ 2147483647 h 77"/>
              <a:gd name="T8" fmla="*/ 2147483647 w 2002"/>
              <a:gd name="T9" fmla="*/ 2147483647 h 77"/>
              <a:gd name="T10" fmla="*/ 2147483647 w 2002"/>
              <a:gd name="T11" fmla="*/ 2147483647 h 77"/>
              <a:gd name="T12" fmla="*/ 0 w 2002"/>
              <a:gd name="T13" fmla="*/ 2147483647 h 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02"/>
              <a:gd name="T22" fmla="*/ 0 h 77"/>
              <a:gd name="T23" fmla="*/ 2002 w 2002"/>
              <a:gd name="T24" fmla="*/ 77 h 7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02" h="77" extrusionOk="0">
                <a:moveTo>
                  <a:pt x="1989" y="6"/>
                </a:moveTo>
                <a:cubicBezTo>
                  <a:pt x="1970" y="2"/>
                  <a:pt x="1975" y="0"/>
                  <a:pt x="1956" y="0"/>
                </a:cubicBezTo>
                <a:cubicBezTo>
                  <a:pt x="1897" y="-1"/>
                  <a:pt x="1835" y="0"/>
                  <a:pt x="1777" y="5"/>
                </a:cubicBezTo>
                <a:cubicBezTo>
                  <a:pt x="1656" y="16"/>
                  <a:pt x="1533" y="22"/>
                  <a:pt x="1411" y="27"/>
                </a:cubicBezTo>
                <a:cubicBezTo>
                  <a:pt x="1244" y="34"/>
                  <a:pt x="1076" y="34"/>
                  <a:pt x="909" y="38"/>
                </a:cubicBezTo>
                <a:cubicBezTo>
                  <a:pt x="742" y="42"/>
                  <a:pt x="574" y="52"/>
                  <a:pt x="407" y="55"/>
                </a:cubicBezTo>
                <a:cubicBezTo>
                  <a:pt x="272" y="57"/>
                  <a:pt x="134" y="60"/>
                  <a:pt x="0" y="76"/>
                </a:cubicBezTo>
              </a:path>
            </a:pathLst>
          </a:custGeom>
          <a:solidFill>
            <a:srgbClr val="00B050"/>
          </a:solidFill>
          <a:ln w="19050" cap="rnd">
            <a:solidFill>
              <a:srgbClr val="00B050"/>
            </a:solidFill>
            <a:round/>
            <a:headEnd/>
            <a:tailEnd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97" name="Ink 13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556250" y="475595"/>
            <a:ext cx="82550" cy="200025"/>
          </a:xfrm>
          <a:custGeom>
            <a:avLst/>
            <a:gdLst>
              <a:gd name="T0" fmla="*/ 2147483647 w 228"/>
              <a:gd name="T1" fmla="*/ 2147483647 h 553"/>
              <a:gd name="T2" fmla="*/ 2147483647 w 228"/>
              <a:gd name="T3" fmla="*/ 2147483647 h 553"/>
              <a:gd name="T4" fmla="*/ 2147483647 w 228"/>
              <a:gd name="T5" fmla="*/ 2147483647 h 553"/>
              <a:gd name="T6" fmla="*/ 2147483647 w 228"/>
              <a:gd name="T7" fmla="*/ 2147483647 h 553"/>
              <a:gd name="T8" fmla="*/ 2147483647 w 228"/>
              <a:gd name="T9" fmla="*/ 2147483647 h 553"/>
              <a:gd name="T10" fmla="*/ 2147483647 w 228"/>
              <a:gd name="T11" fmla="*/ 2147483647 h 553"/>
              <a:gd name="T12" fmla="*/ 2147483647 w 228"/>
              <a:gd name="T13" fmla="*/ 2147483647 h 553"/>
              <a:gd name="T14" fmla="*/ 2147483647 w 228"/>
              <a:gd name="T15" fmla="*/ 2147483647 h 553"/>
              <a:gd name="T16" fmla="*/ 0 w 228"/>
              <a:gd name="T17" fmla="*/ 2147483647 h 553"/>
              <a:gd name="T18" fmla="*/ 2147483647 w 228"/>
              <a:gd name="T19" fmla="*/ 2147483647 h 553"/>
              <a:gd name="T20" fmla="*/ 2147483647 w 228"/>
              <a:gd name="T21" fmla="*/ 2147483647 h 553"/>
              <a:gd name="T22" fmla="*/ 2147483647 w 228"/>
              <a:gd name="T23" fmla="*/ 0 h 553"/>
              <a:gd name="T24" fmla="*/ 2147483647 w 228"/>
              <a:gd name="T25" fmla="*/ 2147483647 h 553"/>
              <a:gd name="T26" fmla="*/ 2147483647 w 228"/>
              <a:gd name="T27" fmla="*/ 2147483647 h 55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8"/>
              <a:gd name="T43" fmla="*/ 0 h 553"/>
              <a:gd name="T44" fmla="*/ 228 w 228"/>
              <a:gd name="T45" fmla="*/ 553 h 55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8" h="553" extrusionOk="0">
                <a:moveTo>
                  <a:pt x="84" y="174"/>
                </a:moveTo>
                <a:cubicBezTo>
                  <a:pt x="107" y="176"/>
                  <a:pt x="95" y="204"/>
                  <a:pt x="95" y="235"/>
                </a:cubicBezTo>
                <a:cubicBezTo>
                  <a:pt x="95" y="284"/>
                  <a:pt x="92" y="333"/>
                  <a:pt x="93" y="382"/>
                </a:cubicBezTo>
                <a:cubicBezTo>
                  <a:pt x="94" y="418"/>
                  <a:pt x="90" y="492"/>
                  <a:pt x="106" y="524"/>
                </a:cubicBezTo>
                <a:cubicBezTo>
                  <a:pt x="121" y="533"/>
                  <a:pt x="126" y="537"/>
                  <a:pt x="120" y="552"/>
                </a:cubicBezTo>
              </a:path>
              <a:path w="228" h="553" extrusionOk="0">
                <a:moveTo>
                  <a:pt x="79" y="57"/>
                </a:moveTo>
                <a:cubicBezTo>
                  <a:pt x="71" y="82"/>
                  <a:pt x="66" y="107"/>
                  <a:pt x="53" y="130"/>
                </a:cubicBezTo>
                <a:cubicBezTo>
                  <a:pt x="41" y="151"/>
                  <a:pt x="27" y="174"/>
                  <a:pt x="12" y="193"/>
                </a:cubicBezTo>
                <a:cubicBezTo>
                  <a:pt x="8" y="198"/>
                  <a:pt x="4" y="202"/>
                  <a:pt x="0" y="207"/>
                </a:cubicBezTo>
                <a:cubicBezTo>
                  <a:pt x="13" y="177"/>
                  <a:pt x="32" y="149"/>
                  <a:pt x="51" y="122"/>
                </a:cubicBezTo>
                <a:cubicBezTo>
                  <a:pt x="74" y="90"/>
                  <a:pt x="96" y="58"/>
                  <a:pt x="123" y="29"/>
                </a:cubicBezTo>
                <a:cubicBezTo>
                  <a:pt x="137" y="15"/>
                  <a:pt x="141" y="11"/>
                  <a:pt x="149" y="0"/>
                </a:cubicBezTo>
                <a:cubicBezTo>
                  <a:pt x="157" y="31"/>
                  <a:pt x="167" y="59"/>
                  <a:pt x="177" y="88"/>
                </a:cubicBezTo>
                <a:cubicBezTo>
                  <a:pt x="188" y="121"/>
                  <a:pt x="204" y="145"/>
                  <a:pt x="227" y="16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>
            <a:off x="5084695" y="447419"/>
            <a:ext cx="1697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25%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$585M ($201/Rec</a:t>
            </a:r>
            <a:r>
              <a:rPr lang="en-US" sz="1400" dirty="0" smtClean="0">
                <a:latin typeface="Felt Tip Roman" panose="02000400000000000000" pitchFamily="2" charset="0"/>
              </a:rPr>
              <a:t>)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2971799" y="4188023"/>
            <a:ext cx="1068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Woman" panose="00000400000000000000" pitchFamily="2" charset="0"/>
              </a:rPr>
              <a:t>Mobile World</a:t>
            </a:r>
            <a:endParaRPr lang="en-US" sz="1400" dirty="0">
              <a:latin typeface="Felt Tip Woman" panose="00000400000000000000" pitchFamily="2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68350" y="609600"/>
            <a:ext cx="9080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Reduce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  <a:p>
            <a:pPr marL="285750" indent="-2857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Risk</a:t>
            </a:r>
          </a:p>
          <a:p>
            <a:pPr marL="285750" indent="-2857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Cost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  <a:p>
            <a:pPr marL="285750" indent="-285750">
              <a:buFont typeface="Felt Tip Roman" panose="02000400000000000000" pitchFamily="2" charset="0"/>
              <a:buChar char="–"/>
            </a:pP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</p:txBody>
      </p:sp>
      <p:sp>
        <p:nvSpPr>
          <p:cNvPr id="102" name="Ink 8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62000" y="842963"/>
            <a:ext cx="811213" cy="36513"/>
          </a:xfrm>
          <a:custGeom>
            <a:avLst/>
            <a:gdLst>
              <a:gd name="T0" fmla="*/ 2147483647 w 2255"/>
              <a:gd name="T1" fmla="*/ 2147483647 h 103"/>
              <a:gd name="T2" fmla="*/ 2147483647 w 2255"/>
              <a:gd name="T3" fmla="*/ 2147483647 h 103"/>
              <a:gd name="T4" fmla="*/ 0 w 2255"/>
              <a:gd name="T5" fmla="*/ 2147483647 h 103"/>
              <a:gd name="T6" fmla="*/ 2147483647 w 2255"/>
              <a:gd name="T7" fmla="*/ 2147483647 h 103"/>
              <a:gd name="T8" fmla="*/ 2147483647 w 2255"/>
              <a:gd name="T9" fmla="*/ 2147483647 h 103"/>
              <a:gd name="T10" fmla="*/ 2147483647 w 2255"/>
              <a:gd name="T11" fmla="*/ 2147483647 h 103"/>
              <a:gd name="T12" fmla="*/ 2147483647 w 2255"/>
              <a:gd name="T13" fmla="*/ 2147483647 h 103"/>
              <a:gd name="T14" fmla="*/ 2147483647 w 2255"/>
              <a:gd name="T15" fmla="*/ 2147483647 h 103"/>
              <a:gd name="T16" fmla="*/ 2147483647 w 2255"/>
              <a:gd name="T17" fmla="*/ 2147483647 h 103"/>
              <a:gd name="T18" fmla="*/ 2147483647 w 2255"/>
              <a:gd name="T19" fmla="*/ 2147483647 h 103"/>
              <a:gd name="T20" fmla="*/ 2147483647 w 2255"/>
              <a:gd name="T21" fmla="*/ 2147483647 h 103"/>
              <a:gd name="T22" fmla="*/ 2147483647 w 2255"/>
              <a:gd name="T23" fmla="*/ 2147483647 h 103"/>
              <a:gd name="T24" fmla="*/ 2147483647 w 2255"/>
              <a:gd name="T25" fmla="*/ 2147483647 h 103"/>
              <a:gd name="T26" fmla="*/ 2147483647 w 2255"/>
              <a:gd name="T27" fmla="*/ 2147483647 h 10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55"/>
              <a:gd name="T43" fmla="*/ 0 h 103"/>
              <a:gd name="T44" fmla="*/ 2255 w 2255"/>
              <a:gd name="T45" fmla="*/ 103 h 10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55" h="103" extrusionOk="0">
                <a:moveTo>
                  <a:pt x="91" y="102"/>
                </a:moveTo>
                <a:cubicBezTo>
                  <a:pt x="65" y="93"/>
                  <a:pt x="64" y="79"/>
                  <a:pt x="31" y="80"/>
                </a:cubicBezTo>
                <a:cubicBezTo>
                  <a:pt x="15" y="84"/>
                  <a:pt x="10" y="85"/>
                  <a:pt x="0" y="90"/>
                </a:cubicBezTo>
                <a:cubicBezTo>
                  <a:pt x="22" y="93"/>
                  <a:pt x="41" y="96"/>
                  <a:pt x="65" y="96"/>
                </a:cubicBezTo>
                <a:cubicBezTo>
                  <a:pt x="139" y="96"/>
                  <a:pt x="213" y="90"/>
                  <a:pt x="287" y="93"/>
                </a:cubicBezTo>
                <a:cubicBezTo>
                  <a:pt x="344" y="95"/>
                  <a:pt x="400" y="91"/>
                  <a:pt x="457" y="90"/>
                </a:cubicBezTo>
                <a:cubicBezTo>
                  <a:pt x="573" y="88"/>
                  <a:pt x="690" y="89"/>
                  <a:pt x="806" y="85"/>
                </a:cubicBezTo>
                <a:cubicBezTo>
                  <a:pt x="853" y="84"/>
                  <a:pt x="900" y="81"/>
                  <a:pt x="947" y="77"/>
                </a:cubicBezTo>
                <a:cubicBezTo>
                  <a:pt x="1039" y="70"/>
                  <a:pt x="1131" y="60"/>
                  <a:pt x="1223" y="53"/>
                </a:cubicBezTo>
                <a:cubicBezTo>
                  <a:pt x="1371" y="42"/>
                  <a:pt x="1519" y="38"/>
                  <a:pt x="1667" y="30"/>
                </a:cubicBezTo>
                <a:cubicBezTo>
                  <a:pt x="1723" y="27"/>
                  <a:pt x="1778" y="21"/>
                  <a:pt x="1833" y="17"/>
                </a:cubicBezTo>
                <a:cubicBezTo>
                  <a:pt x="1911" y="12"/>
                  <a:pt x="1990" y="11"/>
                  <a:pt x="2068" y="6"/>
                </a:cubicBezTo>
                <a:cubicBezTo>
                  <a:pt x="2121" y="2"/>
                  <a:pt x="2166" y="5"/>
                  <a:pt x="2218" y="10"/>
                </a:cubicBezTo>
                <a:cubicBezTo>
                  <a:pt x="2230" y="11"/>
                  <a:pt x="2242" y="12"/>
                  <a:pt x="2254" y="13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" name="TextBox 90"/>
          <p:cNvSpPr txBox="1"/>
          <p:nvPr/>
        </p:nvSpPr>
        <p:spPr>
          <a:xfrm>
            <a:off x="6858000" y="335280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6C31"/>
                </a:solidFill>
                <a:latin typeface="Felt Tip Roman" panose="02000400000000000000" pitchFamily="2" charset="0"/>
              </a:rPr>
              <a:t>z/OS</a:t>
            </a:r>
            <a:endParaRPr lang="en-US" sz="1400" b="1" dirty="0">
              <a:solidFill>
                <a:srgbClr val="006C31"/>
              </a:solidFill>
              <a:latin typeface="Felt Tip Roman" panose="02000400000000000000" pitchFamily="2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858000" y="257174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Processor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858000" y="2895600"/>
            <a:ext cx="205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Hypervisor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6877878" y="371474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Storage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858000" y="409574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Applications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864350" y="3181343"/>
            <a:ext cx="22034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Operating System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pic>
        <p:nvPicPr>
          <p:cNvPr id="113" name="Picture 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200400"/>
            <a:ext cx="178797" cy="2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0857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20" grpId="0"/>
      <p:bldP spid="88" grpId="0"/>
      <p:bldP spid="8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/>
          <p:cNvSpPr txBox="1"/>
          <p:nvPr/>
        </p:nvSpPr>
        <p:spPr>
          <a:xfrm>
            <a:off x="2502880" y="2743200"/>
            <a:ext cx="1091156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Felt Tip Roman" panose="02000400000000000000" pitchFamily="2" charset="0"/>
              </a:rPr>
              <a:t>X86 / Linux /</a:t>
            </a:r>
          </a:p>
          <a:p>
            <a:pPr algn="ctr"/>
            <a:r>
              <a:rPr lang="en-US" sz="1400" dirty="0" smtClean="0">
                <a:latin typeface="Felt Tip Roman" panose="02000400000000000000" pitchFamily="2" charset="0"/>
              </a:rPr>
              <a:t> UNIX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505200" y="2209800"/>
            <a:ext cx="1165498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Roman" panose="02000400000000000000" pitchFamily="2" charset="0"/>
              </a:rPr>
              <a:t>Web/Cloud Applications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05200" y="4572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Felt Tip Roman" panose="02000400000000000000" pitchFamily="2" charset="0"/>
              </a:rPr>
              <a:t>Security</a:t>
            </a:r>
            <a:endParaRPr lang="en-US" sz="2400" dirty="0">
              <a:latin typeface="Felt Tip Roman" panose="02000400000000000000" pitchFamily="2" charset="0"/>
            </a:endParaRPr>
          </a:p>
        </p:txBody>
      </p:sp>
      <p:sp>
        <p:nvSpPr>
          <p:cNvPr id="16" name="Ink 3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724400" y="685800"/>
            <a:ext cx="304800" cy="117475"/>
          </a:xfrm>
          <a:custGeom>
            <a:avLst/>
            <a:gdLst>
              <a:gd name="T0" fmla="*/ 0 w 546"/>
              <a:gd name="T1" fmla="*/ 2147483647 h 210"/>
              <a:gd name="T2" fmla="*/ 2147483647 w 546"/>
              <a:gd name="T3" fmla="*/ 2147483647 h 210"/>
              <a:gd name="T4" fmla="*/ 2147483647 w 546"/>
              <a:gd name="T5" fmla="*/ 2147483647 h 210"/>
              <a:gd name="T6" fmla="*/ 2147483647 w 546"/>
              <a:gd name="T7" fmla="*/ 2147483647 h 210"/>
              <a:gd name="T8" fmla="*/ 2147483647 w 546"/>
              <a:gd name="T9" fmla="*/ 2147483647 h 210"/>
              <a:gd name="T10" fmla="*/ 2147483647 w 546"/>
              <a:gd name="T11" fmla="*/ 0 h 210"/>
              <a:gd name="T12" fmla="*/ 2147483647 w 546"/>
              <a:gd name="T13" fmla="*/ 2147483647 h 210"/>
              <a:gd name="T14" fmla="*/ 2147483647 w 546"/>
              <a:gd name="T15" fmla="*/ 2147483647 h 210"/>
              <a:gd name="T16" fmla="*/ 2147483647 w 546"/>
              <a:gd name="T17" fmla="*/ 2147483647 h 210"/>
              <a:gd name="T18" fmla="*/ 2147483647 w 546"/>
              <a:gd name="T19" fmla="*/ 2147483647 h 210"/>
              <a:gd name="T20" fmla="*/ 2147483647 w 546"/>
              <a:gd name="T21" fmla="*/ 2147483647 h 210"/>
              <a:gd name="T22" fmla="*/ 2147483647 w 546"/>
              <a:gd name="T23" fmla="*/ 2147483647 h 21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46"/>
              <a:gd name="T37" fmla="*/ 0 h 210"/>
              <a:gd name="T38" fmla="*/ 546 w 546"/>
              <a:gd name="T39" fmla="*/ 210 h 21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46" h="210" extrusionOk="0">
                <a:moveTo>
                  <a:pt x="0" y="54"/>
                </a:moveTo>
                <a:cubicBezTo>
                  <a:pt x="30" y="46"/>
                  <a:pt x="57" y="55"/>
                  <a:pt x="90" y="60"/>
                </a:cubicBezTo>
                <a:cubicBezTo>
                  <a:pt x="142" y="68"/>
                  <a:pt x="194" y="71"/>
                  <a:pt x="246" y="74"/>
                </a:cubicBezTo>
                <a:cubicBezTo>
                  <a:pt x="295" y="77"/>
                  <a:pt x="346" y="83"/>
                  <a:pt x="395" y="81"/>
                </a:cubicBezTo>
                <a:cubicBezTo>
                  <a:pt x="424" y="80"/>
                  <a:pt x="451" y="80"/>
                  <a:pt x="480" y="81"/>
                </a:cubicBezTo>
              </a:path>
              <a:path w="546" h="210" extrusionOk="0">
                <a:moveTo>
                  <a:pt x="384" y="0"/>
                </a:moveTo>
                <a:cubicBezTo>
                  <a:pt x="410" y="15"/>
                  <a:pt x="429" y="36"/>
                  <a:pt x="455" y="52"/>
                </a:cubicBezTo>
                <a:cubicBezTo>
                  <a:pt x="476" y="65"/>
                  <a:pt x="504" y="80"/>
                  <a:pt x="529" y="81"/>
                </a:cubicBezTo>
                <a:cubicBezTo>
                  <a:pt x="534" y="80"/>
                  <a:pt x="540" y="78"/>
                  <a:pt x="545" y="77"/>
                </a:cubicBezTo>
                <a:cubicBezTo>
                  <a:pt x="520" y="93"/>
                  <a:pt x="492" y="117"/>
                  <a:pt x="469" y="138"/>
                </a:cubicBezTo>
                <a:cubicBezTo>
                  <a:pt x="445" y="160"/>
                  <a:pt x="421" y="183"/>
                  <a:pt x="393" y="201"/>
                </a:cubicBezTo>
                <a:cubicBezTo>
                  <a:pt x="377" y="210"/>
                  <a:pt x="369" y="213"/>
                  <a:pt x="355" y="20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 flipH="1">
            <a:off x="6553200" y="2087881"/>
            <a:ext cx="251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Roman" panose="02000400000000000000" pitchFamily="2" charset="0"/>
              </a:rPr>
              <a:t>Traditional Environment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grpSp>
        <p:nvGrpSpPr>
          <p:cNvPr id="21" name="Group 18"/>
          <p:cNvGrpSpPr>
            <a:grpSpLocks/>
          </p:cNvGrpSpPr>
          <p:nvPr/>
        </p:nvGrpSpPr>
        <p:grpSpPr bwMode="auto">
          <a:xfrm>
            <a:off x="6553200" y="2477719"/>
            <a:ext cx="1981200" cy="2551481"/>
            <a:chOff x="3605" y="2633"/>
            <a:chExt cx="989" cy="364"/>
          </a:xfrm>
        </p:grpSpPr>
        <p:sp>
          <p:nvSpPr>
            <p:cNvPr id="22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Ink 2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" name="Group 23"/>
          <p:cNvGrpSpPr>
            <a:grpSpLocks/>
          </p:cNvGrpSpPr>
          <p:nvPr/>
        </p:nvGrpSpPr>
        <p:grpSpPr bwMode="auto">
          <a:xfrm>
            <a:off x="2438400" y="2209800"/>
            <a:ext cx="1295400" cy="1066800"/>
            <a:chOff x="3605" y="2633"/>
            <a:chExt cx="989" cy="364"/>
          </a:xfrm>
        </p:grpSpPr>
        <p:sp>
          <p:nvSpPr>
            <p:cNvPr id="32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Ink 2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" name="Comment 15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438400" y="2667000"/>
            <a:ext cx="1176900" cy="49885"/>
          </a:xfrm>
          <a:custGeom>
            <a:avLst/>
            <a:gdLst>
              <a:gd name="T0" fmla="*/ 2147483647 w 2808"/>
              <a:gd name="T1" fmla="*/ 2147483647 h 119"/>
              <a:gd name="T2" fmla="*/ 2147483647 w 2808"/>
              <a:gd name="T3" fmla="*/ 2147483647 h 119"/>
              <a:gd name="T4" fmla="*/ 2147483647 w 2808"/>
              <a:gd name="T5" fmla="*/ 2147483647 h 119"/>
              <a:gd name="T6" fmla="*/ 2147483647 w 2808"/>
              <a:gd name="T7" fmla="*/ 2147483647 h 119"/>
              <a:gd name="T8" fmla="*/ 2147483647 w 2808"/>
              <a:gd name="T9" fmla="*/ 2147483647 h 119"/>
              <a:gd name="T10" fmla="*/ 0 w 2808"/>
              <a:gd name="T11" fmla="*/ 2147483647 h 1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08"/>
              <a:gd name="T19" fmla="*/ 0 h 119"/>
              <a:gd name="T20" fmla="*/ 2808 w 2808"/>
              <a:gd name="T21" fmla="*/ 119 h 1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08" h="119" extrusionOk="0">
                <a:moveTo>
                  <a:pt x="2641" y="36"/>
                </a:moveTo>
                <a:cubicBezTo>
                  <a:pt x="2681" y="30"/>
                  <a:pt x="2717" y="24"/>
                  <a:pt x="2756" y="19"/>
                </a:cubicBezTo>
                <a:cubicBezTo>
                  <a:pt x="2773" y="17"/>
                  <a:pt x="2790" y="15"/>
                  <a:pt x="2807" y="13"/>
                </a:cubicBezTo>
                <a:cubicBezTo>
                  <a:pt x="2741" y="5"/>
                  <a:pt x="2679" y="1"/>
                  <a:pt x="2609" y="4"/>
                </a:cubicBezTo>
                <a:cubicBezTo>
                  <a:pt x="1919" y="35"/>
                  <a:pt x="1229" y="109"/>
                  <a:pt x="538" y="118"/>
                </a:cubicBezTo>
                <a:cubicBezTo>
                  <a:pt x="358" y="120"/>
                  <a:pt x="179" y="118"/>
                  <a:pt x="0" y="108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Ink 4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708275" y="3581400"/>
            <a:ext cx="492125" cy="703263"/>
          </a:xfrm>
          <a:custGeom>
            <a:avLst/>
            <a:gdLst>
              <a:gd name="T0" fmla="*/ 2147483647 w 1367"/>
              <a:gd name="T1" fmla="*/ 2147483647 h 1954"/>
              <a:gd name="T2" fmla="*/ 2147483647 w 1367"/>
              <a:gd name="T3" fmla="*/ 2147483647 h 1954"/>
              <a:gd name="T4" fmla="*/ 2147483647 w 1367"/>
              <a:gd name="T5" fmla="*/ 2147483647 h 1954"/>
              <a:gd name="T6" fmla="*/ 2147483647 w 1367"/>
              <a:gd name="T7" fmla="*/ 2147483647 h 1954"/>
              <a:gd name="T8" fmla="*/ 2147483647 w 1367"/>
              <a:gd name="T9" fmla="*/ 2147483647 h 1954"/>
              <a:gd name="T10" fmla="*/ 2147483647 w 1367"/>
              <a:gd name="T11" fmla="*/ 2147483647 h 1954"/>
              <a:gd name="T12" fmla="*/ 2147483647 w 1367"/>
              <a:gd name="T13" fmla="*/ 2147483647 h 1954"/>
              <a:gd name="T14" fmla="*/ 2147483647 w 1367"/>
              <a:gd name="T15" fmla="*/ 2147483647 h 1954"/>
              <a:gd name="T16" fmla="*/ 2147483647 w 1367"/>
              <a:gd name="T17" fmla="*/ 2147483647 h 1954"/>
              <a:gd name="T18" fmla="*/ 2147483647 w 1367"/>
              <a:gd name="T19" fmla="*/ 2147483647 h 1954"/>
              <a:gd name="T20" fmla="*/ 2147483647 w 1367"/>
              <a:gd name="T21" fmla="*/ 2147483647 h 1954"/>
              <a:gd name="T22" fmla="*/ 2147483647 w 1367"/>
              <a:gd name="T23" fmla="*/ 2147483647 h 1954"/>
              <a:gd name="T24" fmla="*/ 2147483647 w 1367"/>
              <a:gd name="T25" fmla="*/ 2147483647 h 1954"/>
              <a:gd name="T26" fmla="*/ 2147483647 w 1367"/>
              <a:gd name="T27" fmla="*/ 2147483647 h 1954"/>
              <a:gd name="T28" fmla="*/ 2147483647 w 1367"/>
              <a:gd name="T29" fmla="*/ 2147483647 h 1954"/>
              <a:gd name="T30" fmla="*/ 2147483647 w 1367"/>
              <a:gd name="T31" fmla="*/ 2147483647 h 1954"/>
              <a:gd name="T32" fmla="*/ 2147483647 w 1367"/>
              <a:gd name="T33" fmla="*/ 2147483647 h 1954"/>
              <a:gd name="T34" fmla="*/ 2147483647 w 1367"/>
              <a:gd name="T35" fmla="*/ 2147483647 h 1954"/>
              <a:gd name="T36" fmla="*/ 2147483647 w 1367"/>
              <a:gd name="T37" fmla="*/ 2147483647 h 1954"/>
              <a:gd name="T38" fmla="*/ 2147483647 w 1367"/>
              <a:gd name="T39" fmla="*/ 2147483647 h 1954"/>
              <a:gd name="T40" fmla="*/ 2147483647 w 1367"/>
              <a:gd name="T41" fmla="*/ 2147483647 h 1954"/>
              <a:gd name="T42" fmla="*/ 2147483647 w 1367"/>
              <a:gd name="T43" fmla="*/ 2147483647 h 1954"/>
              <a:gd name="T44" fmla="*/ 2147483647 w 1367"/>
              <a:gd name="T45" fmla="*/ 2147483647 h 1954"/>
              <a:gd name="T46" fmla="*/ 2147483647 w 1367"/>
              <a:gd name="T47" fmla="*/ 2147483647 h 1954"/>
              <a:gd name="T48" fmla="*/ 2147483647 w 1367"/>
              <a:gd name="T49" fmla="*/ 2147483647 h 1954"/>
              <a:gd name="T50" fmla="*/ 2147483647 w 1367"/>
              <a:gd name="T51" fmla="*/ 2147483647 h 1954"/>
              <a:gd name="T52" fmla="*/ 2147483647 w 1367"/>
              <a:gd name="T53" fmla="*/ 2147483647 h 1954"/>
              <a:gd name="T54" fmla="*/ 2147483647 w 1367"/>
              <a:gd name="T55" fmla="*/ 2147483647 h 1954"/>
              <a:gd name="T56" fmla="*/ 2147483647 w 1367"/>
              <a:gd name="T57" fmla="*/ 2147483647 h 1954"/>
              <a:gd name="T58" fmla="*/ 2147483647 w 1367"/>
              <a:gd name="T59" fmla="*/ 2147483647 h 1954"/>
              <a:gd name="T60" fmla="*/ 2147483647 w 1367"/>
              <a:gd name="T61" fmla="*/ 2147483647 h 1954"/>
              <a:gd name="T62" fmla="*/ 2147483647 w 1367"/>
              <a:gd name="T63" fmla="*/ 2147483647 h 1954"/>
              <a:gd name="T64" fmla="*/ 2147483647 w 1367"/>
              <a:gd name="T65" fmla="*/ 2147483647 h 1954"/>
              <a:gd name="T66" fmla="*/ 2147483647 w 1367"/>
              <a:gd name="T67" fmla="*/ 2147483647 h 1954"/>
              <a:gd name="T68" fmla="*/ 2147483647 w 1367"/>
              <a:gd name="T69" fmla="*/ 2147483647 h 1954"/>
              <a:gd name="T70" fmla="*/ 2147483647 w 1367"/>
              <a:gd name="T71" fmla="*/ 2147483647 h 1954"/>
              <a:gd name="T72" fmla="*/ 2147483647 w 1367"/>
              <a:gd name="T73" fmla="*/ 2147483647 h 1954"/>
              <a:gd name="T74" fmla="*/ 2147483647 w 1367"/>
              <a:gd name="T75" fmla="*/ 2147483647 h 1954"/>
              <a:gd name="T76" fmla="*/ 2147483647 w 1367"/>
              <a:gd name="T77" fmla="*/ 2147483647 h 1954"/>
              <a:gd name="T78" fmla="*/ 2147483647 w 1367"/>
              <a:gd name="T79" fmla="*/ 2147483647 h 1954"/>
              <a:gd name="T80" fmla="*/ 2147483647 w 1367"/>
              <a:gd name="T81" fmla="*/ 2147483647 h 1954"/>
              <a:gd name="T82" fmla="*/ 2147483647 w 1367"/>
              <a:gd name="T83" fmla="*/ 2147483647 h 1954"/>
              <a:gd name="T84" fmla="*/ 2147483647 w 1367"/>
              <a:gd name="T85" fmla="*/ 2147483647 h 1954"/>
              <a:gd name="T86" fmla="*/ 2147483647 w 1367"/>
              <a:gd name="T87" fmla="*/ 2147483647 h 195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367"/>
              <a:gd name="T133" fmla="*/ 0 h 1954"/>
              <a:gd name="T134" fmla="*/ 1367 w 1367"/>
              <a:gd name="T135" fmla="*/ 1954 h 1954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367" h="1954" extrusionOk="0">
                <a:moveTo>
                  <a:pt x="4" y="469"/>
                </a:moveTo>
                <a:cubicBezTo>
                  <a:pt x="-1" y="515"/>
                  <a:pt x="3" y="558"/>
                  <a:pt x="4" y="604"/>
                </a:cubicBezTo>
                <a:cubicBezTo>
                  <a:pt x="8" y="747"/>
                  <a:pt x="30" y="890"/>
                  <a:pt x="40" y="1033"/>
                </a:cubicBezTo>
                <a:cubicBezTo>
                  <a:pt x="49" y="1156"/>
                  <a:pt x="57" y="1279"/>
                  <a:pt x="63" y="1403"/>
                </a:cubicBezTo>
              </a:path>
              <a:path w="1367" h="1954" extrusionOk="0">
                <a:moveTo>
                  <a:pt x="67" y="334"/>
                </a:moveTo>
                <a:cubicBezTo>
                  <a:pt x="86" y="307"/>
                  <a:pt x="99" y="296"/>
                  <a:pt x="126" y="275"/>
                </a:cubicBezTo>
                <a:cubicBezTo>
                  <a:pt x="171" y="239"/>
                  <a:pt x="223" y="211"/>
                  <a:pt x="275" y="185"/>
                </a:cubicBezTo>
                <a:cubicBezTo>
                  <a:pt x="362" y="142"/>
                  <a:pt x="451" y="107"/>
                  <a:pt x="542" y="72"/>
                </a:cubicBezTo>
                <a:cubicBezTo>
                  <a:pt x="634" y="36"/>
                  <a:pt x="728" y="6"/>
                  <a:pt x="827" y="0"/>
                </a:cubicBezTo>
                <a:cubicBezTo>
                  <a:pt x="911" y="-5"/>
                  <a:pt x="981" y="0"/>
                  <a:pt x="1058" y="32"/>
                </a:cubicBezTo>
                <a:cubicBezTo>
                  <a:pt x="1124" y="59"/>
                  <a:pt x="1160" y="85"/>
                  <a:pt x="1212" y="135"/>
                </a:cubicBezTo>
              </a:path>
              <a:path w="1367" h="1954" extrusionOk="0">
                <a:moveTo>
                  <a:pt x="1139" y="212"/>
                </a:moveTo>
                <a:cubicBezTo>
                  <a:pt x="1156" y="236"/>
                  <a:pt x="1162" y="235"/>
                  <a:pt x="1167" y="271"/>
                </a:cubicBezTo>
                <a:cubicBezTo>
                  <a:pt x="1175" y="330"/>
                  <a:pt x="1175" y="396"/>
                  <a:pt x="1176" y="456"/>
                </a:cubicBezTo>
                <a:cubicBezTo>
                  <a:pt x="1179" y="573"/>
                  <a:pt x="1186" y="690"/>
                  <a:pt x="1194" y="807"/>
                </a:cubicBezTo>
                <a:cubicBezTo>
                  <a:pt x="1204" y="960"/>
                  <a:pt x="1211" y="1114"/>
                  <a:pt x="1221" y="1267"/>
                </a:cubicBezTo>
                <a:cubicBezTo>
                  <a:pt x="1228" y="1376"/>
                  <a:pt x="1232" y="1483"/>
                  <a:pt x="1239" y="1592"/>
                </a:cubicBezTo>
              </a:path>
              <a:path w="1367" h="1954" extrusionOk="0">
                <a:moveTo>
                  <a:pt x="158" y="1484"/>
                </a:moveTo>
                <a:cubicBezTo>
                  <a:pt x="158" y="1507"/>
                  <a:pt x="158" y="1534"/>
                  <a:pt x="162" y="1556"/>
                </a:cubicBezTo>
                <a:cubicBezTo>
                  <a:pt x="171" y="1603"/>
                  <a:pt x="185" y="1657"/>
                  <a:pt x="185" y="1705"/>
                </a:cubicBezTo>
                <a:cubicBezTo>
                  <a:pt x="178" y="1741"/>
                  <a:pt x="181" y="1758"/>
                  <a:pt x="203" y="1782"/>
                </a:cubicBezTo>
              </a:path>
              <a:path w="1367" h="1954" extrusionOk="0">
                <a:moveTo>
                  <a:pt x="217" y="1885"/>
                </a:moveTo>
                <a:cubicBezTo>
                  <a:pt x="258" y="1890"/>
                  <a:pt x="289" y="1905"/>
                  <a:pt x="330" y="1917"/>
                </a:cubicBezTo>
                <a:cubicBezTo>
                  <a:pt x="392" y="1935"/>
                  <a:pt x="460" y="1949"/>
                  <a:pt x="524" y="1953"/>
                </a:cubicBezTo>
                <a:cubicBezTo>
                  <a:pt x="643" y="1960"/>
                  <a:pt x="773" y="1926"/>
                  <a:pt x="886" y="1894"/>
                </a:cubicBezTo>
                <a:cubicBezTo>
                  <a:pt x="991" y="1864"/>
                  <a:pt x="1092" y="1819"/>
                  <a:pt x="1198" y="1791"/>
                </a:cubicBezTo>
                <a:cubicBezTo>
                  <a:pt x="1261" y="1774"/>
                  <a:pt x="1304" y="1755"/>
                  <a:pt x="1366" y="1741"/>
                </a:cubicBezTo>
              </a:path>
              <a:path w="1367" h="1954" extrusionOk="0">
                <a:moveTo>
                  <a:pt x="1275" y="153"/>
                </a:moveTo>
                <a:cubicBezTo>
                  <a:pt x="1286" y="140"/>
                  <a:pt x="1297" y="129"/>
                  <a:pt x="1311" y="117"/>
                </a:cubicBezTo>
                <a:cubicBezTo>
                  <a:pt x="1330" y="150"/>
                  <a:pt x="1331" y="164"/>
                  <a:pt x="1334" y="203"/>
                </a:cubicBezTo>
                <a:cubicBezTo>
                  <a:pt x="1340" y="285"/>
                  <a:pt x="1335" y="365"/>
                  <a:pt x="1334" y="447"/>
                </a:cubicBezTo>
                <a:cubicBezTo>
                  <a:pt x="1332" y="585"/>
                  <a:pt x="1324" y="723"/>
                  <a:pt x="1320" y="861"/>
                </a:cubicBezTo>
                <a:cubicBezTo>
                  <a:pt x="1316" y="990"/>
                  <a:pt x="1309" y="1119"/>
                  <a:pt x="1307" y="1249"/>
                </a:cubicBezTo>
                <a:cubicBezTo>
                  <a:pt x="1306" y="1320"/>
                  <a:pt x="1303" y="1390"/>
                  <a:pt x="1302" y="1461"/>
                </a:cubicBezTo>
                <a:cubicBezTo>
                  <a:pt x="1302" y="1489"/>
                  <a:pt x="1299" y="1511"/>
                  <a:pt x="1316" y="1534"/>
                </a:cubicBezTo>
                <a:cubicBezTo>
                  <a:pt x="1316" y="1529"/>
                  <a:pt x="1316" y="1525"/>
                  <a:pt x="1316" y="1520"/>
                </a:cubicBezTo>
              </a:path>
              <a:path w="1367" h="1954" extrusionOk="0">
                <a:moveTo>
                  <a:pt x="199" y="555"/>
                </a:moveTo>
                <a:cubicBezTo>
                  <a:pt x="208" y="590"/>
                  <a:pt x="210" y="626"/>
                  <a:pt x="212" y="663"/>
                </a:cubicBezTo>
                <a:cubicBezTo>
                  <a:pt x="214" y="713"/>
                  <a:pt x="220" y="762"/>
                  <a:pt x="226" y="812"/>
                </a:cubicBezTo>
                <a:cubicBezTo>
                  <a:pt x="230" y="844"/>
                  <a:pt x="234" y="898"/>
                  <a:pt x="253" y="925"/>
                </a:cubicBezTo>
                <a:cubicBezTo>
                  <a:pt x="259" y="929"/>
                  <a:pt x="265" y="934"/>
                  <a:pt x="271" y="938"/>
                </a:cubicBezTo>
              </a:path>
              <a:path w="1367" h="1954" extrusionOk="0">
                <a:moveTo>
                  <a:pt x="257" y="410"/>
                </a:moveTo>
                <a:cubicBezTo>
                  <a:pt x="295" y="383"/>
                  <a:pt x="326" y="371"/>
                  <a:pt x="370" y="356"/>
                </a:cubicBezTo>
                <a:cubicBezTo>
                  <a:pt x="430" y="335"/>
                  <a:pt x="499" y="316"/>
                  <a:pt x="556" y="293"/>
                </a:cubicBezTo>
                <a:cubicBezTo>
                  <a:pt x="599" y="276"/>
                  <a:pt x="633" y="260"/>
                  <a:pt x="669" y="235"/>
                </a:cubicBezTo>
              </a:path>
              <a:path w="1367" h="1954" extrusionOk="0">
                <a:moveTo>
                  <a:pt x="922" y="248"/>
                </a:moveTo>
                <a:cubicBezTo>
                  <a:pt x="951" y="275"/>
                  <a:pt x="958" y="276"/>
                  <a:pt x="959" y="316"/>
                </a:cubicBezTo>
                <a:cubicBezTo>
                  <a:pt x="960" y="351"/>
                  <a:pt x="955" y="385"/>
                  <a:pt x="954" y="419"/>
                </a:cubicBezTo>
                <a:cubicBezTo>
                  <a:pt x="952" y="478"/>
                  <a:pt x="947" y="536"/>
                  <a:pt x="945" y="595"/>
                </a:cubicBezTo>
                <a:cubicBezTo>
                  <a:pt x="944" y="639"/>
                  <a:pt x="939" y="697"/>
                  <a:pt x="949" y="740"/>
                </a:cubicBezTo>
                <a:cubicBezTo>
                  <a:pt x="956" y="769"/>
                  <a:pt x="969" y="800"/>
                  <a:pt x="977" y="830"/>
                </a:cubicBezTo>
              </a:path>
              <a:path w="1367" h="1954" extrusionOk="0">
                <a:moveTo>
                  <a:pt x="398" y="979"/>
                </a:moveTo>
                <a:cubicBezTo>
                  <a:pt x="393" y="983"/>
                  <a:pt x="389" y="988"/>
                  <a:pt x="384" y="992"/>
                </a:cubicBezTo>
                <a:cubicBezTo>
                  <a:pt x="415" y="982"/>
                  <a:pt x="443" y="979"/>
                  <a:pt x="475" y="974"/>
                </a:cubicBezTo>
                <a:cubicBezTo>
                  <a:pt x="503" y="970"/>
                  <a:pt x="532" y="968"/>
                  <a:pt x="560" y="965"/>
                </a:cubicBezTo>
                <a:cubicBezTo>
                  <a:pt x="597" y="960"/>
                  <a:pt x="633" y="944"/>
                  <a:pt x="669" y="934"/>
                </a:cubicBezTo>
                <a:cubicBezTo>
                  <a:pt x="711" y="922"/>
                  <a:pt x="767" y="904"/>
                  <a:pt x="805" y="884"/>
                </a:cubicBezTo>
                <a:cubicBezTo>
                  <a:pt x="835" y="868"/>
                  <a:pt x="854" y="861"/>
                  <a:pt x="877" y="839"/>
                </a:cubicBezTo>
              </a:path>
              <a:path w="1367" h="1954" extrusionOk="0">
                <a:moveTo>
                  <a:pt x="330" y="1249"/>
                </a:moveTo>
                <a:cubicBezTo>
                  <a:pt x="349" y="1245"/>
                  <a:pt x="355" y="1243"/>
                  <a:pt x="357" y="1227"/>
                </a:cubicBezTo>
                <a:cubicBezTo>
                  <a:pt x="383" y="1244"/>
                  <a:pt x="388" y="1237"/>
                  <a:pt x="402" y="1209"/>
                </a:cubicBezTo>
              </a:path>
              <a:path w="1367" h="1954" extrusionOk="0">
                <a:moveTo>
                  <a:pt x="615" y="1168"/>
                </a:moveTo>
                <a:cubicBezTo>
                  <a:pt x="613" y="1173"/>
                  <a:pt x="612" y="1177"/>
                  <a:pt x="610" y="1182"/>
                </a:cubicBezTo>
                <a:cubicBezTo>
                  <a:pt x="630" y="1171"/>
                  <a:pt x="665" y="1138"/>
                  <a:pt x="687" y="1137"/>
                </a:cubicBezTo>
                <a:cubicBezTo>
                  <a:pt x="695" y="1138"/>
                  <a:pt x="702" y="1140"/>
                  <a:pt x="710" y="1141"/>
                </a:cubicBezTo>
              </a:path>
              <a:path w="1367" h="1954" extrusionOk="0">
                <a:moveTo>
                  <a:pt x="877" y="1069"/>
                </a:moveTo>
                <a:cubicBezTo>
                  <a:pt x="901" y="1062"/>
                  <a:pt x="925" y="1054"/>
                  <a:pt x="949" y="1051"/>
                </a:cubicBezTo>
                <a:cubicBezTo>
                  <a:pt x="977" y="1048"/>
                  <a:pt x="986" y="1047"/>
                  <a:pt x="1013" y="1051"/>
                </a:cubicBezTo>
              </a:path>
              <a:path w="1367" h="1954" extrusionOk="0">
                <a:moveTo>
                  <a:pt x="361" y="1466"/>
                </a:moveTo>
                <a:cubicBezTo>
                  <a:pt x="394" y="1444"/>
                  <a:pt x="417" y="1456"/>
                  <a:pt x="452" y="1443"/>
                </a:cubicBezTo>
                <a:cubicBezTo>
                  <a:pt x="469" y="1431"/>
                  <a:pt x="473" y="1426"/>
                  <a:pt x="488" y="1430"/>
                </a:cubicBezTo>
              </a:path>
              <a:path w="1367" h="1954" extrusionOk="0">
                <a:moveTo>
                  <a:pt x="615" y="1371"/>
                </a:moveTo>
                <a:cubicBezTo>
                  <a:pt x="641" y="1379"/>
                  <a:pt x="659" y="1370"/>
                  <a:pt x="687" y="1358"/>
                </a:cubicBezTo>
              </a:path>
              <a:path w="1367" h="1954" extrusionOk="0">
                <a:moveTo>
                  <a:pt x="782" y="1322"/>
                </a:moveTo>
                <a:cubicBezTo>
                  <a:pt x="800" y="1338"/>
                  <a:pt x="829" y="1344"/>
                  <a:pt x="854" y="1326"/>
                </a:cubicBezTo>
                <a:cubicBezTo>
                  <a:pt x="867" y="1309"/>
                  <a:pt x="870" y="1303"/>
                  <a:pt x="886" y="1313"/>
                </a:cubicBezTo>
              </a:path>
              <a:path w="1367" h="1954" extrusionOk="0">
                <a:moveTo>
                  <a:pt x="977" y="1263"/>
                </a:moveTo>
                <a:cubicBezTo>
                  <a:pt x="983" y="1266"/>
                  <a:pt x="989" y="1269"/>
                  <a:pt x="995" y="1272"/>
                </a:cubicBezTo>
              </a:path>
              <a:path w="1367" h="1954" extrusionOk="0">
                <a:moveTo>
                  <a:pt x="443" y="1664"/>
                </a:moveTo>
                <a:cubicBezTo>
                  <a:pt x="437" y="1663"/>
                  <a:pt x="431" y="1661"/>
                  <a:pt x="425" y="1660"/>
                </a:cubicBezTo>
                <a:cubicBezTo>
                  <a:pt x="441" y="1690"/>
                  <a:pt x="454" y="1684"/>
                  <a:pt x="488" y="1673"/>
                </a:cubicBezTo>
                <a:cubicBezTo>
                  <a:pt x="514" y="1665"/>
                  <a:pt x="533" y="1660"/>
                  <a:pt x="560" y="1655"/>
                </a:cubicBezTo>
              </a:path>
              <a:path w="1367" h="1954" extrusionOk="0">
                <a:moveTo>
                  <a:pt x="678" y="1601"/>
                </a:moveTo>
                <a:cubicBezTo>
                  <a:pt x="697" y="1622"/>
                  <a:pt x="711" y="1629"/>
                  <a:pt x="741" y="1624"/>
                </a:cubicBezTo>
                <a:cubicBezTo>
                  <a:pt x="765" y="1620"/>
                  <a:pt x="771" y="1615"/>
                  <a:pt x="778" y="1597"/>
                </a:cubicBezTo>
              </a:path>
              <a:path w="1367" h="1954" extrusionOk="0">
                <a:moveTo>
                  <a:pt x="913" y="1534"/>
                </a:moveTo>
                <a:cubicBezTo>
                  <a:pt x="919" y="1563"/>
                  <a:pt x="926" y="1569"/>
                  <a:pt x="959" y="1565"/>
                </a:cubicBezTo>
                <a:cubicBezTo>
                  <a:pt x="980" y="1560"/>
                  <a:pt x="989" y="1558"/>
                  <a:pt x="1004" y="1556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grpSp>
        <p:nvGrpSpPr>
          <p:cNvPr id="40" name="Group 52"/>
          <p:cNvGrpSpPr>
            <a:grpSpLocks/>
          </p:cNvGrpSpPr>
          <p:nvPr/>
        </p:nvGrpSpPr>
        <p:grpSpPr bwMode="auto">
          <a:xfrm>
            <a:off x="2362200" y="4724400"/>
            <a:ext cx="1371600" cy="803049"/>
            <a:chOff x="3605" y="2633"/>
            <a:chExt cx="989" cy="364"/>
          </a:xfrm>
        </p:grpSpPr>
        <p:sp>
          <p:nvSpPr>
            <p:cNvPr id="41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Ink 5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77877" y="4734580"/>
            <a:ext cx="10433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Advanced Persistent Threats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18730" y="1752600"/>
            <a:ext cx="1919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Roman" panose="02000400000000000000" pitchFamily="2" charset="0"/>
              </a:rPr>
              <a:t>Current Environment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343399" y="1414046"/>
            <a:ext cx="15971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Felt Tip Roman" panose="02000400000000000000" pitchFamily="2" charset="0"/>
              </a:rPr>
              <a:t>Defense in </a:t>
            </a:r>
            <a:r>
              <a:rPr lang="en-US" sz="1600" dirty="0" smtClean="0">
                <a:latin typeface="Felt Tip Roman" panose="02000400000000000000" pitchFamily="2" charset="0"/>
              </a:rPr>
              <a:t>Depth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4495596" y="1812727"/>
            <a:ext cx="1449313" cy="3250377"/>
            <a:chOff x="4495596" y="1812727"/>
            <a:chExt cx="1258997" cy="3250377"/>
          </a:xfrm>
        </p:grpSpPr>
        <p:sp>
          <p:nvSpPr>
            <p:cNvPr id="48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60519" y="4705920"/>
              <a:ext cx="1150792" cy="357184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495596" y="1812727"/>
              <a:ext cx="1258997" cy="196451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698581" y="1991319"/>
              <a:ext cx="52193" cy="2928911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5080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Ink 3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498142" y="1964530"/>
              <a:ext cx="10184" cy="2848545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2" name="Ink 70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800600" y="3505200"/>
            <a:ext cx="285750" cy="457200"/>
          </a:xfrm>
          <a:custGeom>
            <a:avLst/>
            <a:gdLst>
              <a:gd name="T0" fmla="*/ 2147483647 w 857"/>
              <a:gd name="T1" fmla="*/ 2147483647 h 1361"/>
              <a:gd name="T2" fmla="*/ 2147483647 w 857"/>
              <a:gd name="T3" fmla="*/ 2147483647 h 1361"/>
              <a:gd name="T4" fmla="*/ 2147483647 w 857"/>
              <a:gd name="T5" fmla="*/ 2147483647 h 1361"/>
              <a:gd name="T6" fmla="*/ 2147483647 w 857"/>
              <a:gd name="T7" fmla="*/ 2147483647 h 1361"/>
              <a:gd name="T8" fmla="*/ 2147483647 w 857"/>
              <a:gd name="T9" fmla="*/ 2147483647 h 1361"/>
              <a:gd name="T10" fmla="*/ 2147483647 w 857"/>
              <a:gd name="T11" fmla="*/ 2147483647 h 1361"/>
              <a:gd name="T12" fmla="*/ 2147483647 w 857"/>
              <a:gd name="T13" fmla="*/ 2147483647 h 1361"/>
              <a:gd name="T14" fmla="*/ 2147483647 w 857"/>
              <a:gd name="T15" fmla="*/ 2147483647 h 1361"/>
              <a:gd name="T16" fmla="*/ 2147483647 w 857"/>
              <a:gd name="T17" fmla="*/ 2147483647 h 1361"/>
              <a:gd name="T18" fmla="*/ 2147483647 w 857"/>
              <a:gd name="T19" fmla="*/ 2147483647 h 1361"/>
              <a:gd name="T20" fmla="*/ 2147483647 w 857"/>
              <a:gd name="T21" fmla="*/ 2147483647 h 1361"/>
              <a:gd name="T22" fmla="*/ 2147483647 w 857"/>
              <a:gd name="T23" fmla="*/ 2147483647 h 1361"/>
              <a:gd name="T24" fmla="*/ 2147483647 w 857"/>
              <a:gd name="T25" fmla="*/ 2147483647 h 1361"/>
              <a:gd name="T26" fmla="*/ 2147483647 w 857"/>
              <a:gd name="T27" fmla="*/ 2147483647 h 1361"/>
              <a:gd name="T28" fmla="*/ 2147483647 w 857"/>
              <a:gd name="T29" fmla="*/ 2147483647 h 1361"/>
              <a:gd name="T30" fmla="*/ 2147483647 w 857"/>
              <a:gd name="T31" fmla="*/ 2147483647 h 1361"/>
              <a:gd name="T32" fmla="*/ 2147483647 w 857"/>
              <a:gd name="T33" fmla="*/ 2147483647 h 1361"/>
              <a:gd name="T34" fmla="*/ 2147483647 w 857"/>
              <a:gd name="T35" fmla="*/ 2147483647 h 1361"/>
              <a:gd name="T36" fmla="*/ 2147483647 w 857"/>
              <a:gd name="T37" fmla="*/ 2147483647 h 1361"/>
              <a:gd name="T38" fmla="*/ 2147483647 w 857"/>
              <a:gd name="T39" fmla="*/ 2147483647 h 1361"/>
              <a:gd name="T40" fmla="*/ 2147483647 w 857"/>
              <a:gd name="T41" fmla="*/ 2147483647 h 1361"/>
              <a:gd name="T42" fmla="*/ 2147483647 w 857"/>
              <a:gd name="T43" fmla="*/ 2147483647 h 1361"/>
              <a:gd name="T44" fmla="*/ 2147483647 w 857"/>
              <a:gd name="T45" fmla="*/ 2147483647 h 1361"/>
              <a:gd name="T46" fmla="*/ 2147483647 w 857"/>
              <a:gd name="T47" fmla="*/ 2147483647 h 1361"/>
              <a:gd name="T48" fmla="*/ 2147483647 w 857"/>
              <a:gd name="T49" fmla="*/ 2147483647 h 1361"/>
              <a:gd name="T50" fmla="*/ 2147483647 w 857"/>
              <a:gd name="T51" fmla="*/ 2147483647 h 1361"/>
              <a:gd name="T52" fmla="*/ 2147483647 w 857"/>
              <a:gd name="T53" fmla="*/ 2147483647 h 136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857"/>
              <a:gd name="T82" fmla="*/ 0 h 1361"/>
              <a:gd name="T83" fmla="*/ 857 w 857"/>
              <a:gd name="T84" fmla="*/ 1361 h 1361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857" h="1361" extrusionOk="0">
                <a:moveTo>
                  <a:pt x="453" y="154"/>
                </a:moveTo>
                <a:cubicBezTo>
                  <a:pt x="449" y="96"/>
                  <a:pt x="441" y="75"/>
                  <a:pt x="385" y="65"/>
                </a:cubicBezTo>
                <a:cubicBezTo>
                  <a:pt x="317" y="112"/>
                  <a:pt x="178" y="195"/>
                  <a:pt x="236" y="306"/>
                </a:cubicBezTo>
                <a:cubicBezTo>
                  <a:pt x="281" y="392"/>
                  <a:pt x="431" y="364"/>
                  <a:pt x="499" y="326"/>
                </a:cubicBezTo>
                <a:cubicBezTo>
                  <a:pt x="609" y="265"/>
                  <a:pt x="697" y="155"/>
                  <a:pt x="580" y="50"/>
                </a:cubicBezTo>
                <a:cubicBezTo>
                  <a:pt x="513" y="-10"/>
                  <a:pt x="458" y="6"/>
                  <a:pt x="386" y="23"/>
                </a:cubicBezTo>
              </a:path>
              <a:path w="857" h="1361" extrusionOk="0">
                <a:moveTo>
                  <a:pt x="431" y="427"/>
                </a:moveTo>
                <a:cubicBezTo>
                  <a:pt x="425" y="505"/>
                  <a:pt x="429" y="581"/>
                  <a:pt x="428" y="660"/>
                </a:cubicBezTo>
                <a:cubicBezTo>
                  <a:pt x="427" y="740"/>
                  <a:pt x="425" y="821"/>
                  <a:pt x="422" y="901"/>
                </a:cubicBezTo>
                <a:cubicBezTo>
                  <a:pt x="422" y="910"/>
                  <a:pt x="408" y="1003"/>
                  <a:pt x="441" y="980"/>
                </a:cubicBezTo>
                <a:cubicBezTo>
                  <a:pt x="444" y="975"/>
                  <a:pt x="447" y="971"/>
                  <a:pt x="450" y="966"/>
                </a:cubicBezTo>
              </a:path>
              <a:path w="857" h="1361" extrusionOk="0">
                <a:moveTo>
                  <a:pt x="441" y="874"/>
                </a:moveTo>
                <a:cubicBezTo>
                  <a:pt x="446" y="866"/>
                  <a:pt x="450" y="863"/>
                  <a:pt x="454" y="848"/>
                </a:cubicBezTo>
                <a:cubicBezTo>
                  <a:pt x="429" y="876"/>
                  <a:pt x="410" y="906"/>
                  <a:pt x="391" y="939"/>
                </a:cubicBezTo>
                <a:cubicBezTo>
                  <a:pt x="340" y="1029"/>
                  <a:pt x="298" y="1124"/>
                  <a:pt x="249" y="1215"/>
                </a:cubicBezTo>
                <a:cubicBezTo>
                  <a:pt x="228" y="1253"/>
                  <a:pt x="205" y="1313"/>
                  <a:pt x="171" y="1342"/>
                </a:cubicBezTo>
                <a:cubicBezTo>
                  <a:pt x="142" y="1367"/>
                  <a:pt x="145" y="1356"/>
                  <a:pt x="138" y="1342"/>
                </a:cubicBezTo>
              </a:path>
              <a:path w="857" h="1361" extrusionOk="0">
                <a:moveTo>
                  <a:pt x="366" y="1015"/>
                </a:moveTo>
                <a:cubicBezTo>
                  <a:pt x="371" y="996"/>
                  <a:pt x="376" y="979"/>
                  <a:pt x="383" y="961"/>
                </a:cubicBezTo>
                <a:cubicBezTo>
                  <a:pt x="409" y="973"/>
                  <a:pt x="412" y="991"/>
                  <a:pt x="423" y="1018"/>
                </a:cubicBezTo>
                <a:cubicBezTo>
                  <a:pt x="439" y="1058"/>
                  <a:pt x="456" y="1099"/>
                  <a:pt x="476" y="1137"/>
                </a:cubicBezTo>
                <a:cubicBezTo>
                  <a:pt x="494" y="1171"/>
                  <a:pt x="509" y="1190"/>
                  <a:pt x="546" y="1202"/>
                </a:cubicBezTo>
                <a:cubicBezTo>
                  <a:pt x="570" y="1210"/>
                  <a:pt x="586" y="1203"/>
                  <a:pt x="605" y="1190"/>
                </a:cubicBezTo>
              </a:path>
              <a:path w="857" h="1361" extrusionOk="0">
                <a:moveTo>
                  <a:pt x="32" y="719"/>
                </a:moveTo>
                <a:cubicBezTo>
                  <a:pt x="55" y="650"/>
                  <a:pt x="96" y="657"/>
                  <a:pt x="165" y="633"/>
                </a:cubicBezTo>
                <a:cubicBezTo>
                  <a:pt x="327" y="577"/>
                  <a:pt x="497" y="553"/>
                  <a:pt x="664" y="521"/>
                </a:cubicBezTo>
                <a:cubicBezTo>
                  <a:pt x="729" y="509"/>
                  <a:pt x="792" y="500"/>
                  <a:pt x="856" y="486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3" name="Group 23"/>
          <p:cNvGrpSpPr>
            <a:grpSpLocks/>
          </p:cNvGrpSpPr>
          <p:nvPr/>
        </p:nvGrpSpPr>
        <p:grpSpPr bwMode="auto">
          <a:xfrm>
            <a:off x="4759537" y="2057400"/>
            <a:ext cx="726863" cy="476327"/>
            <a:chOff x="3605" y="2633"/>
            <a:chExt cx="989" cy="364"/>
          </a:xfrm>
        </p:grpSpPr>
        <p:sp>
          <p:nvSpPr>
            <p:cNvPr id="54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Ink 2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8" name="Comment 11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257800" y="3581400"/>
            <a:ext cx="294626" cy="294626"/>
          </a:xfrm>
          <a:custGeom>
            <a:avLst/>
            <a:gdLst>
              <a:gd name="T0" fmla="*/ 2147483647 w 1134"/>
              <a:gd name="T1" fmla="*/ 2147483647 h 1141"/>
              <a:gd name="T2" fmla="*/ 2147483647 w 1134"/>
              <a:gd name="T3" fmla="*/ 2147483647 h 1141"/>
              <a:gd name="T4" fmla="*/ 2147483647 w 1134"/>
              <a:gd name="T5" fmla="*/ 0 h 1141"/>
              <a:gd name="T6" fmla="*/ 2147483647 w 1134"/>
              <a:gd name="T7" fmla="*/ 2147483647 h 1141"/>
              <a:gd name="T8" fmla="*/ 2147483647 w 1134"/>
              <a:gd name="T9" fmla="*/ 2147483647 h 1141"/>
              <a:gd name="T10" fmla="*/ 2147483647 w 1134"/>
              <a:gd name="T11" fmla="*/ 2147483647 h 1141"/>
              <a:gd name="T12" fmla="*/ 2147483647 w 1134"/>
              <a:gd name="T13" fmla="*/ 2147483647 h 1141"/>
              <a:gd name="T14" fmla="*/ 2147483647 w 1134"/>
              <a:gd name="T15" fmla="*/ 2147483647 h 1141"/>
              <a:gd name="T16" fmla="*/ 2147483647 w 1134"/>
              <a:gd name="T17" fmla="*/ 2147483647 h 1141"/>
              <a:gd name="T18" fmla="*/ 2147483647 w 1134"/>
              <a:gd name="T19" fmla="*/ 2147483647 h 1141"/>
              <a:gd name="T20" fmla="*/ 2147483647 w 1134"/>
              <a:gd name="T21" fmla="*/ 2147483647 h 1141"/>
              <a:gd name="T22" fmla="*/ 2147483647 w 1134"/>
              <a:gd name="T23" fmla="*/ 2147483647 h 1141"/>
              <a:gd name="T24" fmla="*/ 2147483647 w 1134"/>
              <a:gd name="T25" fmla="*/ 2147483647 h 1141"/>
              <a:gd name="T26" fmla="*/ 2147483647 w 1134"/>
              <a:gd name="T27" fmla="*/ 2147483647 h 1141"/>
              <a:gd name="T28" fmla="*/ 2147483647 w 1134"/>
              <a:gd name="T29" fmla="*/ 2147483647 h 1141"/>
              <a:gd name="T30" fmla="*/ 2147483647 w 1134"/>
              <a:gd name="T31" fmla="*/ 2147483647 h 1141"/>
              <a:gd name="T32" fmla="*/ 2147483647 w 1134"/>
              <a:gd name="T33" fmla="*/ 2147483647 h 1141"/>
              <a:gd name="T34" fmla="*/ 2147483647 w 1134"/>
              <a:gd name="T35" fmla="*/ 2147483647 h 1141"/>
              <a:gd name="T36" fmla="*/ 0 w 1134"/>
              <a:gd name="T37" fmla="*/ 2147483647 h 1141"/>
              <a:gd name="T38" fmla="*/ 2147483647 w 1134"/>
              <a:gd name="T39" fmla="*/ 2147483647 h 1141"/>
              <a:gd name="T40" fmla="*/ 2147483647 w 1134"/>
              <a:gd name="T41" fmla="*/ 2147483647 h 1141"/>
              <a:gd name="T42" fmla="*/ 2147483647 w 1134"/>
              <a:gd name="T43" fmla="*/ 2147483647 h 1141"/>
              <a:gd name="T44" fmla="*/ 2147483647 w 1134"/>
              <a:gd name="T45" fmla="*/ 2147483647 h 1141"/>
              <a:gd name="T46" fmla="*/ 2147483647 w 1134"/>
              <a:gd name="T47" fmla="*/ 2147483647 h 1141"/>
              <a:gd name="T48" fmla="*/ 2147483647 w 1134"/>
              <a:gd name="T49" fmla="*/ 2147483647 h 1141"/>
              <a:gd name="T50" fmla="*/ 2147483647 w 1134"/>
              <a:gd name="T51" fmla="*/ 2147483647 h 1141"/>
              <a:gd name="T52" fmla="*/ 2147483647 w 1134"/>
              <a:gd name="T53" fmla="*/ 2147483647 h 1141"/>
              <a:gd name="T54" fmla="*/ 2147483647 w 1134"/>
              <a:gd name="T55" fmla="*/ 2147483647 h 1141"/>
              <a:gd name="T56" fmla="*/ 2147483647 w 1134"/>
              <a:gd name="T57" fmla="*/ 2147483647 h 1141"/>
              <a:gd name="T58" fmla="*/ 2147483647 w 1134"/>
              <a:gd name="T59" fmla="*/ 2147483647 h 1141"/>
              <a:gd name="T60" fmla="*/ 2147483647 w 1134"/>
              <a:gd name="T61" fmla="*/ 2147483647 h 1141"/>
              <a:gd name="T62" fmla="*/ 2147483647 w 1134"/>
              <a:gd name="T63" fmla="*/ 2147483647 h 1141"/>
              <a:gd name="T64" fmla="*/ 2147483647 w 1134"/>
              <a:gd name="T65" fmla="*/ 2147483647 h 1141"/>
              <a:gd name="T66" fmla="*/ 2147483647 w 1134"/>
              <a:gd name="T67" fmla="*/ 2147483647 h 1141"/>
              <a:gd name="T68" fmla="*/ 2147483647 w 1134"/>
              <a:gd name="T69" fmla="*/ 2147483647 h 1141"/>
              <a:gd name="T70" fmla="*/ 2147483647 w 1134"/>
              <a:gd name="T71" fmla="*/ 2147483647 h 114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134"/>
              <a:gd name="T109" fmla="*/ 0 h 1141"/>
              <a:gd name="T110" fmla="*/ 1134 w 1134"/>
              <a:gd name="T111" fmla="*/ 1141 h 1141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134" h="1141" extrusionOk="0">
                <a:moveTo>
                  <a:pt x="768" y="62"/>
                </a:moveTo>
                <a:cubicBezTo>
                  <a:pt x="764" y="40"/>
                  <a:pt x="764" y="14"/>
                  <a:pt x="742" y="3"/>
                </a:cubicBezTo>
                <a:cubicBezTo>
                  <a:pt x="720" y="-8"/>
                  <a:pt x="670" y="0"/>
                  <a:pt x="647" y="0"/>
                </a:cubicBezTo>
                <a:cubicBezTo>
                  <a:pt x="577" y="0"/>
                  <a:pt x="506" y="11"/>
                  <a:pt x="437" y="21"/>
                </a:cubicBezTo>
                <a:cubicBezTo>
                  <a:pt x="308" y="40"/>
                  <a:pt x="127" y="47"/>
                  <a:pt x="33" y="147"/>
                </a:cubicBezTo>
                <a:cubicBezTo>
                  <a:pt x="71" y="194"/>
                  <a:pt x="91" y="210"/>
                  <a:pt x="163" y="232"/>
                </a:cubicBezTo>
                <a:cubicBezTo>
                  <a:pt x="380" y="298"/>
                  <a:pt x="616" y="304"/>
                  <a:pt x="841" y="305"/>
                </a:cubicBezTo>
                <a:cubicBezTo>
                  <a:pt x="919" y="305"/>
                  <a:pt x="1012" y="306"/>
                  <a:pt x="1083" y="266"/>
                </a:cubicBezTo>
                <a:cubicBezTo>
                  <a:pt x="1104" y="248"/>
                  <a:pt x="1111" y="243"/>
                  <a:pt x="1109" y="223"/>
                </a:cubicBezTo>
                <a:cubicBezTo>
                  <a:pt x="1069" y="147"/>
                  <a:pt x="1003" y="116"/>
                  <a:pt x="926" y="82"/>
                </a:cubicBezTo>
                <a:cubicBezTo>
                  <a:pt x="851" y="49"/>
                  <a:pt x="776" y="31"/>
                  <a:pt x="696" y="16"/>
                </a:cubicBezTo>
              </a:path>
              <a:path w="1134" h="1141" extrusionOk="0">
                <a:moveTo>
                  <a:pt x="17" y="443"/>
                </a:moveTo>
                <a:cubicBezTo>
                  <a:pt x="20" y="422"/>
                  <a:pt x="28" y="404"/>
                  <a:pt x="33" y="384"/>
                </a:cubicBezTo>
                <a:cubicBezTo>
                  <a:pt x="40" y="355"/>
                  <a:pt x="30" y="352"/>
                  <a:pt x="21" y="328"/>
                </a:cubicBezTo>
                <a:cubicBezTo>
                  <a:pt x="14" y="310"/>
                  <a:pt x="17" y="288"/>
                  <a:pt x="17" y="269"/>
                </a:cubicBezTo>
                <a:cubicBezTo>
                  <a:pt x="17" y="265"/>
                  <a:pt x="17" y="261"/>
                  <a:pt x="17" y="257"/>
                </a:cubicBezTo>
                <a:cubicBezTo>
                  <a:pt x="39" y="280"/>
                  <a:pt x="33" y="296"/>
                  <a:pt x="33" y="330"/>
                </a:cubicBezTo>
                <a:cubicBezTo>
                  <a:pt x="33" y="386"/>
                  <a:pt x="21" y="443"/>
                  <a:pt x="15" y="499"/>
                </a:cubicBezTo>
                <a:cubicBezTo>
                  <a:pt x="7" y="567"/>
                  <a:pt x="1" y="633"/>
                  <a:pt x="0" y="701"/>
                </a:cubicBezTo>
                <a:cubicBezTo>
                  <a:pt x="-1" y="762"/>
                  <a:pt x="8" y="814"/>
                  <a:pt x="16" y="874"/>
                </a:cubicBezTo>
                <a:cubicBezTo>
                  <a:pt x="21" y="910"/>
                  <a:pt x="27" y="948"/>
                  <a:pt x="27" y="984"/>
                </a:cubicBezTo>
              </a:path>
              <a:path w="1134" h="1141" extrusionOk="0">
                <a:moveTo>
                  <a:pt x="192" y="1088"/>
                </a:moveTo>
                <a:cubicBezTo>
                  <a:pt x="212" y="1104"/>
                  <a:pt x="212" y="1103"/>
                  <a:pt x="237" y="1111"/>
                </a:cubicBezTo>
                <a:cubicBezTo>
                  <a:pt x="277" y="1124"/>
                  <a:pt x="322" y="1131"/>
                  <a:pt x="363" y="1135"/>
                </a:cubicBezTo>
                <a:cubicBezTo>
                  <a:pt x="453" y="1145"/>
                  <a:pt x="546" y="1142"/>
                  <a:pt x="636" y="1135"/>
                </a:cubicBezTo>
                <a:cubicBezTo>
                  <a:pt x="708" y="1129"/>
                  <a:pt x="780" y="1120"/>
                  <a:pt x="850" y="1104"/>
                </a:cubicBezTo>
                <a:cubicBezTo>
                  <a:pt x="902" y="1092"/>
                  <a:pt x="948" y="1074"/>
                  <a:pt x="995" y="1050"/>
                </a:cubicBezTo>
                <a:cubicBezTo>
                  <a:pt x="1036" y="1029"/>
                  <a:pt x="1072" y="996"/>
                  <a:pt x="1079" y="948"/>
                </a:cubicBezTo>
                <a:cubicBezTo>
                  <a:pt x="1079" y="941"/>
                  <a:pt x="1079" y="934"/>
                  <a:pt x="1079" y="927"/>
                </a:cubicBezTo>
              </a:path>
              <a:path w="1134" h="1141" extrusionOk="0">
                <a:moveTo>
                  <a:pt x="1133" y="373"/>
                </a:moveTo>
                <a:cubicBezTo>
                  <a:pt x="1129" y="360"/>
                  <a:pt x="1128" y="356"/>
                  <a:pt x="1125" y="348"/>
                </a:cubicBezTo>
                <a:cubicBezTo>
                  <a:pt x="1113" y="373"/>
                  <a:pt x="1115" y="392"/>
                  <a:pt x="1115" y="420"/>
                </a:cubicBezTo>
                <a:cubicBezTo>
                  <a:pt x="1115" y="491"/>
                  <a:pt x="1117" y="561"/>
                  <a:pt x="1119" y="631"/>
                </a:cubicBezTo>
                <a:cubicBezTo>
                  <a:pt x="1121" y="705"/>
                  <a:pt x="1116" y="777"/>
                  <a:pt x="1113" y="850"/>
                </a:cubicBezTo>
                <a:cubicBezTo>
                  <a:pt x="1112" y="887"/>
                  <a:pt x="1113" y="930"/>
                  <a:pt x="1107" y="967"/>
                </a:cubicBezTo>
                <a:cubicBezTo>
                  <a:pt x="1103" y="988"/>
                  <a:pt x="1100" y="989"/>
                  <a:pt x="1107" y="1009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4876800" y="2133600"/>
            <a:ext cx="5010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Apps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grpSp>
        <p:nvGrpSpPr>
          <p:cNvPr id="60" name="Group 16"/>
          <p:cNvGrpSpPr>
            <a:grpSpLocks/>
          </p:cNvGrpSpPr>
          <p:nvPr/>
        </p:nvGrpSpPr>
        <p:grpSpPr bwMode="auto">
          <a:xfrm>
            <a:off x="4673189" y="4227238"/>
            <a:ext cx="889411" cy="420962"/>
            <a:chOff x="4361" y="298"/>
            <a:chExt cx="864" cy="511"/>
          </a:xfrm>
        </p:grpSpPr>
        <p:sp>
          <p:nvSpPr>
            <p:cNvPr id="61" name="Ink 1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61" y="298"/>
              <a:ext cx="864" cy="511"/>
            </a:xfrm>
            <a:custGeom>
              <a:avLst/>
              <a:gdLst>
                <a:gd name="T0" fmla="*/ 0 w 4278"/>
                <a:gd name="T1" fmla="*/ 0 h 2531"/>
                <a:gd name="T2" fmla="*/ 0 w 4278"/>
                <a:gd name="T3" fmla="*/ 0 h 2531"/>
                <a:gd name="T4" fmla="*/ 0 w 4278"/>
                <a:gd name="T5" fmla="*/ 0 h 2531"/>
                <a:gd name="T6" fmla="*/ 0 w 4278"/>
                <a:gd name="T7" fmla="*/ 0 h 2531"/>
                <a:gd name="T8" fmla="*/ 0 w 4278"/>
                <a:gd name="T9" fmla="*/ 0 h 2531"/>
                <a:gd name="T10" fmla="*/ 0 w 4278"/>
                <a:gd name="T11" fmla="*/ 0 h 2531"/>
                <a:gd name="T12" fmla="*/ 0 w 4278"/>
                <a:gd name="T13" fmla="*/ 0 h 2531"/>
                <a:gd name="T14" fmla="*/ 0 w 4278"/>
                <a:gd name="T15" fmla="*/ 0 h 2531"/>
                <a:gd name="T16" fmla="*/ 0 w 4278"/>
                <a:gd name="T17" fmla="*/ 0 h 2531"/>
                <a:gd name="T18" fmla="*/ 0 w 4278"/>
                <a:gd name="T19" fmla="*/ 0 h 2531"/>
                <a:gd name="T20" fmla="*/ 0 w 4278"/>
                <a:gd name="T21" fmla="*/ 0 h 2531"/>
                <a:gd name="T22" fmla="*/ 0 w 4278"/>
                <a:gd name="T23" fmla="*/ 0 h 2531"/>
                <a:gd name="T24" fmla="*/ 0 w 4278"/>
                <a:gd name="T25" fmla="*/ 0 h 2531"/>
                <a:gd name="T26" fmla="*/ 0 w 4278"/>
                <a:gd name="T27" fmla="*/ 0 h 2531"/>
                <a:gd name="T28" fmla="*/ 0 w 4278"/>
                <a:gd name="T29" fmla="*/ 0 h 2531"/>
                <a:gd name="T30" fmla="*/ 0 w 4278"/>
                <a:gd name="T31" fmla="*/ 0 h 2531"/>
                <a:gd name="T32" fmla="*/ 0 w 4278"/>
                <a:gd name="T33" fmla="*/ 0 h 2531"/>
                <a:gd name="T34" fmla="*/ 0 w 4278"/>
                <a:gd name="T35" fmla="*/ 0 h 2531"/>
                <a:gd name="T36" fmla="*/ 0 w 4278"/>
                <a:gd name="T37" fmla="*/ 0 h 2531"/>
                <a:gd name="T38" fmla="*/ 0 w 4278"/>
                <a:gd name="T39" fmla="*/ 0 h 2531"/>
                <a:gd name="T40" fmla="*/ 0 w 4278"/>
                <a:gd name="T41" fmla="*/ 0 h 2531"/>
                <a:gd name="T42" fmla="*/ 0 w 4278"/>
                <a:gd name="T43" fmla="*/ 0 h 2531"/>
                <a:gd name="T44" fmla="*/ 0 w 4278"/>
                <a:gd name="T45" fmla="*/ 0 h 2531"/>
                <a:gd name="T46" fmla="*/ 0 w 4278"/>
                <a:gd name="T47" fmla="*/ 0 h 2531"/>
                <a:gd name="T48" fmla="*/ 0 w 4278"/>
                <a:gd name="T49" fmla="*/ 0 h 2531"/>
                <a:gd name="T50" fmla="*/ 0 w 4278"/>
                <a:gd name="T51" fmla="*/ 0 h 2531"/>
                <a:gd name="T52" fmla="*/ 0 w 4278"/>
                <a:gd name="T53" fmla="*/ 0 h 2531"/>
                <a:gd name="T54" fmla="*/ 0 w 4278"/>
                <a:gd name="T55" fmla="*/ 0 h 2531"/>
                <a:gd name="T56" fmla="*/ 0 w 4278"/>
                <a:gd name="T57" fmla="*/ 0 h 253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278"/>
                <a:gd name="T88" fmla="*/ 0 h 2531"/>
                <a:gd name="T89" fmla="*/ 4278 w 4278"/>
                <a:gd name="T90" fmla="*/ 2531 h 253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278" h="2531" extrusionOk="0">
                  <a:moveTo>
                    <a:pt x="16" y="0"/>
                  </a:moveTo>
                  <a:cubicBezTo>
                    <a:pt x="20" y="47"/>
                    <a:pt x="21" y="94"/>
                    <a:pt x="22" y="142"/>
                  </a:cubicBezTo>
                  <a:cubicBezTo>
                    <a:pt x="26" y="299"/>
                    <a:pt x="22" y="456"/>
                    <a:pt x="20" y="613"/>
                  </a:cubicBezTo>
                  <a:cubicBezTo>
                    <a:pt x="12" y="1145"/>
                    <a:pt x="-58" y="1709"/>
                    <a:pt x="35" y="2236"/>
                  </a:cubicBezTo>
                  <a:cubicBezTo>
                    <a:pt x="35" y="2237"/>
                    <a:pt x="92" y="2443"/>
                    <a:pt x="111" y="2426"/>
                  </a:cubicBezTo>
                  <a:cubicBezTo>
                    <a:pt x="121" y="2417"/>
                    <a:pt x="104" y="2361"/>
                    <a:pt x="104" y="2346"/>
                  </a:cubicBezTo>
                </a:path>
                <a:path w="4278" h="2531" extrusionOk="0">
                  <a:moveTo>
                    <a:pt x="206" y="64"/>
                  </a:moveTo>
                  <a:cubicBezTo>
                    <a:pt x="234" y="74"/>
                    <a:pt x="249" y="92"/>
                    <a:pt x="281" y="100"/>
                  </a:cubicBezTo>
                  <a:cubicBezTo>
                    <a:pt x="470" y="149"/>
                    <a:pt x="687" y="129"/>
                    <a:pt x="880" y="130"/>
                  </a:cubicBezTo>
                  <a:cubicBezTo>
                    <a:pt x="1476" y="133"/>
                    <a:pt x="2070" y="151"/>
                    <a:pt x="2666" y="171"/>
                  </a:cubicBezTo>
                  <a:cubicBezTo>
                    <a:pt x="3122" y="186"/>
                    <a:pt x="3580" y="177"/>
                    <a:pt x="4035" y="202"/>
                  </a:cubicBezTo>
                  <a:cubicBezTo>
                    <a:pt x="4060" y="203"/>
                    <a:pt x="4086" y="207"/>
                    <a:pt x="4110" y="209"/>
                  </a:cubicBezTo>
                  <a:cubicBezTo>
                    <a:pt x="4132" y="205"/>
                    <a:pt x="4142" y="205"/>
                    <a:pt x="4158" y="214"/>
                  </a:cubicBezTo>
                </a:path>
                <a:path w="4278" h="2531" extrusionOk="0">
                  <a:moveTo>
                    <a:pt x="4277" y="215"/>
                  </a:moveTo>
                  <a:cubicBezTo>
                    <a:pt x="4250" y="236"/>
                    <a:pt x="4235" y="227"/>
                    <a:pt x="4223" y="259"/>
                  </a:cubicBezTo>
                  <a:cubicBezTo>
                    <a:pt x="4213" y="285"/>
                    <a:pt x="4220" y="349"/>
                    <a:pt x="4220" y="375"/>
                  </a:cubicBezTo>
                  <a:cubicBezTo>
                    <a:pt x="4217" y="513"/>
                    <a:pt x="4209" y="652"/>
                    <a:pt x="4205" y="790"/>
                  </a:cubicBezTo>
                  <a:cubicBezTo>
                    <a:pt x="4199" y="1023"/>
                    <a:pt x="4196" y="1256"/>
                    <a:pt x="4195" y="1489"/>
                  </a:cubicBezTo>
                  <a:cubicBezTo>
                    <a:pt x="4194" y="1683"/>
                    <a:pt x="4192" y="1879"/>
                    <a:pt x="4208" y="2073"/>
                  </a:cubicBezTo>
                  <a:cubicBezTo>
                    <a:pt x="4220" y="2215"/>
                    <a:pt x="4239" y="2356"/>
                    <a:pt x="4251" y="2498"/>
                  </a:cubicBezTo>
                  <a:cubicBezTo>
                    <a:pt x="4257" y="2563"/>
                    <a:pt x="4255" y="2496"/>
                    <a:pt x="4243" y="2496"/>
                  </a:cubicBezTo>
                  <a:cubicBezTo>
                    <a:pt x="4219" y="2488"/>
                    <a:pt x="4211" y="2479"/>
                    <a:pt x="4208" y="2499"/>
                  </a:cubicBezTo>
                </a:path>
                <a:path w="4278" h="2531" extrusionOk="0">
                  <a:moveTo>
                    <a:pt x="163" y="2441"/>
                  </a:moveTo>
                  <a:cubicBezTo>
                    <a:pt x="199" y="2467"/>
                    <a:pt x="159" y="2463"/>
                    <a:pt x="203" y="2463"/>
                  </a:cubicBezTo>
                  <a:cubicBezTo>
                    <a:pt x="317" y="2464"/>
                    <a:pt x="431" y="2455"/>
                    <a:pt x="545" y="2451"/>
                  </a:cubicBezTo>
                  <a:cubicBezTo>
                    <a:pt x="762" y="2444"/>
                    <a:pt x="978" y="2432"/>
                    <a:pt x="1195" y="2429"/>
                  </a:cubicBezTo>
                  <a:cubicBezTo>
                    <a:pt x="1481" y="2425"/>
                    <a:pt x="1769" y="2432"/>
                    <a:pt x="2055" y="2439"/>
                  </a:cubicBezTo>
                  <a:cubicBezTo>
                    <a:pt x="2720" y="2455"/>
                    <a:pt x="3463" y="2577"/>
                    <a:pt x="4121" y="2432"/>
                  </a:cubicBezTo>
                  <a:cubicBezTo>
                    <a:pt x="4148" y="2426"/>
                    <a:pt x="4128" y="2435"/>
                    <a:pt x="4155" y="2433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Ink 1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68" y="336"/>
              <a:ext cx="785" cy="409"/>
            </a:xfrm>
            <a:custGeom>
              <a:avLst/>
              <a:gdLst>
                <a:gd name="T0" fmla="*/ 0 w 3461"/>
                <a:gd name="T1" fmla="*/ 0 h 1802"/>
                <a:gd name="T2" fmla="*/ 0 w 3461"/>
                <a:gd name="T3" fmla="*/ 0 h 1802"/>
                <a:gd name="T4" fmla="*/ 0 w 3461"/>
                <a:gd name="T5" fmla="*/ 0 h 1802"/>
                <a:gd name="T6" fmla="*/ 0 w 3461"/>
                <a:gd name="T7" fmla="*/ 0 h 1802"/>
                <a:gd name="T8" fmla="*/ 0 w 3461"/>
                <a:gd name="T9" fmla="*/ 0 h 1802"/>
                <a:gd name="T10" fmla="*/ 0 w 3461"/>
                <a:gd name="T11" fmla="*/ 0 h 1802"/>
                <a:gd name="T12" fmla="*/ 0 w 3461"/>
                <a:gd name="T13" fmla="*/ 0 h 1802"/>
                <a:gd name="T14" fmla="*/ 0 w 3461"/>
                <a:gd name="T15" fmla="*/ 0 h 1802"/>
                <a:gd name="T16" fmla="*/ 0 w 3461"/>
                <a:gd name="T17" fmla="*/ 0 h 1802"/>
                <a:gd name="T18" fmla="*/ 0 w 3461"/>
                <a:gd name="T19" fmla="*/ 0 h 1802"/>
                <a:gd name="T20" fmla="*/ 0 w 3461"/>
                <a:gd name="T21" fmla="*/ 0 h 1802"/>
                <a:gd name="T22" fmla="*/ 0 w 3461"/>
                <a:gd name="T23" fmla="*/ 0 h 1802"/>
                <a:gd name="T24" fmla="*/ 0 w 3461"/>
                <a:gd name="T25" fmla="*/ 0 h 1802"/>
                <a:gd name="T26" fmla="*/ 0 w 3461"/>
                <a:gd name="T27" fmla="*/ 0 h 1802"/>
                <a:gd name="T28" fmla="*/ 0 w 3461"/>
                <a:gd name="T29" fmla="*/ 0 h 1802"/>
                <a:gd name="T30" fmla="*/ 0 w 3461"/>
                <a:gd name="T31" fmla="*/ 0 h 1802"/>
                <a:gd name="T32" fmla="*/ 0 w 3461"/>
                <a:gd name="T33" fmla="*/ 0 h 180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461"/>
                <a:gd name="T52" fmla="*/ 0 h 1802"/>
                <a:gd name="T53" fmla="*/ 3461 w 3461"/>
                <a:gd name="T54" fmla="*/ 1802 h 180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461" h="1802" extrusionOk="0">
                  <a:moveTo>
                    <a:pt x="1952" y="0"/>
                  </a:moveTo>
                  <a:cubicBezTo>
                    <a:pt x="1947" y="24"/>
                    <a:pt x="1944" y="44"/>
                    <a:pt x="1943" y="69"/>
                  </a:cubicBezTo>
                  <a:cubicBezTo>
                    <a:pt x="1941" y="127"/>
                    <a:pt x="1941" y="186"/>
                    <a:pt x="1944" y="244"/>
                  </a:cubicBezTo>
                  <a:cubicBezTo>
                    <a:pt x="1954" y="424"/>
                    <a:pt x="1963" y="605"/>
                    <a:pt x="1975" y="785"/>
                  </a:cubicBezTo>
                  <a:cubicBezTo>
                    <a:pt x="1981" y="884"/>
                    <a:pt x="1988" y="982"/>
                    <a:pt x="1988" y="1081"/>
                  </a:cubicBezTo>
                  <a:cubicBezTo>
                    <a:pt x="1988" y="1168"/>
                    <a:pt x="1974" y="1257"/>
                    <a:pt x="1977" y="1344"/>
                  </a:cubicBezTo>
                  <a:cubicBezTo>
                    <a:pt x="1978" y="1383"/>
                    <a:pt x="1985" y="1421"/>
                    <a:pt x="1990" y="1460"/>
                  </a:cubicBezTo>
                  <a:cubicBezTo>
                    <a:pt x="1993" y="1485"/>
                    <a:pt x="1996" y="1508"/>
                    <a:pt x="1994" y="1533"/>
                  </a:cubicBezTo>
                  <a:cubicBezTo>
                    <a:pt x="1991" y="1580"/>
                    <a:pt x="1974" y="1622"/>
                    <a:pt x="1966" y="1667"/>
                  </a:cubicBezTo>
                  <a:cubicBezTo>
                    <a:pt x="1961" y="1697"/>
                    <a:pt x="1962" y="1730"/>
                    <a:pt x="1955" y="1760"/>
                  </a:cubicBezTo>
                  <a:cubicBezTo>
                    <a:pt x="1944" y="1811"/>
                    <a:pt x="1948" y="1800"/>
                    <a:pt x="1930" y="1760"/>
                  </a:cubicBezTo>
                </a:path>
                <a:path w="3461" h="1802" extrusionOk="0">
                  <a:moveTo>
                    <a:pt x="0" y="998"/>
                  </a:moveTo>
                  <a:cubicBezTo>
                    <a:pt x="27" y="995"/>
                    <a:pt x="54" y="994"/>
                    <a:pt x="82" y="989"/>
                  </a:cubicBezTo>
                  <a:cubicBezTo>
                    <a:pt x="148" y="977"/>
                    <a:pt x="209" y="963"/>
                    <a:pt x="276" y="956"/>
                  </a:cubicBezTo>
                  <a:cubicBezTo>
                    <a:pt x="444" y="939"/>
                    <a:pt x="619" y="948"/>
                    <a:pt x="787" y="953"/>
                  </a:cubicBezTo>
                  <a:cubicBezTo>
                    <a:pt x="1420" y="971"/>
                    <a:pt x="2050" y="1006"/>
                    <a:pt x="2684" y="994"/>
                  </a:cubicBezTo>
                  <a:cubicBezTo>
                    <a:pt x="2914" y="990"/>
                    <a:pt x="3265" y="947"/>
                    <a:pt x="3455" y="991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4572000" y="4599801"/>
            <a:ext cx="11353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Felt Tip Roman" panose="02000400000000000000" pitchFamily="2" charset="0"/>
              </a:rPr>
              <a:t>Infrastructure</a:t>
            </a:r>
            <a:endParaRPr lang="en-US" sz="1200" dirty="0">
              <a:latin typeface="Felt Tip Roman" panose="02000400000000000000" pitchFamily="2" charset="0"/>
            </a:endParaRPr>
          </a:p>
        </p:txBody>
      </p:sp>
      <p:grpSp>
        <p:nvGrpSpPr>
          <p:cNvPr id="64" name="Group 18"/>
          <p:cNvGrpSpPr>
            <a:grpSpLocks/>
          </p:cNvGrpSpPr>
          <p:nvPr/>
        </p:nvGrpSpPr>
        <p:grpSpPr bwMode="auto">
          <a:xfrm>
            <a:off x="4652677" y="2667000"/>
            <a:ext cx="1062323" cy="1390080"/>
            <a:chOff x="3605" y="2633"/>
            <a:chExt cx="989" cy="364"/>
          </a:xfrm>
        </p:grpSpPr>
        <p:sp>
          <p:nvSpPr>
            <p:cNvPr id="65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Ink 2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706058" y="2743200"/>
            <a:ext cx="9327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Felt Tip Roman" panose="02000400000000000000" pitchFamily="2" charset="0"/>
              </a:rPr>
              <a:t>Protecting Critical Assets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69" name="Ink 3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760011" y="2667000"/>
            <a:ext cx="659589" cy="254217"/>
          </a:xfrm>
          <a:custGeom>
            <a:avLst/>
            <a:gdLst>
              <a:gd name="T0" fmla="*/ 0 w 546"/>
              <a:gd name="T1" fmla="*/ 2147483647 h 210"/>
              <a:gd name="T2" fmla="*/ 2147483647 w 546"/>
              <a:gd name="T3" fmla="*/ 2147483647 h 210"/>
              <a:gd name="T4" fmla="*/ 2147483647 w 546"/>
              <a:gd name="T5" fmla="*/ 2147483647 h 210"/>
              <a:gd name="T6" fmla="*/ 2147483647 w 546"/>
              <a:gd name="T7" fmla="*/ 2147483647 h 210"/>
              <a:gd name="T8" fmla="*/ 2147483647 w 546"/>
              <a:gd name="T9" fmla="*/ 2147483647 h 210"/>
              <a:gd name="T10" fmla="*/ 2147483647 w 546"/>
              <a:gd name="T11" fmla="*/ 0 h 210"/>
              <a:gd name="T12" fmla="*/ 2147483647 w 546"/>
              <a:gd name="T13" fmla="*/ 2147483647 h 210"/>
              <a:gd name="T14" fmla="*/ 2147483647 w 546"/>
              <a:gd name="T15" fmla="*/ 2147483647 h 210"/>
              <a:gd name="T16" fmla="*/ 2147483647 w 546"/>
              <a:gd name="T17" fmla="*/ 2147483647 h 210"/>
              <a:gd name="T18" fmla="*/ 2147483647 w 546"/>
              <a:gd name="T19" fmla="*/ 2147483647 h 210"/>
              <a:gd name="T20" fmla="*/ 2147483647 w 546"/>
              <a:gd name="T21" fmla="*/ 2147483647 h 210"/>
              <a:gd name="T22" fmla="*/ 2147483647 w 546"/>
              <a:gd name="T23" fmla="*/ 2147483647 h 21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46"/>
              <a:gd name="T37" fmla="*/ 0 h 210"/>
              <a:gd name="T38" fmla="*/ 546 w 546"/>
              <a:gd name="T39" fmla="*/ 210 h 21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46" h="210" extrusionOk="0">
                <a:moveTo>
                  <a:pt x="0" y="54"/>
                </a:moveTo>
                <a:cubicBezTo>
                  <a:pt x="30" y="46"/>
                  <a:pt x="57" y="55"/>
                  <a:pt x="90" y="60"/>
                </a:cubicBezTo>
                <a:cubicBezTo>
                  <a:pt x="142" y="68"/>
                  <a:pt x="194" y="71"/>
                  <a:pt x="246" y="74"/>
                </a:cubicBezTo>
                <a:cubicBezTo>
                  <a:pt x="295" y="77"/>
                  <a:pt x="346" y="83"/>
                  <a:pt x="395" y="81"/>
                </a:cubicBezTo>
                <a:cubicBezTo>
                  <a:pt x="424" y="80"/>
                  <a:pt x="451" y="80"/>
                  <a:pt x="480" y="81"/>
                </a:cubicBezTo>
              </a:path>
              <a:path w="546" h="210" extrusionOk="0">
                <a:moveTo>
                  <a:pt x="384" y="0"/>
                </a:moveTo>
                <a:cubicBezTo>
                  <a:pt x="410" y="15"/>
                  <a:pt x="429" y="36"/>
                  <a:pt x="455" y="52"/>
                </a:cubicBezTo>
                <a:cubicBezTo>
                  <a:pt x="476" y="65"/>
                  <a:pt x="504" y="80"/>
                  <a:pt x="529" y="81"/>
                </a:cubicBezTo>
                <a:cubicBezTo>
                  <a:pt x="534" y="80"/>
                  <a:pt x="540" y="78"/>
                  <a:pt x="545" y="77"/>
                </a:cubicBezTo>
                <a:cubicBezTo>
                  <a:pt x="520" y="93"/>
                  <a:pt x="492" y="117"/>
                  <a:pt x="469" y="138"/>
                </a:cubicBezTo>
                <a:cubicBezTo>
                  <a:pt x="445" y="160"/>
                  <a:pt x="421" y="183"/>
                  <a:pt x="393" y="201"/>
                </a:cubicBezTo>
                <a:cubicBezTo>
                  <a:pt x="377" y="210"/>
                  <a:pt x="369" y="213"/>
                  <a:pt x="355" y="209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" name="Ink 12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276600" y="3733800"/>
            <a:ext cx="1114320" cy="255365"/>
          </a:xfrm>
          <a:custGeom>
            <a:avLst/>
            <a:gdLst>
              <a:gd name="T0" fmla="*/ 2147483647 w 982"/>
              <a:gd name="T1" fmla="*/ 2147483647 h 225"/>
              <a:gd name="T2" fmla="*/ 0 w 982"/>
              <a:gd name="T3" fmla="*/ 2147483647 h 225"/>
              <a:gd name="T4" fmla="*/ 2147483647 w 982"/>
              <a:gd name="T5" fmla="*/ 2147483647 h 225"/>
              <a:gd name="T6" fmla="*/ 2147483647 w 982"/>
              <a:gd name="T7" fmla="*/ 2147483647 h 225"/>
              <a:gd name="T8" fmla="*/ 2147483647 w 982"/>
              <a:gd name="T9" fmla="*/ 2147483647 h 225"/>
              <a:gd name="T10" fmla="*/ 2147483647 w 982"/>
              <a:gd name="T11" fmla="*/ 2147483647 h 225"/>
              <a:gd name="T12" fmla="*/ 2147483647 w 982"/>
              <a:gd name="T13" fmla="*/ 2147483647 h 225"/>
              <a:gd name="T14" fmla="*/ 2147483647 w 982"/>
              <a:gd name="T15" fmla="*/ 2147483647 h 225"/>
              <a:gd name="T16" fmla="*/ 2147483647 w 982"/>
              <a:gd name="T17" fmla="*/ 2147483647 h 225"/>
              <a:gd name="T18" fmla="*/ 2147483647 w 982"/>
              <a:gd name="T19" fmla="*/ 2147483647 h 225"/>
              <a:gd name="T20" fmla="*/ 2147483647 w 982"/>
              <a:gd name="T21" fmla="*/ 2147483647 h 225"/>
              <a:gd name="T22" fmla="*/ 2147483647 w 982"/>
              <a:gd name="T23" fmla="*/ 2147483647 h 225"/>
              <a:gd name="T24" fmla="*/ 2147483647 w 982"/>
              <a:gd name="T25" fmla="*/ 2147483647 h 22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82"/>
              <a:gd name="T40" fmla="*/ 0 h 225"/>
              <a:gd name="T41" fmla="*/ 982 w 982"/>
              <a:gd name="T42" fmla="*/ 225 h 22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82" h="225" extrusionOk="0">
                <a:moveTo>
                  <a:pt x="28" y="142"/>
                </a:moveTo>
                <a:cubicBezTo>
                  <a:pt x="14" y="145"/>
                  <a:pt x="9" y="146"/>
                  <a:pt x="0" y="147"/>
                </a:cubicBezTo>
                <a:cubicBezTo>
                  <a:pt x="29" y="138"/>
                  <a:pt x="60" y="132"/>
                  <a:pt x="91" y="128"/>
                </a:cubicBezTo>
                <a:cubicBezTo>
                  <a:pt x="179" y="116"/>
                  <a:pt x="268" y="114"/>
                  <a:pt x="356" y="111"/>
                </a:cubicBezTo>
                <a:cubicBezTo>
                  <a:pt x="450" y="108"/>
                  <a:pt x="544" y="110"/>
                  <a:pt x="638" y="105"/>
                </a:cubicBezTo>
                <a:cubicBezTo>
                  <a:pt x="721" y="101"/>
                  <a:pt x="800" y="91"/>
                  <a:pt x="882" y="89"/>
                </a:cubicBezTo>
              </a:path>
              <a:path w="982" h="225" extrusionOk="0">
                <a:moveTo>
                  <a:pt x="809" y="14"/>
                </a:moveTo>
                <a:cubicBezTo>
                  <a:pt x="821" y="-5"/>
                  <a:pt x="822" y="24"/>
                  <a:pt x="848" y="40"/>
                </a:cubicBezTo>
                <a:cubicBezTo>
                  <a:pt x="874" y="55"/>
                  <a:pt x="901" y="66"/>
                  <a:pt x="928" y="78"/>
                </a:cubicBezTo>
                <a:cubicBezTo>
                  <a:pt x="946" y="86"/>
                  <a:pt x="962" y="91"/>
                  <a:pt x="981" y="95"/>
                </a:cubicBezTo>
                <a:cubicBezTo>
                  <a:pt x="955" y="107"/>
                  <a:pt x="928" y="115"/>
                  <a:pt x="901" y="124"/>
                </a:cubicBezTo>
                <a:cubicBezTo>
                  <a:pt x="872" y="134"/>
                  <a:pt x="806" y="153"/>
                  <a:pt x="789" y="181"/>
                </a:cubicBezTo>
                <a:cubicBezTo>
                  <a:pt x="783" y="205"/>
                  <a:pt x="779" y="210"/>
                  <a:pt x="788" y="224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" name="Ink 12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657600" y="4696487"/>
            <a:ext cx="786819" cy="180313"/>
          </a:xfrm>
          <a:custGeom>
            <a:avLst/>
            <a:gdLst>
              <a:gd name="T0" fmla="*/ 2147483647 w 982"/>
              <a:gd name="T1" fmla="*/ 2147483647 h 225"/>
              <a:gd name="T2" fmla="*/ 0 w 982"/>
              <a:gd name="T3" fmla="*/ 2147483647 h 225"/>
              <a:gd name="T4" fmla="*/ 2147483647 w 982"/>
              <a:gd name="T5" fmla="*/ 2147483647 h 225"/>
              <a:gd name="T6" fmla="*/ 2147483647 w 982"/>
              <a:gd name="T7" fmla="*/ 2147483647 h 225"/>
              <a:gd name="T8" fmla="*/ 2147483647 w 982"/>
              <a:gd name="T9" fmla="*/ 2147483647 h 225"/>
              <a:gd name="T10" fmla="*/ 2147483647 w 982"/>
              <a:gd name="T11" fmla="*/ 2147483647 h 225"/>
              <a:gd name="T12" fmla="*/ 2147483647 w 982"/>
              <a:gd name="T13" fmla="*/ 2147483647 h 225"/>
              <a:gd name="T14" fmla="*/ 2147483647 w 982"/>
              <a:gd name="T15" fmla="*/ 2147483647 h 225"/>
              <a:gd name="T16" fmla="*/ 2147483647 w 982"/>
              <a:gd name="T17" fmla="*/ 2147483647 h 225"/>
              <a:gd name="T18" fmla="*/ 2147483647 w 982"/>
              <a:gd name="T19" fmla="*/ 2147483647 h 225"/>
              <a:gd name="T20" fmla="*/ 2147483647 w 982"/>
              <a:gd name="T21" fmla="*/ 2147483647 h 225"/>
              <a:gd name="T22" fmla="*/ 2147483647 w 982"/>
              <a:gd name="T23" fmla="*/ 2147483647 h 225"/>
              <a:gd name="T24" fmla="*/ 2147483647 w 982"/>
              <a:gd name="T25" fmla="*/ 2147483647 h 22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82"/>
              <a:gd name="T40" fmla="*/ 0 h 225"/>
              <a:gd name="T41" fmla="*/ 982 w 982"/>
              <a:gd name="T42" fmla="*/ 225 h 22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82" h="225" extrusionOk="0">
                <a:moveTo>
                  <a:pt x="28" y="142"/>
                </a:moveTo>
                <a:cubicBezTo>
                  <a:pt x="14" y="145"/>
                  <a:pt x="9" y="146"/>
                  <a:pt x="0" y="147"/>
                </a:cubicBezTo>
                <a:cubicBezTo>
                  <a:pt x="29" y="138"/>
                  <a:pt x="60" y="132"/>
                  <a:pt x="91" y="128"/>
                </a:cubicBezTo>
                <a:cubicBezTo>
                  <a:pt x="179" y="116"/>
                  <a:pt x="268" y="114"/>
                  <a:pt x="356" y="111"/>
                </a:cubicBezTo>
                <a:cubicBezTo>
                  <a:pt x="450" y="108"/>
                  <a:pt x="544" y="110"/>
                  <a:pt x="638" y="105"/>
                </a:cubicBezTo>
                <a:cubicBezTo>
                  <a:pt x="721" y="101"/>
                  <a:pt x="800" y="91"/>
                  <a:pt x="882" y="89"/>
                </a:cubicBezTo>
              </a:path>
              <a:path w="982" h="225" extrusionOk="0">
                <a:moveTo>
                  <a:pt x="809" y="14"/>
                </a:moveTo>
                <a:cubicBezTo>
                  <a:pt x="821" y="-5"/>
                  <a:pt x="822" y="24"/>
                  <a:pt x="848" y="40"/>
                </a:cubicBezTo>
                <a:cubicBezTo>
                  <a:pt x="874" y="55"/>
                  <a:pt x="901" y="66"/>
                  <a:pt x="928" y="78"/>
                </a:cubicBezTo>
                <a:cubicBezTo>
                  <a:pt x="946" y="86"/>
                  <a:pt x="962" y="91"/>
                  <a:pt x="981" y="95"/>
                </a:cubicBezTo>
                <a:cubicBezTo>
                  <a:pt x="955" y="107"/>
                  <a:pt x="928" y="115"/>
                  <a:pt x="901" y="124"/>
                </a:cubicBezTo>
                <a:cubicBezTo>
                  <a:pt x="872" y="134"/>
                  <a:pt x="806" y="153"/>
                  <a:pt x="789" y="181"/>
                </a:cubicBezTo>
                <a:cubicBezTo>
                  <a:pt x="783" y="205"/>
                  <a:pt x="779" y="210"/>
                  <a:pt x="788" y="224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6477000" y="992832"/>
            <a:ext cx="1143000" cy="378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C31"/>
                </a:solidFill>
                <a:latin typeface="Felt Tip Roman" panose="02000400000000000000" pitchFamily="2" charset="0"/>
              </a:rPr>
              <a:t>z</a:t>
            </a:r>
            <a:r>
              <a:rPr lang="en-US" dirty="0" smtClean="0">
                <a:solidFill>
                  <a:srgbClr val="006C31"/>
                </a:solidFill>
              </a:rPr>
              <a:t> </a:t>
            </a:r>
            <a:r>
              <a:rPr lang="en-US" dirty="0" smtClean="0">
                <a:solidFill>
                  <a:srgbClr val="006C31"/>
                </a:solidFill>
                <a:latin typeface="Felt Tip Roman" panose="02000400000000000000" pitchFamily="2" charset="0"/>
              </a:rPr>
              <a:t>Systems</a:t>
            </a:r>
            <a:endParaRPr lang="en-US" dirty="0">
              <a:solidFill>
                <a:srgbClr val="006C31"/>
              </a:solidFill>
              <a:latin typeface="Felt Tip Roman" panose="020004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0" y="1063823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C31"/>
                </a:solidFill>
                <a:latin typeface="Felt Tip Roman" panose="02000400000000000000" pitchFamily="2" charset="0"/>
              </a:rPr>
              <a:t>- 80%</a:t>
            </a:r>
            <a:endParaRPr lang="en-US" sz="1400" dirty="0">
              <a:solidFill>
                <a:srgbClr val="006C31"/>
              </a:solidFill>
              <a:latin typeface="Felt Tip Roman" panose="02000400000000000000" pitchFamily="2" charset="0"/>
            </a:endParaRPr>
          </a:p>
        </p:txBody>
      </p:sp>
      <p:pic>
        <p:nvPicPr>
          <p:cNvPr id="78" name="Picture 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983" y="4026888"/>
            <a:ext cx="178797" cy="2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657600"/>
            <a:ext cx="178797" cy="2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Picture 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895600"/>
            <a:ext cx="178797" cy="2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Picture 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545009"/>
            <a:ext cx="178797" cy="2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" name="TextBox 75"/>
          <p:cNvSpPr txBox="1"/>
          <p:nvPr/>
        </p:nvSpPr>
        <p:spPr>
          <a:xfrm>
            <a:off x="6506894" y="1826568"/>
            <a:ext cx="1798906" cy="383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Fail Safe?</a:t>
            </a:r>
            <a:endParaRPr lang="en-US" dirty="0">
              <a:solidFill>
                <a:srgbClr val="FF0000"/>
              </a:solidFill>
              <a:latin typeface="Felt Tip Roman" panose="02000400000000000000" pitchFamily="2" charset="0"/>
            </a:endParaRPr>
          </a:p>
        </p:txBody>
      </p:sp>
      <p:sp>
        <p:nvSpPr>
          <p:cNvPr id="96" name="Ink 1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600200" y="850900"/>
            <a:ext cx="76200" cy="215900"/>
          </a:xfrm>
          <a:custGeom>
            <a:avLst/>
            <a:gdLst>
              <a:gd name="T0" fmla="*/ 2147483647 w 194"/>
              <a:gd name="T1" fmla="*/ 2147483647 h 555"/>
              <a:gd name="T2" fmla="*/ 2147483647 w 194"/>
              <a:gd name="T3" fmla="*/ 2147483647 h 555"/>
              <a:gd name="T4" fmla="*/ 2147483647 w 194"/>
              <a:gd name="T5" fmla="*/ 2147483647 h 555"/>
              <a:gd name="T6" fmla="*/ 2147483647 w 194"/>
              <a:gd name="T7" fmla="*/ 2147483647 h 555"/>
              <a:gd name="T8" fmla="*/ 2147483647 w 194"/>
              <a:gd name="T9" fmla="*/ 2147483647 h 555"/>
              <a:gd name="T10" fmla="*/ 2147483647 w 194"/>
              <a:gd name="T11" fmla="*/ 2147483647 h 555"/>
              <a:gd name="T12" fmla="*/ 2147483647 w 194"/>
              <a:gd name="T13" fmla="*/ 2147483647 h 555"/>
              <a:gd name="T14" fmla="*/ 2147483647 w 194"/>
              <a:gd name="T15" fmla="*/ 2147483647 h 555"/>
              <a:gd name="T16" fmla="*/ 2147483647 w 194"/>
              <a:gd name="T17" fmla="*/ 2147483647 h 555"/>
              <a:gd name="T18" fmla="*/ 2147483647 w 194"/>
              <a:gd name="T19" fmla="*/ 2147483647 h 555"/>
              <a:gd name="T20" fmla="*/ 2147483647 w 194"/>
              <a:gd name="T21" fmla="*/ 2147483647 h 55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94"/>
              <a:gd name="T34" fmla="*/ 0 h 555"/>
              <a:gd name="T35" fmla="*/ 194 w 194"/>
              <a:gd name="T36" fmla="*/ 555 h 55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94" h="555" extrusionOk="0">
                <a:moveTo>
                  <a:pt x="83" y="8"/>
                </a:moveTo>
                <a:cubicBezTo>
                  <a:pt x="55" y="4"/>
                  <a:pt x="72" y="34"/>
                  <a:pt x="76" y="67"/>
                </a:cubicBezTo>
                <a:cubicBezTo>
                  <a:pt x="83" y="127"/>
                  <a:pt x="84" y="186"/>
                  <a:pt x="83" y="246"/>
                </a:cubicBezTo>
                <a:cubicBezTo>
                  <a:pt x="82" y="304"/>
                  <a:pt x="76" y="361"/>
                  <a:pt x="75" y="418"/>
                </a:cubicBezTo>
                <a:cubicBezTo>
                  <a:pt x="74" y="455"/>
                  <a:pt x="78" y="489"/>
                  <a:pt x="81" y="524"/>
                </a:cubicBezTo>
                <a:cubicBezTo>
                  <a:pt x="81" y="543"/>
                  <a:pt x="81" y="549"/>
                  <a:pt x="95" y="554"/>
                </a:cubicBezTo>
              </a:path>
              <a:path w="194" h="555" extrusionOk="0">
                <a:moveTo>
                  <a:pt x="14" y="379"/>
                </a:moveTo>
                <a:cubicBezTo>
                  <a:pt x="0" y="398"/>
                  <a:pt x="33" y="411"/>
                  <a:pt x="53" y="440"/>
                </a:cubicBezTo>
                <a:cubicBezTo>
                  <a:pt x="70" y="465"/>
                  <a:pt x="81" y="492"/>
                  <a:pt x="92" y="521"/>
                </a:cubicBezTo>
                <a:cubicBezTo>
                  <a:pt x="123" y="515"/>
                  <a:pt x="130" y="498"/>
                  <a:pt x="148" y="470"/>
                </a:cubicBezTo>
                <a:cubicBezTo>
                  <a:pt x="166" y="441"/>
                  <a:pt x="177" y="413"/>
                  <a:pt x="193" y="383"/>
                </a:cubicBezTo>
              </a:path>
            </a:pathLst>
          </a:custGeom>
          <a:noFill/>
          <a:ln w="19050" cap="rnd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81000" y="1676400"/>
            <a:ext cx="18944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00B0F0"/>
                </a:solidFill>
                <a:latin typeface="Felt Tip Roman" panose="02000400000000000000" pitchFamily="2" charset="0"/>
              </a:rPr>
              <a:t>Fiducia</a:t>
            </a:r>
            <a:r>
              <a:rPr lang="en-US" sz="1400" dirty="0" smtClean="0">
                <a:solidFill>
                  <a:srgbClr val="00B0F0"/>
                </a:solidFill>
                <a:latin typeface="Felt Tip Roman" panose="02000400000000000000" pitchFamily="2" charset="0"/>
              </a:rPr>
              <a:t> IT AG</a:t>
            </a:r>
          </a:p>
          <a:p>
            <a:r>
              <a:rPr lang="en-US" sz="1400" dirty="0" smtClean="0">
                <a:solidFill>
                  <a:srgbClr val="00B0F0"/>
                </a:solidFill>
                <a:latin typeface="Felt Tip Roman" panose="02000400000000000000" pitchFamily="2" charset="0"/>
              </a:rPr>
              <a:t>- Allows Customer to better </a:t>
            </a:r>
            <a:r>
              <a:rPr lang="en-US" sz="1400" dirty="0" err="1" smtClean="0">
                <a:solidFill>
                  <a:srgbClr val="00B0F0"/>
                </a:solidFill>
                <a:latin typeface="Felt Tip Roman" panose="02000400000000000000" pitchFamily="2" charset="0"/>
              </a:rPr>
              <a:t>Proctect</a:t>
            </a:r>
            <a:r>
              <a:rPr lang="en-US" sz="1400" dirty="0" smtClean="0">
                <a:solidFill>
                  <a:srgbClr val="00B0F0"/>
                </a:solidFill>
                <a:latin typeface="Felt Tip Roman" panose="02000400000000000000" pitchFamily="2" charset="0"/>
              </a:rPr>
              <a:t> data</a:t>
            </a:r>
          </a:p>
          <a:p>
            <a:r>
              <a:rPr lang="en-US" sz="1400" dirty="0" smtClean="0">
                <a:solidFill>
                  <a:srgbClr val="00B0F0"/>
                </a:solidFill>
                <a:latin typeface="Felt Tip Roman" panose="02000400000000000000" pitchFamily="2" charset="0"/>
              </a:rPr>
              <a:t>- Improved Availability</a:t>
            </a:r>
          </a:p>
        </p:txBody>
      </p:sp>
      <p:sp>
        <p:nvSpPr>
          <p:cNvPr id="103" name="Ink 8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04369" y="1927084"/>
            <a:ext cx="1043431" cy="46965"/>
          </a:xfrm>
          <a:custGeom>
            <a:avLst/>
            <a:gdLst>
              <a:gd name="T0" fmla="*/ 2147483647 w 2255"/>
              <a:gd name="T1" fmla="*/ 2147483647 h 103"/>
              <a:gd name="T2" fmla="*/ 2147483647 w 2255"/>
              <a:gd name="T3" fmla="*/ 2147483647 h 103"/>
              <a:gd name="T4" fmla="*/ 0 w 2255"/>
              <a:gd name="T5" fmla="*/ 2147483647 h 103"/>
              <a:gd name="T6" fmla="*/ 2147483647 w 2255"/>
              <a:gd name="T7" fmla="*/ 2147483647 h 103"/>
              <a:gd name="T8" fmla="*/ 2147483647 w 2255"/>
              <a:gd name="T9" fmla="*/ 2147483647 h 103"/>
              <a:gd name="T10" fmla="*/ 2147483647 w 2255"/>
              <a:gd name="T11" fmla="*/ 2147483647 h 103"/>
              <a:gd name="T12" fmla="*/ 2147483647 w 2255"/>
              <a:gd name="T13" fmla="*/ 2147483647 h 103"/>
              <a:gd name="T14" fmla="*/ 2147483647 w 2255"/>
              <a:gd name="T15" fmla="*/ 2147483647 h 103"/>
              <a:gd name="T16" fmla="*/ 2147483647 w 2255"/>
              <a:gd name="T17" fmla="*/ 2147483647 h 103"/>
              <a:gd name="T18" fmla="*/ 2147483647 w 2255"/>
              <a:gd name="T19" fmla="*/ 2147483647 h 103"/>
              <a:gd name="T20" fmla="*/ 2147483647 w 2255"/>
              <a:gd name="T21" fmla="*/ 2147483647 h 103"/>
              <a:gd name="T22" fmla="*/ 2147483647 w 2255"/>
              <a:gd name="T23" fmla="*/ 2147483647 h 103"/>
              <a:gd name="T24" fmla="*/ 2147483647 w 2255"/>
              <a:gd name="T25" fmla="*/ 2147483647 h 103"/>
              <a:gd name="T26" fmla="*/ 2147483647 w 2255"/>
              <a:gd name="T27" fmla="*/ 2147483647 h 10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55"/>
              <a:gd name="T43" fmla="*/ 0 h 103"/>
              <a:gd name="T44" fmla="*/ 2255 w 2255"/>
              <a:gd name="T45" fmla="*/ 103 h 10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55" h="103" extrusionOk="0">
                <a:moveTo>
                  <a:pt x="91" y="102"/>
                </a:moveTo>
                <a:cubicBezTo>
                  <a:pt x="65" y="93"/>
                  <a:pt x="64" y="79"/>
                  <a:pt x="31" y="80"/>
                </a:cubicBezTo>
                <a:cubicBezTo>
                  <a:pt x="15" y="84"/>
                  <a:pt x="10" y="85"/>
                  <a:pt x="0" y="90"/>
                </a:cubicBezTo>
                <a:cubicBezTo>
                  <a:pt x="22" y="93"/>
                  <a:pt x="41" y="96"/>
                  <a:pt x="65" y="96"/>
                </a:cubicBezTo>
                <a:cubicBezTo>
                  <a:pt x="139" y="96"/>
                  <a:pt x="213" y="90"/>
                  <a:pt x="287" y="93"/>
                </a:cubicBezTo>
                <a:cubicBezTo>
                  <a:pt x="344" y="95"/>
                  <a:pt x="400" y="91"/>
                  <a:pt x="457" y="90"/>
                </a:cubicBezTo>
                <a:cubicBezTo>
                  <a:pt x="573" y="88"/>
                  <a:pt x="690" y="89"/>
                  <a:pt x="806" y="85"/>
                </a:cubicBezTo>
                <a:cubicBezTo>
                  <a:pt x="853" y="84"/>
                  <a:pt x="900" y="81"/>
                  <a:pt x="947" y="77"/>
                </a:cubicBezTo>
                <a:cubicBezTo>
                  <a:pt x="1039" y="70"/>
                  <a:pt x="1131" y="60"/>
                  <a:pt x="1223" y="53"/>
                </a:cubicBezTo>
                <a:cubicBezTo>
                  <a:pt x="1371" y="42"/>
                  <a:pt x="1519" y="38"/>
                  <a:pt x="1667" y="30"/>
                </a:cubicBezTo>
                <a:cubicBezTo>
                  <a:pt x="1723" y="27"/>
                  <a:pt x="1778" y="21"/>
                  <a:pt x="1833" y="17"/>
                </a:cubicBezTo>
                <a:cubicBezTo>
                  <a:pt x="1911" y="12"/>
                  <a:pt x="1990" y="11"/>
                  <a:pt x="2068" y="6"/>
                </a:cubicBezTo>
                <a:cubicBezTo>
                  <a:pt x="2121" y="2"/>
                  <a:pt x="2166" y="5"/>
                  <a:pt x="2218" y="10"/>
                </a:cubicBezTo>
                <a:cubicBezTo>
                  <a:pt x="2230" y="11"/>
                  <a:pt x="2242" y="12"/>
                  <a:pt x="2254" y="13"/>
                </a:cubicBezTo>
              </a:path>
            </a:pathLst>
          </a:custGeom>
          <a:noFill/>
          <a:ln w="19050" cap="rnd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8" name="Group 107"/>
          <p:cNvGrpSpPr>
            <a:grpSpLocks/>
          </p:cNvGrpSpPr>
          <p:nvPr/>
        </p:nvGrpSpPr>
        <p:grpSpPr bwMode="auto">
          <a:xfrm>
            <a:off x="5943600" y="3505200"/>
            <a:ext cx="607597" cy="304800"/>
            <a:chOff x="4308" y="761"/>
            <a:chExt cx="1120" cy="160"/>
          </a:xfrm>
        </p:grpSpPr>
        <p:sp>
          <p:nvSpPr>
            <p:cNvPr id="109" name="Comment 101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280" y="761"/>
              <a:ext cx="148" cy="154"/>
            </a:xfrm>
            <a:custGeom>
              <a:avLst/>
              <a:gdLst>
                <a:gd name="T0" fmla="*/ 0 w 654"/>
                <a:gd name="T1" fmla="*/ 0 h 678"/>
                <a:gd name="T2" fmla="*/ 0 w 654"/>
                <a:gd name="T3" fmla="*/ 0 h 678"/>
                <a:gd name="T4" fmla="*/ 0 w 654"/>
                <a:gd name="T5" fmla="*/ 0 h 678"/>
                <a:gd name="T6" fmla="*/ 0 w 654"/>
                <a:gd name="T7" fmla="*/ 0 h 678"/>
                <a:gd name="T8" fmla="*/ 0 w 654"/>
                <a:gd name="T9" fmla="*/ 0 h 678"/>
                <a:gd name="T10" fmla="*/ 0 w 654"/>
                <a:gd name="T11" fmla="*/ 0 h 678"/>
                <a:gd name="T12" fmla="*/ 0 w 654"/>
                <a:gd name="T13" fmla="*/ 0 h 678"/>
                <a:gd name="T14" fmla="*/ 0 w 654"/>
                <a:gd name="T15" fmla="*/ 0 h 678"/>
                <a:gd name="T16" fmla="*/ 0 w 654"/>
                <a:gd name="T17" fmla="*/ 0 h 678"/>
                <a:gd name="T18" fmla="*/ 0 w 654"/>
                <a:gd name="T19" fmla="*/ 0 h 678"/>
                <a:gd name="T20" fmla="*/ 0 w 654"/>
                <a:gd name="T21" fmla="*/ 0 h 678"/>
                <a:gd name="T22" fmla="*/ 0 w 654"/>
                <a:gd name="T23" fmla="*/ 0 h 67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54"/>
                <a:gd name="T37" fmla="*/ 0 h 678"/>
                <a:gd name="T38" fmla="*/ 654 w 654"/>
                <a:gd name="T39" fmla="*/ 678 h 67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54" h="678" extrusionOk="0">
                  <a:moveTo>
                    <a:pt x="6" y="41"/>
                  </a:moveTo>
                  <a:cubicBezTo>
                    <a:pt x="11" y="27"/>
                    <a:pt x="13" y="13"/>
                    <a:pt x="18" y="0"/>
                  </a:cubicBezTo>
                  <a:cubicBezTo>
                    <a:pt x="35" y="20"/>
                    <a:pt x="50" y="38"/>
                    <a:pt x="69" y="56"/>
                  </a:cubicBezTo>
                  <a:cubicBezTo>
                    <a:pt x="123" y="105"/>
                    <a:pt x="192" y="136"/>
                    <a:pt x="258" y="165"/>
                  </a:cubicBezTo>
                  <a:cubicBezTo>
                    <a:pt x="371" y="214"/>
                    <a:pt x="488" y="252"/>
                    <a:pt x="602" y="297"/>
                  </a:cubicBezTo>
                  <a:cubicBezTo>
                    <a:pt x="619" y="304"/>
                    <a:pt x="636" y="310"/>
                    <a:pt x="653" y="317"/>
                  </a:cubicBezTo>
                  <a:cubicBezTo>
                    <a:pt x="633" y="322"/>
                    <a:pt x="608" y="325"/>
                    <a:pt x="590" y="337"/>
                  </a:cubicBezTo>
                  <a:cubicBezTo>
                    <a:pt x="570" y="350"/>
                    <a:pt x="551" y="368"/>
                    <a:pt x="532" y="384"/>
                  </a:cubicBezTo>
                  <a:cubicBezTo>
                    <a:pt x="481" y="427"/>
                    <a:pt x="418" y="455"/>
                    <a:pt x="360" y="488"/>
                  </a:cubicBezTo>
                  <a:cubicBezTo>
                    <a:pt x="277" y="536"/>
                    <a:pt x="192" y="578"/>
                    <a:pt x="105" y="618"/>
                  </a:cubicBezTo>
                  <a:cubicBezTo>
                    <a:pt x="79" y="630"/>
                    <a:pt x="34" y="641"/>
                    <a:pt x="14" y="663"/>
                  </a:cubicBezTo>
                  <a:cubicBezTo>
                    <a:pt x="-2" y="663"/>
                    <a:pt x="-5" y="664"/>
                    <a:pt x="14" y="677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Comment 10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08" y="784"/>
              <a:ext cx="181" cy="137"/>
            </a:xfrm>
            <a:custGeom>
              <a:avLst/>
              <a:gdLst>
                <a:gd name="T0" fmla="*/ 0 w 797"/>
                <a:gd name="T1" fmla="*/ 0 h 604"/>
                <a:gd name="T2" fmla="*/ 0 w 797"/>
                <a:gd name="T3" fmla="*/ 0 h 604"/>
                <a:gd name="T4" fmla="*/ 0 w 797"/>
                <a:gd name="T5" fmla="*/ 0 h 604"/>
                <a:gd name="T6" fmla="*/ 0 w 797"/>
                <a:gd name="T7" fmla="*/ 0 h 604"/>
                <a:gd name="T8" fmla="*/ 0 w 797"/>
                <a:gd name="T9" fmla="*/ 0 h 604"/>
                <a:gd name="T10" fmla="*/ 0 w 797"/>
                <a:gd name="T11" fmla="*/ 0 h 604"/>
                <a:gd name="T12" fmla="*/ 0 w 797"/>
                <a:gd name="T13" fmla="*/ 0 h 604"/>
                <a:gd name="T14" fmla="*/ 0 w 797"/>
                <a:gd name="T15" fmla="*/ 0 h 604"/>
                <a:gd name="T16" fmla="*/ 0 w 797"/>
                <a:gd name="T17" fmla="*/ 0 h 604"/>
                <a:gd name="T18" fmla="*/ 0 w 797"/>
                <a:gd name="T19" fmla="*/ 0 h 604"/>
                <a:gd name="T20" fmla="*/ 0 w 797"/>
                <a:gd name="T21" fmla="*/ 0 h 604"/>
                <a:gd name="T22" fmla="*/ 0 w 797"/>
                <a:gd name="T23" fmla="*/ 0 h 6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97"/>
                <a:gd name="T37" fmla="*/ 0 h 604"/>
                <a:gd name="T38" fmla="*/ 797 w 797"/>
                <a:gd name="T39" fmla="*/ 604 h 60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97" h="604" extrusionOk="0">
                  <a:moveTo>
                    <a:pt x="483" y="40"/>
                  </a:moveTo>
                  <a:cubicBezTo>
                    <a:pt x="489" y="26"/>
                    <a:pt x="494" y="14"/>
                    <a:pt x="501" y="0"/>
                  </a:cubicBezTo>
                  <a:cubicBezTo>
                    <a:pt x="467" y="18"/>
                    <a:pt x="436" y="41"/>
                    <a:pt x="402" y="59"/>
                  </a:cubicBezTo>
                  <a:cubicBezTo>
                    <a:pt x="361" y="81"/>
                    <a:pt x="322" y="108"/>
                    <a:pt x="281" y="130"/>
                  </a:cubicBezTo>
                  <a:cubicBezTo>
                    <a:pt x="233" y="156"/>
                    <a:pt x="186" y="182"/>
                    <a:pt x="138" y="208"/>
                  </a:cubicBezTo>
                  <a:cubicBezTo>
                    <a:pt x="105" y="226"/>
                    <a:pt x="71" y="242"/>
                    <a:pt x="39" y="262"/>
                  </a:cubicBezTo>
                  <a:cubicBezTo>
                    <a:pt x="26" y="270"/>
                    <a:pt x="13" y="279"/>
                    <a:pt x="0" y="287"/>
                  </a:cubicBezTo>
                  <a:cubicBezTo>
                    <a:pt x="20" y="293"/>
                    <a:pt x="41" y="298"/>
                    <a:pt x="61" y="308"/>
                  </a:cubicBezTo>
                  <a:cubicBezTo>
                    <a:pt x="84" y="320"/>
                    <a:pt x="102" y="339"/>
                    <a:pt x="124" y="354"/>
                  </a:cubicBezTo>
                  <a:cubicBezTo>
                    <a:pt x="192" y="401"/>
                    <a:pt x="263" y="434"/>
                    <a:pt x="339" y="464"/>
                  </a:cubicBezTo>
                  <a:cubicBezTo>
                    <a:pt x="416" y="494"/>
                    <a:pt x="495" y="521"/>
                    <a:pt x="574" y="544"/>
                  </a:cubicBezTo>
                  <a:cubicBezTo>
                    <a:pt x="647" y="566"/>
                    <a:pt x="722" y="585"/>
                    <a:pt x="796" y="603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Comment 105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55" y="798"/>
              <a:ext cx="1014" cy="26"/>
            </a:xfrm>
            <a:custGeom>
              <a:avLst/>
              <a:gdLst>
                <a:gd name="T0" fmla="*/ 0 w 4472"/>
                <a:gd name="T1" fmla="*/ 0 h 118"/>
                <a:gd name="T2" fmla="*/ 0 w 4472"/>
                <a:gd name="T3" fmla="*/ 0 h 118"/>
                <a:gd name="T4" fmla="*/ 0 w 4472"/>
                <a:gd name="T5" fmla="*/ 0 h 118"/>
                <a:gd name="T6" fmla="*/ 0 w 4472"/>
                <a:gd name="T7" fmla="*/ 0 h 118"/>
                <a:gd name="T8" fmla="*/ 0 w 4472"/>
                <a:gd name="T9" fmla="*/ 0 h 1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72"/>
                <a:gd name="T16" fmla="*/ 0 h 118"/>
                <a:gd name="T17" fmla="*/ 4472 w 4472"/>
                <a:gd name="T18" fmla="*/ 118 h 1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72" h="118" extrusionOk="0">
                  <a:moveTo>
                    <a:pt x="0" y="104"/>
                  </a:moveTo>
                  <a:cubicBezTo>
                    <a:pt x="150" y="100"/>
                    <a:pt x="300" y="90"/>
                    <a:pt x="450" y="83"/>
                  </a:cubicBezTo>
                  <a:cubicBezTo>
                    <a:pt x="634" y="75"/>
                    <a:pt x="818" y="72"/>
                    <a:pt x="1002" y="74"/>
                  </a:cubicBezTo>
                  <a:cubicBezTo>
                    <a:pt x="1944" y="82"/>
                    <a:pt x="2883" y="144"/>
                    <a:pt x="3824" y="87"/>
                  </a:cubicBezTo>
                  <a:cubicBezTo>
                    <a:pt x="4044" y="74"/>
                    <a:pt x="4257" y="50"/>
                    <a:pt x="4471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Comment 10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71" y="873"/>
              <a:ext cx="1012" cy="14"/>
            </a:xfrm>
            <a:custGeom>
              <a:avLst/>
              <a:gdLst>
                <a:gd name="T0" fmla="*/ 0 w 4465"/>
                <a:gd name="T1" fmla="*/ 0 h 62"/>
                <a:gd name="T2" fmla="*/ 0 w 4465"/>
                <a:gd name="T3" fmla="*/ 0 h 62"/>
                <a:gd name="T4" fmla="*/ 0 w 4465"/>
                <a:gd name="T5" fmla="*/ 0 h 62"/>
                <a:gd name="T6" fmla="*/ 0 w 4465"/>
                <a:gd name="T7" fmla="*/ 0 h 62"/>
                <a:gd name="T8" fmla="*/ 0 w 4465"/>
                <a:gd name="T9" fmla="*/ 0 h 62"/>
                <a:gd name="T10" fmla="*/ 0 w 4465"/>
                <a:gd name="T11" fmla="*/ 0 h 62"/>
                <a:gd name="T12" fmla="*/ 0 w 4465"/>
                <a:gd name="T13" fmla="*/ 0 h 62"/>
                <a:gd name="T14" fmla="*/ 0 w 4465"/>
                <a:gd name="T15" fmla="*/ 0 h 6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465"/>
                <a:gd name="T25" fmla="*/ 0 h 62"/>
                <a:gd name="T26" fmla="*/ 4465 w 4465"/>
                <a:gd name="T27" fmla="*/ 62 h 6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465" h="62" extrusionOk="0">
                  <a:moveTo>
                    <a:pt x="27" y="21"/>
                  </a:moveTo>
                  <a:cubicBezTo>
                    <a:pt x="47" y="15"/>
                    <a:pt x="11" y="6"/>
                    <a:pt x="32" y="3"/>
                  </a:cubicBezTo>
                  <a:cubicBezTo>
                    <a:pt x="88" y="-4"/>
                    <a:pt x="148" y="-1"/>
                    <a:pt x="204" y="0"/>
                  </a:cubicBezTo>
                  <a:cubicBezTo>
                    <a:pt x="335" y="1"/>
                    <a:pt x="465" y="8"/>
                    <a:pt x="596" y="15"/>
                  </a:cubicBezTo>
                  <a:cubicBezTo>
                    <a:pt x="1446" y="60"/>
                    <a:pt x="2290" y="55"/>
                    <a:pt x="3140" y="39"/>
                  </a:cubicBezTo>
                  <a:cubicBezTo>
                    <a:pt x="3425" y="34"/>
                    <a:pt x="3711" y="35"/>
                    <a:pt x="3996" y="37"/>
                  </a:cubicBezTo>
                  <a:cubicBezTo>
                    <a:pt x="4122" y="38"/>
                    <a:pt x="4249" y="37"/>
                    <a:pt x="4375" y="28"/>
                  </a:cubicBezTo>
                  <a:cubicBezTo>
                    <a:pt x="4422" y="28"/>
                    <a:pt x="4435" y="29"/>
                    <a:pt x="4464" y="2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971799" y="4188023"/>
            <a:ext cx="1068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Woman" panose="00000400000000000000" pitchFamily="2" charset="0"/>
              </a:rPr>
              <a:t>Mobile World</a:t>
            </a:r>
            <a:endParaRPr lang="en-US" sz="1400" dirty="0">
              <a:latin typeface="Felt Tip Woman" panose="00000400000000000000" pitchFamily="2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6477000" y="1219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Securable</a:t>
            </a:r>
            <a:endParaRPr lang="en-US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6477000" y="152400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Sands Casino Breach</a:t>
            </a:r>
            <a:endParaRPr lang="en-US" sz="14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6607663" y="4454279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C31"/>
                </a:solidFill>
                <a:latin typeface="Felt Tip Woman" panose="00000400000000000000" pitchFamily="2" charset="0"/>
              </a:rPr>
              <a:t>More Connected</a:t>
            </a:r>
            <a:endParaRPr lang="en-US" dirty="0">
              <a:solidFill>
                <a:srgbClr val="006C31"/>
              </a:solidFill>
              <a:latin typeface="Felt Tip Woman" panose="00000400000000000000" pitchFamily="2" charset="0"/>
            </a:endParaRPr>
          </a:p>
        </p:txBody>
      </p:sp>
      <p:sp>
        <p:nvSpPr>
          <p:cNvPr id="117" name="Comment 15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771665" y="4800600"/>
            <a:ext cx="1287584" cy="51050"/>
          </a:xfrm>
          <a:custGeom>
            <a:avLst/>
            <a:gdLst>
              <a:gd name="T0" fmla="*/ 2147483647 w 2002"/>
              <a:gd name="T1" fmla="*/ 2147483647 h 77"/>
              <a:gd name="T2" fmla="*/ 2147483647 w 2002"/>
              <a:gd name="T3" fmla="*/ 2147483647 h 77"/>
              <a:gd name="T4" fmla="*/ 2147483647 w 2002"/>
              <a:gd name="T5" fmla="*/ 2147483647 h 77"/>
              <a:gd name="T6" fmla="*/ 2147483647 w 2002"/>
              <a:gd name="T7" fmla="*/ 2147483647 h 77"/>
              <a:gd name="T8" fmla="*/ 2147483647 w 2002"/>
              <a:gd name="T9" fmla="*/ 2147483647 h 77"/>
              <a:gd name="T10" fmla="*/ 2147483647 w 2002"/>
              <a:gd name="T11" fmla="*/ 2147483647 h 77"/>
              <a:gd name="T12" fmla="*/ 0 w 2002"/>
              <a:gd name="T13" fmla="*/ 2147483647 h 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02"/>
              <a:gd name="T22" fmla="*/ 0 h 77"/>
              <a:gd name="T23" fmla="*/ 2002 w 2002"/>
              <a:gd name="T24" fmla="*/ 77 h 7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02" h="77" extrusionOk="0">
                <a:moveTo>
                  <a:pt x="1989" y="6"/>
                </a:moveTo>
                <a:cubicBezTo>
                  <a:pt x="1970" y="2"/>
                  <a:pt x="1975" y="0"/>
                  <a:pt x="1956" y="0"/>
                </a:cubicBezTo>
                <a:cubicBezTo>
                  <a:pt x="1897" y="-1"/>
                  <a:pt x="1835" y="0"/>
                  <a:pt x="1777" y="5"/>
                </a:cubicBezTo>
                <a:cubicBezTo>
                  <a:pt x="1656" y="16"/>
                  <a:pt x="1533" y="22"/>
                  <a:pt x="1411" y="27"/>
                </a:cubicBezTo>
                <a:cubicBezTo>
                  <a:pt x="1244" y="34"/>
                  <a:pt x="1076" y="34"/>
                  <a:pt x="909" y="38"/>
                </a:cubicBezTo>
                <a:cubicBezTo>
                  <a:pt x="742" y="42"/>
                  <a:pt x="574" y="52"/>
                  <a:pt x="407" y="55"/>
                </a:cubicBezTo>
                <a:cubicBezTo>
                  <a:pt x="272" y="57"/>
                  <a:pt x="134" y="60"/>
                  <a:pt x="0" y="76"/>
                </a:cubicBezTo>
              </a:path>
            </a:pathLst>
          </a:custGeom>
          <a:solidFill>
            <a:srgbClr val="00B050"/>
          </a:solidFill>
          <a:ln w="19050" cap="rnd">
            <a:solidFill>
              <a:srgbClr val="00B050"/>
            </a:solidFill>
            <a:round/>
            <a:headEnd/>
            <a:tailEnd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106" name="Ink 13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556250" y="475595"/>
            <a:ext cx="82550" cy="200025"/>
          </a:xfrm>
          <a:custGeom>
            <a:avLst/>
            <a:gdLst>
              <a:gd name="T0" fmla="*/ 2147483647 w 228"/>
              <a:gd name="T1" fmla="*/ 2147483647 h 553"/>
              <a:gd name="T2" fmla="*/ 2147483647 w 228"/>
              <a:gd name="T3" fmla="*/ 2147483647 h 553"/>
              <a:gd name="T4" fmla="*/ 2147483647 w 228"/>
              <a:gd name="T5" fmla="*/ 2147483647 h 553"/>
              <a:gd name="T6" fmla="*/ 2147483647 w 228"/>
              <a:gd name="T7" fmla="*/ 2147483647 h 553"/>
              <a:gd name="T8" fmla="*/ 2147483647 w 228"/>
              <a:gd name="T9" fmla="*/ 2147483647 h 553"/>
              <a:gd name="T10" fmla="*/ 2147483647 w 228"/>
              <a:gd name="T11" fmla="*/ 2147483647 h 553"/>
              <a:gd name="T12" fmla="*/ 2147483647 w 228"/>
              <a:gd name="T13" fmla="*/ 2147483647 h 553"/>
              <a:gd name="T14" fmla="*/ 2147483647 w 228"/>
              <a:gd name="T15" fmla="*/ 2147483647 h 553"/>
              <a:gd name="T16" fmla="*/ 0 w 228"/>
              <a:gd name="T17" fmla="*/ 2147483647 h 553"/>
              <a:gd name="T18" fmla="*/ 2147483647 w 228"/>
              <a:gd name="T19" fmla="*/ 2147483647 h 553"/>
              <a:gd name="T20" fmla="*/ 2147483647 w 228"/>
              <a:gd name="T21" fmla="*/ 2147483647 h 553"/>
              <a:gd name="T22" fmla="*/ 2147483647 w 228"/>
              <a:gd name="T23" fmla="*/ 0 h 553"/>
              <a:gd name="T24" fmla="*/ 2147483647 w 228"/>
              <a:gd name="T25" fmla="*/ 2147483647 h 553"/>
              <a:gd name="T26" fmla="*/ 2147483647 w 228"/>
              <a:gd name="T27" fmla="*/ 2147483647 h 55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8"/>
              <a:gd name="T43" fmla="*/ 0 h 553"/>
              <a:gd name="T44" fmla="*/ 228 w 228"/>
              <a:gd name="T45" fmla="*/ 553 h 55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8" h="553" extrusionOk="0">
                <a:moveTo>
                  <a:pt x="84" y="174"/>
                </a:moveTo>
                <a:cubicBezTo>
                  <a:pt x="107" y="176"/>
                  <a:pt x="95" y="204"/>
                  <a:pt x="95" y="235"/>
                </a:cubicBezTo>
                <a:cubicBezTo>
                  <a:pt x="95" y="284"/>
                  <a:pt x="92" y="333"/>
                  <a:pt x="93" y="382"/>
                </a:cubicBezTo>
                <a:cubicBezTo>
                  <a:pt x="94" y="418"/>
                  <a:pt x="90" y="492"/>
                  <a:pt x="106" y="524"/>
                </a:cubicBezTo>
                <a:cubicBezTo>
                  <a:pt x="121" y="533"/>
                  <a:pt x="126" y="537"/>
                  <a:pt x="120" y="552"/>
                </a:cubicBezTo>
              </a:path>
              <a:path w="228" h="553" extrusionOk="0">
                <a:moveTo>
                  <a:pt x="79" y="57"/>
                </a:moveTo>
                <a:cubicBezTo>
                  <a:pt x="71" y="82"/>
                  <a:pt x="66" y="107"/>
                  <a:pt x="53" y="130"/>
                </a:cubicBezTo>
                <a:cubicBezTo>
                  <a:pt x="41" y="151"/>
                  <a:pt x="27" y="174"/>
                  <a:pt x="12" y="193"/>
                </a:cubicBezTo>
                <a:cubicBezTo>
                  <a:pt x="8" y="198"/>
                  <a:pt x="4" y="202"/>
                  <a:pt x="0" y="207"/>
                </a:cubicBezTo>
                <a:cubicBezTo>
                  <a:pt x="13" y="177"/>
                  <a:pt x="32" y="149"/>
                  <a:pt x="51" y="122"/>
                </a:cubicBezTo>
                <a:cubicBezTo>
                  <a:pt x="74" y="90"/>
                  <a:pt x="96" y="58"/>
                  <a:pt x="123" y="29"/>
                </a:cubicBezTo>
                <a:cubicBezTo>
                  <a:pt x="137" y="15"/>
                  <a:pt x="141" y="11"/>
                  <a:pt x="149" y="0"/>
                </a:cubicBezTo>
                <a:cubicBezTo>
                  <a:pt x="157" y="31"/>
                  <a:pt x="167" y="59"/>
                  <a:pt x="177" y="88"/>
                </a:cubicBezTo>
                <a:cubicBezTo>
                  <a:pt x="188" y="121"/>
                  <a:pt x="204" y="145"/>
                  <a:pt x="227" y="16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" name="TextBox 112"/>
          <p:cNvSpPr txBox="1"/>
          <p:nvPr/>
        </p:nvSpPr>
        <p:spPr>
          <a:xfrm>
            <a:off x="5084695" y="447419"/>
            <a:ext cx="1697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25%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$585M ($201/Rec</a:t>
            </a:r>
            <a:r>
              <a:rPr lang="en-US" sz="1400" dirty="0" smtClean="0">
                <a:latin typeface="Felt Tip Roman" panose="02000400000000000000" pitchFamily="2" charset="0"/>
              </a:rPr>
              <a:t>)</a:t>
            </a:r>
          </a:p>
        </p:txBody>
      </p:sp>
      <p:sp>
        <p:nvSpPr>
          <p:cNvPr id="118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970212" y="3276600"/>
            <a:ext cx="77788" cy="239713"/>
          </a:xfrm>
          <a:custGeom>
            <a:avLst/>
            <a:gdLst>
              <a:gd name="T0" fmla="*/ 2147483647 w 290"/>
              <a:gd name="T1" fmla="*/ 2147483647 h 878"/>
              <a:gd name="T2" fmla="*/ 2147483647 w 290"/>
              <a:gd name="T3" fmla="*/ 2147483647 h 878"/>
              <a:gd name="T4" fmla="*/ 2147483647 w 290"/>
              <a:gd name="T5" fmla="*/ 2147483647 h 878"/>
              <a:gd name="T6" fmla="*/ 2147483647 w 290"/>
              <a:gd name="T7" fmla="*/ 2147483647 h 878"/>
              <a:gd name="T8" fmla="*/ 2147483647 w 290"/>
              <a:gd name="T9" fmla="*/ 2147483647 h 878"/>
              <a:gd name="T10" fmla="*/ 2147483647 w 290"/>
              <a:gd name="T11" fmla="*/ 2147483647 h 878"/>
              <a:gd name="T12" fmla="*/ 2147483647 w 290"/>
              <a:gd name="T13" fmla="*/ 2147483647 h 878"/>
              <a:gd name="T14" fmla="*/ 2147483647 w 290"/>
              <a:gd name="T15" fmla="*/ 2147483647 h 878"/>
              <a:gd name="T16" fmla="*/ 2147483647 w 290"/>
              <a:gd name="T17" fmla="*/ 2147483647 h 878"/>
              <a:gd name="T18" fmla="*/ 2147483647 w 290"/>
              <a:gd name="T19" fmla="*/ 2147483647 h 878"/>
              <a:gd name="T20" fmla="*/ 0 w 290"/>
              <a:gd name="T21" fmla="*/ 2147483647 h 878"/>
              <a:gd name="T22" fmla="*/ 2147483647 w 290"/>
              <a:gd name="T23" fmla="*/ 2147483647 h 878"/>
              <a:gd name="T24" fmla="*/ 2147483647 w 290"/>
              <a:gd name="T25" fmla="*/ 0 h 878"/>
              <a:gd name="T26" fmla="*/ 2147483647 w 290"/>
              <a:gd name="T27" fmla="*/ 2147483647 h 878"/>
              <a:gd name="T28" fmla="*/ 2147483647 w 290"/>
              <a:gd name="T29" fmla="*/ 2147483647 h 878"/>
              <a:gd name="T30" fmla="*/ 2147483647 w 290"/>
              <a:gd name="T31" fmla="*/ 2147483647 h 878"/>
              <a:gd name="T32" fmla="*/ 2147483647 w 290"/>
              <a:gd name="T33" fmla="*/ 2147483647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" name="TextBox 100"/>
          <p:cNvSpPr txBox="1"/>
          <p:nvPr/>
        </p:nvSpPr>
        <p:spPr>
          <a:xfrm>
            <a:off x="768350" y="609600"/>
            <a:ext cx="9080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Reduce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  <a:p>
            <a:pPr marL="285750" indent="-2857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Risk</a:t>
            </a:r>
          </a:p>
          <a:p>
            <a:pPr marL="285750" indent="-2857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Cost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  <a:p>
            <a:pPr marL="285750" indent="-285750">
              <a:buFont typeface="Felt Tip Roman" panose="02000400000000000000" pitchFamily="2" charset="0"/>
              <a:buChar char="–"/>
            </a:pP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</p:txBody>
      </p:sp>
      <p:sp>
        <p:nvSpPr>
          <p:cNvPr id="102" name="Ink 8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62000" y="842963"/>
            <a:ext cx="811213" cy="36513"/>
          </a:xfrm>
          <a:custGeom>
            <a:avLst/>
            <a:gdLst>
              <a:gd name="T0" fmla="*/ 2147483647 w 2255"/>
              <a:gd name="T1" fmla="*/ 2147483647 h 103"/>
              <a:gd name="T2" fmla="*/ 2147483647 w 2255"/>
              <a:gd name="T3" fmla="*/ 2147483647 h 103"/>
              <a:gd name="T4" fmla="*/ 0 w 2255"/>
              <a:gd name="T5" fmla="*/ 2147483647 h 103"/>
              <a:gd name="T6" fmla="*/ 2147483647 w 2255"/>
              <a:gd name="T7" fmla="*/ 2147483647 h 103"/>
              <a:gd name="T8" fmla="*/ 2147483647 w 2255"/>
              <a:gd name="T9" fmla="*/ 2147483647 h 103"/>
              <a:gd name="T10" fmla="*/ 2147483647 w 2255"/>
              <a:gd name="T11" fmla="*/ 2147483647 h 103"/>
              <a:gd name="T12" fmla="*/ 2147483647 w 2255"/>
              <a:gd name="T13" fmla="*/ 2147483647 h 103"/>
              <a:gd name="T14" fmla="*/ 2147483647 w 2255"/>
              <a:gd name="T15" fmla="*/ 2147483647 h 103"/>
              <a:gd name="T16" fmla="*/ 2147483647 w 2255"/>
              <a:gd name="T17" fmla="*/ 2147483647 h 103"/>
              <a:gd name="T18" fmla="*/ 2147483647 w 2255"/>
              <a:gd name="T19" fmla="*/ 2147483647 h 103"/>
              <a:gd name="T20" fmla="*/ 2147483647 w 2255"/>
              <a:gd name="T21" fmla="*/ 2147483647 h 103"/>
              <a:gd name="T22" fmla="*/ 2147483647 w 2255"/>
              <a:gd name="T23" fmla="*/ 2147483647 h 103"/>
              <a:gd name="T24" fmla="*/ 2147483647 w 2255"/>
              <a:gd name="T25" fmla="*/ 2147483647 h 103"/>
              <a:gd name="T26" fmla="*/ 2147483647 w 2255"/>
              <a:gd name="T27" fmla="*/ 2147483647 h 10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55"/>
              <a:gd name="T43" fmla="*/ 0 h 103"/>
              <a:gd name="T44" fmla="*/ 2255 w 2255"/>
              <a:gd name="T45" fmla="*/ 103 h 10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55" h="103" extrusionOk="0">
                <a:moveTo>
                  <a:pt x="91" y="102"/>
                </a:moveTo>
                <a:cubicBezTo>
                  <a:pt x="65" y="93"/>
                  <a:pt x="64" y="79"/>
                  <a:pt x="31" y="80"/>
                </a:cubicBezTo>
                <a:cubicBezTo>
                  <a:pt x="15" y="84"/>
                  <a:pt x="10" y="85"/>
                  <a:pt x="0" y="90"/>
                </a:cubicBezTo>
                <a:cubicBezTo>
                  <a:pt x="22" y="93"/>
                  <a:pt x="41" y="96"/>
                  <a:pt x="65" y="96"/>
                </a:cubicBezTo>
                <a:cubicBezTo>
                  <a:pt x="139" y="96"/>
                  <a:pt x="213" y="90"/>
                  <a:pt x="287" y="93"/>
                </a:cubicBezTo>
                <a:cubicBezTo>
                  <a:pt x="344" y="95"/>
                  <a:pt x="400" y="91"/>
                  <a:pt x="457" y="90"/>
                </a:cubicBezTo>
                <a:cubicBezTo>
                  <a:pt x="573" y="88"/>
                  <a:pt x="690" y="89"/>
                  <a:pt x="806" y="85"/>
                </a:cubicBezTo>
                <a:cubicBezTo>
                  <a:pt x="853" y="84"/>
                  <a:pt x="900" y="81"/>
                  <a:pt x="947" y="77"/>
                </a:cubicBezTo>
                <a:cubicBezTo>
                  <a:pt x="1039" y="70"/>
                  <a:pt x="1131" y="60"/>
                  <a:pt x="1223" y="53"/>
                </a:cubicBezTo>
                <a:cubicBezTo>
                  <a:pt x="1371" y="42"/>
                  <a:pt x="1519" y="38"/>
                  <a:pt x="1667" y="30"/>
                </a:cubicBezTo>
                <a:cubicBezTo>
                  <a:pt x="1723" y="27"/>
                  <a:pt x="1778" y="21"/>
                  <a:pt x="1833" y="17"/>
                </a:cubicBezTo>
                <a:cubicBezTo>
                  <a:pt x="1911" y="12"/>
                  <a:pt x="1990" y="11"/>
                  <a:pt x="2068" y="6"/>
                </a:cubicBezTo>
                <a:cubicBezTo>
                  <a:pt x="2121" y="2"/>
                  <a:pt x="2166" y="5"/>
                  <a:pt x="2218" y="10"/>
                </a:cubicBezTo>
                <a:cubicBezTo>
                  <a:pt x="2230" y="11"/>
                  <a:pt x="2242" y="12"/>
                  <a:pt x="2254" y="13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" name="TextBox 90"/>
          <p:cNvSpPr txBox="1"/>
          <p:nvPr/>
        </p:nvSpPr>
        <p:spPr>
          <a:xfrm>
            <a:off x="6858000" y="335280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6C31"/>
                </a:solidFill>
                <a:latin typeface="Felt Tip Roman" panose="02000400000000000000" pitchFamily="2" charset="0"/>
              </a:rPr>
              <a:t>z/OS</a:t>
            </a:r>
            <a:endParaRPr lang="en-US" sz="1400" b="1" dirty="0">
              <a:solidFill>
                <a:srgbClr val="006C31"/>
              </a:solidFill>
              <a:latin typeface="Felt Tip Roman" panose="02000400000000000000" pitchFamily="2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858000" y="257174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Processor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858000" y="2895600"/>
            <a:ext cx="205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Hypervisor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6877878" y="371474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Storage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858000" y="409574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Applications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864350" y="3181343"/>
            <a:ext cx="22034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Operating System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pic>
        <p:nvPicPr>
          <p:cNvPr id="107" name="Picture 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200400"/>
            <a:ext cx="178797" cy="2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20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10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Box 138"/>
          <p:cNvSpPr txBox="1"/>
          <p:nvPr/>
        </p:nvSpPr>
        <p:spPr>
          <a:xfrm>
            <a:off x="649276" y="3657600"/>
            <a:ext cx="149261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52% </a:t>
            </a:r>
            <a:r>
              <a:rPr lang="en-US" sz="1400" dirty="0" err="1" smtClean="0">
                <a:solidFill>
                  <a:srgbClr val="0070C0"/>
                </a:solidFill>
                <a:latin typeface="Felt Tip Roman" panose="02000400000000000000" pitchFamily="2" charset="0"/>
              </a:rPr>
              <a:t>Adm</a:t>
            </a:r>
            <a:r>
              <a:rPr lang="en-US" sz="1400" dirty="0">
                <a:solidFill>
                  <a:srgbClr val="0070C0"/>
                </a:solidFill>
                <a:latin typeface="Felt Tip Roman" panose="02000400000000000000" pitchFamily="2" charset="0"/>
              </a:rPr>
              <a:t> </a:t>
            </a:r>
            <a:r>
              <a:rPr lang="en-US" sz="14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Cost</a:t>
            </a:r>
          </a:p>
          <a:p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02880" y="2743200"/>
            <a:ext cx="1091156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Felt Tip Roman" panose="02000400000000000000" pitchFamily="2" charset="0"/>
              </a:rPr>
              <a:t>X86 / Linux /</a:t>
            </a:r>
          </a:p>
          <a:p>
            <a:pPr algn="ctr"/>
            <a:r>
              <a:rPr lang="en-US" sz="1400" dirty="0" smtClean="0">
                <a:latin typeface="Felt Tip Roman" panose="02000400000000000000" pitchFamily="2" charset="0"/>
              </a:rPr>
              <a:t> UNIX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572000" y="4599801"/>
            <a:ext cx="1135366" cy="27699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Felt Tip Roman" panose="02000400000000000000" pitchFamily="2" charset="0"/>
              </a:rPr>
              <a:t>Infrastructure</a:t>
            </a:r>
            <a:endParaRPr lang="en-US" sz="1200" dirty="0">
              <a:latin typeface="Felt Tip Roman" panose="02000400000000000000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06058" y="2743200"/>
            <a:ext cx="932742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Felt Tip Roman" panose="02000400000000000000" pitchFamily="2" charset="0"/>
              </a:rPr>
              <a:t>Protecting Critical Assets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505200" y="2209800"/>
            <a:ext cx="1165498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Roman" panose="02000400000000000000" pitchFamily="2" charset="0"/>
              </a:rPr>
              <a:t>Web/Cloud Applications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579079" y="4747736"/>
            <a:ext cx="1043387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Advanced Persistent Threats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05200" y="4572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Felt Tip Roman" panose="02000400000000000000" pitchFamily="2" charset="0"/>
              </a:rPr>
              <a:t>Security</a:t>
            </a:r>
            <a:endParaRPr lang="en-US" sz="2400" dirty="0">
              <a:latin typeface="Felt Tip Roman" panose="02000400000000000000" pitchFamily="2" charset="0"/>
            </a:endParaRPr>
          </a:p>
        </p:txBody>
      </p:sp>
      <p:sp>
        <p:nvSpPr>
          <p:cNvPr id="16" name="Ink 3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724400" y="685800"/>
            <a:ext cx="304800" cy="117475"/>
          </a:xfrm>
          <a:custGeom>
            <a:avLst/>
            <a:gdLst>
              <a:gd name="T0" fmla="*/ 0 w 546"/>
              <a:gd name="T1" fmla="*/ 2147483647 h 210"/>
              <a:gd name="T2" fmla="*/ 2147483647 w 546"/>
              <a:gd name="T3" fmla="*/ 2147483647 h 210"/>
              <a:gd name="T4" fmla="*/ 2147483647 w 546"/>
              <a:gd name="T5" fmla="*/ 2147483647 h 210"/>
              <a:gd name="T6" fmla="*/ 2147483647 w 546"/>
              <a:gd name="T7" fmla="*/ 2147483647 h 210"/>
              <a:gd name="T8" fmla="*/ 2147483647 w 546"/>
              <a:gd name="T9" fmla="*/ 2147483647 h 210"/>
              <a:gd name="T10" fmla="*/ 2147483647 w 546"/>
              <a:gd name="T11" fmla="*/ 0 h 210"/>
              <a:gd name="T12" fmla="*/ 2147483647 w 546"/>
              <a:gd name="T13" fmla="*/ 2147483647 h 210"/>
              <a:gd name="T14" fmla="*/ 2147483647 w 546"/>
              <a:gd name="T15" fmla="*/ 2147483647 h 210"/>
              <a:gd name="T16" fmla="*/ 2147483647 w 546"/>
              <a:gd name="T17" fmla="*/ 2147483647 h 210"/>
              <a:gd name="T18" fmla="*/ 2147483647 w 546"/>
              <a:gd name="T19" fmla="*/ 2147483647 h 210"/>
              <a:gd name="T20" fmla="*/ 2147483647 w 546"/>
              <a:gd name="T21" fmla="*/ 2147483647 h 210"/>
              <a:gd name="T22" fmla="*/ 2147483647 w 546"/>
              <a:gd name="T23" fmla="*/ 2147483647 h 21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46"/>
              <a:gd name="T37" fmla="*/ 0 h 210"/>
              <a:gd name="T38" fmla="*/ 546 w 546"/>
              <a:gd name="T39" fmla="*/ 210 h 21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46" h="210" extrusionOk="0">
                <a:moveTo>
                  <a:pt x="0" y="54"/>
                </a:moveTo>
                <a:cubicBezTo>
                  <a:pt x="30" y="46"/>
                  <a:pt x="57" y="55"/>
                  <a:pt x="90" y="60"/>
                </a:cubicBezTo>
                <a:cubicBezTo>
                  <a:pt x="142" y="68"/>
                  <a:pt x="194" y="71"/>
                  <a:pt x="246" y="74"/>
                </a:cubicBezTo>
                <a:cubicBezTo>
                  <a:pt x="295" y="77"/>
                  <a:pt x="346" y="83"/>
                  <a:pt x="395" y="81"/>
                </a:cubicBezTo>
                <a:cubicBezTo>
                  <a:pt x="424" y="80"/>
                  <a:pt x="451" y="80"/>
                  <a:pt x="480" y="81"/>
                </a:cubicBezTo>
              </a:path>
              <a:path w="546" h="210" extrusionOk="0">
                <a:moveTo>
                  <a:pt x="384" y="0"/>
                </a:moveTo>
                <a:cubicBezTo>
                  <a:pt x="410" y="15"/>
                  <a:pt x="429" y="36"/>
                  <a:pt x="455" y="52"/>
                </a:cubicBezTo>
                <a:cubicBezTo>
                  <a:pt x="476" y="65"/>
                  <a:pt x="504" y="80"/>
                  <a:pt x="529" y="81"/>
                </a:cubicBezTo>
                <a:cubicBezTo>
                  <a:pt x="534" y="80"/>
                  <a:pt x="540" y="78"/>
                  <a:pt x="545" y="77"/>
                </a:cubicBezTo>
                <a:cubicBezTo>
                  <a:pt x="520" y="93"/>
                  <a:pt x="492" y="117"/>
                  <a:pt x="469" y="138"/>
                </a:cubicBezTo>
                <a:cubicBezTo>
                  <a:pt x="445" y="160"/>
                  <a:pt x="421" y="183"/>
                  <a:pt x="393" y="201"/>
                </a:cubicBezTo>
                <a:cubicBezTo>
                  <a:pt x="377" y="210"/>
                  <a:pt x="369" y="213"/>
                  <a:pt x="355" y="20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1" name="Group 18"/>
          <p:cNvGrpSpPr>
            <a:grpSpLocks/>
          </p:cNvGrpSpPr>
          <p:nvPr/>
        </p:nvGrpSpPr>
        <p:grpSpPr bwMode="auto">
          <a:xfrm>
            <a:off x="6553200" y="2477719"/>
            <a:ext cx="1981200" cy="2551481"/>
            <a:chOff x="3605" y="2633"/>
            <a:chExt cx="989" cy="364"/>
          </a:xfrm>
        </p:grpSpPr>
        <p:sp>
          <p:nvSpPr>
            <p:cNvPr id="22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Ink 2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" name="Group 23"/>
          <p:cNvGrpSpPr>
            <a:grpSpLocks/>
          </p:cNvGrpSpPr>
          <p:nvPr/>
        </p:nvGrpSpPr>
        <p:grpSpPr bwMode="auto">
          <a:xfrm>
            <a:off x="2438400" y="2209800"/>
            <a:ext cx="1295400" cy="1066800"/>
            <a:chOff x="3605" y="2633"/>
            <a:chExt cx="989" cy="364"/>
          </a:xfrm>
        </p:grpSpPr>
        <p:sp>
          <p:nvSpPr>
            <p:cNvPr id="32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Ink 2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" name="Comment 15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438400" y="2667000"/>
            <a:ext cx="1176900" cy="49885"/>
          </a:xfrm>
          <a:custGeom>
            <a:avLst/>
            <a:gdLst>
              <a:gd name="T0" fmla="*/ 2147483647 w 2808"/>
              <a:gd name="T1" fmla="*/ 2147483647 h 119"/>
              <a:gd name="T2" fmla="*/ 2147483647 w 2808"/>
              <a:gd name="T3" fmla="*/ 2147483647 h 119"/>
              <a:gd name="T4" fmla="*/ 2147483647 w 2808"/>
              <a:gd name="T5" fmla="*/ 2147483647 h 119"/>
              <a:gd name="T6" fmla="*/ 2147483647 w 2808"/>
              <a:gd name="T7" fmla="*/ 2147483647 h 119"/>
              <a:gd name="T8" fmla="*/ 2147483647 w 2808"/>
              <a:gd name="T9" fmla="*/ 2147483647 h 119"/>
              <a:gd name="T10" fmla="*/ 0 w 2808"/>
              <a:gd name="T11" fmla="*/ 2147483647 h 1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08"/>
              <a:gd name="T19" fmla="*/ 0 h 119"/>
              <a:gd name="T20" fmla="*/ 2808 w 2808"/>
              <a:gd name="T21" fmla="*/ 119 h 1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08" h="119" extrusionOk="0">
                <a:moveTo>
                  <a:pt x="2641" y="36"/>
                </a:moveTo>
                <a:cubicBezTo>
                  <a:pt x="2681" y="30"/>
                  <a:pt x="2717" y="24"/>
                  <a:pt x="2756" y="19"/>
                </a:cubicBezTo>
                <a:cubicBezTo>
                  <a:pt x="2773" y="17"/>
                  <a:pt x="2790" y="15"/>
                  <a:pt x="2807" y="13"/>
                </a:cubicBezTo>
                <a:cubicBezTo>
                  <a:pt x="2741" y="5"/>
                  <a:pt x="2679" y="1"/>
                  <a:pt x="2609" y="4"/>
                </a:cubicBezTo>
                <a:cubicBezTo>
                  <a:pt x="1919" y="35"/>
                  <a:pt x="1229" y="109"/>
                  <a:pt x="538" y="118"/>
                </a:cubicBezTo>
                <a:cubicBezTo>
                  <a:pt x="358" y="120"/>
                  <a:pt x="179" y="118"/>
                  <a:pt x="0" y="108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0" name="Group 52"/>
          <p:cNvGrpSpPr>
            <a:grpSpLocks/>
          </p:cNvGrpSpPr>
          <p:nvPr/>
        </p:nvGrpSpPr>
        <p:grpSpPr bwMode="auto">
          <a:xfrm>
            <a:off x="2362200" y="4724400"/>
            <a:ext cx="1371600" cy="803049"/>
            <a:chOff x="3605" y="2633"/>
            <a:chExt cx="989" cy="364"/>
          </a:xfrm>
        </p:grpSpPr>
        <p:sp>
          <p:nvSpPr>
            <p:cNvPr id="41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Ink 5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118730" y="1752553"/>
            <a:ext cx="1919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Roman" panose="02000400000000000000" pitchFamily="2" charset="0"/>
              </a:rPr>
              <a:t>Current Environment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343399" y="1414046"/>
            <a:ext cx="15971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Felt Tip Roman" panose="02000400000000000000" pitchFamily="2" charset="0"/>
              </a:rPr>
              <a:t>Defense in </a:t>
            </a:r>
            <a:r>
              <a:rPr lang="en-US" sz="1600" dirty="0" smtClean="0">
                <a:solidFill>
                  <a:schemeClr val="tx2"/>
                </a:solidFill>
                <a:latin typeface="Felt Tip Roman" panose="02000400000000000000" pitchFamily="2" charset="0"/>
              </a:rPr>
              <a:t>Depth</a:t>
            </a:r>
            <a:endParaRPr lang="en-US" sz="1600" dirty="0">
              <a:solidFill>
                <a:schemeClr val="tx2"/>
              </a:solidFill>
              <a:latin typeface="Felt Tip Roman" panose="02000400000000000000" pitchFamily="2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4495596" y="1812727"/>
            <a:ext cx="1449313" cy="3250377"/>
            <a:chOff x="4495596" y="1812727"/>
            <a:chExt cx="1258997" cy="3250377"/>
          </a:xfrm>
        </p:grpSpPr>
        <p:sp>
          <p:nvSpPr>
            <p:cNvPr id="48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60519" y="4705920"/>
              <a:ext cx="1150792" cy="357184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495596" y="1812727"/>
              <a:ext cx="1258997" cy="196451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698581" y="1991319"/>
              <a:ext cx="52193" cy="2928911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5080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Ink 3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498142" y="1964530"/>
              <a:ext cx="10184" cy="2848545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2" name="Ink 70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800600" y="3505200"/>
            <a:ext cx="285750" cy="457200"/>
          </a:xfrm>
          <a:custGeom>
            <a:avLst/>
            <a:gdLst>
              <a:gd name="T0" fmla="*/ 2147483647 w 857"/>
              <a:gd name="T1" fmla="*/ 2147483647 h 1361"/>
              <a:gd name="T2" fmla="*/ 2147483647 w 857"/>
              <a:gd name="T3" fmla="*/ 2147483647 h 1361"/>
              <a:gd name="T4" fmla="*/ 2147483647 w 857"/>
              <a:gd name="T5" fmla="*/ 2147483647 h 1361"/>
              <a:gd name="T6" fmla="*/ 2147483647 w 857"/>
              <a:gd name="T7" fmla="*/ 2147483647 h 1361"/>
              <a:gd name="T8" fmla="*/ 2147483647 w 857"/>
              <a:gd name="T9" fmla="*/ 2147483647 h 1361"/>
              <a:gd name="T10" fmla="*/ 2147483647 w 857"/>
              <a:gd name="T11" fmla="*/ 2147483647 h 1361"/>
              <a:gd name="T12" fmla="*/ 2147483647 w 857"/>
              <a:gd name="T13" fmla="*/ 2147483647 h 1361"/>
              <a:gd name="T14" fmla="*/ 2147483647 w 857"/>
              <a:gd name="T15" fmla="*/ 2147483647 h 1361"/>
              <a:gd name="T16" fmla="*/ 2147483647 w 857"/>
              <a:gd name="T17" fmla="*/ 2147483647 h 1361"/>
              <a:gd name="T18" fmla="*/ 2147483647 w 857"/>
              <a:gd name="T19" fmla="*/ 2147483647 h 1361"/>
              <a:gd name="T20" fmla="*/ 2147483647 w 857"/>
              <a:gd name="T21" fmla="*/ 2147483647 h 1361"/>
              <a:gd name="T22" fmla="*/ 2147483647 w 857"/>
              <a:gd name="T23" fmla="*/ 2147483647 h 1361"/>
              <a:gd name="T24" fmla="*/ 2147483647 w 857"/>
              <a:gd name="T25" fmla="*/ 2147483647 h 1361"/>
              <a:gd name="T26" fmla="*/ 2147483647 w 857"/>
              <a:gd name="T27" fmla="*/ 2147483647 h 1361"/>
              <a:gd name="T28" fmla="*/ 2147483647 w 857"/>
              <a:gd name="T29" fmla="*/ 2147483647 h 1361"/>
              <a:gd name="T30" fmla="*/ 2147483647 w 857"/>
              <a:gd name="T31" fmla="*/ 2147483647 h 1361"/>
              <a:gd name="T32" fmla="*/ 2147483647 w 857"/>
              <a:gd name="T33" fmla="*/ 2147483647 h 1361"/>
              <a:gd name="T34" fmla="*/ 2147483647 w 857"/>
              <a:gd name="T35" fmla="*/ 2147483647 h 1361"/>
              <a:gd name="T36" fmla="*/ 2147483647 w 857"/>
              <a:gd name="T37" fmla="*/ 2147483647 h 1361"/>
              <a:gd name="T38" fmla="*/ 2147483647 w 857"/>
              <a:gd name="T39" fmla="*/ 2147483647 h 1361"/>
              <a:gd name="T40" fmla="*/ 2147483647 w 857"/>
              <a:gd name="T41" fmla="*/ 2147483647 h 1361"/>
              <a:gd name="T42" fmla="*/ 2147483647 w 857"/>
              <a:gd name="T43" fmla="*/ 2147483647 h 1361"/>
              <a:gd name="T44" fmla="*/ 2147483647 w 857"/>
              <a:gd name="T45" fmla="*/ 2147483647 h 1361"/>
              <a:gd name="T46" fmla="*/ 2147483647 w 857"/>
              <a:gd name="T47" fmla="*/ 2147483647 h 1361"/>
              <a:gd name="T48" fmla="*/ 2147483647 w 857"/>
              <a:gd name="T49" fmla="*/ 2147483647 h 1361"/>
              <a:gd name="T50" fmla="*/ 2147483647 w 857"/>
              <a:gd name="T51" fmla="*/ 2147483647 h 1361"/>
              <a:gd name="T52" fmla="*/ 2147483647 w 857"/>
              <a:gd name="T53" fmla="*/ 2147483647 h 136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857"/>
              <a:gd name="T82" fmla="*/ 0 h 1361"/>
              <a:gd name="T83" fmla="*/ 857 w 857"/>
              <a:gd name="T84" fmla="*/ 1361 h 1361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857" h="1361" extrusionOk="0">
                <a:moveTo>
                  <a:pt x="453" y="154"/>
                </a:moveTo>
                <a:cubicBezTo>
                  <a:pt x="449" y="96"/>
                  <a:pt x="441" y="75"/>
                  <a:pt x="385" y="65"/>
                </a:cubicBezTo>
                <a:cubicBezTo>
                  <a:pt x="317" y="112"/>
                  <a:pt x="178" y="195"/>
                  <a:pt x="236" y="306"/>
                </a:cubicBezTo>
                <a:cubicBezTo>
                  <a:pt x="281" y="392"/>
                  <a:pt x="431" y="364"/>
                  <a:pt x="499" y="326"/>
                </a:cubicBezTo>
                <a:cubicBezTo>
                  <a:pt x="609" y="265"/>
                  <a:pt x="697" y="155"/>
                  <a:pt x="580" y="50"/>
                </a:cubicBezTo>
                <a:cubicBezTo>
                  <a:pt x="513" y="-10"/>
                  <a:pt x="458" y="6"/>
                  <a:pt x="386" y="23"/>
                </a:cubicBezTo>
              </a:path>
              <a:path w="857" h="1361" extrusionOk="0">
                <a:moveTo>
                  <a:pt x="431" y="427"/>
                </a:moveTo>
                <a:cubicBezTo>
                  <a:pt x="425" y="505"/>
                  <a:pt x="429" y="581"/>
                  <a:pt x="428" y="660"/>
                </a:cubicBezTo>
                <a:cubicBezTo>
                  <a:pt x="427" y="740"/>
                  <a:pt x="425" y="821"/>
                  <a:pt x="422" y="901"/>
                </a:cubicBezTo>
                <a:cubicBezTo>
                  <a:pt x="422" y="910"/>
                  <a:pt x="408" y="1003"/>
                  <a:pt x="441" y="980"/>
                </a:cubicBezTo>
                <a:cubicBezTo>
                  <a:pt x="444" y="975"/>
                  <a:pt x="447" y="971"/>
                  <a:pt x="450" y="966"/>
                </a:cubicBezTo>
              </a:path>
              <a:path w="857" h="1361" extrusionOk="0">
                <a:moveTo>
                  <a:pt x="441" y="874"/>
                </a:moveTo>
                <a:cubicBezTo>
                  <a:pt x="446" y="866"/>
                  <a:pt x="450" y="863"/>
                  <a:pt x="454" y="848"/>
                </a:cubicBezTo>
                <a:cubicBezTo>
                  <a:pt x="429" y="876"/>
                  <a:pt x="410" y="906"/>
                  <a:pt x="391" y="939"/>
                </a:cubicBezTo>
                <a:cubicBezTo>
                  <a:pt x="340" y="1029"/>
                  <a:pt x="298" y="1124"/>
                  <a:pt x="249" y="1215"/>
                </a:cubicBezTo>
                <a:cubicBezTo>
                  <a:pt x="228" y="1253"/>
                  <a:pt x="205" y="1313"/>
                  <a:pt x="171" y="1342"/>
                </a:cubicBezTo>
                <a:cubicBezTo>
                  <a:pt x="142" y="1367"/>
                  <a:pt x="145" y="1356"/>
                  <a:pt x="138" y="1342"/>
                </a:cubicBezTo>
              </a:path>
              <a:path w="857" h="1361" extrusionOk="0">
                <a:moveTo>
                  <a:pt x="366" y="1015"/>
                </a:moveTo>
                <a:cubicBezTo>
                  <a:pt x="371" y="996"/>
                  <a:pt x="376" y="979"/>
                  <a:pt x="383" y="961"/>
                </a:cubicBezTo>
                <a:cubicBezTo>
                  <a:pt x="409" y="973"/>
                  <a:pt x="412" y="991"/>
                  <a:pt x="423" y="1018"/>
                </a:cubicBezTo>
                <a:cubicBezTo>
                  <a:pt x="439" y="1058"/>
                  <a:pt x="456" y="1099"/>
                  <a:pt x="476" y="1137"/>
                </a:cubicBezTo>
                <a:cubicBezTo>
                  <a:pt x="494" y="1171"/>
                  <a:pt x="509" y="1190"/>
                  <a:pt x="546" y="1202"/>
                </a:cubicBezTo>
                <a:cubicBezTo>
                  <a:pt x="570" y="1210"/>
                  <a:pt x="586" y="1203"/>
                  <a:pt x="605" y="1190"/>
                </a:cubicBezTo>
              </a:path>
              <a:path w="857" h="1361" extrusionOk="0">
                <a:moveTo>
                  <a:pt x="32" y="719"/>
                </a:moveTo>
                <a:cubicBezTo>
                  <a:pt x="55" y="650"/>
                  <a:pt x="96" y="657"/>
                  <a:pt x="165" y="633"/>
                </a:cubicBezTo>
                <a:cubicBezTo>
                  <a:pt x="327" y="577"/>
                  <a:pt x="497" y="553"/>
                  <a:pt x="664" y="521"/>
                </a:cubicBezTo>
                <a:cubicBezTo>
                  <a:pt x="729" y="509"/>
                  <a:pt x="792" y="500"/>
                  <a:pt x="856" y="486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3" name="Group 23"/>
          <p:cNvGrpSpPr>
            <a:grpSpLocks/>
          </p:cNvGrpSpPr>
          <p:nvPr/>
        </p:nvGrpSpPr>
        <p:grpSpPr bwMode="auto">
          <a:xfrm>
            <a:off x="4759537" y="2057400"/>
            <a:ext cx="726863" cy="476327"/>
            <a:chOff x="3605" y="2633"/>
            <a:chExt cx="989" cy="364"/>
          </a:xfrm>
        </p:grpSpPr>
        <p:sp>
          <p:nvSpPr>
            <p:cNvPr id="54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Ink 2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8" name="Comment 11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257800" y="3581400"/>
            <a:ext cx="294626" cy="294626"/>
          </a:xfrm>
          <a:custGeom>
            <a:avLst/>
            <a:gdLst>
              <a:gd name="T0" fmla="*/ 2147483647 w 1134"/>
              <a:gd name="T1" fmla="*/ 2147483647 h 1141"/>
              <a:gd name="T2" fmla="*/ 2147483647 w 1134"/>
              <a:gd name="T3" fmla="*/ 2147483647 h 1141"/>
              <a:gd name="T4" fmla="*/ 2147483647 w 1134"/>
              <a:gd name="T5" fmla="*/ 0 h 1141"/>
              <a:gd name="T6" fmla="*/ 2147483647 w 1134"/>
              <a:gd name="T7" fmla="*/ 2147483647 h 1141"/>
              <a:gd name="T8" fmla="*/ 2147483647 w 1134"/>
              <a:gd name="T9" fmla="*/ 2147483647 h 1141"/>
              <a:gd name="T10" fmla="*/ 2147483647 w 1134"/>
              <a:gd name="T11" fmla="*/ 2147483647 h 1141"/>
              <a:gd name="T12" fmla="*/ 2147483647 w 1134"/>
              <a:gd name="T13" fmla="*/ 2147483647 h 1141"/>
              <a:gd name="T14" fmla="*/ 2147483647 w 1134"/>
              <a:gd name="T15" fmla="*/ 2147483647 h 1141"/>
              <a:gd name="T16" fmla="*/ 2147483647 w 1134"/>
              <a:gd name="T17" fmla="*/ 2147483647 h 1141"/>
              <a:gd name="T18" fmla="*/ 2147483647 w 1134"/>
              <a:gd name="T19" fmla="*/ 2147483647 h 1141"/>
              <a:gd name="T20" fmla="*/ 2147483647 w 1134"/>
              <a:gd name="T21" fmla="*/ 2147483647 h 1141"/>
              <a:gd name="T22" fmla="*/ 2147483647 w 1134"/>
              <a:gd name="T23" fmla="*/ 2147483647 h 1141"/>
              <a:gd name="T24" fmla="*/ 2147483647 w 1134"/>
              <a:gd name="T25" fmla="*/ 2147483647 h 1141"/>
              <a:gd name="T26" fmla="*/ 2147483647 w 1134"/>
              <a:gd name="T27" fmla="*/ 2147483647 h 1141"/>
              <a:gd name="T28" fmla="*/ 2147483647 w 1134"/>
              <a:gd name="T29" fmla="*/ 2147483647 h 1141"/>
              <a:gd name="T30" fmla="*/ 2147483647 w 1134"/>
              <a:gd name="T31" fmla="*/ 2147483647 h 1141"/>
              <a:gd name="T32" fmla="*/ 2147483647 w 1134"/>
              <a:gd name="T33" fmla="*/ 2147483647 h 1141"/>
              <a:gd name="T34" fmla="*/ 2147483647 w 1134"/>
              <a:gd name="T35" fmla="*/ 2147483647 h 1141"/>
              <a:gd name="T36" fmla="*/ 0 w 1134"/>
              <a:gd name="T37" fmla="*/ 2147483647 h 1141"/>
              <a:gd name="T38" fmla="*/ 2147483647 w 1134"/>
              <a:gd name="T39" fmla="*/ 2147483647 h 1141"/>
              <a:gd name="T40" fmla="*/ 2147483647 w 1134"/>
              <a:gd name="T41" fmla="*/ 2147483647 h 1141"/>
              <a:gd name="T42" fmla="*/ 2147483647 w 1134"/>
              <a:gd name="T43" fmla="*/ 2147483647 h 1141"/>
              <a:gd name="T44" fmla="*/ 2147483647 w 1134"/>
              <a:gd name="T45" fmla="*/ 2147483647 h 1141"/>
              <a:gd name="T46" fmla="*/ 2147483647 w 1134"/>
              <a:gd name="T47" fmla="*/ 2147483647 h 1141"/>
              <a:gd name="T48" fmla="*/ 2147483647 w 1134"/>
              <a:gd name="T49" fmla="*/ 2147483647 h 1141"/>
              <a:gd name="T50" fmla="*/ 2147483647 w 1134"/>
              <a:gd name="T51" fmla="*/ 2147483647 h 1141"/>
              <a:gd name="T52" fmla="*/ 2147483647 w 1134"/>
              <a:gd name="T53" fmla="*/ 2147483647 h 1141"/>
              <a:gd name="T54" fmla="*/ 2147483647 w 1134"/>
              <a:gd name="T55" fmla="*/ 2147483647 h 1141"/>
              <a:gd name="T56" fmla="*/ 2147483647 w 1134"/>
              <a:gd name="T57" fmla="*/ 2147483647 h 1141"/>
              <a:gd name="T58" fmla="*/ 2147483647 w 1134"/>
              <a:gd name="T59" fmla="*/ 2147483647 h 1141"/>
              <a:gd name="T60" fmla="*/ 2147483647 w 1134"/>
              <a:gd name="T61" fmla="*/ 2147483647 h 1141"/>
              <a:gd name="T62" fmla="*/ 2147483647 w 1134"/>
              <a:gd name="T63" fmla="*/ 2147483647 h 1141"/>
              <a:gd name="T64" fmla="*/ 2147483647 w 1134"/>
              <a:gd name="T65" fmla="*/ 2147483647 h 1141"/>
              <a:gd name="T66" fmla="*/ 2147483647 w 1134"/>
              <a:gd name="T67" fmla="*/ 2147483647 h 1141"/>
              <a:gd name="T68" fmla="*/ 2147483647 w 1134"/>
              <a:gd name="T69" fmla="*/ 2147483647 h 1141"/>
              <a:gd name="T70" fmla="*/ 2147483647 w 1134"/>
              <a:gd name="T71" fmla="*/ 2147483647 h 114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134"/>
              <a:gd name="T109" fmla="*/ 0 h 1141"/>
              <a:gd name="T110" fmla="*/ 1134 w 1134"/>
              <a:gd name="T111" fmla="*/ 1141 h 1141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134" h="1141" extrusionOk="0">
                <a:moveTo>
                  <a:pt x="768" y="62"/>
                </a:moveTo>
                <a:cubicBezTo>
                  <a:pt x="764" y="40"/>
                  <a:pt x="764" y="14"/>
                  <a:pt x="742" y="3"/>
                </a:cubicBezTo>
                <a:cubicBezTo>
                  <a:pt x="720" y="-8"/>
                  <a:pt x="670" y="0"/>
                  <a:pt x="647" y="0"/>
                </a:cubicBezTo>
                <a:cubicBezTo>
                  <a:pt x="577" y="0"/>
                  <a:pt x="506" y="11"/>
                  <a:pt x="437" y="21"/>
                </a:cubicBezTo>
                <a:cubicBezTo>
                  <a:pt x="308" y="40"/>
                  <a:pt x="127" y="47"/>
                  <a:pt x="33" y="147"/>
                </a:cubicBezTo>
                <a:cubicBezTo>
                  <a:pt x="71" y="194"/>
                  <a:pt x="91" y="210"/>
                  <a:pt x="163" y="232"/>
                </a:cubicBezTo>
                <a:cubicBezTo>
                  <a:pt x="380" y="298"/>
                  <a:pt x="616" y="304"/>
                  <a:pt x="841" y="305"/>
                </a:cubicBezTo>
                <a:cubicBezTo>
                  <a:pt x="919" y="305"/>
                  <a:pt x="1012" y="306"/>
                  <a:pt x="1083" y="266"/>
                </a:cubicBezTo>
                <a:cubicBezTo>
                  <a:pt x="1104" y="248"/>
                  <a:pt x="1111" y="243"/>
                  <a:pt x="1109" y="223"/>
                </a:cubicBezTo>
                <a:cubicBezTo>
                  <a:pt x="1069" y="147"/>
                  <a:pt x="1003" y="116"/>
                  <a:pt x="926" y="82"/>
                </a:cubicBezTo>
                <a:cubicBezTo>
                  <a:pt x="851" y="49"/>
                  <a:pt x="776" y="31"/>
                  <a:pt x="696" y="16"/>
                </a:cubicBezTo>
              </a:path>
              <a:path w="1134" h="1141" extrusionOk="0">
                <a:moveTo>
                  <a:pt x="17" y="443"/>
                </a:moveTo>
                <a:cubicBezTo>
                  <a:pt x="20" y="422"/>
                  <a:pt x="28" y="404"/>
                  <a:pt x="33" y="384"/>
                </a:cubicBezTo>
                <a:cubicBezTo>
                  <a:pt x="40" y="355"/>
                  <a:pt x="30" y="352"/>
                  <a:pt x="21" y="328"/>
                </a:cubicBezTo>
                <a:cubicBezTo>
                  <a:pt x="14" y="310"/>
                  <a:pt x="17" y="288"/>
                  <a:pt x="17" y="269"/>
                </a:cubicBezTo>
                <a:cubicBezTo>
                  <a:pt x="17" y="265"/>
                  <a:pt x="17" y="261"/>
                  <a:pt x="17" y="257"/>
                </a:cubicBezTo>
                <a:cubicBezTo>
                  <a:pt x="39" y="280"/>
                  <a:pt x="33" y="296"/>
                  <a:pt x="33" y="330"/>
                </a:cubicBezTo>
                <a:cubicBezTo>
                  <a:pt x="33" y="386"/>
                  <a:pt x="21" y="443"/>
                  <a:pt x="15" y="499"/>
                </a:cubicBezTo>
                <a:cubicBezTo>
                  <a:pt x="7" y="567"/>
                  <a:pt x="1" y="633"/>
                  <a:pt x="0" y="701"/>
                </a:cubicBezTo>
                <a:cubicBezTo>
                  <a:pt x="-1" y="762"/>
                  <a:pt x="8" y="814"/>
                  <a:pt x="16" y="874"/>
                </a:cubicBezTo>
                <a:cubicBezTo>
                  <a:pt x="21" y="910"/>
                  <a:pt x="27" y="948"/>
                  <a:pt x="27" y="984"/>
                </a:cubicBezTo>
              </a:path>
              <a:path w="1134" h="1141" extrusionOk="0">
                <a:moveTo>
                  <a:pt x="192" y="1088"/>
                </a:moveTo>
                <a:cubicBezTo>
                  <a:pt x="212" y="1104"/>
                  <a:pt x="212" y="1103"/>
                  <a:pt x="237" y="1111"/>
                </a:cubicBezTo>
                <a:cubicBezTo>
                  <a:pt x="277" y="1124"/>
                  <a:pt x="322" y="1131"/>
                  <a:pt x="363" y="1135"/>
                </a:cubicBezTo>
                <a:cubicBezTo>
                  <a:pt x="453" y="1145"/>
                  <a:pt x="546" y="1142"/>
                  <a:pt x="636" y="1135"/>
                </a:cubicBezTo>
                <a:cubicBezTo>
                  <a:pt x="708" y="1129"/>
                  <a:pt x="780" y="1120"/>
                  <a:pt x="850" y="1104"/>
                </a:cubicBezTo>
                <a:cubicBezTo>
                  <a:pt x="902" y="1092"/>
                  <a:pt x="948" y="1074"/>
                  <a:pt x="995" y="1050"/>
                </a:cubicBezTo>
                <a:cubicBezTo>
                  <a:pt x="1036" y="1029"/>
                  <a:pt x="1072" y="996"/>
                  <a:pt x="1079" y="948"/>
                </a:cubicBezTo>
                <a:cubicBezTo>
                  <a:pt x="1079" y="941"/>
                  <a:pt x="1079" y="934"/>
                  <a:pt x="1079" y="927"/>
                </a:cubicBezTo>
              </a:path>
              <a:path w="1134" h="1141" extrusionOk="0">
                <a:moveTo>
                  <a:pt x="1133" y="373"/>
                </a:moveTo>
                <a:cubicBezTo>
                  <a:pt x="1129" y="360"/>
                  <a:pt x="1128" y="356"/>
                  <a:pt x="1125" y="348"/>
                </a:cubicBezTo>
                <a:cubicBezTo>
                  <a:pt x="1113" y="373"/>
                  <a:pt x="1115" y="392"/>
                  <a:pt x="1115" y="420"/>
                </a:cubicBezTo>
                <a:cubicBezTo>
                  <a:pt x="1115" y="491"/>
                  <a:pt x="1117" y="561"/>
                  <a:pt x="1119" y="631"/>
                </a:cubicBezTo>
                <a:cubicBezTo>
                  <a:pt x="1121" y="705"/>
                  <a:pt x="1116" y="777"/>
                  <a:pt x="1113" y="850"/>
                </a:cubicBezTo>
                <a:cubicBezTo>
                  <a:pt x="1112" y="887"/>
                  <a:pt x="1113" y="930"/>
                  <a:pt x="1107" y="967"/>
                </a:cubicBezTo>
                <a:cubicBezTo>
                  <a:pt x="1103" y="988"/>
                  <a:pt x="1100" y="989"/>
                  <a:pt x="1107" y="1009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4876800" y="2133600"/>
            <a:ext cx="501062" cy="3385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Apps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grpSp>
        <p:nvGrpSpPr>
          <p:cNvPr id="60" name="Group 16"/>
          <p:cNvGrpSpPr>
            <a:grpSpLocks/>
          </p:cNvGrpSpPr>
          <p:nvPr/>
        </p:nvGrpSpPr>
        <p:grpSpPr bwMode="auto">
          <a:xfrm>
            <a:off x="4673189" y="4227238"/>
            <a:ext cx="889411" cy="420962"/>
            <a:chOff x="4361" y="298"/>
            <a:chExt cx="864" cy="511"/>
          </a:xfrm>
        </p:grpSpPr>
        <p:sp>
          <p:nvSpPr>
            <p:cNvPr id="61" name="Ink 1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61" y="298"/>
              <a:ext cx="864" cy="511"/>
            </a:xfrm>
            <a:custGeom>
              <a:avLst/>
              <a:gdLst>
                <a:gd name="T0" fmla="*/ 0 w 4278"/>
                <a:gd name="T1" fmla="*/ 0 h 2531"/>
                <a:gd name="T2" fmla="*/ 0 w 4278"/>
                <a:gd name="T3" fmla="*/ 0 h 2531"/>
                <a:gd name="T4" fmla="*/ 0 w 4278"/>
                <a:gd name="T5" fmla="*/ 0 h 2531"/>
                <a:gd name="T6" fmla="*/ 0 w 4278"/>
                <a:gd name="T7" fmla="*/ 0 h 2531"/>
                <a:gd name="T8" fmla="*/ 0 w 4278"/>
                <a:gd name="T9" fmla="*/ 0 h 2531"/>
                <a:gd name="T10" fmla="*/ 0 w 4278"/>
                <a:gd name="T11" fmla="*/ 0 h 2531"/>
                <a:gd name="T12" fmla="*/ 0 w 4278"/>
                <a:gd name="T13" fmla="*/ 0 h 2531"/>
                <a:gd name="T14" fmla="*/ 0 w 4278"/>
                <a:gd name="T15" fmla="*/ 0 h 2531"/>
                <a:gd name="T16" fmla="*/ 0 w 4278"/>
                <a:gd name="T17" fmla="*/ 0 h 2531"/>
                <a:gd name="T18" fmla="*/ 0 w 4278"/>
                <a:gd name="T19" fmla="*/ 0 h 2531"/>
                <a:gd name="T20" fmla="*/ 0 w 4278"/>
                <a:gd name="T21" fmla="*/ 0 h 2531"/>
                <a:gd name="T22" fmla="*/ 0 w 4278"/>
                <a:gd name="T23" fmla="*/ 0 h 2531"/>
                <a:gd name="T24" fmla="*/ 0 w 4278"/>
                <a:gd name="T25" fmla="*/ 0 h 2531"/>
                <a:gd name="T26" fmla="*/ 0 w 4278"/>
                <a:gd name="T27" fmla="*/ 0 h 2531"/>
                <a:gd name="T28" fmla="*/ 0 w 4278"/>
                <a:gd name="T29" fmla="*/ 0 h 2531"/>
                <a:gd name="T30" fmla="*/ 0 w 4278"/>
                <a:gd name="T31" fmla="*/ 0 h 2531"/>
                <a:gd name="T32" fmla="*/ 0 w 4278"/>
                <a:gd name="T33" fmla="*/ 0 h 2531"/>
                <a:gd name="T34" fmla="*/ 0 w 4278"/>
                <a:gd name="T35" fmla="*/ 0 h 2531"/>
                <a:gd name="T36" fmla="*/ 0 w 4278"/>
                <a:gd name="T37" fmla="*/ 0 h 2531"/>
                <a:gd name="T38" fmla="*/ 0 w 4278"/>
                <a:gd name="T39" fmla="*/ 0 h 2531"/>
                <a:gd name="T40" fmla="*/ 0 w 4278"/>
                <a:gd name="T41" fmla="*/ 0 h 2531"/>
                <a:gd name="T42" fmla="*/ 0 w 4278"/>
                <a:gd name="T43" fmla="*/ 0 h 2531"/>
                <a:gd name="T44" fmla="*/ 0 w 4278"/>
                <a:gd name="T45" fmla="*/ 0 h 2531"/>
                <a:gd name="T46" fmla="*/ 0 w 4278"/>
                <a:gd name="T47" fmla="*/ 0 h 2531"/>
                <a:gd name="T48" fmla="*/ 0 w 4278"/>
                <a:gd name="T49" fmla="*/ 0 h 2531"/>
                <a:gd name="T50" fmla="*/ 0 w 4278"/>
                <a:gd name="T51" fmla="*/ 0 h 2531"/>
                <a:gd name="T52" fmla="*/ 0 w 4278"/>
                <a:gd name="T53" fmla="*/ 0 h 2531"/>
                <a:gd name="T54" fmla="*/ 0 w 4278"/>
                <a:gd name="T55" fmla="*/ 0 h 2531"/>
                <a:gd name="T56" fmla="*/ 0 w 4278"/>
                <a:gd name="T57" fmla="*/ 0 h 253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278"/>
                <a:gd name="T88" fmla="*/ 0 h 2531"/>
                <a:gd name="T89" fmla="*/ 4278 w 4278"/>
                <a:gd name="T90" fmla="*/ 2531 h 253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278" h="2531" extrusionOk="0">
                  <a:moveTo>
                    <a:pt x="16" y="0"/>
                  </a:moveTo>
                  <a:cubicBezTo>
                    <a:pt x="20" y="47"/>
                    <a:pt x="21" y="94"/>
                    <a:pt x="22" y="142"/>
                  </a:cubicBezTo>
                  <a:cubicBezTo>
                    <a:pt x="26" y="299"/>
                    <a:pt x="22" y="456"/>
                    <a:pt x="20" y="613"/>
                  </a:cubicBezTo>
                  <a:cubicBezTo>
                    <a:pt x="12" y="1145"/>
                    <a:pt x="-58" y="1709"/>
                    <a:pt x="35" y="2236"/>
                  </a:cubicBezTo>
                  <a:cubicBezTo>
                    <a:pt x="35" y="2237"/>
                    <a:pt x="92" y="2443"/>
                    <a:pt x="111" y="2426"/>
                  </a:cubicBezTo>
                  <a:cubicBezTo>
                    <a:pt x="121" y="2417"/>
                    <a:pt x="104" y="2361"/>
                    <a:pt x="104" y="2346"/>
                  </a:cubicBezTo>
                </a:path>
                <a:path w="4278" h="2531" extrusionOk="0">
                  <a:moveTo>
                    <a:pt x="206" y="64"/>
                  </a:moveTo>
                  <a:cubicBezTo>
                    <a:pt x="234" y="74"/>
                    <a:pt x="249" y="92"/>
                    <a:pt x="281" y="100"/>
                  </a:cubicBezTo>
                  <a:cubicBezTo>
                    <a:pt x="470" y="149"/>
                    <a:pt x="687" y="129"/>
                    <a:pt x="880" y="130"/>
                  </a:cubicBezTo>
                  <a:cubicBezTo>
                    <a:pt x="1476" y="133"/>
                    <a:pt x="2070" y="151"/>
                    <a:pt x="2666" y="171"/>
                  </a:cubicBezTo>
                  <a:cubicBezTo>
                    <a:pt x="3122" y="186"/>
                    <a:pt x="3580" y="177"/>
                    <a:pt x="4035" y="202"/>
                  </a:cubicBezTo>
                  <a:cubicBezTo>
                    <a:pt x="4060" y="203"/>
                    <a:pt x="4086" y="207"/>
                    <a:pt x="4110" y="209"/>
                  </a:cubicBezTo>
                  <a:cubicBezTo>
                    <a:pt x="4132" y="205"/>
                    <a:pt x="4142" y="205"/>
                    <a:pt x="4158" y="214"/>
                  </a:cubicBezTo>
                </a:path>
                <a:path w="4278" h="2531" extrusionOk="0">
                  <a:moveTo>
                    <a:pt x="4277" y="215"/>
                  </a:moveTo>
                  <a:cubicBezTo>
                    <a:pt x="4250" y="236"/>
                    <a:pt x="4235" y="227"/>
                    <a:pt x="4223" y="259"/>
                  </a:cubicBezTo>
                  <a:cubicBezTo>
                    <a:pt x="4213" y="285"/>
                    <a:pt x="4220" y="349"/>
                    <a:pt x="4220" y="375"/>
                  </a:cubicBezTo>
                  <a:cubicBezTo>
                    <a:pt x="4217" y="513"/>
                    <a:pt x="4209" y="652"/>
                    <a:pt x="4205" y="790"/>
                  </a:cubicBezTo>
                  <a:cubicBezTo>
                    <a:pt x="4199" y="1023"/>
                    <a:pt x="4196" y="1256"/>
                    <a:pt x="4195" y="1489"/>
                  </a:cubicBezTo>
                  <a:cubicBezTo>
                    <a:pt x="4194" y="1683"/>
                    <a:pt x="4192" y="1879"/>
                    <a:pt x="4208" y="2073"/>
                  </a:cubicBezTo>
                  <a:cubicBezTo>
                    <a:pt x="4220" y="2215"/>
                    <a:pt x="4239" y="2356"/>
                    <a:pt x="4251" y="2498"/>
                  </a:cubicBezTo>
                  <a:cubicBezTo>
                    <a:pt x="4257" y="2563"/>
                    <a:pt x="4255" y="2496"/>
                    <a:pt x="4243" y="2496"/>
                  </a:cubicBezTo>
                  <a:cubicBezTo>
                    <a:pt x="4219" y="2488"/>
                    <a:pt x="4211" y="2479"/>
                    <a:pt x="4208" y="2499"/>
                  </a:cubicBezTo>
                </a:path>
                <a:path w="4278" h="2531" extrusionOk="0">
                  <a:moveTo>
                    <a:pt x="163" y="2441"/>
                  </a:moveTo>
                  <a:cubicBezTo>
                    <a:pt x="199" y="2467"/>
                    <a:pt x="159" y="2463"/>
                    <a:pt x="203" y="2463"/>
                  </a:cubicBezTo>
                  <a:cubicBezTo>
                    <a:pt x="317" y="2464"/>
                    <a:pt x="431" y="2455"/>
                    <a:pt x="545" y="2451"/>
                  </a:cubicBezTo>
                  <a:cubicBezTo>
                    <a:pt x="762" y="2444"/>
                    <a:pt x="978" y="2432"/>
                    <a:pt x="1195" y="2429"/>
                  </a:cubicBezTo>
                  <a:cubicBezTo>
                    <a:pt x="1481" y="2425"/>
                    <a:pt x="1769" y="2432"/>
                    <a:pt x="2055" y="2439"/>
                  </a:cubicBezTo>
                  <a:cubicBezTo>
                    <a:pt x="2720" y="2455"/>
                    <a:pt x="3463" y="2577"/>
                    <a:pt x="4121" y="2432"/>
                  </a:cubicBezTo>
                  <a:cubicBezTo>
                    <a:pt x="4148" y="2426"/>
                    <a:pt x="4128" y="2435"/>
                    <a:pt x="4155" y="2433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Ink 1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68" y="336"/>
              <a:ext cx="785" cy="409"/>
            </a:xfrm>
            <a:custGeom>
              <a:avLst/>
              <a:gdLst>
                <a:gd name="T0" fmla="*/ 0 w 3461"/>
                <a:gd name="T1" fmla="*/ 0 h 1802"/>
                <a:gd name="T2" fmla="*/ 0 w 3461"/>
                <a:gd name="T3" fmla="*/ 0 h 1802"/>
                <a:gd name="T4" fmla="*/ 0 w 3461"/>
                <a:gd name="T5" fmla="*/ 0 h 1802"/>
                <a:gd name="T6" fmla="*/ 0 w 3461"/>
                <a:gd name="T7" fmla="*/ 0 h 1802"/>
                <a:gd name="T8" fmla="*/ 0 w 3461"/>
                <a:gd name="T9" fmla="*/ 0 h 1802"/>
                <a:gd name="T10" fmla="*/ 0 w 3461"/>
                <a:gd name="T11" fmla="*/ 0 h 1802"/>
                <a:gd name="T12" fmla="*/ 0 w 3461"/>
                <a:gd name="T13" fmla="*/ 0 h 1802"/>
                <a:gd name="T14" fmla="*/ 0 w 3461"/>
                <a:gd name="T15" fmla="*/ 0 h 1802"/>
                <a:gd name="T16" fmla="*/ 0 w 3461"/>
                <a:gd name="T17" fmla="*/ 0 h 1802"/>
                <a:gd name="T18" fmla="*/ 0 w 3461"/>
                <a:gd name="T19" fmla="*/ 0 h 1802"/>
                <a:gd name="T20" fmla="*/ 0 w 3461"/>
                <a:gd name="T21" fmla="*/ 0 h 1802"/>
                <a:gd name="T22" fmla="*/ 0 w 3461"/>
                <a:gd name="T23" fmla="*/ 0 h 1802"/>
                <a:gd name="T24" fmla="*/ 0 w 3461"/>
                <a:gd name="T25" fmla="*/ 0 h 1802"/>
                <a:gd name="T26" fmla="*/ 0 w 3461"/>
                <a:gd name="T27" fmla="*/ 0 h 1802"/>
                <a:gd name="T28" fmla="*/ 0 w 3461"/>
                <a:gd name="T29" fmla="*/ 0 h 1802"/>
                <a:gd name="T30" fmla="*/ 0 w 3461"/>
                <a:gd name="T31" fmla="*/ 0 h 1802"/>
                <a:gd name="T32" fmla="*/ 0 w 3461"/>
                <a:gd name="T33" fmla="*/ 0 h 180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461"/>
                <a:gd name="T52" fmla="*/ 0 h 1802"/>
                <a:gd name="T53" fmla="*/ 3461 w 3461"/>
                <a:gd name="T54" fmla="*/ 1802 h 180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461" h="1802" extrusionOk="0">
                  <a:moveTo>
                    <a:pt x="1952" y="0"/>
                  </a:moveTo>
                  <a:cubicBezTo>
                    <a:pt x="1947" y="24"/>
                    <a:pt x="1944" y="44"/>
                    <a:pt x="1943" y="69"/>
                  </a:cubicBezTo>
                  <a:cubicBezTo>
                    <a:pt x="1941" y="127"/>
                    <a:pt x="1941" y="186"/>
                    <a:pt x="1944" y="244"/>
                  </a:cubicBezTo>
                  <a:cubicBezTo>
                    <a:pt x="1954" y="424"/>
                    <a:pt x="1963" y="605"/>
                    <a:pt x="1975" y="785"/>
                  </a:cubicBezTo>
                  <a:cubicBezTo>
                    <a:pt x="1981" y="884"/>
                    <a:pt x="1988" y="982"/>
                    <a:pt x="1988" y="1081"/>
                  </a:cubicBezTo>
                  <a:cubicBezTo>
                    <a:pt x="1988" y="1168"/>
                    <a:pt x="1974" y="1257"/>
                    <a:pt x="1977" y="1344"/>
                  </a:cubicBezTo>
                  <a:cubicBezTo>
                    <a:pt x="1978" y="1383"/>
                    <a:pt x="1985" y="1421"/>
                    <a:pt x="1990" y="1460"/>
                  </a:cubicBezTo>
                  <a:cubicBezTo>
                    <a:pt x="1993" y="1485"/>
                    <a:pt x="1996" y="1508"/>
                    <a:pt x="1994" y="1533"/>
                  </a:cubicBezTo>
                  <a:cubicBezTo>
                    <a:pt x="1991" y="1580"/>
                    <a:pt x="1974" y="1622"/>
                    <a:pt x="1966" y="1667"/>
                  </a:cubicBezTo>
                  <a:cubicBezTo>
                    <a:pt x="1961" y="1697"/>
                    <a:pt x="1962" y="1730"/>
                    <a:pt x="1955" y="1760"/>
                  </a:cubicBezTo>
                  <a:cubicBezTo>
                    <a:pt x="1944" y="1811"/>
                    <a:pt x="1948" y="1800"/>
                    <a:pt x="1930" y="1760"/>
                  </a:cubicBezTo>
                </a:path>
                <a:path w="3461" h="1802" extrusionOk="0">
                  <a:moveTo>
                    <a:pt x="0" y="998"/>
                  </a:moveTo>
                  <a:cubicBezTo>
                    <a:pt x="27" y="995"/>
                    <a:pt x="54" y="994"/>
                    <a:pt x="82" y="989"/>
                  </a:cubicBezTo>
                  <a:cubicBezTo>
                    <a:pt x="148" y="977"/>
                    <a:pt x="209" y="963"/>
                    <a:pt x="276" y="956"/>
                  </a:cubicBezTo>
                  <a:cubicBezTo>
                    <a:pt x="444" y="939"/>
                    <a:pt x="619" y="948"/>
                    <a:pt x="787" y="953"/>
                  </a:cubicBezTo>
                  <a:cubicBezTo>
                    <a:pt x="1420" y="971"/>
                    <a:pt x="2050" y="1006"/>
                    <a:pt x="2684" y="994"/>
                  </a:cubicBezTo>
                  <a:cubicBezTo>
                    <a:pt x="2914" y="990"/>
                    <a:pt x="3265" y="947"/>
                    <a:pt x="3455" y="991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4" name="Group 18"/>
          <p:cNvGrpSpPr>
            <a:grpSpLocks/>
          </p:cNvGrpSpPr>
          <p:nvPr/>
        </p:nvGrpSpPr>
        <p:grpSpPr bwMode="auto">
          <a:xfrm>
            <a:off x="4652677" y="2667000"/>
            <a:ext cx="1062323" cy="1390080"/>
            <a:chOff x="3605" y="2633"/>
            <a:chExt cx="989" cy="364"/>
          </a:xfrm>
        </p:grpSpPr>
        <p:sp>
          <p:nvSpPr>
            <p:cNvPr id="65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Ink 2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9" name="Ink 3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760011" y="2667000"/>
            <a:ext cx="659589" cy="254217"/>
          </a:xfrm>
          <a:custGeom>
            <a:avLst/>
            <a:gdLst>
              <a:gd name="T0" fmla="*/ 0 w 546"/>
              <a:gd name="T1" fmla="*/ 2147483647 h 210"/>
              <a:gd name="T2" fmla="*/ 2147483647 w 546"/>
              <a:gd name="T3" fmla="*/ 2147483647 h 210"/>
              <a:gd name="T4" fmla="*/ 2147483647 w 546"/>
              <a:gd name="T5" fmla="*/ 2147483647 h 210"/>
              <a:gd name="T6" fmla="*/ 2147483647 w 546"/>
              <a:gd name="T7" fmla="*/ 2147483647 h 210"/>
              <a:gd name="T8" fmla="*/ 2147483647 w 546"/>
              <a:gd name="T9" fmla="*/ 2147483647 h 210"/>
              <a:gd name="T10" fmla="*/ 2147483647 w 546"/>
              <a:gd name="T11" fmla="*/ 0 h 210"/>
              <a:gd name="T12" fmla="*/ 2147483647 w 546"/>
              <a:gd name="T13" fmla="*/ 2147483647 h 210"/>
              <a:gd name="T14" fmla="*/ 2147483647 w 546"/>
              <a:gd name="T15" fmla="*/ 2147483647 h 210"/>
              <a:gd name="T16" fmla="*/ 2147483647 w 546"/>
              <a:gd name="T17" fmla="*/ 2147483647 h 210"/>
              <a:gd name="T18" fmla="*/ 2147483647 w 546"/>
              <a:gd name="T19" fmla="*/ 2147483647 h 210"/>
              <a:gd name="T20" fmla="*/ 2147483647 w 546"/>
              <a:gd name="T21" fmla="*/ 2147483647 h 210"/>
              <a:gd name="T22" fmla="*/ 2147483647 w 546"/>
              <a:gd name="T23" fmla="*/ 2147483647 h 21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46"/>
              <a:gd name="T37" fmla="*/ 0 h 210"/>
              <a:gd name="T38" fmla="*/ 546 w 546"/>
              <a:gd name="T39" fmla="*/ 210 h 21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46" h="210" extrusionOk="0">
                <a:moveTo>
                  <a:pt x="0" y="54"/>
                </a:moveTo>
                <a:cubicBezTo>
                  <a:pt x="30" y="46"/>
                  <a:pt x="57" y="55"/>
                  <a:pt x="90" y="60"/>
                </a:cubicBezTo>
                <a:cubicBezTo>
                  <a:pt x="142" y="68"/>
                  <a:pt x="194" y="71"/>
                  <a:pt x="246" y="74"/>
                </a:cubicBezTo>
                <a:cubicBezTo>
                  <a:pt x="295" y="77"/>
                  <a:pt x="346" y="83"/>
                  <a:pt x="395" y="81"/>
                </a:cubicBezTo>
                <a:cubicBezTo>
                  <a:pt x="424" y="80"/>
                  <a:pt x="451" y="80"/>
                  <a:pt x="480" y="81"/>
                </a:cubicBezTo>
              </a:path>
              <a:path w="546" h="210" extrusionOk="0">
                <a:moveTo>
                  <a:pt x="384" y="0"/>
                </a:moveTo>
                <a:cubicBezTo>
                  <a:pt x="410" y="15"/>
                  <a:pt x="429" y="36"/>
                  <a:pt x="455" y="52"/>
                </a:cubicBezTo>
                <a:cubicBezTo>
                  <a:pt x="476" y="65"/>
                  <a:pt x="504" y="80"/>
                  <a:pt x="529" y="81"/>
                </a:cubicBezTo>
                <a:cubicBezTo>
                  <a:pt x="534" y="80"/>
                  <a:pt x="540" y="78"/>
                  <a:pt x="545" y="77"/>
                </a:cubicBezTo>
                <a:cubicBezTo>
                  <a:pt x="520" y="93"/>
                  <a:pt x="492" y="117"/>
                  <a:pt x="469" y="138"/>
                </a:cubicBezTo>
                <a:cubicBezTo>
                  <a:pt x="445" y="160"/>
                  <a:pt x="421" y="183"/>
                  <a:pt x="393" y="201"/>
                </a:cubicBezTo>
                <a:cubicBezTo>
                  <a:pt x="377" y="210"/>
                  <a:pt x="369" y="213"/>
                  <a:pt x="355" y="209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" name="Ink 12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276600" y="3733800"/>
            <a:ext cx="1114320" cy="255365"/>
          </a:xfrm>
          <a:custGeom>
            <a:avLst/>
            <a:gdLst>
              <a:gd name="T0" fmla="*/ 2147483647 w 982"/>
              <a:gd name="T1" fmla="*/ 2147483647 h 225"/>
              <a:gd name="T2" fmla="*/ 0 w 982"/>
              <a:gd name="T3" fmla="*/ 2147483647 h 225"/>
              <a:gd name="T4" fmla="*/ 2147483647 w 982"/>
              <a:gd name="T5" fmla="*/ 2147483647 h 225"/>
              <a:gd name="T6" fmla="*/ 2147483647 w 982"/>
              <a:gd name="T7" fmla="*/ 2147483647 h 225"/>
              <a:gd name="T8" fmla="*/ 2147483647 w 982"/>
              <a:gd name="T9" fmla="*/ 2147483647 h 225"/>
              <a:gd name="T10" fmla="*/ 2147483647 w 982"/>
              <a:gd name="T11" fmla="*/ 2147483647 h 225"/>
              <a:gd name="T12" fmla="*/ 2147483647 w 982"/>
              <a:gd name="T13" fmla="*/ 2147483647 h 225"/>
              <a:gd name="T14" fmla="*/ 2147483647 w 982"/>
              <a:gd name="T15" fmla="*/ 2147483647 h 225"/>
              <a:gd name="T16" fmla="*/ 2147483647 w 982"/>
              <a:gd name="T17" fmla="*/ 2147483647 h 225"/>
              <a:gd name="T18" fmla="*/ 2147483647 w 982"/>
              <a:gd name="T19" fmla="*/ 2147483647 h 225"/>
              <a:gd name="T20" fmla="*/ 2147483647 w 982"/>
              <a:gd name="T21" fmla="*/ 2147483647 h 225"/>
              <a:gd name="T22" fmla="*/ 2147483647 w 982"/>
              <a:gd name="T23" fmla="*/ 2147483647 h 225"/>
              <a:gd name="T24" fmla="*/ 2147483647 w 982"/>
              <a:gd name="T25" fmla="*/ 2147483647 h 22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82"/>
              <a:gd name="T40" fmla="*/ 0 h 225"/>
              <a:gd name="T41" fmla="*/ 982 w 982"/>
              <a:gd name="T42" fmla="*/ 225 h 22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82" h="225" extrusionOk="0">
                <a:moveTo>
                  <a:pt x="28" y="142"/>
                </a:moveTo>
                <a:cubicBezTo>
                  <a:pt x="14" y="145"/>
                  <a:pt x="9" y="146"/>
                  <a:pt x="0" y="147"/>
                </a:cubicBezTo>
                <a:cubicBezTo>
                  <a:pt x="29" y="138"/>
                  <a:pt x="60" y="132"/>
                  <a:pt x="91" y="128"/>
                </a:cubicBezTo>
                <a:cubicBezTo>
                  <a:pt x="179" y="116"/>
                  <a:pt x="268" y="114"/>
                  <a:pt x="356" y="111"/>
                </a:cubicBezTo>
                <a:cubicBezTo>
                  <a:pt x="450" y="108"/>
                  <a:pt x="544" y="110"/>
                  <a:pt x="638" y="105"/>
                </a:cubicBezTo>
                <a:cubicBezTo>
                  <a:pt x="721" y="101"/>
                  <a:pt x="800" y="91"/>
                  <a:pt x="882" y="89"/>
                </a:cubicBezTo>
              </a:path>
              <a:path w="982" h="225" extrusionOk="0">
                <a:moveTo>
                  <a:pt x="809" y="14"/>
                </a:moveTo>
                <a:cubicBezTo>
                  <a:pt x="821" y="-5"/>
                  <a:pt x="822" y="24"/>
                  <a:pt x="848" y="40"/>
                </a:cubicBezTo>
                <a:cubicBezTo>
                  <a:pt x="874" y="55"/>
                  <a:pt x="901" y="66"/>
                  <a:pt x="928" y="78"/>
                </a:cubicBezTo>
                <a:cubicBezTo>
                  <a:pt x="946" y="86"/>
                  <a:pt x="962" y="91"/>
                  <a:pt x="981" y="95"/>
                </a:cubicBezTo>
                <a:cubicBezTo>
                  <a:pt x="955" y="107"/>
                  <a:pt x="928" y="115"/>
                  <a:pt x="901" y="124"/>
                </a:cubicBezTo>
                <a:cubicBezTo>
                  <a:pt x="872" y="134"/>
                  <a:pt x="806" y="153"/>
                  <a:pt x="789" y="181"/>
                </a:cubicBezTo>
                <a:cubicBezTo>
                  <a:pt x="783" y="205"/>
                  <a:pt x="779" y="210"/>
                  <a:pt x="788" y="224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" name="Ink 12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657600" y="4696487"/>
            <a:ext cx="786819" cy="180313"/>
          </a:xfrm>
          <a:custGeom>
            <a:avLst/>
            <a:gdLst>
              <a:gd name="T0" fmla="*/ 2147483647 w 982"/>
              <a:gd name="T1" fmla="*/ 2147483647 h 225"/>
              <a:gd name="T2" fmla="*/ 0 w 982"/>
              <a:gd name="T3" fmla="*/ 2147483647 h 225"/>
              <a:gd name="T4" fmla="*/ 2147483647 w 982"/>
              <a:gd name="T5" fmla="*/ 2147483647 h 225"/>
              <a:gd name="T6" fmla="*/ 2147483647 w 982"/>
              <a:gd name="T7" fmla="*/ 2147483647 h 225"/>
              <a:gd name="T8" fmla="*/ 2147483647 w 982"/>
              <a:gd name="T9" fmla="*/ 2147483647 h 225"/>
              <a:gd name="T10" fmla="*/ 2147483647 w 982"/>
              <a:gd name="T11" fmla="*/ 2147483647 h 225"/>
              <a:gd name="T12" fmla="*/ 2147483647 w 982"/>
              <a:gd name="T13" fmla="*/ 2147483647 h 225"/>
              <a:gd name="T14" fmla="*/ 2147483647 w 982"/>
              <a:gd name="T15" fmla="*/ 2147483647 h 225"/>
              <a:gd name="T16" fmla="*/ 2147483647 w 982"/>
              <a:gd name="T17" fmla="*/ 2147483647 h 225"/>
              <a:gd name="T18" fmla="*/ 2147483647 w 982"/>
              <a:gd name="T19" fmla="*/ 2147483647 h 225"/>
              <a:gd name="T20" fmla="*/ 2147483647 w 982"/>
              <a:gd name="T21" fmla="*/ 2147483647 h 225"/>
              <a:gd name="T22" fmla="*/ 2147483647 w 982"/>
              <a:gd name="T23" fmla="*/ 2147483647 h 225"/>
              <a:gd name="T24" fmla="*/ 2147483647 w 982"/>
              <a:gd name="T25" fmla="*/ 2147483647 h 22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82"/>
              <a:gd name="T40" fmla="*/ 0 h 225"/>
              <a:gd name="T41" fmla="*/ 982 w 982"/>
              <a:gd name="T42" fmla="*/ 225 h 22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82" h="225" extrusionOk="0">
                <a:moveTo>
                  <a:pt x="28" y="142"/>
                </a:moveTo>
                <a:cubicBezTo>
                  <a:pt x="14" y="145"/>
                  <a:pt x="9" y="146"/>
                  <a:pt x="0" y="147"/>
                </a:cubicBezTo>
                <a:cubicBezTo>
                  <a:pt x="29" y="138"/>
                  <a:pt x="60" y="132"/>
                  <a:pt x="91" y="128"/>
                </a:cubicBezTo>
                <a:cubicBezTo>
                  <a:pt x="179" y="116"/>
                  <a:pt x="268" y="114"/>
                  <a:pt x="356" y="111"/>
                </a:cubicBezTo>
                <a:cubicBezTo>
                  <a:pt x="450" y="108"/>
                  <a:pt x="544" y="110"/>
                  <a:pt x="638" y="105"/>
                </a:cubicBezTo>
                <a:cubicBezTo>
                  <a:pt x="721" y="101"/>
                  <a:pt x="800" y="91"/>
                  <a:pt x="882" y="89"/>
                </a:cubicBezTo>
              </a:path>
              <a:path w="982" h="225" extrusionOk="0">
                <a:moveTo>
                  <a:pt x="809" y="14"/>
                </a:moveTo>
                <a:cubicBezTo>
                  <a:pt x="821" y="-5"/>
                  <a:pt x="822" y="24"/>
                  <a:pt x="848" y="40"/>
                </a:cubicBezTo>
                <a:cubicBezTo>
                  <a:pt x="874" y="55"/>
                  <a:pt x="901" y="66"/>
                  <a:pt x="928" y="78"/>
                </a:cubicBezTo>
                <a:cubicBezTo>
                  <a:pt x="946" y="86"/>
                  <a:pt x="962" y="91"/>
                  <a:pt x="981" y="95"/>
                </a:cubicBezTo>
                <a:cubicBezTo>
                  <a:pt x="955" y="107"/>
                  <a:pt x="928" y="115"/>
                  <a:pt x="901" y="124"/>
                </a:cubicBezTo>
                <a:cubicBezTo>
                  <a:pt x="872" y="134"/>
                  <a:pt x="806" y="153"/>
                  <a:pt x="789" y="181"/>
                </a:cubicBezTo>
                <a:cubicBezTo>
                  <a:pt x="783" y="205"/>
                  <a:pt x="779" y="210"/>
                  <a:pt x="788" y="224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8" name="Picture 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983" y="4026888"/>
            <a:ext cx="178797" cy="2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657600"/>
            <a:ext cx="178797" cy="2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Picture 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895600"/>
            <a:ext cx="178797" cy="2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Picture 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545009"/>
            <a:ext cx="178797" cy="2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8" name="Group 107"/>
          <p:cNvGrpSpPr>
            <a:grpSpLocks/>
          </p:cNvGrpSpPr>
          <p:nvPr/>
        </p:nvGrpSpPr>
        <p:grpSpPr bwMode="auto">
          <a:xfrm>
            <a:off x="5943600" y="3505200"/>
            <a:ext cx="607597" cy="304800"/>
            <a:chOff x="4308" y="761"/>
            <a:chExt cx="1120" cy="160"/>
          </a:xfrm>
        </p:grpSpPr>
        <p:sp>
          <p:nvSpPr>
            <p:cNvPr id="109" name="Comment 101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280" y="761"/>
              <a:ext cx="148" cy="154"/>
            </a:xfrm>
            <a:custGeom>
              <a:avLst/>
              <a:gdLst>
                <a:gd name="T0" fmla="*/ 0 w 654"/>
                <a:gd name="T1" fmla="*/ 0 h 678"/>
                <a:gd name="T2" fmla="*/ 0 w 654"/>
                <a:gd name="T3" fmla="*/ 0 h 678"/>
                <a:gd name="T4" fmla="*/ 0 w 654"/>
                <a:gd name="T5" fmla="*/ 0 h 678"/>
                <a:gd name="T6" fmla="*/ 0 w 654"/>
                <a:gd name="T7" fmla="*/ 0 h 678"/>
                <a:gd name="T8" fmla="*/ 0 w 654"/>
                <a:gd name="T9" fmla="*/ 0 h 678"/>
                <a:gd name="T10" fmla="*/ 0 w 654"/>
                <a:gd name="T11" fmla="*/ 0 h 678"/>
                <a:gd name="T12" fmla="*/ 0 w 654"/>
                <a:gd name="T13" fmla="*/ 0 h 678"/>
                <a:gd name="T14" fmla="*/ 0 w 654"/>
                <a:gd name="T15" fmla="*/ 0 h 678"/>
                <a:gd name="T16" fmla="*/ 0 w 654"/>
                <a:gd name="T17" fmla="*/ 0 h 678"/>
                <a:gd name="T18" fmla="*/ 0 w 654"/>
                <a:gd name="T19" fmla="*/ 0 h 678"/>
                <a:gd name="T20" fmla="*/ 0 w 654"/>
                <a:gd name="T21" fmla="*/ 0 h 678"/>
                <a:gd name="T22" fmla="*/ 0 w 654"/>
                <a:gd name="T23" fmla="*/ 0 h 67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54"/>
                <a:gd name="T37" fmla="*/ 0 h 678"/>
                <a:gd name="T38" fmla="*/ 654 w 654"/>
                <a:gd name="T39" fmla="*/ 678 h 67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54" h="678" extrusionOk="0">
                  <a:moveTo>
                    <a:pt x="6" y="41"/>
                  </a:moveTo>
                  <a:cubicBezTo>
                    <a:pt x="11" y="27"/>
                    <a:pt x="13" y="13"/>
                    <a:pt x="18" y="0"/>
                  </a:cubicBezTo>
                  <a:cubicBezTo>
                    <a:pt x="35" y="20"/>
                    <a:pt x="50" y="38"/>
                    <a:pt x="69" y="56"/>
                  </a:cubicBezTo>
                  <a:cubicBezTo>
                    <a:pt x="123" y="105"/>
                    <a:pt x="192" y="136"/>
                    <a:pt x="258" y="165"/>
                  </a:cubicBezTo>
                  <a:cubicBezTo>
                    <a:pt x="371" y="214"/>
                    <a:pt x="488" y="252"/>
                    <a:pt x="602" y="297"/>
                  </a:cubicBezTo>
                  <a:cubicBezTo>
                    <a:pt x="619" y="304"/>
                    <a:pt x="636" y="310"/>
                    <a:pt x="653" y="317"/>
                  </a:cubicBezTo>
                  <a:cubicBezTo>
                    <a:pt x="633" y="322"/>
                    <a:pt x="608" y="325"/>
                    <a:pt x="590" y="337"/>
                  </a:cubicBezTo>
                  <a:cubicBezTo>
                    <a:pt x="570" y="350"/>
                    <a:pt x="551" y="368"/>
                    <a:pt x="532" y="384"/>
                  </a:cubicBezTo>
                  <a:cubicBezTo>
                    <a:pt x="481" y="427"/>
                    <a:pt x="418" y="455"/>
                    <a:pt x="360" y="488"/>
                  </a:cubicBezTo>
                  <a:cubicBezTo>
                    <a:pt x="277" y="536"/>
                    <a:pt x="192" y="578"/>
                    <a:pt x="105" y="618"/>
                  </a:cubicBezTo>
                  <a:cubicBezTo>
                    <a:pt x="79" y="630"/>
                    <a:pt x="34" y="641"/>
                    <a:pt x="14" y="663"/>
                  </a:cubicBezTo>
                  <a:cubicBezTo>
                    <a:pt x="-2" y="663"/>
                    <a:pt x="-5" y="664"/>
                    <a:pt x="14" y="677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Comment 10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08" y="784"/>
              <a:ext cx="181" cy="137"/>
            </a:xfrm>
            <a:custGeom>
              <a:avLst/>
              <a:gdLst>
                <a:gd name="T0" fmla="*/ 0 w 797"/>
                <a:gd name="T1" fmla="*/ 0 h 604"/>
                <a:gd name="T2" fmla="*/ 0 w 797"/>
                <a:gd name="T3" fmla="*/ 0 h 604"/>
                <a:gd name="T4" fmla="*/ 0 w 797"/>
                <a:gd name="T5" fmla="*/ 0 h 604"/>
                <a:gd name="T6" fmla="*/ 0 w 797"/>
                <a:gd name="T7" fmla="*/ 0 h 604"/>
                <a:gd name="T8" fmla="*/ 0 w 797"/>
                <a:gd name="T9" fmla="*/ 0 h 604"/>
                <a:gd name="T10" fmla="*/ 0 w 797"/>
                <a:gd name="T11" fmla="*/ 0 h 604"/>
                <a:gd name="T12" fmla="*/ 0 w 797"/>
                <a:gd name="T13" fmla="*/ 0 h 604"/>
                <a:gd name="T14" fmla="*/ 0 w 797"/>
                <a:gd name="T15" fmla="*/ 0 h 604"/>
                <a:gd name="T16" fmla="*/ 0 w 797"/>
                <a:gd name="T17" fmla="*/ 0 h 604"/>
                <a:gd name="T18" fmla="*/ 0 w 797"/>
                <a:gd name="T19" fmla="*/ 0 h 604"/>
                <a:gd name="T20" fmla="*/ 0 w 797"/>
                <a:gd name="T21" fmla="*/ 0 h 604"/>
                <a:gd name="T22" fmla="*/ 0 w 797"/>
                <a:gd name="T23" fmla="*/ 0 h 6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97"/>
                <a:gd name="T37" fmla="*/ 0 h 604"/>
                <a:gd name="T38" fmla="*/ 797 w 797"/>
                <a:gd name="T39" fmla="*/ 604 h 60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97" h="604" extrusionOk="0">
                  <a:moveTo>
                    <a:pt x="483" y="40"/>
                  </a:moveTo>
                  <a:cubicBezTo>
                    <a:pt x="489" y="26"/>
                    <a:pt x="494" y="14"/>
                    <a:pt x="501" y="0"/>
                  </a:cubicBezTo>
                  <a:cubicBezTo>
                    <a:pt x="467" y="18"/>
                    <a:pt x="436" y="41"/>
                    <a:pt x="402" y="59"/>
                  </a:cubicBezTo>
                  <a:cubicBezTo>
                    <a:pt x="361" y="81"/>
                    <a:pt x="322" y="108"/>
                    <a:pt x="281" y="130"/>
                  </a:cubicBezTo>
                  <a:cubicBezTo>
                    <a:pt x="233" y="156"/>
                    <a:pt x="186" y="182"/>
                    <a:pt x="138" y="208"/>
                  </a:cubicBezTo>
                  <a:cubicBezTo>
                    <a:pt x="105" y="226"/>
                    <a:pt x="71" y="242"/>
                    <a:pt x="39" y="262"/>
                  </a:cubicBezTo>
                  <a:cubicBezTo>
                    <a:pt x="26" y="270"/>
                    <a:pt x="13" y="279"/>
                    <a:pt x="0" y="287"/>
                  </a:cubicBezTo>
                  <a:cubicBezTo>
                    <a:pt x="20" y="293"/>
                    <a:pt x="41" y="298"/>
                    <a:pt x="61" y="308"/>
                  </a:cubicBezTo>
                  <a:cubicBezTo>
                    <a:pt x="84" y="320"/>
                    <a:pt x="102" y="339"/>
                    <a:pt x="124" y="354"/>
                  </a:cubicBezTo>
                  <a:cubicBezTo>
                    <a:pt x="192" y="401"/>
                    <a:pt x="263" y="434"/>
                    <a:pt x="339" y="464"/>
                  </a:cubicBezTo>
                  <a:cubicBezTo>
                    <a:pt x="416" y="494"/>
                    <a:pt x="495" y="521"/>
                    <a:pt x="574" y="544"/>
                  </a:cubicBezTo>
                  <a:cubicBezTo>
                    <a:pt x="647" y="566"/>
                    <a:pt x="722" y="585"/>
                    <a:pt x="796" y="603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Comment 105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55" y="798"/>
              <a:ext cx="1014" cy="26"/>
            </a:xfrm>
            <a:custGeom>
              <a:avLst/>
              <a:gdLst>
                <a:gd name="T0" fmla="*/ 0 w 4472"/>
                <a:gd name="T1" fmla="*/ 0 h 118"/>
                <a:gd name="T2" fmla="*/ 0 w 4472"/>
                <a:gd name="T3" fmla="*/ 0 h 118"/>
                <a:gd name="T4" fmla="*/ 0 w 4472"/>
                <a:gd name="T5" fmla="*/ 0 h 118"/>
                <a:gd name="T6" fmla="*/ 0 w 4472"/>
                <a:gd name="T7" fmla="*/ 0 h 118"/>
                <a:gd name="T8" fmla="*/ 0 w 4472"/>
                <a:gd name="T9" fmla="*/ 0 h 1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72"/>
                <a:gd name="T16" fmla="*/ 0 h 118"/>
                <a:gd name="T17" fmla="*/ 4472 w 4472"/>
                <a:gd name="T18" fmla="*/ 118 h 1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72" h="118" extrusionOk="0">
                  <a:moveTo>
                    <a:pt x="0" y="104"/>
                  </a:moveTo>
                  <a:cubicBezTo>
                    <a:pt x="150" y="100"/>
                    <a:pt x="300" y="90"/>
                    <a:pt x="450" y="83"/>
                  </a:cubicBezTo>
                  <a:cubicBezTo>
                    <a:pt x="634" y="75"/>
                    <a:pt x="818" y="72"/>
                    <a:pt x="1002" y="74"/>
                  </a:cubicBezTo>
                  <a:cubicBezTo>
                    <a:pt x="1944" y="82"/>
                    <a:pt x="2883" y="144"/>
                    <a:pt x="3824" y="87"/>
                  </a:cubicBezTo>
                  <a:cubicBezTo>
                    <a:pt x="4044" y="74"/>
                    <a:pt x="4257" y="50"/>
                    <a:pt x="4471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Comment 10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71" y="873"/>
              <a:ext cx="1012" cy="14"/>
            </a:xfrm>
            <a:custGeom>
              <a:avLst/>
              <a:gdLst>
                <a:gd name="T0" fmla="*/ 0 w 4465"/>
                <a:gd name="T1" fmla="*/ 0 h 62"/>
                <a:gd name="T2" fmla="*/ 0 w 4465"/>
                <a:gd name="T3" fmla="*/ 0 h 62"/>
                <a:gd name="T4" fmla="*/ 0 w 4465"/>
                <a:gd name="T5" fmla="*/ 0 h 62"/>
                <a:gd name="T6" fmla="*/ 0 w 4465"/>
                <a:gd name="T7" fmla="*/ 0 h 62"/>
                <a:gd name="T8" fmla="*/ 0 w 4465"/>
                <a:gd name="T9" fmla="*/ 0 h 62"/>
                <a:gd name="T10" fmla="*/ 0 w 4465"/>
                <a:gd name="T11" fmla="*/ 0 h 62"/>
                <a:gd name="T12" fmla="*/ 0 w 4465"/>
                <a:gd name="T13" fmla="*/ 0 h 62"/>
                <a:gd name="T14" fmla="*/ 0 w 4465"/>
                <a:gd name="T15" fmla="*/ 0 h 6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465"/>
                <a:gd name="T25" fmla="*/ 0 h 62"/>
                <a:gd name="T26" fmla="*/ 4465 w 4465"/>
                <a:gd name="T27" fmla="*/ 62 h 6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465" h="62" extrusionOk="0">
                  <a:moveTo>
                    <a:pt x="27" y="21"/>
                  </a:moveTo>
                  <a:cubicBezTo>
                    <a:pt x="47" y="15"/>
                    <a:pt x="11" y="6"/>
                    <a:pt x="32" y="3"/>
                  </a:cubicBezTo>
                  <a:cubicBezTo>
                    <a:pt x="88" y="-4"/>
                    <a:pt x="148" y="-1"/>
                    <a:pt x="204" y="0"/>
                  </a:cubicBezTo>
                  <a:cubicBezTo>
                    <a:pt x="335" y="1"/>
                    <a:pt x="465" y="8"/>
                    <a:pt x="596" y="15"/>
                  </a:cubicBezTo>
                  <a:cubicBezTo>
                    <a:pt x="1446" y="60"/>
                    <a:pt x="2290" y="55"/>
                    <a:pt x="3140" y="39"/>
                  </a:cubicBezTo>
                  <a:cubicBezTo>
                    <a:pt x="3425" y="34"/>
                    <a:pt x="3711" y="35"/>
                    <a:pt x="3996" y="37"/>
                  </a:cubicBezTo>
                  <a:cubicBezTo>
                    <a:pt x="4122" y="38"/>
                    <a:pt x="4249" y="37"/>
                    <a:pt x="4375" y="28"/>
                  </a:cubicBezTo>
                  <a:cubicBezTo>
                    <a:pt x="4422" y="28"/>
                    <a:pt x="4435" y="29"/>
                    <a:pt x="4464" y="2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971799" y="4191000"/>
            <a:ext cx="1208897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Woman" panose="00000400000000000000" pitchFamily="2" charset="0"/>
              </a:rPr>
              <a:t>Mobile World</a:t>
            </a:r>
            <a:endParaRPr lang="en-US" sz="1400" dirty="0">
              <a:latin typeface="Felt Tip Woman" panose="00000400000000000000" pitchFamily="2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6477000" y="990600"/>
            <a:ext cx="1143000" cy="378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C31"/>
                </a:solidFill>
                <a:latin typeface="Felt Tip Roman" panose="02000400000000000000" pitchFamily="2" charset="0"/>
              </a:rPr>
              <a:t>z</a:t>
            </a:r>
            <a:r>
              <a:rPr lang="en-US" dirty="0" smtClean="0">
                <a:solidFill>
                  <a:srgbClr val="006C31"/>
                </a:solidFill>
              </a:rPr>
              <a:t> </a:t>
            </a:r>
            <a:r>
              <a:rPr lang="en-US" dirty="0" smtClean="0">
                <a:solidFill>
                  <a:srgbClr val="006C31"/>
                </a:solidFill>
                <a:latin typeface="Felt Tip Roman" panose="02000400000000000000" pitchFamily="2" charset="0"/>
              </a:rPr>
              <a:t>Systems</a:t>
            </a:r>
            <a:endParaRPr lang="en-US" dirty="0">
              <a:solidFill>
                <a:srgbClr val="006C31"/>
              </a:solidFill>
              <a:latin typeface="Felt Tip Roman" panose="02000400000000000000" pitchFamily="2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7620000" y="1063823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C31"/>
                </a:solidFill>
                <a:latin typeface="Felt Tip Roman" panose="02000400000000000000" pitchFamily="2" charset="0"/>
              </a:rPr>
              <a:t>- 80%</a:t>
            </a:r>
            <a:endParaRPr lang="en-US" sz="1400" dirty="0">
              <a:solidFill>
                <a:srgbClr val="006C31"/>
              </a:solidFill>
              <a:latin typeface="Felt Tip Roman" panose="02000400000000000000" pitchFamily="2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6506894" y="1826568"/>
            <a:ext cx="1798906" cy="383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Fail Safe?</a:t>
            </a:r>
            <a:endParaRPr lang="en-US" dirty="0">
              <a:solidFill>
                <a:srgbClr val="FF0000"/>
              </a:solidFill>
              <a:latin typeface="Felt Tip Roman" panose="02000400000000000000" pitchFamily="2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6477000" y="1219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Securable</a:t>
            </a:r>
            <a:endParaRPr lang="en-US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6477000" y="152400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Sands Casino Breach</a:t>
            </a:r>
            <a:endParaRPr lang="en-US" sz="14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 flipH="1">
            <a:off x="6553200" y="2087881"/>
            <a:ext cx="251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Roman" panose="02000400000000000000" pitchFamily="2" charset="0"/>
              </a:rPr>
              <a:t>Traditional Environment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6607663" y="4454279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C31"/>
                </a:solidFill>
                <a:latin typeface="Felt Tip Woman" panose="00000400000000000000" pitchFamily="2" charset="0"/>
              </a:rPr>
              <a:t>More Connected</a:t>
            </a:r>
            <a:endParaRPr lang="en-US" dirty="0">
              <a:solidFill>
                <a:srgbClr val="006C31"/>
              </a:solidFill>
              <a:latin typeface="Felt Tip Woman" panose="00000400000000000000" pitchFamily="2" charset="0"/>
            </a:endParaRPr>
          </a:p>
        </p:txBody>
      </p:sp>
      <p:sp>
        <p:nvSpPr>
          <p:cNvPr id="127" name="Comment 15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771665" y="4800600"/>
            <a:ext cx="1287584" cy="51050"/>
          </a:xfrm>
          <a:custGeom>
            <a:avLst/>
            <a:gdLst>
              <a:gd name="T0" fmla="*/ 2147483647 w 2002"/>
              <a:gd name="T1" fmla="*/ 2147483647 h 77"/>
              <a:gd name="T2" fmla="*/ 2147483647 w 2002"/>
              <a:gd name="T3" fmla="*/ 2147483647 h 77"/>
              <a:gd name="T4" fmla="*/ 2147483647 w 2002"/>
              <a:gd name="T5" fmla="*/ 2147483647 h 77"/>
              <a:gd name="T6" fmla="*/ 2147483647 w 2002"/>
              <a:gd name="T7" fmla="*/ 2147483647 h 77"/>
              <a:gd name="T8" fmla="*/ 2147483647 w 2002"/>
              <a:gd name="T9" fmla="*/ 2147483647 h 77"/>
              <a:gd name="T10" fmla="*/ 2147483647 w 2002"/>
              <a:gd name="T11" fmla="*/ 2147483647 h 77"/>
              <a:gd name="T12" fmla="*/ 0 w 2002"/>
              <a:gd name="T13" fmla="*/ 2147483647 h 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02"/>
              <a:gd name="T22" fmla="*/ 0 h 77"/>
              <a:gd name="T23" fmla="*/ 2002 w 2002"/>
              <a:gd name="T24" fmla="*/ 77 h 7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02" h="77" extrusionOk="0">
                <a:moveTo>
                  <a:pt x="1989" y="6"/>
                </a:moveTo>
                <a:cubicBezTo>
                  <a:pt x="1970" y="2"/>
                  <a:pt x="1975" y="0"/>
                  <a:pt x="1956" y="0"/>
                </a:cubicBezTo>
                <a:cubicBezTo>
                  <a:pt x="1897" y="-1"/>
                  <a:pt x="1835" y="0"/>
                  <a:pt x="1777" y="5"/>
                </a:cubicBezTo>
                <a:cubicBezTo>
                  <a:pt x="1656" y="16"/>
                  <a:pt x="1533" y="22"/>
                  <a:pt x="1411" y="27"/>
                </a:cubicBezTo>
                <a:cubicBezTo>
                  <a:pt x="1244" y="34"/>
                  <a:pt x="1076" y="34"/>
                  <a:pt x="909" y="38"/>
                </a:cubicBezTo>
                <a:cubicBezTo>
                  <a:pt x="742" y="42"/>
                  <a:pt x="574" y="52"/>
                  <a:pt x="407" y="55"/>
                </a:cubicBezTo>
                <a:cubicBezTo>
                  <a:pt x="272" y="57"/>
                  <a:pt x="134" y="60"/>
                  <a:pt x="0" y="76"/>
                </a:cubicBezTo>
              </a:path>
            </a:pathLst>
          </a:custGeom>
          <a:solidFill>
            <a:srgbClr val="00B050"/>
          </a:solidFill>
          <a:ln w="19050" cap="rnd">
            <a:solidFill>
              <a:srgbClr val="006C31"/>
            </a:solidFill>
            <a:round/>
            <a:headEnd/>
            <a:tailEnd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113" name="TextBox 112"/>
          <p:cNvSpPr txBox="1"/>
          <p:nvPr/>
        </p:nvSpPr>
        <p:spPr>
          <a:xfrm>
            <a:off x="5097893" y="457200"/>
            <a:ext cx="1697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25%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$585M ($201/Rec)</a:t>
            </a:r>
          </a:p>
        </p:txBody>
      </p:sp>
      <p:sp>
        <p:nvSpPr>
          <p:cNvPr id="114" name="Ink 13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556250" y="475595"/>
            <a:ext cx="82550" cy="200025"/>
          </a:xfrm>
          <a:custGeom>
            <a:avLst/>
            <a:gdLst>
              <a:gd name="T0" fmla="*/ 2147483647 w 228"/>
              <a:gd name="T1" fmla="*/ 2147483647 h 553"/>
              <a:gd name="T2" fmla="*/ 2147483647 w 228"/>
              <a:gd name="T3" fmla="*/ 2147483647 h 553"/>
              <a:gd name="T4" fmla="*/ 2147483647 w 228"/>
              <a:gd name="T5" fmla="*/ 2147483647 h 553"/>
              <a:gd name="T6" fmla="*/ 2147483647 w 228"/>
              <a:gd name="T7" fmla="*/ 2147483647 h 553"/>
              <a:gd name="T8" fmla="*/ 2147483647 w 228"/>
              <a:gd name="T9" fmla="*/ 2147483647 h 553"/>
              <a:gd name="T10" fmla="*/ 2147483647 w 228"/>
              <a:gd name="T11" fmla="*/ 2147483647 h 553"/>
              <a:gd name="T12" fmla="*/ 2147483647 w 228"/>
              <a:gd name="T13" fmla="*/ 2147483647 h 553"/>
              <a:gd name="T14" fmla="*/ 2147483647 w 228"/>
              <a:gd name="T15" fmla="*/ 2147483647 h 553"/>
              <a:gd name="T16" fmla="*/ 0 w 228"/>
              <a:gd name="T17" fmla="*/ 2147483647 h 553"/>
              <a:gd name="T18" fmla="*/ 2147483647 w 228"/>
              <a:gd name="T19" fmla="*/ 2147483647 h 553"/>
              <a:gd name="T20" fmla="*/ 2147483647 w 228"/>
              <a:gd name="T21" fmla="*/ 2147483647 h 553"/>
              <a:gd name="T22" fmla="*/ 2147483647 w 228"/>
              <a:gd name="T23" fmla="*/ 0 h 553"/>
              <a:gd name="T24" fmla="*/ 2147483647 w 228"/>
              <a:gd name="T25" fmla="*/ 2147483647 h 553"/>
              <a:gd name="T26" fmla="*/ 2147483647 w 228"/>
              <a:gd name="T27" fmla="*/ 2147483647 h 55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8"/>
              <a:gd name="T43" fmla="*/ 0 h 553"/>
              <a:gd name="T44" fmla="*/ 228 w 228"/>
              <a:gd name="T45" fmla="*/ 553 h 55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8" h="553" extrusionOk="0">
                <a:moveTo>
                  <a:pt x="84" y="174"/>
                </a:moveTo>
                <a:cubicBezTo>
                  <a:pt x="107" y="176"/>
                  <a:pt x="95" y="204"/>
                  <a:pt x="95" y="235"/>
                </a:cubicBezTo>
                <a:cubicBezTo>
                  <a:pt x="95" y="284"/>
                  <a:pt x="92" y="333"/>
                  <a:pt x="93" y="382"/>
                </a:cubicBezTo>
                <a:cubicBezTo>
                  <a:pt x="94" y="418"/>
                  <a:pt x="90" y="492"/>
                  <a:pt x="106" y="524"/>
                </a:cubicBezTo>
                <a:cubicBezTo>
                  <a:pt x="121" y="533"/>
                  <a:pt x="126" y="537"/>
                  <a:pt x="120" y="552"/>
                </a:cubicBezTo>
              </a:path>
              <a:path w="228" h="553" extrusionOk="0">
                <a:moveTo>
                  <a:pt x="79" y="57"/>
                </a:moveTo>
                <a:cubicBezTo>
                  <a:pt x="71" y="82"/>
                  <a:pt x="66" y="107"/>
                  <a:pt x="53" y="130"/>
                </a:cubicBezTo>
                <a:cubicBezTo>
                  <a:pt x="41" y="151"/>
                  <a:pt x="27" y="174"/>
                  <a:pt x="12" y="193"/>
                </a:cubicBezTo>
                <a:cubicBezTo>
                  <a:pt x="8" y="198"/>
                  <a:pt x="4" y="202"/>
                  <a:pt x="0" y="207"/>
                </a:cubicBezTo>
                <a:cubicBezTo>
                  <a:pt x="13" y="177"/>
                  <a:pt x="32" y="149"/>
                  <a:pt x="51" y="122"/>
                </a:cubicBezTo>
                <a:cubicBezTo>
                  <a:pt x="74" y="90"/>
                  <a:pt x="96" y="58"/>
                  <a:pt x="123" y="29"/>
                </a:cubicBezTo>
                <a:cubicBezTo>
                  <a:pt x="137" y="15"/>
                  <a:pt x="141" y="11"/>
                  <a:pt x="149" y="0"/>
                </a:cubicBezTo>
                <a:cubicBezTo>
                  <a:pt x="157" y="31"/>
                  <a:pt x="167" y="59"/>
                  <a:pt x="177" y="88"/>
                </a:cubicBezTo>
                <a:cubicBezTo>
                  <a:pt x="188" y="121"/>
                  <a:pt x="204" y="145"/>
                  <a:pt x="227" y="16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52118" y="4545449"/>
            <a:ext cx="1580563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Allied Irish Banks </a:t>
            </a:r>
          </a:p>
          <a:p>
            <a:pPr marL="285750" indent="-2857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Stay Ahead of Threats</a:t>
            </a:r>
          </a:p>
          <a:p>
            <a:pPr marL="285750" indent="-2857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Lower cost of compliance</a:t>
            </a:r>
            <a:endParaRPr lang="en-US" sz="1400" dirty="0">
              <a:solidFill>
                <a:srgbClr val="0070C0"/>
              </a:solidFill>
              <a:latin typeface="Felt Tip Roman" panose="02000400000000000000" pitchFamily="2" charset="0"/>
            </a:endParaRPr>
          </a:p>
        </p:txBody>
      </p:sp>
      <p:sp>
        <p:nvSpPr>
          <p:cNvPr id="133" name="Ink 4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708275" y="3591580"/>
            <a:ext cx="492125" cy="703263"/>
          </a:xfrm>
          <a:custGeom>
            <a:avLst/>
            <a:gdLst>
              <a:gd name="T0" fmla="*/ 2147483647 w 1367"/>
              <a:gd name="T1" fmla="*/ 2147483647 h 1954"/>
              <a:gd name="T2" fmla="*/ 2147483647 w 1367"/>
              <a:gd name="T3" fmla="*/ 2147483647 h 1954"/>
              <a:gd name="T4" fmla="*/ 2147483647 w 1367"/>
              <a:gd name="T5" fmla="*/ 2147483647 h 1954"/>
              <a:gd name="T6" fmla="*/ 2147483647 w 1367"/>
              <a:gd name="T7" fmla="*/ 2147483647 h 1954"/>
              <a:gd name="T8" fmla="*/ 2147483647 w 1367"/>
              <a:gd name="T9" fmla="*/ 2147483647 h 1954"/>
              <a:gd name="T10" fmla="*/ 2147483647 w 1367"/>
              <a:gd name="T11" fmla="*/ 2147483647 h 1954"/>
              <a:gd name="T12" fmla="*/ 2147483647 w 1367"/>
              <a:gd name="T13" fmla="*/ 2147483647 h 1954"/>
              <a:gd name="T14" fmla="*/ 2147483647 w 1367"/>
              <a:gd name="T15" fmla="*/ 2147483647 h 1954"/>
              <a:gd name="T16" fmla="*/ 2147483647 w 1367"/>
              <a:gd name="T17" fmla="*/ 2147483647 h 1954"/>
              <a:gd name="T18" fmla="*/ 2147483647 w 1367"/>
              <a:gd name="T19" fmla="*/ 2147483647 h 1954"/>
              <a:gd name="T20" fmla="*/ 2147483647 w 1367"/>
              <a:gd name="T21" fmla="*/ 2147483647 h 1954"/>
              <a:gd name="T22" fmla="*/ 2147483647 w 1367"/>
              <a:gd name="T23" fmla="*/ 2147483647 h 1954"/>
              <a:gd name="T24" fmla="*/ 2147483647 w 1367"/>
              <a:gd name="T25" fmla="*/ 2147483647 h 1954"/>
              <a:gd name="T26" fmla="*/ 2147483647 w 1367"/>
              <a:gd name="T27" fmla="*/ 2147483647 h 1954"/>
              <a:gd name="T28" fmla="*/ 2147483647 w 1367"/>
              <a:gd name="T29" fmla="*/ 2147483647 h 1954"/>
              <a:gd name="T30" fmla="*/ 2147483647 w 1367"/>
              <a:gd name="T31" fmla="*/ 2147483647 h 1954"/>
              <a:gd name="T32" fmla="*/ 2147483647 w 1367"/>
              <a:gd name="T33" fmla="*/ 2147483647 h 1954"/>
              <a:gd name="T34" fmla="*/ 2147483647 w 1367"/>
              <a:gd name="T35" fmla="*/ 2147483647 h 1954"/>
              <a:gd name="T36" fmla="*/ 2147483647 w 1367"/>
              <a:gd name="T37" fmla="*/ 2147483647 h 1954"/>
              <a:gd name="T38" fmla="*/ 2147483647 w 1367"/>
              <a:gd name="T39" fmla="*/ 2147483647 h 1954"/>
              <a:gd name="T40" fmla="*/ 2147483647 w 1367"/>
              <a:gd name="T41" fmla="*/ 2147483647 h 1954"/>
              <a:gd name="T42" fmla="*/ 2147483647 w 1367"/>
              <a:gd name="T43" fmla="*/ 2147483647 h 1954"/>
              <a:gd name="T44" fmla="*/ 2147483647 w 1367"/>
              <a:gd name="T45" fmla="*/ 2147483647 h 1954"/>
              <a:gd name="T46" fmla="*/ 2147483647 w 1367"/>
              <a:gd name="T47" fmla="*/ 2147483647 h 1954"/>
              <a:gd name="T48" fmla="*/ 2147483647 w 1367"/>
              <a:gd name="T49" fmla="*/ 2147483647 h 1954"/>
              <a:gd name="T50" fmla="*/ 2147483647 w 1367"/>
              <a:gd name="T51" fmla="*/ 2147483647 h 1954"/>
              <a:gd name="T52" fmla="*/ 2147483647 w 1367"/>
              <a:gd name="T53" fmla="*/ 2147483647 h 1954"/>
              <a:gd name="T54" fmla="*/ 2147483647 w 1367"/>
              <a:gd name="T55" fmla="*/ 2147483647 h 1954"/>
              <a:gd name="T56" fmla="*/ 2147483647 w 1367"/>
              <a:gd name="T57" fmla="*/ 2147483647 h 1954"/>
              <a:gd name="T58" fmla="*/ 2147483647 w 1367"/>
              <a:gd name="T59" fmla="*/ 2147483647 h 1954"/>
              <a:gd name="T60" fmla="*/ 2147483647 w 1367"/>
              <a:gd name="T61" fmla="*/ 2147483647 h 1954"/>
              <a:gd name="T62" fmla="*/ 2147483647 w 1367"/>
              <a:gd name="T63" fmla="*/ 2147483647 h 1954"/>
              <a:gd name="T64" fmla="*/ 2147483647 w 1367"/>
              <a:gd name="T65" fmla="*/ 2147483647 h 1954"/>
              <a:gd name="T66" fmla="*/ 2147483647 w 1367"/>
              <a:gd name="T67" fmla="*/ 2147483647 h 1954"/>
              <a:gd name="T68" fmla="*/ 2147483647 w 1367"/>
              <a:gd name="T69" fmla="*/ 2147483647 h 1954"/>
              <a:gd name="T70" fmla="*/ 2147483647 w 1367"/>
              <a:gd name="T71" fmla="*/ 2147483647 h 1954"/>
              <a:gd name="T72" fmla="*/ 2147483647 w 1367"/>
              <a:gd name="T73" fmla="*/ 2147483647 h 1954"/>
              <a:gd name="T74" fmla="*/ 2147483647 w 1367"/>
              <a:gd name="T75" fmla="*/ 2147483647 h 1954"/>
              <a:gd name="T76" fmla="*/ 2147483647 w 1367"/>
              <a:gd name="T77" fmla="*/ 2147483647 h 1954"/>
              <a:gd name="T78" fmla="*/ 2147483647 w 1367"/>
              <a:gd name="T79" fmla="*/ 2147483647 h 1954"/>
              <a:gd name="T80" fmla="*/ 2147483647 w 1367"/>
              <a:gd name="T81" fmla="*/ 2147483647 h 1954"/>
              <a:gd name="T82" fmla="*/ 2147483647 w 1367"/>
              <a:gd name="T83" fmla="*/ 2147483647 h 1954"/>
              <a:gd name="T84" fmla="*/ 2147483647 w 1367"/>
              <a:gd name="T85" fmla="*/ 2147483647 h 1954"/>
              <a:gd name="T86" fmla="*/ 2147483647 w 1367"/>
              <a:gd name="T87" fmla="*/ 2147483647 h 195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367"/>
              <a:gd name="T133" fmla="*/ 0 h 1954"/>
              <a:gd name="T134" fmla="*/ 1367 w 1367"/>
              <a:gd name="T135" fmla="*/ 1954 h 1954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367" h="1954" extrusionOk="0">
                <a:moveTo>
                  <a:pt x="4" y="469"/>
                </a:moveTo>
                <a:cubicBezTo>
                  <a:pt x="-1" y="515"/>
                  <a:pt x="3" y="558"/>
                  <a:pt x="4" y="604"/>
                </a:cubicBezTo>
                <a:cubicBezTo>
                  <a:pt x="8" y="747"/>
                  <a:pt x="30" y="890"/>
                  <a:pt x="40" y="1033"/>
                </a:cubicBezTo>
                <a:cubicBezTo>
                  <a:pt x="49" y="1156"/>
                  <a:pt x="57" y="1279"/>
                  <a:pt x="63" y="1403"/>
                </a:cubicBezTo>
              </a:path>
              <a:path w="1367" h="1954" extrusionOk="0">
                <a:moveTo>
                  <a:pt x="67" y="334"/>
                </a:moveTo>
                <a:cubicBezTo>
                  <a:pt x="86" y="307"/>
                  <a:pt x="99" y="296"/>
                  <a:pt x="126" y="275"/>
                </a:cubicBezTo>
                <a:cubicBezTo>
                  <a:pt x="171" y="239"/>
                  <a:pt x="223" y="211"/>
                  <a:pt x="275" y="185"/>
                </a:cubicBezTo>
                <a:cubicBezTo>
                  <a:pt x="362" y="142"/>
                  <a:pt x="451" y="107"/>
                  <a:pt x="542" y="72"/>
                </a:cubicBezTo>
                <a:cubicBezTo>
                  <a:pt x="634" y="36"/>
                  <a:pt x="728" y="6"/>
                  <a:pt x="827" y="0"/>
                </a:cubicBezTo>
                <a:cubicBezTo>
                  <a:pt x="911" y="-5"/>
                  <a:pt x="981" y="0"/>
                  <a:pt x="1058" y="32"/>
                </a:cubicBezTo>
                <a:cubicBezTo>
                  <a:pt x="1124" y="59"/>
                  <a:pt x="1160" y="85"/>
                  <a:pt x="1212" y="135"/>
                </a:cubicBezTo>
              </a:path>
              <a:path w="1367" h="1954" extrusionOk="0">
                <a:moveTo>
                  <a:pt x="1139" y="212"/>
                </a:moveTo>
                <a:cubicBezTo>
                  <a:pt x="1156" y="236"/>
                  <a:pt x="1162" y="235"/>
                  <a:pt x="1167" y="271"/>
                </a:cubicBezTo>
                <a:cubicBezTo>
                  <a:pt x="1175" y="330"/>
                  <a:pt x="1175" y="396"/>
                  <a:pt x="1176" y="456"/>
                </a:cubicBezTo>
                <a:cubicBezTo>
                  <a:pt x="1179" y="573"/>
                  <a:pt x="1186" y="690"/>
                  <a:pt x="1194" y="807"/>
                </a:cubicBezTo>
                <a:cubicBezTo>
                  <a:pt x="1204" y="960"/>
                  <a:pt x="1211" y="1114"/>
                  <a:pt x="1221" y="1267"/>
                </a:cubicBezTo>
                <a:cubicBezTo>
                  <a:pt x="1228" y="1376"/>
                  <a:pt x="1232" y="1483"/>
                  <a:pt x="1239" y="1592"/>
                </a:cubicBezTo>
              </a:path>
              <a:path w="1367" h="1954" extrusionOk="0">
                <a:moveTo>
                  <a:pt x="158" y="1484"/>
                </a:moveTo>
                <a:cubicBezTo>
                  <a:pt x="158" y="1507"/>
                  <a:pt x="158" y="1534"/>
                  <a:pt x="162" y="1556"/>
                </a:cubicBezTo>
                <a:cubicBezTo>
                  <a:pt x="171" y="1603"/>
                  <a:pt x="185" y="1657"/>
                  <a:pt x="185" y="1705"/>
                </a:cubicBezTo>
                <a:cubicBezTo>
                  <a:pt x="178" y="1741"/>
                  <a:pt x="181" y="1758"/>
                  <a:pt x="203" y="1782"/>
                </a:cubicBezTo>
              </a:path>
              <a:path w="1367" h="1954" extrusionOk="0">
                <a:moveTo>
                  <a:pt x="217" y="1885"/>
                </a:moveTo>
                <a:cubicBezTo>
                  <a:pt x="258" y="1890"/>
                  <a:pt x="289" y="1905"/>
                  <a:pt x="330" y="1917"/>
                </a:cubicBezTo>
                <a:cubicBezTo>
                  <a:pt x="392" y="1935"/>
                  <a:pt x="460" y="1949"/>
                  <a:pt x="524" y="1953"/>
                </a:cubicBezTo>
                <a:cubicBezTo>
                  <a:pt x="643" y="1960"/>
                  <a:pt x="773" y="1926"/>
                  <a:pt x="886" y="1894"/>
                </a:cubicBezTo>
                <a:cubicBezTo>
                  <a:pt x="991" y="1864"/>
                  <a:pt x="1092" y="1819"/>
                  <a:pt x="1198" y="1791"/>
                </a:cubicBezTo>
                <a:cubicBezTo>
                  <a:pt x="1261" y="1774"/>
                  <a:pt x="1304" y="1755"/>
                  <a:pt x="1366" y="1741"/>
                </a:cubicBezTo>
              </a:path>
              <a:path w="1367" h="1954" extrusionOk="0">
                <a:moveTo>
                  <a:pt x="1275" y="153"/>
                </a:moveTo>
                <a:cubicBezTo>
                  <a:pt x="1286" y="140"/>
                  <a:pt x="1297" y="129"/>
                  <a:pt x="1311" y="117"/>
                </a:cubicBezTo>
                <a:cubicBezTo>
                  <a:pt x="1330" y="150"/>
                  <a:pt x="1331" y="164"/>
                  <a:pt x="1334" y="203"/>
                </a:cubicBezTo>
                <a:cubicBezTo>
                  <a:pt x="1340" y="285"/>
                  <a:pt x="1335" y="365"/>
                  <a:pt x="1334" y="447"/>
                </a:cubicBezTo>
                <a:cubicBezTo>
                  <a:pt x="1332" y="585"/>
                  <a:pt x="1324" y="723"/>
                  <a:pt x="1320" y="861"/>
                </a:cubicBezTo>
                <a:cubicBezTo>
                  <a:pt x="1316" y="990"/>
                  <a:pt x="1309" y="1119"/>
                  <a:pt x="1307" y="1249"/>
                </a:cubicBezTo>
                <a:cubicBezTo>
                  <a:pt x="1306" y="1320"/>
                  <a:pt x="1303" y="1390"/>
                  <a:pt x="1302" y="1461"/>
                </a:cubicBezTo>
                <a:cubicBezTo>
                  <a:pt x="1302" y="1489"/>
                  <a:pt x="1299" y="1511"/>
                  <a:pt x="1316" y="1534"/>
                </a:cubicBezTo>
                <a:cubicBezTo>
                  <a:pt x="1316" y="1529"/>
                  <a:pt x="1316" y="1525"/>
                  <a:pt x="1316" y="1520"/>
                </a:cubicBezTo>
              </a:path>
              <a:path w="1367" h="1954" extrusionOk="0">
                <a:moveTo>
                  <a:pt x="199" y="555"/>
                </a:moveTo>
                <a:cubicBezTo>
                  <a:pt x="208" y="590"/>
                  <a:pt x="210" y="626"/>
                  <a:pt x="212" y="663"/>
                </a:cubicBezTo>
                <a:cubicBezTo>
                  <a:pt x="214" y="713"/>
                  <a:pt x="220" y="762"/>
                  <a:pt x="226" y="812"/>
                </a:cubicBezTo>
                <a:cubicBezTo>
                  <a:pt x="230" y="844"/>
                  <a:pt x="234" y="898"/>
                  <a:pt x="253" y="925"/>
                </a:cubicBezTo>
                <a:cubicBezTo>
                  <a:pt x="259" y="929"/>
                  <a:pt x="265" y="934"/>
                  <a:pt x="271" y="938"/>
                </a:cubicBezTo>
              </a:path>
              <a:path w="1367" h="1954" extrusionOk="0">
                <a:moveTo>
                  <a:pt x="257" y="410"/>
                </a:moveTo>
                <a:cubicBezTo>
                  <a:pt x="295" y="383"/>
                  <a:pt x="326" y="371"/>
                  <a:pt x="370" y="356"/>
                </a:cubicBezTo>
                <a:cubicBezTo>
                  <a:pt x="430" y="335"/>
                  <a:pt x="499" y="316"/>
                  <a:pt x="556" y="293"/>
                </a:cubicBezTo>
                <a:cubicBezTo>
                  <a:pt x="599" y="276"/>
                  <a:pt x="633" y="260"/>
                  <a:pt x="669" y="235"/>
                </a:cubicBezTo>
              </a:path>
              <a:path w="1367" h="1954" extrusionOk="0">
                <a:moveTo>
                  <a:pt x="922" y="248"/>
                </a:moveTo>
                <a:cubicBezTo>
                  <a:pt x="951" y="275"/>
                  <a:pt x="958" y="276"/>
                  <a:pt x="959" y="316"/>
                </a:cubicBezTo>
                <a:cubicBezTo>
                  <a:pt x="960" y="351"/>
                  <a:pt x="955" y="385"/>
                  <a:pt x="954" y="419"/>
                </a:cubicBezTo>
                <a:cubicBezTo>
                  <a:pt x="952" y="478"/>
                  <a:pt x="947" y="536"/>
                  <a:pt x="945" y="595"/>
                </a:cubicBezTo>
                <a:cubicBezTo>
                  <a:pt x="944" y="639"/>
                  <a:pt x="939" y="697"/>
                  <a:pt x="949" y="740"/>
                </a:cubicBezTo>
                <a:cubicBezTo>
                  <a:pt x="956" y="769"/>
                  <a:pt x="969" y="800"/>
                  <a:pt x="977" y="830"/>
                </a:cubicBezTo>
              </a:path>
              <a:path w="1367" h="1954" extrusionOk="0">
                <a:moveTo>
                  <a:pt x="398" y="979"/>
                </a:moveTo>
                <a:cubicBezTo>
                  <a:pt x="393" y="983"/>
                  <a:pt x="389" y="988"/>
                  <a:pt x="384" y="992"/>
                </a:cubicBezTo>
                <a:cubicBezTo>
                  <a:pt x="415" y="982"/>
                  <a:pt x="443" y="979"/>
                  <a:pt x="475" y="974"/>
                </a:cubicBezTo>
                <a:cubicBezTo>
                  <a:pt x="503" y="970"/>
                  <a:pt x="532" y="968"/>
                  <a:pt x="560" y="965"/>
                </a:cubicBezTo>
                <a:cubicBezTo>
                  <a:pt x="597" y="960"/>
                  <a:pt x="633" y="944"/>
                  <a:pt x="669" y="934"/>
                </a:cubicBezTo>
                <a:cubicBezTo>
                  <a:pt x="711" y="922"/>
                  <a:pt x="767" y="904"/>
                  <a:pt x="805" y="884"/>
                </a:cubicBezTo>
                <a:cubicBezTo>
                  <a:pt x="835" y="868"/>
                  <a:pt x="854" y="861"/>
                  <a:pt x="877" y="839"/>
                </a:cubicBezTo>
              </a:path>
              <a:path w="1367" h="1954" extrusionOk="0">
                <a:moveTo>
                  <a:pt x="330" y="1249"/>
                </a:moveTo>
                <a:cubicBezTo>
                  <a:pt x="349" y="1245"/>
                  <a:pt x="355" y="1243"/>
                  <a:pt x="357" y="1227"/>
                </a:cubicBezTo>
                <a:cubicBezTo>
                  <a:pt x="383" y="1244"/>
                  <a:pt x="388" y="1237"/>
                  <a:pt x="402" y="1209"/>
                </a:cubicBezTo>
              </a:path>
              <a:path w="1367" h="1954" extrusionOk="0">
                <a:moveTo>
                  <a:pt x="615" y="1168"/>
                </a:moveTo>
                <a:cubicBezTo>
                  <a:pt x="613" y="1173"/>
                  <a:pt x="612" y="1177"/>
                  <a:pt x="610" y="1182"/>
                </a:cubicBezTo>
                <a:cubicBezTo>
                  <a:pt x="630" y="1171"/>
                  <a:pt x="665" y="1138"/>
                  <a:pt x="687" y="1137"/>
                </a:cubicBezTo>
                <a:cubicBezTo>
                  <a:pt x="695" y="1138"/>
                  <a:pt x="702" y="1140"/>
                  <a:pt x="710" y="1141"/>
                </a:cubicBezTo>
              </a:path>
              <a:path w="1367" h="1954" extrusionOk="0">
                <a:moveTo>
                  <a:pt x="877" y="1069"/>
                </a:moveTo>
                <a:cubicBezTo>
                  <a:pt x="901" y="1062"/>
                  <a:pt x="925" y="1054"/>
                  <a:pt x="949" y="1051"/>
                </a:cubicBezTo>
                <a:cubicBezTo>
                  <a:pt x="977" y="1048"/>
                  <a:pt x="986" y="1047"/>
                  <a:pt x="1013" y="1051"/>
                </a:cubicBezTo>
              </a:path>
              <a:path w="1367" h="1954" extrusionOk="0">
                <a:moveTo>
                  <a:pt x="361" y="1466"/>
                </a:moveTo>
                <a:cubicBezTo>
                  <a:pt x="394" y="1444"/>
                  <a:pt x="417" y="1456"/>
                  <a:pt x="452" y="1443"/>
                </a:cubicBezTo>
                <a:cubicBezTo>
                  <a:pt x="469" y="1431"/>
                  <a:pt x="473" y="1426"/>
                  <a:pt x="488" y="1430"/>
                </a:cubicBezTo>
              </a:path>
              <a:path w="1367" h="1954" extrusionOk="0">
                <a:moveTo>
                  <a:pt x="615" y="1371"/>
                </a:moveTo>
                <a:cubicBezTo>
                  <a:pt x="641" y="1379"/>
                  <a:pt x="659" y="1370"/>
                  <a:pt x="687" y="1358"/>
                </a:cubicBezTo>
              </a:path>
              <a:path w="1367" h="1954" extrusionOk="0">
                <a:moveTo>
                  <a:pt x="782" y="1322"/>
                </a:moveTo>
                <a:cubicBezTo>
                  <a:pt x="800" y="1338"/>
                  <a:pt x="829" y="1344"/>
                  <a:pt x="854" y="1326"/>
                </a:cubicBezTo>
                <a:cubicBezTo>
                  <a:pt x="867" y="1309"/>
                  <a:pt x="870" y="1303"/>
                  <a:pt x="886" y="1313"/>
                </a:cubicBezTo>
              </a:path>
              <a:path w="1367" h="1954" extrusionOk="0">
                <a:moveTo>
                  <a:pt x="977" y="1263"/>
                </a:moveTo>
                <a:cubicBezTo>
                  <a:pt x="983" y="1266"/>
                  <a:pt x="989" y="1269"/>
                  <a:pt x="995" y="1272"/>
                </a:cubicBezTo>
              </a:path>
              <a:path w="1367" h="1954" extrusionOk="0">
                <a:moveTo>
                  <a:pt x="443" y="1664"/>
                </a:moveTo>
                <a:cubicBezTo>
                  <a:pt x="437" y="1663"/>
                  <a:pt x="431" y="1661"/>
                  <a:pt x="425" y="1660"/>
                </a:cubicBezTo>
                <a:cubicBezTo>
                  <a:pt x="441" y="1690"/>
                  <a:pt x="454" y="1684"/>
                  <a:pt x="488" y="1673"/>
                </a:cubicBezTo>
                <a:cubicBezTo>
                  <a:pt x="514" y="1665"/>
                  <a:pt x="533" y="1660"/>
                  <a:pt x="560" y="1655"/>
                </a:cubicBezTo>
              </a:path>
              <a:path w="1367" h="1954" extrusionOk="0">
                <a:moveTo>
                  <a:pt x="678" y="1601"/>
                </a:moveTo>
                <a:cubicBezTo>
                  <a:pt x="697" y="1622"/>
                  <a:pt x="711" y="1629"/>
                  <a:pt x="741" y="1624"/>
                </a:cubicBezTo>
                <a:cubicBezTo>
                  <a:pt x="765" y="1620"/>
                  <a:pt x="771" y="1615"/>
                  <a:pt x="778" y="1597"/>
                </a:cubicBezTo>
              </a:path>
              <a:path w="1367" h="1954" extrusionOk="0">
                <a:moveTo>
                  <a:pt x="913" y="1534"/>
                </a:moveTo>
                <a:cubicBezTo>
                  <a:pt x="919" y="1563"/>
                  <a:pt x="926" y="1569"/>
                  <a:pt x="959" y="1565"/>
                </a:cubicBezTo>
                <a:cubicBezTo>
                  <a:pt x="980" y="1560"/>
                  <a:pt x="989" y="1558"/>
                  <a:pt x="1004" y="1556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36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970212" y="3286780"/>
            <a:ext cx="77788" cy="239713"/>
          </a:xfrm>
          <a:custGeom>
            <a:avLst/>
            <a:gdLst>
              <a:gd name="T0" fmla="*/ 2147483647 w 290"/>
              <a:gd name="T1" fmla="*/ 2147483647 h 878"/>
              <a:gd name="T2" fmla="*/ 2147483647 w 290"/>
              <a:gd name="T3" fmla="*/ 2147483647 h 878"/>
              <a:gd name="T4" fmla="*/ 2147483647 w 290"/>
              <a:gd name="T5" fmla="*/ 2147483647 h 878"/>
              <a:gd name="T6" fmla="*/ 2147483647 w 290"/>
              <a:gd name="T7" fmla="*/ 2147483647 h 878"/>
              <a:gd name="T8" fmla="*/ 2147483647 w 290"/>
              <a:gd name="T9" fmla="*/ 2147483647 h 878"/>
              <a:gd name="T10" fmla="*/ 2147483647 w 290"/>
              <a:gd name="T11" fmla="*/ 2147483647 h 878"/>
              <a:gd name="T12" fmla="*/ 2147483647 w 290"/>
              <a:gd name="T13" fmla="*/ 2147483647 h 878"/>
              <a:gd name="T14" fmla="*/ 2147483647 w 290"/>
              <a:gd name="T15" fmla="*/ 2147483647 h 878"/>
              <a:gd name="T16" fmla="*/ 2147483647 w 290"/>
              <a:gd name="T17" fmla="*/ 2147483647 h 878"/>
              <a:gd name="T18" fmla="*/ 2147483647 w 290"/>
              <a:gd name="T19" fmla="*/ 2147483647 h 878"/>
              <a:gd name="T20" fmla="*/ 0 w 290"/>
              <a:gd name="T21" fmla="*/ 2147483647 h 878"/>
              <a:gd name="T22" fmla="*/ 2147483647 w 290"/>
              <a:gd name="T23" fmla="*/ 2147483647 h 878"/>
              <a:gd name="T24" fmla="*/ 2147483647 w 290"/>
              <a:gd name="T25" fmla="*/ 0 h 878"/>
              <a:gd name="T26" fmla="*/ 2147483647 w 290"/>
              <a:gd name="T27" fmla="*/ 2147483647 h 878"/>
              <a:gd name="T28" fmla="*/ 2147483647 w 290"/>
              <a:gd name="T29" fmla="*/ 2147483647 h 878"/>
              <a:gd name="T30" fmla="*/ 2147483647 w 290"/>
              <a:gd name="T31" fmla="*/ 2147483647 h 878"/>
              <a:gd name="T32" fmla="*/ 2147483647 w 290"/>
              <a:gd name="T33" fmla="*/ 2147483647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" name="TextBox 136"/>
          <p:cNvSpPr txBox="1"/>
          <p:nvPr/>
        </p:nvSpPr>
        <p:spPr>
          <a:xfrm>
            <a:off x="605156" y="3082178"/>
            <a:ext cx="132044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Reduces cost</a:t>
            </a:r>
          </a:p>
          <a:p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649276" y="3886200"/>
            <a:ext cx="101250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70% Audits</a:t>
            </a:r>
            <a:endParaRPr lang="en-US" sz="1400" dirty="0">
              <a:solidFill>
                <a:srgbClr val="0070C0"/>
              </a:solidFill>
              <a:latin typeface="Felt Tip Roman" panose="02000400000000000000" pitchFamily="2" charset="0"/>
            </a:endParaRPr>
          </a:p>
        </p:txBody>
      </p:sp>
      <p:sp>
        <p:nvSpPr>
          <p:cNvPr id="140" name="Comment 15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17563" y="3352800"/>
            <a:ext cx="806437" cy="45719"/>
          </a:xfrm>
          <a:custGeom>
            <a:avLst/>
            <a:gdLst>
              <a:gd name="T0" fmla="*/ 2147483647 w 2002"/>
              <a:gd name="T1" fmla="*/ 2147483647 h 77"/>
              <a:gd name="T2" fmla="*/ 2147483647 w 2002"/>
              <a:gd name="T3" fmla="*/ 2147483647 h 77"/>
              <a:gd name="T4" fmla="*/ 2147483647 w 2002"/>
              <a:gd name="T5" fmla="*/ 2147483647 h 77"/>
              <a:gd name="T6" fmla="*/ 2147483647 w 2002"/>
              <a:gd name="T7" fmla="*/ 2147483647 h 77"/>
              <a:gd name="T8" fmla="*/ 2147483647 w 2002"/>
              <a:gd name="T9" fmla="*/ 2147483647 h 77"/>
              <a:gd name="T10" fmla="*/ 2147483647 w 2002"/>
              <a:gd name="T11" fmla="*/ 2147483647 h 77"/>
              <a:gd name="T12" fmla="*/ 0 w 2002"/>
              <a:gd name="T13" fmla="*/ 2147483647 h 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02"/>
              <a:gd name="T22" fmla="*/ 0 h 77"/>
              <a:gd name="T23" fmla="*/ 2002 w 2002"/>
              <a:gd name="T24" fmla="*/ 77 h 7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02" h="77" extrusionOk="0">
                <a:moveTo>
                  <a:pt x="1989" y="6"/>
                </a:moveTo>
                <a:cubicBezTo>
                  <a:pt x="1970" y="2"/>
                  <a:pt x="1975" y="0"/>
                  <a:pt x="1956" y="0"/>
                </a:cubicBezTo>
                <a:cubicBezTo>
                  <a:pt x="1897" y="-1"/>
                  <a:pt x="1835" y="0"/>
                  <a:pt x="1777" y="5"/>
                </a:cubicBezTo>
                <a:cubicBezTo>
                  <a:pt x="1656" y="16"/>
                  <a:pt x="1533" y="22"/>
                  <a:pt x="1411" y="27"/>
                </a:cubicBezTo>
                <a:cubicBezTo>
                  <a:pt x="1244" y="34"/>
                  <a:pt x="1076" y="34"/>
                  <a:pt x="909" y="38"/>
                </a:cubicBezTo>
                <a:cubicBezTo>
                  <a:pt x="742" y="42"/>
                  <a:pt x="574" y="52"/>
                  <a:pt x="407" y="55"/>
                </a:cubicBezTo>
                <a:cubicBezTo>
                  <a:pt x="272" y="57"/>
                  <a:pt x="134" y="60"/>
                  <a:pt x="0" y="76"/>
                </a:cubicBezTo>
              </a:path>
            </a:pathLst>
          </a:custGeom>
          <a:solidFill>
            <a:schemeClr val="bg1"/>
          </a:solidFill>
          <a:ln w="19050" cap="rnd">
            <a:solidFill>
              <a:srgbClr val="0070C0"/>
            </a:solidFill>
            <a:round/>
            <a:headEnd/>
            <a:tailEnd/>
          </a:ln>
          <a:extLst/>
        </p:spPr>
        <p:txBody>
          <a:bodyPr/>
          <a:lstStyle/>
          <a:p>
            <a:endParaRPr lang="en-US">
              <a:solidFill>
                <a:srgbClr val="00B0F0"/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649276" y="3426023"/>
            <a:ext cx="17460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35% Help desk Calls</a:t>
            </a:r>
            <a:endParaRPr lang="en-US" sz="1400" dirty="0">
              <a:solidFill>
                <a:srgbClr val="0070C0"/>
              </a:solidFill>
              <a:latin typeface="Felt Tip Roman" panose="02000400000000000000" pitchFamily="2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81000" y="1676400"/>
            <a:ext cx="1894461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00B0F0"/>
                </a:solidFill>
                <a:latin typeface="Felt Tip Roman" panose="02000400000000000000" pitchFamily="2" charset="0"/>
              </a:rPr>
              <a:t>Fiducia</a:t>
            </a:r>
            <a:r>
              <a:rPr lang="en-US" sz="1400" dirty="0" smtClean="0">
                <a:solidFill>
                  <a:srgbClr val="00B0F0"/>
                </a:solidFill>
                <a:latin typeface="Felt Tip Roman" panose="02000400000000000000" pitchFamily="2" charset="0"/>
              </a:rPr>
              <a:t> IT AG</a:t>
            </a:r>
          </a:p>
          <a:p>
            <a:r>
              <a:rPr lang="en-US" sz="1400" dirty="0" smtClean="0">
                <a:solidFill>
                  <a:srgbClr val="00B0F0"/>
                </a:solidFill>
                <a:latin typeface="Felt Tip Roman" panose="02000400000000000000" pitchFamily="2" charset="0"/>
              </a:rPr>
              <a:t>- Allows Customer to better </a:t>
            </a:r>
            <a:r>
              <a:rPr lang="en-US" sz="1400" dirty="0" err="1" smtClean="0">
                <a:solidFill>
                  <a:srgbClr val="00B0F0"/>
                </a:solidFill>
                <a:latin typeface="Felt Tip Roman" panose="02000400000000000000" pitchFamily="2" charset="0"/>
              </a:rPr>
              <a:t>Proctect</a:t>
            </a:r>
            <a:r>
              <a:rPr lang="en-US" sz="1400" dirty="0" smtClean="0">
                <a:solidFill>
                  <a:srgbClr val="00B0F0"/>
                </a:solidFill>
                <a:latin typeface="Felt Tip Roman" panose="02000400000000000000" pitchFamily="2" charset="0"/>
              </a:rPr>
              <a:t> data</a:t>
            </a:r>
          </a:p>
          <a:p>
            <a:r>
              <a:rPr lang="en-US" sz="1400" dirty="0" smtClean="0">
                <a:solidFill>
                  <a:srgbClr val="00B0F0"/>
                </a:solidFill>
                <a:latin typeface="Felt Tip Roman" panose="02000400000000000000" pitchFamily="2" charset="0"/>
              </a:rPr>
              <a:t>- Improved Availability</a:t>
            </a:r>
          </a:p>
        </p:txBody>
      </p:sp>
      <p:sp>
        <p:nvSpPr>
          <p:cNvPr id="143" name="Ink 8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85800" y="4800600"/>
            <a:ext cx="1043431" cy="46965"/>
          </a:xfrm>
          <a:custGeom>
            <a:avLst/>
            <a:gdLst>
              <a:gd name="T0" fmla="*/ 2147483647 w 2255"/>
              <a:gd name="T1" fmla="*/ 2147483647 h 103"/>
              <a:gd name="T2" fmla="*/ 2147483647 w 2255"/>
              <a:gd name="T3" fmla="*/ 2147483647 h 103"/>
              <a:gd name="T4" fmla="*/ 0 w 2255"/>
              <a:gd name="T5" fmla="*/ 2147483647 h 103"/>
              <a:gd name="T6" fmla="*/ 2147483647 w 2255"/>
              <a:gd name="T7" fmla="*/ 2147483647 h 103"/>
              <a:gd name="T8" fmla="*/ 2147483647 w 2255"/>
              <a:gd name="T9" fmla="*/ 2147483647 h 103"/>
              <a:gd name="T10" fmla="*/ 2147483647 w 2255"/>
              <a:gd name="T11" fmla="*/ 2147483647 h 103"/>
              <a:gd name="T12" fmla="*/ 2147483647 w 2255"/>
              <a:gd name="T13" fmla="*/ 2147483647 h 103"/>
              <a:gd name="T14" fmla="*/ 2147483647 w 2255"/>
              <a:gd name="T15" fmla="*/ 2147483647 h 103"/>
              <a:gd name="T16" fmla="*/ 2147483647 w 2255"/>
              <a:gd name="T17" fmla="*/ 2147483647 h 103"/>
              <a:gd name="T18" fmla="*/ 2147483647 w 2255"/>
              <a:gd name="T19" fmla="*/ 2147483647 h 103"/>
              <a:gd name="T20" fmla="*/ 2147483647 w 2255"/>
              <a:gd name="T21" fmla="*/ 2147483647 h 103"/>
              <a:gd name="T22" fmla="*/ 2147483647 w 2255"/>
              <a:gd name="T23" fmla="*/ 2147483647 h 103"/>
              <a:gd name="T24" fmla="*/ 2147483647 w 2255"/>
              <a:gd name="T25" fmla="*/ 2147483647 h 103"/>
              <a:gd name="T26" fmla="*/ 2147483647 w 2255"/>
              <a:gd name="T27" fmla="*/ 2147483647 h 10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55"/>
              <a:gd name="T43" fmla="*/ 0 h 103"/>
              <a:gd name="T44" fmla="*/ 2255 w 2255"/>
              <a:gd name="T45" fmla="*/ 103 h 10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55" h="103" extrusionOk="0">
                <a:moveTo>
                  <a:pt x="91" y="102"/>
                </a:moveTo>
                <a:cubicBezTo>
                  <a:pt x="65" y="93"/>
                  <a:pt x="64" y="79"/>
                  <a:pt x="31" y="80"/>
                </a:cubicBezTo>
                <a:cubicBezTo>
                  <a:pt x="15" y="84"/>
                  <a:pt x="10" y="85"/>
                  <a:pt x="0" y="90"/>
                </a:cubicBezTo>
                <a:cubicBezTo>
                  <a:pt x="22" y="93"/>
                  <a:pt x="41" y="96"/>
                  <a:pt x="65" y="96"/>
                </a:cubicBezTo>
                <a:cubicBezTo>
                  <a:pt x="139" y="96"/>
                  <a:pt x="213" y="90"/>
                  <a:pt x="287" y="93"/>
                </a:cubicBezTo>
                <a:cubicBezTo>
                  <a:pt x="344" y="95"/>
                  <a:pt x="400" y="91"/>
                  <a:pt x="457" y="90"/>
                </a:cubicBezTo>
                <a:cubicBezTo>
                  <a:pt x="573" y="88"/>
                  <a:pt x="690" y="89"/>
                  <a:pt x="806" y="85"/>
                </a:cubicBezTo>
                <a:cubicBezTo>
                  <a:pt x="853" y="84"/>
                  <a:pt x="900" y="81"/>
                  <a:pt x="947" y="77"/>
                </a:cubicBezTo>
                <a:cubicBezTo>
                  <a:pt x="1039" y="70"/>
                  <a:pt x="1131" y="60"/>
                  <a:pt x="1223" y="53"/>
                </a:cubicBezTo>
                <a:cubicBezTo>
                  <a:pt x="1371" y="42"/>
                  <a:pt x="1519" y="38"/>
                  <a:pt x="1667" y="30"/>
                </a:cubicBezTo>
                <a:cubicBezTo>
                  <a:pt x="1723" y="27"/>
                  <a:pt x="1778" y="21"/>
                  <a:pt x="1833" y="17"/>
                </a:cubicBezTo>
                <a:cubicBezTo>
                  <a:pt x="1911" y="12"/>
                  <a:pt x="1990" y="11"/>
                  <a:pt x="2068" y="6"/>
                </a:cubicBezTo>
                <a:cubicBezTo>
                  <a:pt x="2121" y="2"/>
                  <a:pt x="2166" y="5"/>
                  <a:pt x="2218" y="10"/>
                </a:cubicBezTo>
                <a:cubicBezTo>
                  <a:pt x="2230" y="11"/>
                  <a:pt x="2242" y="12"/>
                  <a:pt x="2254" y="13"/>
                </a:cubicBezTo>
              </a:path>
            </a:pathLst>
          </a:custGeom>
          <a:noFill/>
          <a:ln w="19050" cap="rnd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solidFill>
                <a:srgbClr val="00B0F0"/>
              </a:solidFill>
            </a:endParaRPr>
          </a:p>
        </p:txBody>
      </p:sp>
      <p:sp>
        <p:nvSpPr>
          <p:cNvPr id="144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970212" y="3276600"/>
            <a:ext cx="77788" cy="239713"/>
          </a:xfrm>
          <a:custGeom>
            <a:avLst/>
            <a:gdLst>
              <a:gd name="T0" fmla="*/ 2147483647 w 290"/>
              <a:gd name="T1" fmla="*/ 2147483647 h 878"/>
              <a:gd name="T2" fmla="*/ 2147483647 w 290"/>
              <a:gd name="T3" fmla="*/ 2147483647 h 878"/>
              <a:gd name="T4" fmla="*/ 2147483647 w 290"/>
              <a:gd name="T5" fmla="*/ 2147483647 h 878"/>
              <a:gd name="T6" fmla="*/ 2147483647 w 290"/>
              <a:gd name="T7" fmla="*/ 2147483647 h 878"/>
              <a:gd name="T8" fmla="*/ 2147483647 w 290"/>
              <a:gd name="T9" fmla="*/ 2147483647 h 878"/>
              <a:gd name="T10" fmla="*/ 2147483647 w 290"/>
              <a:gd name="T11" fmla="*/ 2147483647 h 878"/>
              <a:gd name="T12" fmla="*/ 2147483647 w 290"/>
              <a:gd name="T13" fmla="*/ 2147483647 h 878"/>
              <a:gd name="T14" fmla="*/ 2147483647 w 290"/>
              <a:gd name="T15" fmla="*/ 2147483647 h 878"/>
              <a:gd name="T16" fmla="*/ 2147483647 w 290"/>
              <a:gd name="T17" fmla="*/ 2147483647 h 878"/>
              <a:gd name="T18" fmla="*/ 2147483647 w 290"/>
              <a:gd name="T19" fmla="*/ 2147483647 h 878"/>
              <a:gd name="T20" fmla="*/ 0 w 290"/>
              <a:gd name="T21" fmla="*/ 2147483647 h 878"/>
              <a:gd name="T22" fmla="*/ 2147483647 w 290"/>
              <a:gd name="T23" fmla="*/ 2147483647 h 878"/>
              <a:gd name="T24" fmla="*/ 2147483647 w 290"/>
              <a:gd name="T25" fmla="*/ 0 h 878"/>
              <a:gd name="T26" fmla="*/ 2147483647 w 290"/>
              <a:gd name="T27" fmla="*/ 2147483647 h 878"/>
              <a:gd name="T28" fmla="*/ 2147483647 w 290"/>
              <a:gd name="T29" fmla="*/ 2147483647 h 878"/>
              <a:gd name="T30" fmla="*/ 2147483647 w 290"/>
              <a:gd name="T31" fmla="*/ 2147483647 h 878"/>
              <a:gd name="T32" fmla="*/ 2147483647 w 290"/>
              <a:gd name="T33" fmla="*/ 2147483647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" name="Ink 1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600200" y="850900"/>
            <a:ext cx="76200" cy="215900"/>
          </a:xfrm>
          <a:custGeom>
            <a:avLst/>
            <a:gdLst>
              <a:gd name="T0" fmla="*/ 2147483647 w 194"/>
              <a:gd name="T1" fmla="*/ 2147483647 h 555"/>
              <a:gd name="T2" fmla="*/ 2147483647 w 194"/>
              <a:gd name="T3" fmla="*/ 2147483647 h 555"/>
              <a:gd name="T4" fmla="*/ 2147483647 w 194"/>
              <a:gd name="T5" fmla="*/ 2147483647 h 555"/>
              <a:gd name="T6" fmla="*/ 2147483647 w 194"/>
              <a:gd name="T7" fmla="*/ 2147483647 h 555"/>
              <a:gd name="T8" fmla="*/ 2147483647 w 194"/>
              <a:gd name="T9" fmla="*/ 2147483647 h 555"/>
              <a:gd name="T10" fmla="*/ 2147483647 w 194"/>
              <a:gd name="T11" fmla="*/ 2147483647 h 555"/>
              <a:gd name="T12" fmla="*/ 2147483647 w 194"/>
              <a:gd name="T13" fmla="*/ 2147483647 h 555"/>
              <a:gd name="T14" fmla="*/ 2147483647 w 194"/>
              <a:gd name="T15" fmla="*/ 2147483647 h 555"/>
              <a:gd name="T16" fmla="*/ 2147483647 w 194"/>
              <a:gd name="T17" fmla="*/ 2147483647 h 555"/>
              <a:gd name="T18" fmla="*/ 2147483647 w 194"/>
              <a:gd name="T19" fmla="*/ 2147483647 h 555"/>
              <a:gd name="T20" fmla="*/ 2147483647 w 194"/>
              <a:gd name="T21" fmla="*/ 2147483647 h 55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94"/>
              <a:gd name="T34" fmla="*/ 0 h 555"/>
              <a:gd name="T35" fmla="*/ 194 w 194"/>
              <a:gd name="T36" fmla="*/ 555 h 55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94" h="555" extrusionOk="0">
                <a:moveTo>
                  <a:pt x="83" y="8"/>
                </a:moveTo>
                <a:cubicBezTo>
                  <a:pt x="55" y="4"/>
                  <a:pt x="72" y="34"/>
                  <a:pt x="76" y="67"/>
                </a:cubicBezTo>
                <a:cubicBezTo>
                  <a:pt x="83" y="127"/>
                  <a:pt x="84" y="186"/>
                  <a:pt x="83" y="246"/>
                </a:cubicBezTo>
                <a:cubicBezTo>
                  <a:pt x="82" y="304"/>
                  <a:pt x="76" y="361"/>
                  <a:pt x="75" y="418"/>
                </a:cubicBezTo>
                <a:cubicBezTo>
                  <a:pt x="74" y="455"/>
                  <a:pt x="78" y="489"/>
                  <a:pt x="81" y="524"/>
                </a:cubicBezTo>
                <a:cubicBezTo>
                  <a:pt x="81" y="543"/>
                  <a:pt x="81" y="549"/>
                  <a:pt x="95" y="554"/>
                </a:cubicBezTo>
              </a:path>
              <a:path w="194" h="555" extrusionOk="0">
                <a:moveTo>
                  <a:pt x="14" y="379"/>
                </a:moveTo>
                <a:cubicBezTo>
                  <a:pt x="0" y="398"/>
                  <a:pt x="33" y="411"/>
                  <a:pt x="53" y="440"/>
                </a:cubicBezTo>
                <a:cubicBezTo>
                  <a:pt x="70" y="465"/>
                  <a:pt x="81" y="492"/>
                  <a:pt x="92" y="521"/>
                </a:cubicBezTo>
                <a:cubicBezTo>
                  <a:pt x="123" y="515"/>
                  <a:pt x="130" y="498"/>
                  <a:pt x="148" y="470"/>
                </a:cubicBezTo>
                <a:cubicBezTo>
                  <a:pt x="166" y="441"/>
                  <a:pt x="177" y="413"/>
                  <a:pt x="193" y="383"/>
                </a:cubicBezTo>
              </a:path>
            </a:pathLst>
          </a:custGeom>
          <a:noFill/>
          <a:ln w="19050" cap="rnd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" name="TextBox 101"/>
          <p:cNvSpPr txBox="1"/>
          <p:nvPr/>
        </p:nvSpPr>
        <p:spPr>
          <a:xfrm>
            <a:off x="762000" y="609600"/>
            <a:ext cx="9080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Reduce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  <a:p>
            <a:pPr marL="285750" indent="-2857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Risk</a:t>
            </a:r>
          </a:p>
          <a:p>
            <a:pPr marL="285750" indent="-2857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Cost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  <a:p>
            <a:pPr marL="285750" indent="-285750">
              <a:buFont typeface="Felt Tip Roman" panose="02000400000000000000" pitchFamily="2" charset="0"/>
              <a:buChar char="–"/>
            </a:pP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</p:txBody>
      </p:sp>
      <p:sp>
        <p:nvSpPr>
          <p:cNvPr id="103" name="Ink 8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62000" y="842963"/>
            <a:ext cx="811213" cy="36513"/>
          </a:xfrm>
          <a:custGeom>
            <a:avLst/>
            <a:gdLst>
              <a:gd name="T0" fmla="*/ 2147483647 w 2255"/>
              <a:gd name="T1" fmla="*/ 2147483647 h 103"/>
              <a:gd name="T2" fmla="*/ 2147483647 w 2255"/>
              <a:gd name="T3" fmla="*/ 2147483647 h 103"/>
              <a:gd name="T4" fmla="*/ 0 w 2255"/>
              <a:gd name="T5" fmla="*/ 2147483647 h 103"/>
              <a:gd name="T6" fmla="*/ 2147483647 w 2255"/>
              <a:gd name="T7" fmla="*/ 2147483647 h 103"/>
              <a:gd name="T8" fmla="*/ 2147483647 w 2255"/>
              <a:gd name="T9" fmla="*/ 2147483647 h 103"/>
              <a:gd name="T10" fmla="*/ 2147483647 w 2255"/>
              <a:gd name="T11" fmla="*/ 2147483647 h 103"/>
              <a:gd name="T12" fmla="*/ 2147483647 w 2255"/>
              <a:gd name="T13" fmla="*/ 2147483647 h 103"/>
              <a:gd name="T14" fmla="*/ 2147483647 w 2255"/>
              <a:gd name="T15" fmla="*/ 2147483647 h 103"/>
              <a:gd name="T16" fmla="*/ 2147483647 w 2255"/>
              <a:gd name="T17" fmla="*/ 2147483647 h 103"/>
              <a:gd name="T18" fmla="*/ 2147483647 w 2255"/>
              <a:gd name="T19" fmla="*/ 2147483647 h 103"/>
              <a:gd name="T20" fmla="*/ 2147483647 w 2255"/>
              <a:gd name="T21" fmla="*/ 2147483647 h 103"/>
              <a:gd name="T22" fmla="*/ 2147483647 w 2255"/>
              <a:gd name="T23" fmla="*/ 2147483647 h 103"/>
              <a:gd name="T24" fmla="*/ 2147483647 w 2255"/>
              <a:gd name="T25" fmla="*/ 2147483647 h 103"/>
              <a:gd name="T26" fmla="*/ 2147483647 w 2255"/>
              <a:gd name="T27" fmla="*/ 2147483647 h 10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55"/>
              <a:gd name="T43" fmla="*/ 0 h 103"/>
              <a:gd name="T44" fmla="*/ 2255 w 2255"/>
              <a:gd name="T45" fmla="*/ 103 h 10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55" h="103" extrusionOk="0">
                <a:moveTo>
                  <a:pt x="91" y="102"/>
                </a:moveTo>
                <a:cubicBezTo>
                  <a:pt x="65" y="93"/>
                  <a:pt x="64" y="79"/>
                  <a:pt x="31" y="80"/>
                </a:cubicBezTo>
                <a:cubicBezTo>
                  <a:pt x="15" y="84"/>
                  <a:pt x="10" y="85"/>
                  <a:pt x="0" y="90"/>
                </a:cubicBezTo>
                <a:cubicBezTo>
                  <a:pt x="22" y="93"/>
                  <a:pt x="41" y="96"/>
                  <a:pt x="65" y="96"/>
                </a:cubicBezTo>
                <a:cubicBezTo>
                  <a:pt x="139" y="96"/>
                  <a:pt x="213" y="90"/>
                  <a:pt x="287" y="93"/>
                </a:cubicBezTo>
                <a:cubicBezTo>
                  <a:pt x="344" y="95"/>
                  <a:pt x="400" y="91"/>
                  <a:pt x="457" y="90"/>
                </a:cubicBezTo>
                <a:cubicBezTo>
                  <a:pt x="573" y="88"/>
                  <a:pt x="690" y="89"/>
                  <a:pt x="806" y="85"/>
                </a:cubicBezTo>
                <a:cubicBezTo>
                  <a:pt x="853" y="84"/>
                  <a:pt x="900" y="81"/>
                  <a:pt x="947" y="77"/>
                </a:cubicBezTo>
                <a:cubicBezTo>
                  <a:pt x="1039" y="70"/>
                  <a:pt x="1131" y="60"/>
                  <a:pt x="1223" y="53"/>
                </a:cubicBezTo>
                <a:cubicBezTo>
                  <a:pt x="1371" y="42"/>
                  <a:pt x="1519" y="38"/>
                  <a:pt x="1667" y="30"/>
                </a:cubicBezTo>
                <a:cubicBezTo>
                  <a:pt x="1723" y="27"/>
                  <a:pt x="1778" y="21"/>
                  <a:pt x="1833" y="17"/>
                </a:cubicBezTo>
                <a:cubicBezTo>
                  <a:pt x="1911" y="12"/>
                  <a:pt x="1990" y="11"/>
                  <a:pt x="2068" y="6"/>
                </a:cubicBezTo>
                <a:cubicBezTo>
                  <a:pt x="2121" y="2"/>
                  <a:pt x="2166" y="5"/>
                  <a:pt x="2218" y="10"/>
                </a:cubicBezTo>
                <a:cubicBezTo>
                  <a:pt x="2230" y="11"/>
                  <a:pt x="2242" y="12"/>
                  <a:pt x="2254" y="13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8" name="Ink 8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04369" y="1927084"/>
            <a:ext cx="1043431" cy="46965"/>
          </a:xfrm>
          <a:custGeom>
            <a:avLst/>
            <a:gdLst>
              <a:gd name="T0" fmla="*/ 2147483647 w 2255"/>
              <a:gd name="T1" fmla="*/ 2147483647 h 103"/>
              <a:gd name="T2" fmla="*/ 2147483647 w 2255"/>
              <a:gd name="T3" fmla="*/ 2147483647 h 103"/>
              <a:gd name="T4" fmla="*/ 0 w 2255"/>
              <a:gd name="T5" fmla="*/ 2147483647 h 103"/>
              <a:gd name="T6" fmla="*/ 2147483647 w 2255"/>
              <a:gd name="T7" fmla="*/ 2147483647 h 103"/>
              <a:gd name="T8" fmla="*/ 2147483647 w 2255"/>
              <a:gd name="T9" fmla="*/ 2147483647 h 103"/>
              <a:gd name="T10" fmla="*/ 2147483647 w 2255"/>
              <a:gd name="T11" fmla="*/ 2147483647 h 103"/>
              <a:gd name="T12" fmla="*/ 2147483647 w 2255"/>
              <a:gd name="T13" fmla="*/ 2147483647 h 103"/>
              <a:gd name="T14" fmla="*/ 2147483647 w 2255"/>
              <a:gd name="T15" fmla="*/ 2147483647 h 103"/>
              <a:gd name="T16" fmla="*/ 2147483647 w 2255"/>
              <a:gd name="T17" fmla="*/ 2147483647 h 103"/>
              <a:gd name="T18" fmla="*/ 2147483647 w 2255"/>
              <a:gd name="T19" fmla="*/ 2147483647 h 103"/>
              <a:gd name="T20" fmla="*/ 2147483647 w 2255"/>
              <a:gd name="T21" fmla="*/ 2147483647 h 103"/>
              <a:gd name="T22" fmla="*/ 2147483647 w 2255"/>
              <a:gd name="T23" fmla="*/ 2147483647 h 103"/>
              <a:gd name="T24" fmla="*/ 2147483647 w 2255"/>
              <a:gd name="T25" fmla="*/ 2147483647 h 103"/>
              <a:gd name="T26" fmla="*/ 2147483647 w 2255"/>
              <a:gd name="T27" fmla="*/ 2147483647 h 10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55"/>
              <a:gd name="T43" fmla="*/ 0 h 103"/>
              <a:gd name="T44" fmla="*/ 2255 w 2255"/>
              <a:gd name="T45" fmla="*/ 103 h 10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55" h="103" extrusionOk="0">
                <a:moveTo>
                  <a:pt x="91" y="102"/>
                </a:moveTo>
                <a:cubicBezTo>
                  <a:pt x="65" y="93"/>
                  <a:pt x="64" y="79"/>
                  <a:pt x="31" y="80"/>
                </a:cubicBezTo>
                <a:cubicBezTo>
                  <a:pt x="15" y="84"/>
                  <a:pt x="10" y="85"/>
                  <a:pt x="0" y="90"/>
                </a:cubicBezTo>
                <a:cubicBezTo>
                  <a:pt x="22" y="93"/>
                  <a:pt x="41" y="96"/>
                  <a:pt x="65" y="96"/>
                </a:cubicBezTo>
                <a:cubicBezTo>
                  <a:pt x="139" y="96"/>
                  <a:pt x="213" y="90"/>
                  <a:pt x="287" y="93"/>
                </a:cubicBezTo>
                <a:cubicBezTo>
                  <a:pt x="344" y="95"/>
                  <a:pt x="400" y="91"/>
                  <a:pt x="457" y="90"/>
                </a:cubicBezTo>
                <a:cubicBezTo>
                  <a:pt x="573" y="88"/>
                  <a:pt x="690" y="89"/>
                  <a:pt x="806" y="85"/>
                </a:cubicBezTo>
                <a:cubicBezTo>
                  <a:pt x="853" y="84"/>
                  <a:pt x="900" y="81"/>
                  <a:pt x="947" y="77"/>
                </a:cubicBezTo>
                <a:cubicBezTo>
                  <a:pt x="1039" y="70"/>
                  <a:pt x="1131" y="60"/>
                  <a:pt x="1223" y="53"/>
                </a:cubicBezTo>
                <a:cubicBezTo>
                  <a:pt x="1371" y="42"/>
                  <a:pt x="1519" y="38"/>
                  <a:pt x="1667" y="30"/>
                </a:cubicBezTo>
                <a:cubicBezTo>
                  <a:pt x="1723" y="27"/>
                  <a:pt x="1778" y="21"/>
                  <a:pt x="1833" y="17"/>
                </a:cubicBezTo>
                <a:cubicBezTo>
                  <a:pt x="1911" y="12"/>
                  <a:pt x="1990" y="11"/>
                  <a:pt x="2068" y="6"/>
                </a:cubicBezTo>
                <a:cubicBezTo>
                  <a:pt x="2121" y="2"/>
                  <a:pt x="2166" y="5"/>
                  <a:pt x="2218" y="10"/>
                </a:cubicBezTo>
                <a:cubicBezTo>
                  <a:pt x="2230" y="11"/>
                  <a:pt x="2242" y="12"/>
                  <a:pt x="2254" y="13"/>
                </a:cubicBezTo>
              </a:path>
            </a:pathLst>
          </a:custGeom>
          <a:noFill/>
          <a:ln w="19050" cap="rnd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" name="Ink 1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752600" y="1003300"/>
            <a:ext cx="76200" cy="215900"/>
          </a:xfrm>
          <a:custGeom>
            <a:avLst/>
            <a:gdLst>
              <a:gd name="T0" fmla="*/ 2147483647 w 194"/>
              <a:gd name="T1" fmla="*/ 2147483647 h 555"/>
              <a:gd name="T2" fmla="*/ 2147483647 w 194"/>
              <a:gd name="T3" fmla="*/ 2147483647 h 555"/>
              <a:gd name="T4" fmla="*/ 2147483647 w 194"/>
              <a:gd name="T5" fmla="*/ 2147483647 h 555"/>
              <a:gd name="T6" fmla="*/ 2147483647 w 194"/>
              <a:gd name="T7" fmla="*/ 2147483647 h 555"/>
              <a:gd name="T8" fmla="*/ 2147483647 w 194"/>
              <a:gd name="T9" fmla="*/ 2147483647 h 555"/>
              <a:gd name="T10" fmla="*/ 2147483647 w 194"/>
              <a:gd name="T11" fmla="*/ 2147483647 h 555"/>
              <a:gd name="T12" fmla="*/ 2147483647 w 194"/>
              <a:gd name="T13" fmla="*/ 2147483647 h 555"/>
              <a:gd name="T14" fmla="*/ 2147483647 w 194"/>
              <a:gd name="T15" fmla="*/ 2147483647 h 555"/>
              <a:gd name="T16" fmla="*/ 2147483647 w 194"/>
              <a:gd name="T17" fmla="*/ 2147483647 h 555"/>
              <a:gd name="T18" fmla="*/ 2147483647 w 194"/>
              <a:gd name="T19" fmla="*/ 2147483647 h 555"/>
              <a:gd name="T20" fmla="*/ 2147483647 w 194"/>
              <a:gd name="T21" fmla="*/ 2147483647 h 55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94"/>
              <a:gd name="T34" fmla="*/ 0 h 555"/>
              <a:gd name="T35" fmla="*/ 194 w 194"/>
              <a:gd name="T36" fmla="*/ 555 h 55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94" h="555" extrusionOk="0">
                <a:moveTo>
                  <a:pt x="83" y="8"/>
                </a:moveTo>
                <a:cubicBezTo>
                  <a:pt x="55" y="4"/>
                  <a:pt x="72" y="34"/>
                  <a:pt x="76" y="67"/>
                </a:cubicBezTo>
                <a:cubicBezTo>
                  <a:pt x="83" y="127"/>
                  <a:pt x="84" y="186"/>
                  <a:pt x="83" y="246"/>
                </a:cubicBezTo>
                <a:cubicBezTo>
                  <a:pt x="82" y="304"/>
                  <a:pt x="76" y="361"/>
                  <a:pt x="75" y="418"/>
                </a:cubicBezTo>
                <a:cubicBezTo>
                  <a:pt x="74" y="455"/>
                  <a:pt x="78" y="489"/>
                  <a:pt x="81" y="524"/>
                </a:cubicBezTo>
                <a:cubicBezTo>
                  <a:pt x="81" y="543"/>
                  <a:pt x="81" y="549"/>
                  <a:pt x="95" y="554"/>
                </a:cubicBezTo>
              </a:path>
              <a:path w="194" h="555" extrusionOk="0">
                <a:moveTo>
                  <a:pt x="14" y="379"/>
                </a:moveTo>
                <a:cubicBezTo>
                  <a:pt x="0" y="398"/>
                  <a:pt x="33" y="411"/>
                  <a:pt x="53" y="440"/>
                </a:cubicBezTo>
                <a:cubicBezTo>
                  <a:pt x="70" y="465"/>
                  <a:pt x="81" y="492"/>
                  <a:pt x="92" y="521"/>
                </a:cubicBezTo>
                <a:cubicBezTo>
                  <a:pt x="123" y="515"/>
                  <a:pt x="130" y="498"/>
                  <a:pt x="148" y="470"/>
                </a:cubicBezTo>
                <a:cubicBezTo>
                  <a:pt x="166" y="441"/>
                  <a:pt x="177" y="413"/>
                  <a:pt x="193" y="383"/>
                </a:cubicBezTo>
              </a:path>
            </a:pathLst>
          </a:custGeom>
          <a:noFill/>
          <a:ln w="19050" cap="rnd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" name="TextBox 98"/>
          <p:cNvSpPr txBox="1"/>
          <p:nvPr/>
        </p:nvSpPr>
        <p:spPr>
          <a:xfrm>
            <a:off x="6858000" y="335280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6C31"/>
                </a:solidFill>
                <a:latin typeface="Felt Tip Roman" panose="02000400000000000000" pitchFamily="2" charset="0"/>
              </a:rPr>
              <a:t>z/OS</a:t>
            </a:r>
            <a:endParaRPr lang="en-US" sz="1400" b="1" dirty="0">
              <a:solidFill>
                <a:srgbClr val="006C31"/>
              </a:solidFill>
              <a:latin typeface="Felt Tip Roman" panose="02000400000000000000" pitchFamily="2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6858000" y="257174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Processor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858000" y="2895600"/>
            <a:ext cx="205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Hypervisor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6877878" y="371474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Storage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6858000" y="409574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Applications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6864350" y="3181343"/>
            <a:ext cx="22034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Operating System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pic>
        <p:nvPicPr>
          <p:cNvPr id="131" name="Picture 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200400"/>
            <a:ext cx="178797" cy="2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91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" grpId="0" animBg="1"/>
      <p:bldP spid="137" grpId="0" animBg="1"/>
      <p:bldP spid="138" grpId="0" animBg="1"/>
      <p:bldP spid="140" grpId="0" animBg="1"/>
      <p:bldP spid="141" grpId="0"/>
      <p:bldP spid="143" grpId="0" animBg="1"/>
      <p:bldP spid="10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Box 138"/>
          <p:cNvSpPr txBox="1"/>
          <p:nvPr/>
        </p:nvSpPr>
        <p:spPr>
          <a:xfrm>
            <a:off x="649276" y="3657600"/>
            <a:ext cx="149261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52% </a:t>
            </a:r>
            <a:r>
              <a:rPr lang="en-US" sz="1400" dirty="0" err="1" smtClean="0">
                <a:solidFill>
                  <a:srgbClr val="0070C0"/>
                </a:solidFill>
                <a:latin typeface="Felt Tip Roman" panose="02000400000000000000" pitchFamily="2" charset="0"/>
              </a:rPr>
              <a:t>Adm</a:t>
            </a:r>
            <a:r>
              <a:rPr lang="en-US" sz="1400" dirty="0">
                <a:solidFill>
                  <a:srgbClr val="0070C0"/>
                </a:solidFill>
                <a:latin typeface="Felt Tip Roman" panose="02000400000000000000" pitchFamily="2" charset="0"/>
              </a:rPr>
              <a:t> </a:t>
            </a:r>
            <a:r>
              <a:rPr lang="en-US" sz="14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Cost</a:t>
            </a:r>
          </a:p>
          <a:p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2502880" y="2743200"/>
            <a:ext cx="1091156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Felt Tip Roman" panose="02000400000000000000" pitchFamily="2" charset="0"/>
              </a:rPr>
              <a:t>X86 / Linux /</a:t>
            </a:r>
          </a:p>
          <a:p>
            <a:pPr algn="ctr"/>
            <a:r>
              <a:rPr lang="en-US" sz="1400" dirty="0" smtClean="0">
                <a:latin typeface="Felt Tip Roman" panose="02000400000000000000" pitchFamily="2" charset="0"/>
              </a:rPr>
              <a:t> UNIX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572000" y="4599801"/>
            <a:ext cx="1135366" cy="27699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Felt Tip Roman" panose="02000400000000000000" pitchFamily="2" charset="0"/>
              </a:rPr>
              <a:t>Infrastructure</a:t>
            </a:r>
            <a:endParaRPr lang="en-US" sz="1200" dirty="0">
              <a:latin typeface="Felt Tip Roman" panose="02000400000000000000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06058" y="2743200"/>
            <a:ext cx="932742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Felt Tip Roman" panose="02000400000000000000" pitchFamily="2" charset="0"/>
              </a:rPr>
              <a:t>Protecting Critical Assets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505200" y="2209800"/>
            <a:ext cx="1165498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Roman" panose="02000400000000000000" pitchFamily="2" charset="0"/>
              </a:rPr>
              <a:t>Web/Cloud Applications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579079" y="4747736"/>
            <a:ext cx="1043387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Advanced Persistent Threats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05200" y="4572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Felt Tip Roman" panose="02000400000000000000" pitchFamily="2" charset="0"/>
              </a:rPr>
              <a:t>Security</a:t>
            </a:r>
            <a:endParaRPr lang="en-US" sz="2400" dirty="0">
              <a:latin typeface="Felt Tip Roman" panose="02000400000000000000" pitchFamily="2" charset="0"/>
            </a:endParaRPr>
          </a:p>
        </p:txBody>
      </p:sp>
      <p:sp>
        <p:nvSpPr>
          <p:cNvPr id="16" name="Ink 3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724400" y="685800"/>
            <a:ext cx="304800" cy="117475"/>
          </a:xfrm>
          <a:custGeom>
            <a:avLst/>
            <a:gdLst>
              <a:gd name="T0" fmla="*/ 0 w 546"/>
              <a:gd name="T1" fmla="*/ 2147483647 h 210"/>
              <a:gd name="T2" fmla="*/ 2147483647 w 546"/>
              <a:gd name="T3" fmla="*/ 2147483647 h 210"/>
              <a:gd name="T4" fmla="*/ 2147483647 w 546"/>
              <a:gd name="T5" fmla="*/ 2147483647 h 210"/>
              <a:gd name="T6" fmla="*/ 2147483647 w 546"/>
              <a:gd name="T7" fmla="*/ 2147483647 h 210"/>
              <a:gd name="T8" fmla="*/ 2147483647 w 546"/>
              <a:gd name="T9" fmla="*/ 2147483647 h 210"/>
              <a:gd name="T10" fmla="*/ 2147483647 w 546"/>
              <a:gd name="T11" fmla="*/ 0 h 210"/>
              <a:gd name="T12" fmla="*/ 2147483647 w 546"/>
              <a:gd name="T13" fmla="*/ 2147483647 h 210"/>
              <a:gd name="T14" fmla="*/ 2147483647 w 546"/>
              <a:gd name="T15" fmla="*/ 2147483647 h 210"/>
              <a:gd name="T16" fmla="*/ 2147483647 w 546"/>
              <a:gd name="T17" fmla="*/ 2147483647 h 210"/>
              <a:gd name="T18" fmla="*/ 2147483647 w 546"/>
              <a:gd name="T19" fmla="*/ 2147483647 h 210"/>
              <a:gd name="T20" fmla="*/ 2147483647 w 546"/>
              <a:gd name="T21" fmla="*/ 2147483647 h 210"/>
              <a:gd name="T22" fmla="*/ 2147483647 w 546"/>
              <a:gd name="T23" fmla="*/ 2147483647 h 21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46"/>
              <a:gd name="T37" fmla="*/ 0 h 210"/>
              <a:gd name="T38" fmla="*/ 546 w 546"/>
              <a:gd name="T39" fmla="*/ 210 h 21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46" h="210" extrusionOk="0">
                <a:moveTo>
                  <a:pt x="0" y="54"/>
                </a:moveTo>
                <a:cubicBezTo>
                  <a:pt x="30" y="46"/>
                  <a:pt x="57" y="55"/>
                  <a:pt x="90" y="60"/>
                </a:cubicBezTo>
                <a:cubicBezTo>
                  <a:pt x="142" y="68"/>
                  <a:pt x="194" y="71"/>
                  <a:pt x="246" y="74"/>
                </a:cubicBezTo>
                <a:cubicBezTo>
                  <a:pt x="295" y="77"/>
                  <a:pt x="346" y="83"/>
                  <a:pt x="395" y="81"/>
                </a:cubicBezTo>
                <a:cubicBezTo>
                  <a:pt x="424" y="80"/>
                  <a:pt x="451" y="80"/>
                  <a:pt x="480" y="81"/>
                </a:cubicBezTo>
              </a:path>
              <a:path w="546" h="210" extrusionOk="0">
                <a:moveTo>
                  <a:pt x="384" y="0"/>
                </a:moveTo>
                <a:cubicBezTo>
                  <a:pt x="410" y="15"/>
                  <a:pt x="429" y="36"/>
                  <a:pt x="455" y="52"/>
                </a:cubicBezTo>
                <a:cubicBezTo>
                  <a:pt x="476" y="65"/>
                  <a:pt x="504" y="80"/>
                  <a:pt x="529" y="81"/>
                </a:cubicBezTo>
                <a:cubicBezTo>
                  <a:pt x="534" y="80"/>
                  <a:pt x="540" y="78"/>
                  <a:pt x="545" y="77"/>
                </a:cubicBezTo>
                <a:cubicBezTo>
                  <a:pt x="520" y="93"/>
                  <a:pt x="492" y="117"/>
                  <a:pt x="469" y="138"/>
                </a:cubicBezTo>
                <a:cubicBezTo>
                  <a:pt x="445" y="160"/>
                  <a:pt x="421" y="183"/>
                  <a:pt x="393" y="201"/>
                </a:cubicBezTo>
                <a:cubicBezTo>
                  <a:pt x="377" y="210"/>
                  <a:pt x="369" y="213"/>
                  <a:pt x="355" y="20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1" name="Group 18"/>
          <p:cNvGrpSpPr>
            <a:grpSpLocks/>
          </p:cNvGrpSpPr>
          <p:nvPr/>
        </p:nvGrpSpPr>
        <p:grpSpPr bwMode="auto">
          <a:xfrm>
            <a:off x="6553200" y="2477719"/>
            <a:ext cx="1981200" cy="2551481"/>
            <a:chOff x="3605" y="2633"/>
            <a:chExt cx="989" cy="364"/>
          </a:xfrm>
        </p:grpSpPr>
        <p:sp>
          <p:nvSpPr>
            <p:cNvPr id="22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Ink 2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" name="Group 23"/>
          <p:cNvGrpSpPr>
            <a:grpSpLocks/>
          </p:cNvGrpSpPr>
          <p:nvPr/>
        </p:nvGrpSpPr>
        <p:grpSpPr bwMode="auto">
          <a:xfrm>
            <a:off x="2438400" y="2209800"/>
            <a:ext cx="1295400" cy="1066800"/>
            <a:chOff x="3605" y="2633"/>
            <a:chExt cx="989" cy="364"/>
          </a:xfrm>
        </p:grpSpPr>
        <p:sp>
          <p:nvSpPr>
            <p:cNvPr id="32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Ink 2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" name="Comment 15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438400" y="2667000"/>
            <a:ext cx="1176900" cy="49885"/>
          </a:xfrm>
          <a:custGeom>
            <a:avLst/>
            <a:gdLst>
              <a:gd name="T0" fmla="*/ 2147483647 w 2808"/>
              <a:gd name="T1" fmla="*/ 2147483647 h 119"/>
              <a:gd name="T2" fmla="*/ 2147483647 w 2808"/>
              <a:gd name="T3" fmla="*/ 2147483647 h 119"/>
              <a:gd name="T4" fmla="*/ 2147483647 w 2808"/>
              <a:gd name="T5" fmla="*/ 2147483647 h 119"/>
              <a:gd name="T6" fmla="*/ 2147483647 w 2808"/>
              <a:gd name="T7" fmla="*/ 2147483647 h 119"/>
              <a:gd name="T8" fmla="*/ 2147483647 w 2808"/>
              <a:gd name="T9" fmla="*/ 2147483647 h 119"/>
              <a:gd name="T10" fmla="*/ 0 w 2808"/>
              <a:gd name="T11" fmla="*/ 2147483647 h 1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08"/>
              <a:gd name="T19" fmla="*/ 0 h 119"/>
              <a:gd name="T20" fmla="*/ 2808 w 2808"/>
              <a:gd name="T21" fmla="*/ 119 h 1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08" h="119" extrusionOk="0">
                <a:moveTo>
                  <a:pt x="2641" y="36"/>
                </a:moveTo>
                <a:cubicBezTo>
                  <a:pt x="2681" y="30"/>
                  <a:pt x="2717" y="24"/>
                  <a:pt x="2756" y="19"/>
                </a:cubicBezTo>
                <a:cubicBezTo>
                  <a:pt x="2773" y="17"/>
                  <a:pt x="2790" y="15"/>
                  <a:pt x="2807" y="13"/>
                </a:cubicBezTo>
                <a:cubicBezTo>
                  <a:pt x="2741" y="5"/>
                  <a:pt x="2679" y="1"/>
                  <a:pt x="2609" y="4"/>
                </a:cubicBezTo>
                <a:cubicBezTo>
                  <a:pt x="1919" y="35"/>
                  <a:pt x="1229" y="109"/>
                  <a:pt x="538" y="118"/>
                </a:cubicBezTo>
                <a:cubicBezTo>
                  <a:pt x="358" y="120"/>
                  <a:pt x="179" y="118"/>
                  <a:pt x="0" y="108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0" name="Group 52"/>
          <p:cNvGrpSpPr>
            <a:grpSpLocks/>
          </p:cNvGrpSpPr>
          <p:nvPr/>
        </p:nvGrpSpPr>
        <p:grpSpPr bwMode="auto">
          <a:xfrm>
            <a:off x="2362200" y="4724400"/>
            <a:ext cx="1371600" cy="803049"/>
            <a:chOff x="3605" y="2633"/>
            <a:chExt cx="989" cy="364"/>
          </a:xfrm>
        </p:grpSpPr>
        <p:sp>
          <p:nvSpPr>
            <p:cNvPr id="41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Ink 5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118730" y="1752553"/>
            <a:ext cx="1919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Roman" panose="02000400000000000000" pitchFamily="2" charset="0"/>
              </a:rPr>
              <a:t>Current Environment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343399" y="1414046"/>
            <a:ext cx="15971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Felt Tip Roman" panose="02000400000000000000" pitchFamily="2" charset="0"/>
              </a:rPr>
              <a:t>Defense in </a:t>
            </a:r>
            <a:r>
              <a:rPr lang="en-US" sz="1600" dirty="0" smtClean="0">
                <a:solidFill>
                  <a:schemeClr val="tx2"/>
                </a:solidFill>
                <a:latin typeface="Felt Tip Roman" panose="02000400000000000000" pitchFamily="2" charset="0"/>
              </a:rPr>
              <a:t>Depth</a:t>
            </a:r>
            <a:endParaRPr lang="en-US" sz="1600" dirty="0">
              <a:solidFill>
                <a:schemeClr val="tx2"/>
              </a:solidFill>
              <a:latin typeface="Felt Tip Roman" panose="02000400000000000000" pitchFamily="2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4495596" y="1812727"/>
            <a:ext cx="1449313" cy="3250377"/>
            <a:chOff x="4495596" y="1812727"/>
            <a:chExt cx="1258997" cy="3250377"/>
          </a:xfrm>
        </p:grpSpPr>
        <p:sp>
          <p:nvSpPr>
            <p:cNvPr id="48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60519" y="4705920"/>
              <a:ext cx="1150792" cy="357184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495596" y="1812727"/>
              <a:ext cx="1258997" cy="196451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698581" y="1991319"/>
              <a:ext cx="52193" cy="2928911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5080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Ink 3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498142" y="1964530"/>
              <a:ext cx="10184" cy="2848545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2" name="Ink 70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800600" y="3505200"/>
            <a:ext cx="285750" cy="457200"/>
          </a:xfrm>
          <a:custGeom>
            <a:avLst/>
            <a:gdLst>
              <a:gd name="T0" fmla="*/ 2147483647 w 857"/>
              <a:gd name="T1" fmla="*/ 2147483647 h 1361"/>
              <a:gd name="T2" fmla="*/ 2147483647 w 857"/>
              <a:gd name="T3" fmla="*/ 2147483647 h 1361"/>
              <a:gd name="T4" fmla="*/ 2147483647 w 857"/>
              <a:gd name="T5" fmla="*/ 2147483647 h 1361"/>
              <a:gd name="T6" fmla="*/ 2147483647 w 857"/>
              <a:gd name="T7" fmla="*/ 2147483647 h 1361"/>
              <a:gd name="T8" fmla="*/ 2147483647 w 857"/>
              <a:gd name="T9" fmla="*/ 2147483647 h 1361"/>
              <a:gd name="T10" fmla="*/ 2147483647 w 857"/>
              <a:gd name="T11" fmla="*/ 2147483647 h 1361"/>
              <a:gd name="T12" fmla="*/ 2147483647 w 857"/>
              <a:gd name="T13" fmla="*/ 2147483647 h 1361"/>
              <a:gd name="T14" fmla="*/ 2147483647 w 857"/>
              <a:gd name="T15" fmla="*/ 2147483647 h 1361"/>
              <a:gd name="T16" fmla="*/ 2147483647 w 857"/>
              <a:gd name="T17" fmla="*/ 2147483647 h 1361"/>
              <a:gd name="T18" fmla="*/ 2147483647 w 857"/>
              <a:gd name="T19" fmla="*/ 2147483647 h 1361"/>
              <a:gd name="T20" fmla="*/ 2147483647 w 857"/>
              <a:gd name="T21" fmla="*/ 2147483647 h 1361"/>
              <a:gd name="T22" fmla="*/ 2147483647 w 857"/>
              <a:gd name="T23" fmla="*/ 2147483647 h 1361"/>
              <a:gd name="T24" fmla="*/ 2147483647 w 857"/>
              <a:gd name="T25" fmla="*/ 2147483647 h 1361"/>
              <a:gd name="T26" fmla="*/ 2147483647 w 857"/>
              <a:gd name="T27" fmla="*/ 2147483647 h 1361"/>
              <a:gd name="T28" fmla="*/ 2147483647 w 857"/>
              <a:gd name="T29" fmla="*/ 2147483647 h 1361"/>
              <a:gd name="T30" fmla="*/ 2147483647 w 857"/>
              <a:gd name="T31" fmla="*/ 2147483647 h 1361"/>
              <a:gd name="T32" fmla="*/ 2147483647 w 857"/>
              <a:gd name="T33" fmla="*/ 2147483647 h 1361"/>
              <a:gd name="T34" fmla="*/ 2147483647 w 857"/>
              <a:gd name="T35" fmla="*/ 2147483647 h 1361"/>
              <a:gd name="T36" fmla="*/ 2147483647 w 857"/>
              <a:gd name="T37" fmla="*/ 2147483647 h 1361"/>
              <a:gd name="T38" fmla="*/ 2147483647 w 857"/>
              <a:gd name="T39" fmla="*/ 2147483647 h 1361"/>
              <a:gd name="T40" fmla="*/ 2147483647 w 857"/>
              <a:gd name="T41" fmla="*/ 2147483647 h 1361"/>
              <a:gd name="T42" fmla="*/ 2147483647 w 857"/>
              <a:gd name="T43" fmla="*/ 2147483647 h 1361"/>
              <a:gd name="T44" fmla="*/ 2147483647 w 857"/>
              <a:gd name="T45" fmla="*/ 2147483647 h 1361"/>
              <a:gd name="T46" fmla="*/ 2147483647 w 857"/>
              <a:gd name="T47" fmla="*/ 2147483647 h 1361"/>
              <a:gd name="T48" fmla="*/ 2147483647 w 857"/>
              <a:gd name="T49" fmla="*/ 2147483647 h 1361"/>
              <a:gd name="T50" fmla="*/ 2147483647 w 857"/>
              <a:gd name="T51" fmla="*/ 2147483647 h 1361"/>
              <a:gd name="T52" fmla="*/ 2147483647 w 857"/>
              <a:gd name="T53" fmla="*/ 2147483647 h 136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857"/>
              <a:gd name="T82" fmla="*/ 0 h 1361"/>
              <a:gd name="T83" fmla="*/ 857 w 857"/>
              <a:gd name="T84" fmla="*/ 1361 h 1361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857" h="1361" extrusionOk="0">
                <a:moveTo>
                  <a:pt x="453" y="154"/>
                </a:moveTo>
                <a:cubicBezTo>
                  <a:pt x="449" y="96"/>
                  <a:pt x="441" y="75"/>
                  <a:pt x="385" y="65"/>
                </a:cubicBezTo>
                <a:cubicBezTo>
                  <a:pt x="317" y="112"/>
                  <a:pt x="178" y="195"/>
                  <a:pt x="236" y="306"/>
                </a:cubicBezTo>
                <a:cubicBezTo>
                  <a:pt x="281" y="392"/>
                  <a:pt x="431" y="364"/>
                  <a:pt x="499" y="326"/>
                </a:cubicBezTo>
                <a:cubicBezTo>
                  <a:pt x="609" y="265"/>
                  <a:pt x="697" y="155"/>
                  <a:pt x="580" y="50"/>
                </a:cubicBezTo>
                <a:cubicBezTo>
                  <a:pt x="513" y="-10"/>
                  <a:pt x="458" y="6"/>
                  <a:pt x="386" y="23"/>
                </a:cubicBezTo>
              </a:path>
              <a:path w="857" h="1361" extrusionOk="0">
                <a:moveTo>
                  <a:pt x="431" y="427"/>
                </a:moveTo>
                <a:cubicBezTo>
                  <a:pt x="425" y="505"/>
                  <a:pt x="429" y="581"/>
                  <a:pt x="428" y="660"/>
                </a:cubicBezTo>
                <a:cubicBezTo>
                  <a:pt x="427" y="740"/>
                  <a:pt x="425" y="821"/>
                  <a:pt x="422" y="901"/>
                </a:cubicBezTo>
                <a:cubicBezTo>
                  <a:pt x="422" y="910"/>
                  <a:pt x="408" y="1003"/>
                  <a:pt x="441" y="980"/>
                </a:cubicBezTo>
                <a:cubicBezTo>
                  <a:pt x="444" y="975"/>
                  <a:pt x="447" y="971"/>
                  <a:pt x="450" y="966"/>
                </a:cubicBezTo>
              </a:path>
              <a:path w="857" h="1361" extrusionOk="0">
                <a:moveTo>
                  <a:pt x="441" y="874"/>
                </a:moveTo>
                <a:cubicBezTo>
                  <a:pt x="446" y="866"/>
                  <a:pt x="450" y="863"/>
                  <a:pt x="454" y="848"/>
                </a:cubicBezTo>
                <a:cubicBezTo>
                  <a:pt x="429" y="876"/>
                  <a:pt x="410" y="906"/>
                  <a:pt x="391" y="939"/>
                </a:cubicBezTo>
                <a:cubicBezTo>
                  <a:pt x="340" y="1029"/>
                  <a:pt x="298" y="1124"/>
                  <a:pt x="249" y="1215"/>
                </a:cubicBezTo>
                <a:cubicBezTo>
                  <a:pt x="228" y="1253"/>
                  <a:pt x="205" y="1313"/>
                  <a:pt x="171" y="1342"/>
                </a:cubicBezTo>
                <a:cubicBezTo>
                  <a:pt x="142" y="1367"/>
                  <a:pt x="145" y="1356"/>
                  <a:pt x="138" y="1342"/>
                </a:cubicBezTo>
              </a:path>
              <a:path w="857" h="1361" extrusionOk="0">
                <a:moveTo>
                  <a:pt x="366" y="1015"/>
                </a:moveTo>
                <a:cubicBezTo>
                  <a:pt x="371" y="996"/>
                  <a:pt x="376" y="979"/>
                  <a:pt x="383" y="961"/>
                </a:cubicBezTo>
                <a:cubicBezTo>
                  <a:pt x="409" y="973"/>
                  <a:pt x="412" y="991"/>
                  <a:pt x="423" y="1018"/>
                </a:cubicBezTo>
                <a:cubicBezTo>
                  <a:pt x="439" y="1058"/>
                  <a:pt x="456" y="1099"/>
                  <a:pt x="476" y="1137"/>
                </a:cubicBezTo>
                <a:cubicBezTo>
                  <a:pt x="494" y="1171"/>
                  <a:pt x="509" y="1190"/>
                  <a:pt x="546" y="1202"/>
                </a:cubicBezTo>
                <a:cubicBezTo>
                  <a:pt x="570" y="1210"/>
                  <a:pt x="586" y="1203"/>
                  <a:pt x="605" y="1190"/>
                </a:cubicBezTo>
              </a:path>
              <a:path w="857" h="1361" extrusionOk="0">
                <a:moveTo>
                  <a:pt x="32" y="719"/>
                </a:moveTo>
                <a:cubicBezTo>
                  <a:pt x="55" y="650"/>
                  <a:pt x="96" y="657"/>
                  <a:pt x="165" y="633"/>
                </a:cubicBezTo>
                <a:cubicBezTo>
                  <a:pt x="327" y="577"/>
                  <a:pt x="497" y="553"/>
                  <a:pt x="664" y="521"/>
                </a:cubicBezTo>
                <a:cubicBezTo>
                  <a:pt x="729" y="509"/>
                  <a:pt x="792" y="500"/>
                  <a:pt x="856" y="486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3" name="Group 23"/>
          <p:cNvGrpSpPr>
            <a:grpSpLocks/>
          </p:cNvGrpSpPr>
          <p:nvPr/>
        </p:nvGrpSpPr>
        <p:grpSpPr bwMode="auto">
          <a:xfrm>
            <a:off x="4759537" y="2057400"/>
            <a:ext cx="726863" cy="476327"/>
            <a:chOff x="3605" y="2633"/>
            <a:chExt cx="989" cy="364"/>
          </a:xfrm>
        </p:grpSpPr>
        <p:sp>
          <p:nvSpPr>
            <p:cNvPr id="54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Ink 2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8" name="Comment 11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257800" y="3581400"/>
            <a:ext cx="294626" cy="294626"/>
          </a:xfrm>
          <a:custGeom>
            <a:avLst/>
            <a:gdLst>
              <a:gd name="T0" fmla="*/ 2147483647 w 1134"/>
              <a:gd name="T1" fmla="*/ 2147483647 h 1141"/>
              <a:gd name="T2" fmla="*/ 2147483647 w 1134"/>
              <a:gd name="T3" fmla="*/ 2147483647 h 1141"/>
              <a:gd name="T4" fmla="*/ 2147483647 w 1134"/>
              <a:gd name="T5" fmla="*/ 0 h 1141"/>
              <a:gd name="T6" fmla="*/ 2147483647 w 1134"/>
              <a:gd name="T7" fmla="*/ 2147483647 h 1141"/>
              <a:gd name="T8" fmla="*/ 2147483647 w 1134"/>
              <a:gd name="T9" fmla="*/ 2147483647 h 1141"/>
              <a:gd name="T10" fmla="*/ 2147483647 w 1134"/>
              <a:gd name="T11" fmla="*/ 2147483647 h 1141"/>
              <a:gd name="T12" fmla="*/ 2147483647 w 1134"/>
              <a:gd name="T13" fmla="*/ 2147483647 h 1141"/>
              <a:gd name="T14" fmla="*/ 2147483647 w 1134"/>
              <a:gd name="T15" fmla="*/ 2147483647 h 1141"/>
              <a:gd name="T16" fmla="*/ 2147483647 w 1134"/>
              <a:gd name="T17" fmla="*/ 2147483647 h 1141"/>
              <a:gd name="T18" fmla="*/ 2147483647 w 1134"/>
              <a:gd name="T19" fmla="*/ 2147483647 h 1141"/>
              <a:gd name="T20" fmla="*/ 2147483647 w 1134"/>
              <a:gd name="T21" fmla="*/ 2147483647 h 1141"/>
              <a:gd name="T22" fmla="*/ 2147483647 w 1134"/>
              <a:gd name="T23" fmla="*/ 2147483647 h 1141"/>
              <a:gd name="T24" fmla="*/ 2147483647 w 1134"/>
              <a:gd name="T25" fmla="*/ 2147483647 h 1141"/>
              <a:gd name="T26" fmla="*/ 2147483647 w 1134"/>
              <a:gd name="T27" fmla="*/ 2147483647 h 1141"/>
              <a:gd name="T28" fmla="*/ 2147483647 w 1134"/>
              <a:gd name="T29" fmla="*/ 2147483647 h 1141"/>
              <a:gd name="T30" fmla="*/ 2147483647 w 1134"/>
              <a:gd name="T31" fmla="*/ 2147483647 h 1141"/>
              <a:gd name="T32" fmla="*/ 2147483647 w 1134"/>
              <a:gd name="T33" fmla="*/ 2147483647 h 1141"/>
              <a:gd name="T34" fmla="*/ 2147483647 w 1134"/>
              <a:gd name="T35" fmla="*/ 2147483647 h 1141"/>
              <a:gd name="T36" fmla="*/ 0 w 1134"/>
              <a:gd name="T37" fmla="*/ 2147483647 h 1141"/>
              <a:gd name="T38" fmla="*/ 2147483647 w 1134"/>
              <a:gd name="T39" fmla="*/ 2147483647 h 1141"/>
              <a:gd name="T40" fmla="*/ 2147483647 w 1134"/>
              <a:gd name="T41" fmla="*/ 2147483647 h 1141"/>
              <a:gd name="T42" fmla="*/ 2147483647 w 1134"/>
              <a:gd name="T43" fmla="*/ 2147483647 h 1141"/>
              <a:gd name="T44" fmla="*/ 2147483647 w 1134"/>
              <a:gd name="T45" fmla="*/ 2147483647 h 1141"/>
              <a:gd name="T46" fmla="*/ 2147483647 w 1134"/>
              <a:gd name="T47" fmla="*/ 2147483647 h 1141"/>
              <a:gd name="T48" fmla="*/ 2147483647 w 1134"/>
              <a:gd name="T49" fmla="*/ 2147483647 h 1141"/>
              <a:gd name="T50" fmla="*/ 2147483647 w 1134"/>
              <a:gd name="T51" fmla="*/ 2147483647 h 1141"/>
              <a:gd name="T52" fmla="*/ 2147483647 w 1134"/>
              <a:gd name="T53" fmla="*/ 2147483647 h 1141"/>
              <a:gd name="T54" fmla="*/ 2147483647 w 1134"/>
              <a:gd name="T55" fmla="*/ 2147483647 h 1141"/>
              <a:gd name="T56" fmla="*/ 2147483647 w 1134"/>
              <a:gd name="T57" fmla="*/ 2147483647 h 1141"/>
              <a:gd name="T58" fmla="*/ 2147483647 w 1134"/>
              <a:gd name="T59" fmla="*/ 2147483647 h 1141"/>
              <a:gd name="T60" fmla="*/ 2147483647 w 1134"/>
              <a:gd name="T61" fmla="*/ 2147483647 h 1141"/>
              <a:gd name="T62" fmla="*/ 2147483647 w 1134"/>
              <a:gd name="T63" fmla="*/ 2147483647 h 1141"/>
              <a:gd name="T64" fmla="*/ 2147483647 w 1134"/>
              <a:gd name="T65" fmla="*/ 2147483647 h 1141"/>
              <a:gd name="T66" fmla="*/ 2147483647 w 1134"/>
              <a:gd name="T67" fmla="*/ 2147483647 h 1141"/>
              <a:gd name="T68" fmla="*/ 2147483647 w 1134"/>
              <a:gd name="T69" fmla="*/ 2147483647 h 1141"/>
              <a:gd name="T70" fmla="*/ 2147483647 w 1134"/>
              <a:gd name="T71" fmla="*/ 2147483647 h 114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134"/>
              <a:gd name="T109" fmla="*/ 0 h 1141"/>
              <a:gd name="T110" fmla="*/ 1134 w 1134"/>
              <a:gd name="T111" fmla="*/ 1141 h 1141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134" h="1141" extrusionOk="0">
                <a:moveTo>
                  <a:pt x="768" y="62"/>
                </a:moveTo>
                <a:cubicBezTo>
                  <a:pt x="764" y="40"/>
                  <a:pt x="764" y="14"/>
                  <a:pt x="742" y="3"/>
                </a:cubicBezTo>
                <a:cubicBezTo>
                  <a:pt x="720" y="-8"/>
                  <a:pt x="670" y="0"/>
                  <a:pt x="647" y="0"/>
                </a:cubicBezTo>
                <a:cubicBezTo>
                  <a:pt x="577" y="0"/>
                  <a:pt x="506" y="11"/>
                  <a:pt x="437" y="21"/>
                </a:cubicBezTo>
                <a:cubicBezTo>
                  <a:pt x="308" y="40"/>
                  <a:pt x="127" y="47"/>
                  <a:pt x="33" y="147"/>
                </a:cubicBezTo>
                <a:cubicBezTo>
                  <a:pt x="71" y="194"/>
                  <a:pt x="91" y="210"/>
                  <a:pt x="163" y="232"/>
                </a:cubicBezTo>
                <a:cubicBezTo>
                  <a:pt x="380" y="298"/>
                  <a:pt x="616" y="304"/>
                  <a:pt x="841" y="305"/>
                </a:cubicBezTo>
                <a:cubicBezTo>
                  <a:pt x="919" y="305"/>
                  <a:pt x="1012" y="306"/>
                  <a:pt x="1083" y="266"/>
                </a:cubicBezTo>
                <a:cubicBezTo>
                  <a:pt x="1104" y="248"/>
                  <a:pt x="1111" y="243"/>
                  <a:pt x="1109" y="223"/>
                </a:cubicBezTo>
                <a:cubicBezTo>
                  <a:pt x="1069" y="147"/>
                  <a:pt x="1003" y="116"/>
                  <a:pt x="926" y="82"/>
                </a:cubicBezTo>
                <a:cubicBezTo>
                  <a:pt x="851" y="49"/>
                  <a:pt x="776" y="31"/>
                  <a:pt x="696" y="16"/>
                </a:cubicBezTo>
              </a:path>
              <a:path w="1134" h="1141" extrusionOk="0">
                <a:moveTo>
                  <a:pt x="17" y="443"/>
                </a:moveTo>
                <a:cubicBezTo>
                  <a:pt x="20" y="422"/>
                  <a:pt x="28" y="404"/>
                  <a:pt x="33" y="384"/>
                </a:cubicBezTo>
                <a:cubicBezTo>
                  <a:pt x="40" y="355"/>
                  <a:pt x="30" y="352"/>
                  <a:pt x="21" y="328"/>
                </a:cubicBezTo>
                <a:cubicBezTo>
                  <a:pt x="14" y="310"/>
                  <a:pt x="17" y="288"/>
                  <a:pt x="17" y="269"/>
                </a:cubicBezTo>
                <a:cubicBezTo>
                  <a:pt x="17" y="265"/>
                  <a:pt x="17" y="261"/>
                  <a:pt x="17" y="257"/>
                </a:cubicBezTo>
                <a:cubicBezTo>
                  <a:pt x="39" y="280"/>
                  <a:pt x="33" y="296"/>
                  <a:pt x="33" y="330"/>
                </a:cubicBezTo>
                <a:cubicBezTo>
                  <a:pt x="33" y="386"/>
                  <a:pt x="21" y="443"/>
                  <a:pt x="15" y="499"/>
                </a:cubicBezTo>
                <a:cubicBezTo>
                  <a:pt x="7" y="567"/>
                  <a:pt x="1" y="633"/>
                  <a:pt x="0" y="701"/>
                </a:cubicBezTo>
                <a:cubicBezTo>
                  <a:pt x="-1" y="762"/>
                  <a:pt x="8" y="814"/>
                  <a:pt x="16" y="874"/>
                </a:cubicBezTo>
                <a:cubicBezTo>
                  <a:pt x="21" y="910"/>
                  <a:pt x="27" y="948"/>
                  <a:pt x="27" y="984"/>
                </a:cubicBezTo>
              </a:path>
              <a:path w="1134" h="1141" extrusionOk="0">
                <a:moveTo>
                  <a:pt x="192" y="1088"/>
                </a:moveTo>
                <a:cubicBezTo>
                  <a:pt x="212" y="1104"/>
                  <a:pt x="212" y="1103"/>
                  <a:pt x="237" y="1111"/>
                </a:cubicBezTo>
                <a:cubicBezTo>
                  <a:pt x="277" y="1124"/>
                  <a:pt x="322" y="1131"/>
                  <a:pt x="363" y="1135"/>
                </a:cubicBezTo>
                <a:cubicBezTo>
                  <a:pt x="453" y="1145"/>
                  <a:pt x="546" y="1142"/>
                  <a:pt x="636" y="1135"/>
                </a:cubicBezTo>
                <a:cubicBezTo>
                  <a:pt x="708" y="1129"/>
                  <a:pt x="780" y="1120"/>
                  <a:pt x="850" y="1104"/>
                </a:cubicBezTo>
                <a:cubicBezTo>
                  <a:pt x="902" y="1092"/>
                  <a:pt x="948" y="1074"/>
                  <a:pt x="995" y="1050"/>
                </a:cubicBezTo>
                <a:cubicBezTo>
                  <a:pt x="1036" y="1029"/>
                  <a:pt x="1072" y="996"/>
                  <a:pt x="1079" y="948"/>
                </a:cubicBezTo>
                <a:cubicBezTo>
                  <a:pt x="1079" y="941"/>
                  <a:pt x="1079" y="934"/>
                  <a:pt x="1079" y="927"/>
                </a:cubicBezTo>
              </a:path>
              <a:path w="1134" h="1141" extrusionOk="0">
                <a:moveTo>
                  <a:pt x="1133" y="373"/>
                </a:moveTo>
                <a:cubicBezTo>
                  <a:pt x="1129" y="360"/>
                  <a:pt x="1128" y="356"/>
                  <a:pt x="1125" y="348"/>
                </a:cubicBezTo>
                <a:cubicBezTo>
                  <a:pt x="1113" y="373"/>
                  <a:pt x="1115" y="392"/>
                  <a:pt x="1115" y="420"/>
                </a:cubicBezTo>
                <a:cubicBezTo>
                  <a:pt x="1115" y="491"/>
                  <a:pt x="1117" y="561"/>
                  <a:pt x="1119" y="631"/>
                </a:cubicBezTo>
                <a:cubicBezTo>
                  <a:pt x="1121" y="705"/>
                  <a:pt x="1116" y="777"/>
                  <a:pt x="1113" y="850"/>
                </a:cubicBezTo>
                <a:cubicBezTo>
                  <a:pt x="1112" y="887"/>
                  <a:pt x="1113" y="930"/>
                  <a:pt x="1107" y="967"/>
                </a:cubicBezTo>
                <a:cubicBezTo>
                  <a:pt x="1103" y="988"/>
                  <a:pt x="1100" y="989"/>
                  <a:pt x="1107" y="1009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4876800" y="2133600"/>
            <a:ext cx="501062" cy="3385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Apps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grpSp>
        <p:nvGrpSpPr>
          <p:cNvPr id="60" name="Group 16"/>
          <p:cNvGrpSpPr>
            <a:grpSpLocks/>
          </p:cNvGrpSpPr>
          <p:nvPr/>
        </p:nvGrpSpPr>
        <p:grpSpPr bwMode="auto">
          <a:xfrm>
            <a:off x="4673189" y="4227238"/>
            <a:ext cx="889411" cy="420962"/>
            <a:chOff x="4361" y="298"/>
            <a:chExt cx="864" cy="511"/>
          </a:xfrm>
        </p:grpSpPr>
        <p:sp>
          <p:nvSpPr>
            <p:cNvPr id="61" name="Ink 1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61" y="298"/>
              <a:ext cx="864" cy="511"/>
            </a:xfrm>
            <a:custGeom>
              <a:avLst/>
              <a:gdLst>
                <a:gd name="T0" fmla="*/ 0 w 4278"/>
                <a:gd name="T1" fmla="*/ 0 h 2531"/>
                <a:gd name="T2" fmla="*/ 0 w 4278"/>
                <a:gd name="T3" fmla="*/ 0 h 2531"/>
                <a:gd name="T4" fmla="*/ 0 w 4278"/>
                <a:gd name="T5" fmla="*/ 0 h 2531"/>
                <a:gd name="T6" fmla="*/ 0 w 4278"/>
                <a:gd name="T7" fmla="*/ 0 h 2531"/>
                <a:gd name="T8" fmla="*/ 0 w 4278"/>
                <a:gd name="T9" fmla="*/ 0 h 2531"/>
                <a:gd name="T10" fmla="*/ 0 w 4278"/>
                <a:gd name="T11" fmla="*/ 0 h 2531"/>
                <a:gd name="T12" fmla="*/ 0 w 4278"/>
                <a:gd name="T13" fmla="*/ 0 h 2531"/>
                <a:gd name="T14" fmla="*/ 0 w 4278"/>
                <a:gd name="T15" fmla="*/ 0 h 2531"/>
                <a:gd name="T16" fmla="*/ 0 w 4278"/>
                <a:gd name="T17" fmla="*/ 0 h 2531"/>
                <a:gd name="T18" fmla="*/ 0 w 4278"/>
                <a:gd name="T19" fmla="*/ 0 h 2531"/>
                <a:gd name="T20" fmla="*/ 0 w 4278"/>
                <a:gd name="T21" fmla="*/ 0 h 2531"/>
                <a:gd name="T22" fmla="*/ 0 w 4278"/>
                <a:gd name="T23" fmla="*/ 0 h 2531"/>
                <a:gd name="T24" fmla="*/ 0 w 4278"/>
                <a:gd name="T25" fmla="*/ 0 h 2531"/>
                <a:gd name="T26" fmla="*/ 0 w 4278"/>
                <a:gd name="T27" fmla="*/ 0 h 2531"/>
                <a:gd name="T28" fmla="*/ 0 w 4278"/>
                <a:gd name="T29" fmla="*/ 0 h 2531"/>
                <a:gd name="T30" fmla="*/ 0 w 4278"/>
                <a:gd name="T31" fmla="*/ 0 h 2531"/>
                <a:gd name="T32" fmla="*/ 0 w 4278"/>
                <a:gd name="T33" fmla="*/ 0 h 2531"/>
                <a:gd name="T34" fmla="*/ 0 w 4278"/>
                <a:gd name="T35" fmla="*/ 0 h 2531"/>
                <a:gd name="T36" fmla="*/ 0 w 4278"/>
                <a:gd name="T37" fmla="*/ 0 h 2531"/>
                <a:gd name="T38" fmla="*/ 0 w 4278"/>
                <a:gd name="T39" fmla="*/ 0 h 2531"/>
                <a:gd name="T40" fmla="*/ 0 w 4278"/>
                <a:gd name="T41" fmla="*/ 0 h 2531"/>
                <a:gd name="T42" fmla="*/ 0 w 4278"/>
                <a:gd name="T43" fmla="*/ 0 h 2531"/>
                <a:gd name="T44" fmla="*/ 0 w 4278"/>
                <a:gd name="T45" fmla="*/ 0 h 2531"/>
                <a:gd name="T46" fmla="*/ 0 w 4278"/>
                <a:gd name="T47" fmla="*/ 0 h 2531"/>
                <a:gd name="T48" fmla="*/ 0 w 4278"/>
                <a:gd name="T49" fmla="*/ 0 h 2531"/>
                <a:gd name="T50" fmla="*/ 0 w 4278"/>
                <a:gd name="T51" fmla="*/ 0 h 2531"/>
                <a:gd name="T52" fmla="*/ 0 w 4278"/>
                <a:gd name="T53" fmla="*/ 0 h 2531"/>
                <a:gd name="T54" fmla="*/ 0 w 4278"/>
                <a:gd name="T55" fmla="*/ 0 h 2531"/>
                <a:gd name="T56" fmla="*/ 0 w 4278"/>
                <a:gd name="T57" fmla="*/ 0 h 253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278"/>
                <a:gd name="T88" fmla="*/ 0 h 2531"/>
                <a:gd name="T89" fmla="*/ 4278 w 4278"/>
                <a:gd name="T90" fmla="*/ 2531 h 253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278" h="2531" extrusionOk="0">
                  <a:moveTo>
                    <a:pt x="16" y="0"/>
                  </a:moveTo>
                  <a:cubicBezTo>
                    <a:pt x="20" y="47"/>
                    <a:pt x="21" y="94"/>
                    <a:pt x="22" y="142"/>
                  </a:cubicBezTo>
                  <a:cubicBezTo>
                    <a:pt x="26" y="299"/>
                    <a:pt x="22" y="456"/>
                    <a:pt x="20" y="613"/>
                  </a:cubicBezTo>
                  <a:cubicBezTo>
                    <a:pt x="12" y="1145"/>
                    <a:pt x="-58" y="1709"/>
                    <a:pt x="35" y="2236"/>
                  </a:cubicBezTo>
                  <a:cubicBezTo>
                    <a:pt x="35" y="2237"/>
                    <a:pt x="92" y="2443"/>
                    <a:pt x="111" y="2426"/>
                  </a:cubicBezTo>
                  <a:cubicBezTo>
                    <a:pt x="121" y="2417"/>
                    <a:pt x="104" y="2361"/>
                    <a:pt x="104" y="2346"/>
                  </a:cubicBezTo>
                </a:path>
                <a:path w="4278" h="2531" extrusionOk="0">
                  <a:moveTo>
                    <a:pt x="206" y="64"/>
                  </a:moveTo>
                  <a:cubicBezTo>
                    <a:pt x="234" y="74"/>
                    <a:pt x="249" y="92"/>
                    <a:pt x="281" y="100"/>
                  </a:cubicBezTo>
                  <a:cubicBezTo>
                    <a:pt x="470" y="149"/>
                    <a:pt x="687" y="129"/>
                    <a:pt x="880" y="130"/>
                  </a:cubicBezTo>
                  <a:cubicBezTo>
                    <a:pt x="1476" y="133"/>
                    <a:pt x="2070" y="151"/>
                    <a:pt x="2666" y="171"/>
                  </a:cubicBezTo>
                  <a:cubicBezTo>
                    <a:pt x="3122" y="186"/>
                    <a:pt x="3580" y="177"/>
                    <a:pt x="4035" y="202"/>
                  </a:cubicBezTo>
                  <a:cubicBezTo>
                    <a:pt x="4060" y="203"/>
                    <a:pt x="4086" y="207"/>
                    <a:pt x="4110" y="209"/>
                  </a:cubicBezTo>
                  <a:cubicBezTo>
                    <a:pt x="4132" y="205"/>
                    <a:pt x="4142" y="205"/>
                    <a:pt x="4158" y="214"/>
                  </a:cubicBezTo>
                </a:path>
                <a:path w="4278" h="2531" extrusionOk="0">
                  <a:moveTo>
                    <a:pt x="4277" y="215"/>
                  </a:moveTo>
                  <a:cubicBezTo>
                    <a:pt x="4250" y="236"/>
                    <a:pt x="4235" y="227"/>
                    <a:pt x="4223" y="259"/>
                  </a:cubicBezTo>
                  <a:cubicBezTo>
                    <a:pt x="4213" y="285"/>
                    <a:pt x="4220" y="349"/>
                    <a:pt x="4220" y="375"/>
                  </a:cubicBezTo>
                  <a:cubicBezTo>
                    <a:pt x="4217" y="513"/>
                    <a:pt x="4209" y="652"/>
                    <a:pt x="4205" y="790"/>
                  </a:cubicBezTo>
                  <a:cubicBezTo>
                    <a:pt x="4199" y="1023"/>
                    <a:pt x="4196" y="1256"/>
                    <a:pt x="4195" y="1489"/>
                  </a:cubicBezTo>
                  <a:cubicBezTo>
                    <a:pt x="4194" y="1683"/>
                    <a:pt x="4192" y="1879"/>
                    <a:pt x="4208" y="2073"/>
                  </a:cubicBezTo>
                  <a:cubicBezTo>
                    <a:pt x="4220" y="2215"/>
                    <a:pt x="4239" y="2356"/>
                    <a:pt x="4251" y="2498"/>
                  </a:cubicBezTo>
                  <a:cubicBezTo>
                    <a:pt x="4257" y="2563"/>
                    <a:pt x="4255" y="2496"/>
                    <a:pt x="4243" y="2496"/>
                  </a:cubicBezTo>
                  <a:cubicBezTo>
                    <a:pt x="4219" y="2488"/>
                    <a:pt x="4211" y="2479"/>
                    <a:pt x="4208" y="2499"/>
                  </a:cubicBezTo>
                </a:path>
                <a:path w="4278" h="2531" extrusionOk="0">
                  <a:moveTo>
                    <a:pt x="163" y="2441"/>
                  </a:moveTo>
                  <a:cubicBezTo>
                    <a:pt x="199" y="2467"/>
                    <a:pt x="159" y="2463"/>
                    <a:pt x="203" y="2463"/>
                  </a:cubicBezTo>
                  <a:cubicBezTo>
                    <a:pt x="317" y="2464"/>
                    <a:pt x="431" y="2455"/>
                    <a:pt x="545" y="2451"/>
                  </a:cubicBezTo>
                  <a:cubicBezTo>
                    <a:pt x="762" y="2444"/>
                    <a:pt x="978" y="2432"/>
                    <a:pt x="1195" y="2429"/>
                  </a:cubicBezTo>
                  <a:cubicBezTo>
                    <a:pt x="1481" y="2425"/>
                    <a:pt x="1769" y="2432"/>
                    <a:pt x="2055" y="2439"/>
                  </a:cubicBezTo>
                  <a:cubicBezTo>
                    <a:pt x="2720" y="2455"/>
                    <a:pt x="3463" y="2577"/>
                    <a:pt x="4121" y="2432"/>
                  </a:cubicBezTo>
                  <a:cubicBezTo>
                    <a:pt x="4148" y="2426"/>
                    <a:pt x="4128" y="2435"/>
                    <a:pt x="4155" y="2433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Ink 1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68" y="336"/>
              <a:ext cx="785" cy="409"/>
            </a:xfrm>
            <a:custGeom>
              <a:avLst/>
              <a:gdLst>
                <a:gd name="T0" fmla="*/ 0 w 3461"/>
                <a:gd name="T1" fmla="*/ 0 h 1802"/>
                <a:gd name="T2" fmla="*/ 0 w 3461"/>
                <a:gd name="T3" fmla="*/ 0 h 1802"/>
                <a:gd name="T4" fmla="*/ 0 w 3461"/>
                <a:gd name="T5" fmla="*/ 0 h 1802"/>
                <a:gd name="T6" fmla="*/ 0 w 3461"/>
                <a:gd name="T7" fmla="*/ 0 h 1802"/>
                <a:gd name="T8" fmla="*/ 0 w 3461"/>
                <a:gd name="T9" fmla="*/ 0 h 1802"/>
                <a:gd name="T10" fmla="*/ 0 w 3461"/>
                <a:gd name="T11" fmla="*/ 0 h 1802"/>
                <a:gd name="T12" fmla="*/ 0 w 3461"/>
                <a:gd name="T13" fmla="*/ 0 h 1802"/>
                <a:gd name="T14" fmla="*/ 0 w 3461"/>
                <a:gd name="T15" fmla="*/ 0 h 1802"/>
                <a:gd name="T16" fmla="*/ 0 w 3461"/>
                <a:gd name="T17" fmla="*/ 0 h 1802"/>
                <a:gd name="T18" fmla="*/ 0 w 3461"/>
                <a:gd name="T19" fmla="*/ 0 h 1802"/>
                <a:gd name="T20" fmla="*/ 0 w 3461"/>
                <a:gd name="T21" fmla="*/ 0 h 1802"/>
                <a:gd name="T22" fmla="*/ 0 w 3461"/>
                <a:gd name="T23" fmla="*/ 0 h 1802"/>
                <a:gd name="T24" fmla="*/ 0 w 3461"/>
                <a:gd name="T25" fmla="*/ 0 h 1802"/>
                <a:gd name="T26" fmla="*/ 0 w 3461"/>
                <a:gd name="T27" fmla="*/ 0 h 1802"/>
                <a:gd name="T28" fmla="*/ 0 w 3461"/>
                <a:gd name="T29" fmla="*/ 0 h 1802"/>
                <a:gd name="T30" fmla="*/ 0 w 3461"/>
                <a:gd name="T31" fmla="*/ 0 h 1802"/>
                <a:gd name="T32" fmla="*/ 0 w 3461"/>
                <a:gd name="T33" fmla="*/ 0 h 180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461"/>
                <a:gd name="T52" fmla="*/ 0 h 1802"/>
                <a:gd name="T53" fmla="*/ 3461 w 3461"/>
                <a:gd name="T54" fmla="*/ 1802 h 180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461" h="1802" extrusionOk="0">
                  <a:moveTo>
                    <a:pt x="1952" y="0"/>
                  </a:moveTo>
                  <a:cubicBezTo>
                    <a:pt x="1947" y="24"/>
                    <a:pt x="1944" y="44"/>
                    <a:pt x="1943" y="69"/>
                  </a:cubicBezTo>
                  <a:cubicBezTo>
                    <a:pt x="1941" y="127"/>
                    <a:pt x="1941" y="186"/>
                    <a:pt x="1944" y="244"/>
                  </a:cubicBezTo>
                  <a:cubicBezTo>
                    <a:pt x="1954" y="424"/>
                    <a:pt x="1963" y="605"/>
                    <a:pt x="1975" y="785"/>
                  </a:cubicBezTo>
                  <a:cubicBezTo>
                    <a:pt x="1981" y="884"/>
                    <a:pt x="1988" y="982"/>
                    <a:pt x="1988" y="1081"/>
                  </a:cubicBezTo>
                  <a:cubicBezTo>
                    <a:pt x="1988" y="1168"/>
                    <a:pt x="1974" y="1257"/>
                    <a:pt x="1977" y="1344"/>
                  </a:cubicBezTo>
                  <a:cubicBezTo>
                    <a:pt x="1978" y="1383"/>
                    <a:pt x="1985" y="1421"/>
                    <a:pt x="1990" y="1460"/>
                  </a:cubicBezTo>
                  <a:cubicBezTo>
                    <a:pt x="1993" y="1485"/>
                    <a:pt x="1996" y="1508"/>
                    <a:pt x="1994" y="1533"/>
                  </a:cubicBezTo>
                  <a:cubicBezTo>
                    <a:pt x="1991" y="1580"/>
                    <a:pt x="1974" y="1622"/>
                    <a:pt x="1966" y="1667"/>
                  </a:cubicBezTo>
                  <a:cubicBezTo>
                    <a:pt x="1961" y="1697"/>
                    <a:pt x="1962" y="1730"/>
                    <a:pt x="1955" y="1760"/>
                  </a:cubicBezTo>
                  <a:cubicBezTo>
                    <a:pt x="1944" y="1811"/>
                    <a:pt x="1948" y="1800"/>
                    <a:pt x="1930" y="1760"/>
                  </a:cubicBezTo>
                </a:path>
                <a:path w="3461" h="1802" extrusionOk="0">
                  <a:moveTo>
                    <a:pt x="0" y="998"/>
                  </a:moveTo>
                  <a:cubicBezTo>
                    <a:pt x="27" y="995"/>
                    <a:pt x="54" y="994"/>
                    <a:pt x="82" y="989"/>
                  </a:cubicBezTo>
                  <a:cubicBezTo>
                    <a:pt x="148" y="977"/>
                    <a:pt x="209" y="963"/>
                    <a:pt x="276" y="956"/>
                  </a:cubicBezTo>
                  <a:cubicBezTo>
                    <a:pt x="444" y="939"/>
                    <a:pt x="619" y="948"/>
                    <a:pt x="787" y="953"/>
                  </a:cubicBezTo>
                  <a:cubicBezTo>
                    <a:pt x="1420" y="971"/>
                    <a:pt x="2050" y="1006"/>
                    <a:pt x="2684" y="994"/>
                  </a:cubicBezTo>
                  <a:cubicBezTo>
                    <a:pt x="2914" y="990"/>
                    <a:pt x="3265" y="947"/>
                    <a:pt x="3455" y="991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4" name="Group 18"/>
          <p:cNvGrpSpPr>
            <a:grpSpLocks/>
          </p:cNvGrpSpPr>
          <p:nvPr/>
        </p:nvGrpSpPr>
        <p:grpSpPr bwMode="auto">
          <a:xfrm>
            <a:off x="4652677" y="2667000"/>
            <a:ext cx="1062323" cy="1390080"/>
            <a:chOff x="3605" y="2633"/>
            <a:chExt cx="989" cy="364"/>
          </a:xfrm>
        </p:grpSpPr>
        <p:sp>
          <p:nvSpPr>
            <p:cNvPr id="65" name="Ink 18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56" y="2957"/>
              <a:ext cx="904" cy="40"/>
            </a:xfrm>
            <a:custGeom>
              <a:avLst/>
              <a:gdLst>
                <a:gd name="T0" fmla="*/ 0 w 3984"/>
                <a:gd name="T1" fmla="*/ 0 h 175"/>
                <a:gd name="T2" fmla="*/ 0 w 3984"/>
                <a:gd name="T3" fmla="*/ 0 h 175"/>
                <a:gd name="T4" fmla="*/ 0 w 3984"/>
                <a:gd name="T5" fmla="*/ 0 h 175"/>
                <a:gd name="T6" fmla="*/ 0 w 3984"/>
                <a:gd name="T7" fmla="*/ 0 h 175"/>
                <a:gd name="T8" fmla="*/ 0 w 3984"/>
                <a:gd name="T9" fmla="*/ 0 h 175"/>
                <a:gd name="T10" fmla="*/ 0 w 3984"/>
                <a:gd name="T11" fmla="*/ 0 h 175"/>
                <a:gd name="T12" fmla="*/ 0 w 3984"/>
                <a:gd name="T13" fmla="*/ 0 h 175"/>
                <a:gd name="T14" fmla="*/ 0 w 3984"/>
                <a:gd name="T15" fmla="*/ 0 h 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84"/>
                <a:gd name="T25" fmla="*/ 0 h 175"/>
                <a:gd name="T26" fmla="*/ 3984 w 3984"/>
                <a:gd name="T27" fmla="*/ 175 h 1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84" h="175" extrusionOk="0">
                  <a:moveTo>
                    <a:pt x="0" y="144"/>
                  </a:moveTo>
                  <a:cubicBezTo>
                    <a:pt x="96" y="163"/>
                    <a:pt x="182" y="162"/>
                    <a:pt x="284" y="158"/>
                  </a:cubicBezTo>
                  <a:cubicBezTo>
                    <a:pt x="451" y="152"/>
                    <a:pt x="619" y="146"/>
                    <a:pt x="787" y="144"/>
                  </a:cubicBezTo>
                  <a:cubicBezTo>
                    <a:pt x="1038" y="141"/>
                    <a:pt x="1289" y="142"/>
                    <a:pt x="1540" y="148"/>
                  </a:cubicBezTo>
                  <a:cubicBezTo>
                    <a:pt x="1948" y="158"/>
                    <a:pt x="2355" y="182"/>
                    <a:pt x="2763" y="169"/>
                  </a:cubicBezTo>
                  <a:cubicBezTo>
                    <a:pt x="3137" y="157"/>
                    <a:pt x="3523" y="136"/>
                    <a:pt x="3889" y="52"/>
                  </a:cubicBezTo>
                  <a:cubicBezTo>
                    <a:pt x="3938" y="41"/>
                    <a:pt x="3962" y="25"/>
                    <a:pt x="3975" y="11"/>
                  </a:cubicBezTo>
                  <a:cubicBezTo>
                    <a:pt x="3970" y="7"/>
                    <a:pt x="3964" y="4"/>
                    <a:pt x="3959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5" y="2633"/>
              <a:ext cx="989" cy="22"/>
            </a:xfrm>
            <a:custGeom>
              <a:avLst/>
              <a:gdLst>
                <a:gd name="T0" fmla="*/ 0 w 4361"/>
                <a:gd name="T1" fmla="*/ 0 h 99"/>
                <a:gd name="T2" fmla="*/ 0 w 4361"/>
                <a:gd name="T3" fmla="*/ 0 h 99"/>
                <a:gd name="T4" fmla="*/ 0 w 4361"/>
                <a:gd name="T5" fmla="*/ 0 h 99"/>
                <a:gd name="T6" fmla="*/ 0 w 4361"/>
                <a:gd name="T7" fmla="*/ 0 h 99"/>
                <a:gd name="T8" fmla="*/ 0 w 4361"/>
                <a:gd name="T9" fmla="*/ 0 h 99"/>
                <a:gd name="T10" fmla="*/ 0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Ink 184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550" y="2653"/>
              <a:ext cx="41" cy="328"/>
            </a:xfrm>
            <a:custGeom>
              <a:avLst/>
              <a:gdLst>
                <a:gd name="T0" fmla="*/ 0 w 182"/>
                <a:gd name="T1" fmla="*/ 0 h 1449"/>
                <a:gd name="T2" fmla="*/ 0 w 182"/>
                <a:gd name="T3" fmla="*/ 0 h 1449"/>
                <a:gd name="T4" fmla="*/ 0 w 182"/>
                <a:gd name="T5" fmla="*/ 0 h 1449"/>
                <a:gd name="T6" fmla="*/ 0 w 182"/>
                <a:gd name="T7" fmla="*/ 0 h 1449"/>
                <a:gd name="T8" fmla="*/ 0 w 182"/>
                <a:gd name="T9" fmla="*/ 0 h 1449"/>
                <a:gd name="T10" fmla="*/ 0 w 182"/>
                <a:gd name="T11" fmla="*/ 0 h 1449"/>
                <a:gd name="T12" fmla="*/ 0 w 182"/>
                <a:gd name="T13" fmla="*/ 0 h 1449"/>
                <a:gd name="T14" fmla="*/ 0 w 182"/>
                <a:gd name="T15" fmla="*/ 0 h 1449"/>
                <a:gd name="T16" fmla="*/ 0 w 182"/>
                <a:gd name="T17" fmla="*/ 0 h 1449"/>
                <a:gd name="T18" fmla="*/ 0 w 182"/>
                <a:gd name="T19" fmla="*/ 0 h 1449"/>
                <a:gd name="T20" fmla="*/ 0 w 182"/>
                <a:gd name="T21" fmla="*/ 0 h 14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1449"/>
                <a:gd name="T35" fmla="*/ 182 w 182"/>
                <a:gd name="T36" fmla="*/ 1449 h 14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1449" extrusionOk="0">
                  <a:moveTo>
                    <a:pt x="181" y="0"/>
                  </a:moveTo>
                  <a:cubicBezTo>
                    <a:pt x="177" y="26"/>
                    <a:pt x="175" y="51"/>
                    <a:pt x="169" y="77"/>
                  </a:cubicBezTo>
                  <a:cubicBezTo>
                    <a:pt x="155" y="144"/>
                    <a:pt x="146" y="211"/>
                    <a:pt x="135" y="278"/>
                  </a:cubicBezTo>
                  <a:cubicBezTo>
                    <a:pt x="118" y="386"/>
                    <a:pt x="106" y="493"/>
                    <a:pt x="95" y="602"/>
                  </a:cubicBezTo>
                  <a:cubicBezTo>
                    <a:pt x="84" y="705"/>
                    <a:pt x="74" y="807"/>
                    <a:pt x="63" y="910"/>
                  </a:cubicBezTo>
                  <a:cubicBezTo>
                    <a:pt x="56" y="978"/>
                    <a:pt x="48" y="1046"/>
                    <a:pt x="42" y="1114"/>
                  </a:cubicBezTo>
                  <a:cubicBezTo>
                    <a:pt x="38" y="1159"/>
                    <a:pt x="35" y="1207"/>
                    <a:pt x="43" y="1251"/>
                  </a:cubicBezTo>
                  <a:cubicBezTo>
                    <a:pt x="47" y="1274"/>
                    <a:pt x="62" y="1300"/>
                    <a:pt x="57" y="1324"/>
                  </a:cubicBezTo>
                  <a:cubicBezTo>
                    <a:pt x="53" y="1344"/>
                    <a:pt x="35" y="1355"/>
                    <a:pt x="25" y="1372"/>
                  </a:cubicBezTo>
                  <a:cubicBezTo>
                    <a:pt x="16" y="1388"/>
                    <a:pt x="12" y="1405"/>
                    <a:pt x="7" y="1422"/>
                  </a:cubicBezTo>
                  <a:cubicBezTo>
                    <a:pt x="3" y="1436"/>
                    <a:pt x="2" y="1421"/>
                    <a:pt x="8" y="1434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Ink 2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607" y="2650"/>
              <a:ext cx="8" cy="319"/>
            </a:xfrm>
            <a:custGeom>
              <a:avLst/>
              <a:gdLst>
                <a:gd name="T0" fmla="*/ 0 w 34"/>
                <a:gd name="T1" fmla="*/ 0 h 1408"/>
                <a:gd name="T2" fmla="*/ 0 w 34"/>
                <a:gd name="T3" fmla="*/ 0 h 1408"/>
                <a:gd name="T4" fmla="*/ 0 w 34"/>
                <a:gd name="T5" fmla="*/ 0 h 1408"/>
                <a:gd name="T6" fmla="*/ 0 w 34"/>
                <a:gd name="T7" fmla="*/ 0 h 1408"/>
                <a:gd name="T8" fmla="*/ 0 w 34"/>
                <a:gd name="T9" fmla="*/ 0 h 1408"/>
                <a:gd name="T10" fmla="*/ 0 w 34"/>
                <a:gd name="T11" fmla="*/ 0 h 1408"/>
                <a:gd name="T12" fmla="*/ 0 w 34"/>
                <a:gd name="T13" fmla="*/ 0 h 1408"/>
                <a:gd name="T14" fmla="*/ 0 w 34"/>
                <a:gd name="T15" fmla="*/ 0 h 1408"/>
                <a:gd name="T16" fmla="*/ 0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9" name="Ink 3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760011" y="2667000"/>
            <a:ext cx="659589" cy="254217"/>
          </a:xfrm>
          <a:custGeom>
            <a:avLst/>
            <a:gdLst>
              <a:gd name="T0" fmla="*/ 0 w 546"/>
              <a:gd name="T1" fmla="*/ 2147483647 h 210"/>
              <a:gd name="T2" fmla="*/ 2147483647 w 546"/>
              <a:gd name="T3" fmla="*/ 2147483647 h 210"/>
              <a:gd name="T4" fmla="*/ 2147483647 w 546"/>
              <a:gd name="T5" fmla="*/ 2147483647 h 210"/>
              <a:gd name="T6" fmla="*/ 2147483647 w 546"/>
              <a:gd name="T7" fmla="*/ 2147483647 h 210"/>
              <a:gd name="T8" fmla="*/ 2147483647 w 546"/>
              <a:gd name="T9" fmla="*/ 2147483647 h 210"/>
              <a:gd name="T10" fmla="*/ 2147483647 w 546"/>
              <a:gd name="T11" fmla="*/ 0 h 210"/>
              <a:gd name="T12" fmla="*/ 2147483647 w 546"/>
              <a:gd name="T13" fmla="*/ 2147483647 h 210"/>
              <a:gd name="T14" fmla="*/ 2147483647 w 546"/>
              <a:gd name="T15" fmla="*/ 2147483647 h 210"/>
              <a:gd name="T16" fmla="*/ 2147483647 w 546"/>
              <a:gd name="T17" fmla="*/ 2147483647 h 210"/>
              <a:gd name="T18" fmla="*/ 2147483647 w 546"/>
              <a:gd name="T19" fmla="*/ 2147483647 h 210"/>
              <a:gd name="T20" fmla="*/ 2147483647 w 546"/>
              <a:gd name="T21" fmla="*/ 2147483647 h 210"/>
              <a:gd name="T22" fmla="*/ 2147483647 w 546"/>
              <a:gd name="T23" fmla="*/ 2147483647 h 21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46"/>
              <a:gd name="T37" fmla="*/ 0 h 210"/>
              <a:gd name="T38" fmla="*/ 546 w 546"/>
              <a:gd name="T39" fmla="*/ 210 h 21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46" h="210" extrusionOk="0">
                <a:moveTo>
                  <a:pt x="0" y="54"/>
                </a:moveTo>
                <a:cubicBezTo>
                  <a:pt x="30" y="46"/>
                  <a:pt x="57" y="55"/>
                  <a:pt x="90" y="60"/>
                </a:cubicBezTo>
                <a:cubicBezTo>
                  <a:pt x="142" y="68"/>
                  <a:pt x="194" y="71"/>
                  <a:pt x="246" y="74"/>
                </a:cubicBezTo>
                <a:cubicBezTo>
                  <a:pt x="295" y="77"/>
                  <a:pt x="346" y="83"/>
                  <a:pt x="395" y="81"/>
                </a:cubicBezTo>
                <a:cubicBezTo>
                  <a:pt x="424" y="80"/>
                  <a:pt x="451" y="80"/>
                  <a:pt x="480" y="81"/>
                </a:cubicBezTo>
              </a:path>
              <a:path w="546" h="210" extrusionOk="0">
                <a:moveTo>
                  <a:pt x="384" y="0"/>
                </a:moveTo>
                <a:cubicBezTo>
                  <a:pt x="410" y="15"/>
                  <a:pt x="429" y="36"/>
                  <a:pt x="455" y="52"/>
                </a:cubicBezTo>
                <a:cubicBezTo>
                  <a:pt x="476" y="65"/>
                  <a:pt x="504" y="80"/>
                  <a:pt x="529" y="81"/>
                </a:cubicBezTo>
                <a:cubicBezTo>
                  <a:pt x="534" y="80"/>
                  <a:pt x="540" y="78"/>
                  <a:pt x="545" y="77"/>
                </a:cubicBezTo>
                <a:cubicBezTo>
                  <a:pt x="520" y="93"/>
                  <a:pt x="492" y="117"/>
                  <a:pt x="469" y="138"/>
                </a:cubicBezTo>
                <a:cubicBezTo>
                  <a:pt x="445" y="160"/>
                  <a:pt x="421" y="183"/>
                  <a:pt x="393" y="201"/>
                </a:cubicBezTo>
                <a:cubicBezTo>
                  <a:pt x="377" y="210"/>
                  <a:pt x="369" y="213"/>
                  <a:pt x="355" y="209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" name="Ink 12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276600" y="3733800"/>
            <a:ext cx="1114320" cy="255365"/>
          </a:xfrm>
          <a:custGeom>
            <a:avLst/>
            <a:gdLst>
              <a:gd name="T0" fmla="*/ 2147483647 w 982"/>
              <a:gd name="T1" fmla="*/ 2147483647 h 225"/>
              <a:gd name="T2" fmla="*/ 0 w 982"/>
              <a:gd name="T3" fmla="*/ 2147483647 h 225"/>
              <a:gd name="T4" fmla="*/ 2147483647 w 982"/>
              <a:gd name="T5" fmla="*/ 2147483647 h 225"/>
              <a:gd name="T6" fmla="*/ 2147483647 w 982"/>
              <a:gd name="T7" fmla="*/ 2147483647 h 225"/>
              <a:gd name="T8" fmla="*/ 2147483647 w 982"/>
              <a:gd name="T9" fmla="*/ 2147483647 h 225"/>
              <a:gd name="T10" fmla="*/ 2147483647 w 982"/>
              <a:gd name="T11" fmla="*/ 2147483647 h 225"/>
              <a:gd name="T12" fmla="*/ 2147483647 w 982"/>
              <a:gd name="T13" fmla="*/ 2147483647 h 225"/>
              <a:gd name="T14" fmla="*/ 2147483647 w 982"/>
              <a:gd name="T15" fmla="*/ 2147483647 h 225"/>
              <a:gd name="T16" fmla="*/ 2147483647 w 982"/>
              <a:gd name="T17" fmla="*/ 2147483647 h 225"/>
              <a:gd name="T18" fmla="*/ 2147483647 w 982"/>
              <a:gd name="T19" fmla="*/ 2147483647 h 225"/>
              <a:gd name="T20" fmla="*/ 2147483647 w 982"/>
              <a:gd name="T21" fmla="*/ 2147483647 h 225"/>
              <a:gd name="T22" fmla="*/ 2147483647 w 982"/>
              <a:gd name="T23" fmla="*/ 2147483647 h 225"/>
              <a:gd name="T24" fmla="*/ 2147483647 w 982"/>
              <a:gd name="T25" fmla="*/ 2147483647 h 22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82"/>
              <a:gd name="T40" fmla="*/ 0 h 225"/>
              <a:gd name="T41" fmla="*/ 982 w 982"/>
              <a:gd name="T42" fmla="*/ 225 h 22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82" h="225" extrusionOk="0">
                <a:moveTo>
                  <a:pt x="28" y="142"/>
                </a:moveTo>
                <a:cubicBezTo>
                  <a:pt x="14" y="145"/>
                  <a:pt x="9" y="146"/>
                  <a:pt x="0" y="147"/>
                </a:cubicBezTo>
                <a:cubicBezTo>
                  <a:pt x="29" y="138"/>
                  <a:pt x="60" y="132"/>
                  <a:pt x="91" y="128"/>
                </a:cubicBezTo>
                <a:cubicBezTo>
                  <a:pt x="179" y="116"/>
                  <a:pt x="268" y="114"/>
                  <a:pt x="356" y="111"/>
                </a:cubicBezTo>
                <a:cubicBezTo>
                  <a:pt x="450" y="108"/>
                  <a:pt x="544" y="110"/>
                  <a:pt x="638" y="105"/>
                </a:cubicBezTo>
                <a:cubicBezTo>
                  <a:pt x="721" y="101"/>
                  <a:pt x="800" y="91"/>
                  <a:pt x="882" y="89"/>
                </a:cubicBezTo>
              </a:path>
              <a:path w="982" h="225" extrusionOk="0">
                <a:moveTo>
                  <a:pt x="809" y="14"/>
                </a:moveTo>
                <a:cubicBezTo>
                  <a:pt x="821" y="-5"/>
                  <a:pt x="822" y="24"/>
                  <a:pt x="848" y="40"/>
                </a:cubicBezTo>
                <a:cubicBezTo>
                  <a:pt x="874" y="55"/>
                  <a:pt x="901" y="66"/>
                  <a:pt x="928" y="78"/>
                </a:cubicBezTo>
                <a:cubicBezTo>
                  <a:pt x="946" y="86"/>
                  <a:pt x="962" y="91"/>
                  <a:pt x="981" y="95"/>
                </a:cubicBezTo>
                <a:cubicBezTo>
                  <a:pt x="955" y="107"/>
                  <a:pt x="928" y="115"/>
                  <a:pt x="901" y="124"/>
                </a:cubicBezTo>
                <a:cubicBezTo>
                  <a:pt x="872" y="134"/>
                  <a:pt x="806" y="153"/>
                  <a:pt x="789" y="181"/>
                </a:cubicBezTo>
                <a:cubicBezTo>
                  <a:pt x="783" y="205"/>
                  <a:pt x="779" y="210"/>
                  <a:pt x="788" y="224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" name="Ink 12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657600" y="4696487"/>
            <a:ext cx="786819" cy="180313"/>
          </a:xfrm>
          <a:custGeom>
            <a:avLst/>
            <a:gdLst>
              <a:gd name="T0" fmla="*/ 2147483647 w 982"/>
              <a:gd name="T1" fmla="*/ 2147483647 h 225"/>
              <a:gd name="T2" fmla="*/ 0 w 982"/>
              <a:gd name="T3" fmla="*/ 2147483647 h 225"/>
              <a:gd name="T4" fmla="*/ 2147483647 w 982"/>
              <a:gd name="T5" fmla="*/ 2147483647 h 225"/>
              <a:gd name="T6" fmla="*/ 2147483647 w 982"/>
              <a:gd name="T7" fmla="*/ 2147483647 h 225"/>
              <a:gd name="T8" fmla="*/ 2147483647 w 982"/>
              <a:gd name="T9" fmla="*/ 2147483647 h 225"/>
              <a:gd name="T10" fmla="*/ 2147483647 w 982"/>
              <a:gd name="T11" fmla="*/ 2147483647 h 225"/>
              <a:gd name="T12" fmla="*/ 2147483647 w 982"/>
              <a:gd name="T13" fmla="*/ 2147483647 h 225"/>
              <a:gd name="T14" fmla="*/ 2147483647 w 982"/>
              <a:gd name="T15" fmla="*/ 2147483647 h 225"/>
              <a:gd name="T16" fmla="*/ 2147483647 w 982"/>
              <a:gd name="T17" fmla="*/ 2147483647 h 225"/>
              <a:gd name="T18" fmla="*/ 2147483647 w 982"/>
              <a:gd name="T19" fmla="*/ 2147483647 h 225"/>
              <a:gd name="T20" fmla="*/ 2147483647 w 982"/>
              <a:gd name="T21" fmla="*/ 2147483647 h 225"/>
              <a:gd name="T22" fmla="*/ 2147483647 w 982"/>
              <a:gd name="T23" fmla="*/ 2147483647 h 225"/>
              <a:gd name="T24" fmla="*/ 2147483647 w 982"/>
              <a:gd name="T25" fmla="*/ 2147483647 h 22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982"/>
              <a:gd name="T40" fmla="*/ 0 h 225"/>
              <a:gd name="T41" fmla="*/ 982 w 982"/>
              <a:gd name="T42" fmla="*/ 225 h 22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982" h="225" extrusionOk="0">
                <a:moveTo>
                  <a:pt x="28" y="142"/>
                </a:moveTo>
                <a:cubicBezTo>
                  <a:pt x="14" y="145"/>
                  <a:pt x="9" y="146"/>
                  <a:pt x="0" y="147"/>
                </a:cubicBezTo>
                <a:cubicBezTo>
                  <a:pt x="29" y="138"/>
                  <a:pt x="60" y="132"/>
                  <a:pt x="91" y="128"/>
                </a:cubicBezTo>
                <a:cubicBezTo>
                  <a:pt x="179" y="116"/>
                  <a:pt x="268" y="114"/>
                  <a:pt x="356" y="111"/>
                </a:cubicBezTo>
                <a:cubicBezTo>
                  <a:pt x="450" y="108"/>
                  <a:pt x="544" y="110"/>
                  <a:pt x="638" y="105"/>
                </a:cubicBezTo>
                <a:cubicBezTo>
                  <a:pt x="721" y="101"/>
                  <a:pt x="800" y="91"/>
                  <a:pt x="882" y="89"/>
                </a:cubicBezTo>
              </a:path>
              <a:path w="982" h="225" extrusionOk="0">
                <a:moveTo>
                  <a:pt x="809" y="14"/>
                </a:moveTo>
                <a:cubicBezTo>
                  <a:pt x="821" y="-5"/>
                  <a:pt x="822" y="24"/>
                  <a:pt x="848" y="40"/>
                </a:cubicBezTo>
                <a:cubicBezTo>
                  <a:pt x="874" y="55"/>
                  <a:pt x="901" y="66"/>
                  <a:pt x="928" y="78"/>
                </a:cubicBezTo>
                <a:cubicBezTo>
                  <a:pt x="946" y="86"/>
                  <a:pt x="962" y="91"/>
                  <a:pt x="981" y="95"/>
                </a:cubicBezTo>
                <a:cubicBezTo>
                  <a:pt x="955" y="107"/>
                  <a:pt x="928" y="115"/>
                  <a:pt x="901" y="124"/>
                </a:cubicBezTo>
                <a:cubicBezTo>
                  <a:pt x="872" y="134"/>
                  <a:pt x="806" y="153"/>
                  <a:pt x="789" y="181"/>
                </a:cubicBezTo>
                <a:cubicBezTo>
                  <a:pt x="783" y="205"/>
                  <a:pt x="779" y="210"/>
                  <a:pt x="788" y="224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8" name="Picture 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983" y="4026888"/>
            <a:ext cx="178797" cy="2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657600"/>
            <a:ext cx="178797" cy="2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Picture 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895600"/>
            <a:ext cx="178797" cy="2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Picture 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545009"/>
            <a:ext cx="178797" cy="2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497236" y="5279406"/>
            <a:ext cx="14360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Next Steps</a:t>
            </a:r>
            <a:endParaRPr lang="en-US" sz="1600" dirty="0">
              <a:solidFill>
                <a:srgbClr val="0070C0"/>
              </a:solidFill>
              <a:latin typeface="Felt Tip Roman" panose="02000400000000000000" pitchFamily="2" charset="0"/>
            </a:endParaRPr>
          </a:p>
        </p:txBody>
      </p:sp>
      <p:sp>
        <p:nvSpPr>
          <p:cNvPr id="105" name="Ink 8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648200" y="5602287"/>
            <a:ext cx="811213" cy="36513"/>
          </a:xfrm>
          <a:custGeom>
            <a:avLst/>
            <a:gdLst>
              <a:gd name="T0" fmla="*/ 2147483647 w 2255"/>
              <a:gd name="T1" fmla="*/ 2147483647 h 103"/>
              <a:gd name="T2" fmla="*/ 2147483647 w 2255"/>
              <a:gd name="T3" fmla="*/ 2147483647 h 103"/>
              <a:gd name="T4" fmla="*/ 0 w 2255"/>
              <a:gd name="T5" fmla="*/ 2147483647 h 103"/>
              <a:gd name="T6" fmla="*/ 2147483647 w 2255"/>
              <a:gd name="T7" fmla="*/ 2147483647 h 103"/>
              <a:gd name="T8" fmla="*/ 2147483647 w 2255"/>
              <a:gd name="T9" fmla="*/ 2147483647 h 103"/>
              <a:gd name="T10" fmla="*/ 2147483647 w 2255"/>
              <a:gd name="T11" fmla="*/ 2147483647 h 103"/>
              <a:gd name="T12" fmla="*/ 2147483647 w 2255"/>
              <a:gd name="T13" fmla="*/ 2147483647 h 103"/>
              <a:gd name="T14" fmla="*/ 2147483647 w 2255"/>
              <a:gd name="T15" fmla="*/ 2147483647 h 103"/>
              <a:gd name="T16" fmla="*/ 2147483647 w 2255"/>
              <a:gd name="T17" fmla="*/ 2147483647 h 103"/>
              <a:gd name="T18" fmla="*/ 2147483647 w 2255"/>
              <a:gd name="T19" fmla="*/ 2147483647 h 103"/>
              <a:gd name="T20" fmla="*/ 2147483647 w 2255"/>
              <a:gd name="T21" fmla="*/ 2147483647 h 103"/>
              <a:gd name="T22" fmla="*/ 2147483647 w 2255"/>
              <a:gd name="T23" fmla="*/ 2147483647 h 103"/>
              <a:gd name="T24" fmla="*/ 2147483647 w 2255"/>
              <a:gd name="T25" fmla="*/ 2147483647 h 103"/>
              <a:gd name="T26" fmla="*/ 2147483647 w 2255"/>
              <a:gd name="T27" fmla="*/ 2147483647 h 10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55"/>
              <a:gd name="T43" fmla="*/ 0 h 103"/>
              <a:gd name="T44" fmla="*/ 2255 w 2255"/>
              <a:gd name="T45" fmla="*/ 103 h 10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55" h="103" extrusionOk="0">
                <a:moveTo>
                  <a:pt x="91" y="102"/>
                </a:moveTo>
                <a:cubicBezTo>
                  <a:pt x="65" y="93"/>
                  <a:pt x="64" y="79"/>
                  <a:pt x="31" y="80"/>
                </a:cubicBezTo>
                <a:cubicBezTo>
                  <a:pt x="15" y="84"/>
                  <a:pt x="10" y="85"/>
                  <a:pt x="0" y="90"/>
                </a:cubicBezTo>
                <a:cubicBezTo>
                  <a:pt x="22" y="93"/>
                  <a:pt x="41" y="96"/>
                  <a:pt x="65" y="96"/>
                </a:cubicBezTo>
                <a:cubicBezTo>
                  <a:pt x="139" y="96"/>
                  <a:pt x="213" y="90"/>
                  <a:pt x="287" y="93"/>
                </a:cubicBezTo>
                <a:cubicBezTo>
                  <a:pt x="344" y="95"/>
                  <a:pt x="400" y="91"/>
                  <a:pt x="457" y="90"/>
                </a:cubicBezTo>
                <a:cubicBezTo>
                  <a:pt x="573" y="88"/>
                  <a:pt x="690" y="89"/>
                  <a:pt x="806" y="85"/>
                </a:cubicBezTo>
                <a:cubicBezTo>
                  <a:pt x="853" y="84"/>
                  <a:pt x="900" y="81"/>
                  <a:pt x="947" y="77"/>
                </a:cubicBezTo>
                <a:cubicBezTo>
                  <a:pt x="1039" y="70"/>
                  <a:pt x="1131" y="60"/>
                  <a:pt x="1223" y="53"/>
                </a:cubicBezTo>
                <a:cubicBezTo>
                  <a:pt x="1371" y="42"/>
                  <a:pt x="1519" y="38"/>
                  <a:pt x="1667" y="30"/>
                </a:cubicBezTo>
                <a:cubicBezTo>
                  <a:pt x="1723" y="27"/>
                  <a:pt x="1778" y="21"/>
                  <a:pt x="1833" y="17"/>
                </a:cubicBezTo>
                <a:cubicBezTo>
                  <a:pt x="1911" y="12"/>
                  <a:pt x="1990" y="11"/>
                  <a:pt x="2068" y="6"/>
                </a:cubicBezTo>
                <a:cubicBezTo>
                  <a:pt x="2121" y="2"/>
                  <a:pt x="2166" y="5"/>
                  <a:pt x="2218" y="10"/>
                </a:cubicBezTo>
                <a:cubicBezTo>
                  <a:pt x="2230" y="11"/>
                  <a:pt x="2242" y="12"/>
                  <a:pt x="2254" y="13"/>
                </a:cubicBezTo>
              </a:path>
            </a:pathLst>
          </a:custGeom>
          <a:solidFill>
            <a:srgbClr val="002060"/>
          </a:solidFill>
          <a:ln w="19050" cap="rnd">
            <a:solidFill>
              <a:srgbClr val="0070C0"/>
            </a:solidFill>
            <a:round/>
            <a:headEnd/>
            <a:tailEnd/>
          </a:ln>
          <a:extLst/>
        </p:spPr>
        <p:txBody>
          <a:bodyPr/>
          <a:lstStyle/>
          <a:p>
            <a:endParaRPr lang="en-US"/>
          </a:p>
        </p:txBody>
      </p:sp>
      <p:grpSp>
        <p:nvGrpSpPr>
          <p:cNvPr id="108" name="Group 107"/>
          <p:cNvGrpSpPr>
            <a:grpSpLocks/>
          </p:cNvGrpSpPr>
          <p:nvPr/>
        </p:nvGrpSpPr>
        <p:grpSpPr bwMode="auto">
          <a:xfrm>
            <a:off x="5943600" y="3505200"/>
            <a:ext cx="607597" cy="304800"/>
            <a:chOff x="4308" y="761"/>
            <a:chExt cx="1120" cy="160"/>
          </a:xfrm>
        </p:grpSpPr>
        <p:sp>
          <p:nvSpPr>
            <p:cNvPr id="109" name="Comment 101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280" y="761"/>
              <a:ext cx="148" cy="154"/>
            </a:xfrm>
            <a:custGeom>
              <a:avLst/>
              <a:gdLst>
                <a:gd name="T0" fmla="*/ 0 w 654"/>
                <a:gd name="T1" fmla="*/ 0 h 678"/>
                <a:gd name="T2" fmla="*/ 0 w 654"/>
                <a:gd name="T3" fmla="*/ 0 h 678"/>
                <a:gd name="T4" fmla="*/ 0 w 654"/>
                <a:gd name="T5" fmla="*/ 0 h 678"/>
                <a:gd name="T6" fmla="*/ 0 w 654"/>
                <a:gd name="T7" fmla="*/ 0 h 678"/>
                <a:gd name="T8" fmla="*/ 0 w 654"/>
                <a:gd name="T9" fmla="*/ 0 h 678"/>
                <a:gd name="T10" fmla="*/ 0 w 654"/>
                <a:gd name="T11" fmla="*/ 0 h 678"/>
                <a:gd name="T12" fmla="*/ 0 w 654"/>
                <a:gd name="T13" fmla="*/ 0 h 678"/>
                <a:gd name="T14" fmla="*/ 0 w 654"/>
                <a:gd name="T15" fmla="*/ 0 h 678"/>
                <a:gd name="T16" fmla="*/ 0 w 654"/>
                <a:gd name="T17" fmla="*/ 0 h 678"/>
                <a:gd name="T18" fmla="*/ 0 w 654"/>
                <a:gd name="T19" fmla="*/ 0 h 678"/>
                <a:gd name="T20" fmla="*/ 0 w 654"/>
                <a:gd name="T21" fmla="*/ 0 h 678"/>
                <a:gd name="T22" fmla="*/ 0 w 654"/>
                <a:gd name="T23" fmla="*/ 0 h 67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54"/>
                <a:gd name="T37" fmla="*/ 0 h 678"/>
                <a:gd name="T38" fmla="*/ 654 w 654"/>
                <a:gd name="T39" fmla="*/ 678 h 67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54" h="678" extrusionOk="0">
                  <a:moveTo>
                    <a:pt x="6" y="41"/>
                  </a:moveTo>
                  <a:cubicBezTo>
                    <a:pt x="11" y="27"/>
                    <a:pt x="13" y="13"/>
                    <a:pt x="18" y="0"/>
                  </a:cubicBezTo>
                  <a:cubicBezTo>
                    <a:pt x="35" y="20"/>
                    <a:pt x="50" y="38"/>
                    <a:pt x="69" y="56"/>
                  </a:cubicBezTo>
                  <a:cubicBezTo>
                    <a:pt x="123" y="105"/>
                    <a:pt x="192" y="136"/>
                    <a:pt x="258" y="165"/>
                  </a:cubicBezTo>
                  <a:cubicBezTo>
                    <a:pt x="371" y="214"/>
                    <a:pt x="488" y="252"/>
                    <a:pt x="602" y="297"/>
                  </a:cubicBezTo>
                  <a:cubicBezTo>
                    <a:pt x="619" y="304"/>
                    <a:pt x="636" y="310"/>
                    <a:pt x="653" y="317"/>
                  </a:cubicBezTo>
                  <a:cubicBezTo>
                    <a:pt x="633" y="322"/>
                    <a:pt x="608" y="325"/>
                    <a:pt x="590" y="337"/>
                  </a:cubicBezTo>
                  <a:cubicBezTo>
                    <a:pt x="570" y="350"/>
                    <a:pt x="551" y="368"/>
                    <a:pt x="532" y="384"/>
                  </a:cubicBezTo>
                  <a:cubicBezTo>
                    <a:pt x="481" y="427"/>
                    <a:pt x="418" y="455"/>
                    <a:pt x="360" y="488"/>
                  </a:cubicBezTo>
                  <a:cubicBezTo>
                    <a:pt x="277" y="536"/>
                    <a:pt x="192" y="578"/>
                    <a:pt x="105" y="618"/>
                  </a:cubicBezTo>
                  <a:cubicBezTo>
                    <a:pt x="79" y="630"/>
                    <a:pt x="34" y="641"/>
                    <a:pt x="14" y="663"/>
                  </a:cubicBezTo>
                  <a:cubicBezTo>
                    <a:pt x="-2" y="663"/>
                    <a:pt x="-5" y="664"/>
                    <a:pt x="14" y="677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Comment 10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08" y="784"/>
              <a:ext cx="181" cy="137"/>
            </a:xfrm>
            <a:custGeom>
              <a:avLst/>
              <a:gdLst>
                <a:gd name="T0" fmla="*/ 0 w 797"/>
                <a:gd name="T1" fmla="*/ 0 h 604"/>
                <a:gd name="T2" fmla="*/ 0 w 797"/>
                <a:gd name="T3" fmla="*/ 0 h 604"/>
                <a:gd name="T4" fmla="*/ 0 w 797"/>
                <a:gd name="T5" fmla="*/ 0 h 604"/>
                <a:gd name="T6" fmla="*/ 0 w 797"/>
                <a:gd name="T7" fmla="*/ 0 h 604"/>
                <a:gd name="T8" fmla="*/ 0 w 797"/>
                <a:gd name="T9" fmla="*/ 0 h 604"/>
                <a:gd name="T10" fmla="*/ 0 w 797"/>
                <a:gd name="T11" fmla="*/ 0 h 604"/>
                <a:gd name="T12" fmla="*/ 0 w 797"/>
                <a:gd name="T13" fmla="*/ 0 h 604"/>
                <a:gd name="T14" fmla="*/ 0 w 797"/>
                <a:gd name="T15" fmla="*/ 0 h 604"/>
                <a:gd name="T16" fmla="*/ 0 w 797"/>
                <a:gd name="T17" fmla="*/ 0 h 604"/>
                <a:gd name="T18" fmla="*/ 0 w 797"/>
                <a:gd name="T19" fmla="*/ 0 h 604"/>
                <a:gd name="T20" fmla="*/ 0 w 797"/>
                <a:gd name="T21" fmla="*/ 0 h 604"/>
                <a:gd name="T22" fmla="*/ 0 w 797"/>
                <a:gd name="T23" fmla="*/ 0 h 6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97"/>
                <a:gd name="T37" fmla="*/ 0 h 604"/>
                <a:gd name="T38" fmla="*/ 797 w 797"/>
                <a:gd name="T39" fmla="*/ 604 h 60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97" h="604" extrusionOk="0">
                  <a:moveTo>
                    <a:pt x="483" y="40"/>
                  </a:moveTo>
                  <a:cubicBezTo>
                    <a:pt x="489" y="26"/>
                    <a:pt x="494" y="14"/>
                    <a:pt x="501" y="0"/>
                  </a:cubicBezTo>
                  <a:cubicBezTo>
                    <a:pt x="467" y="18"/>
                    <a:pt x="436" y="41"/>
                    <a:pt x="402" y="59"/>
                  </a:cubicBezTo>
                  <a:cubicBezTo>
                    <a:pt x="361" y="81"/>
                    <a:pt x="322" y="108"/>
                    <a:pt x="281" y="130"/>
                  </a:cubicBezTo>
                  <a:cubicBezTo>
                    <a:pt x="233" y="156"/>
                    <a:pt x="186" y="182"/>
                    <a:pt x="138" y="208"/>
                  </a:cubicBezTo>
                  <a:cubicBezTo>
                    <a:pt x="105" y="226"/>
                    <a:pt x="71" y="242"/>
                    <a:pt x="39" y="262"/>
                  </a:cubicBezTo>
                  <a:cubicBezTo>
                    <a:pt x="26" y="270"/>
                    <a:pt x="13" y="279"/>
                    <a:pt x="0" y="287"/>
                  </a:cubicBezTo>
                  <a:cubicBezTo>
                    <a:pt x="20" y="293"/>
                    <a:pt x="41" y="298"/>
                    <a:pt x="61" y="308"/>
                  </a:cubicBezTo>
                  <a:cubicBezTo>
                    <a:pt x="84" y="320"/>
                    <a:pt x="102" y="339"/>
                    <a:pt x="124" y="354"/>
                  </a:cubicBezTo>
                  <a:cubicBezTo>
                    <a:pt x="192" y="401"/>
                    <a:pt x="263" y="434"/>
                    <a:pt x="339" y="464"/>
                  </a:cubicBezTo>
                  <a:cubicBezTo>
                    <a:pt x="416" y="494"/>
                    <a:pt x="495" y="521"/>
                    <a:pt x="574" y="544"/>
                  </a:cubicBezTo>
                  <a:cubicBezTo>
                    <a:pt x="647" y="566"/>
                    <a:pt x="722" y="585"/>
                    <a:pt x="796" y="603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Comment 105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55" y="798"/>
              <a:ext cx="1014" cy="26"/>
            </a:xfrm>
            <a:custGeom>
              <a:avLst/>
              <a:gdLst>
                <a:gd name="T0" fmla="*/ 0 w 4472"/>
                <a:gd name="T1" fmla="*/ 0 h 118"/>
                <a:gd name="T2" fmla="*/ 0 w 4472"/>
                <a:gd name="T3" fmla="*/ 0 h 118"/>
                <a:gd name="T4" fmla="*/ 0 w 4472"/>
                <a:gd name="T5" fmla="*/ 0 h 118"/>
                <a:gd name="T6" fmla="*/ 0 w 4472"/>
                <a:gd name="T7" fmla="*/ 0 h 118"/>
                <a:gd name="T8" fmla="*/ 0 w 4472"/>
                <a:gd name="T9" fmla="*/ 0 h 1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72"/>
                <a:gd name="T16" fmla="*/ 0 h 118"/>
                <a:gd name="T17" fmla="*/ 4472 w 4472"/>
                <a:gd name="T18" fmla="*/ 118 h 1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72" h="118" extrusionOk="0">
                  <a:moveTo>
                    <a:pt x="0" y="104"/>
                  </a:moveTo>
                  <a:cubicBezTo>
                    <a:pt x="150" y="100"/>
                    <a:pt x="300" y="90"/>
                    <a:pt x="450" y="83"/>
                  </a:cubicBezTo>
                  <a:cubicBezTo>
                    <a:pt x="634" y="75"/>
                    <a:pt x="818" y="72"/>
                    <a:pt x="1002" y="74"/>
                  </a:cubicBezTo>
                  <a:cubicBezTo>
                    <a:pt x="1944" y="82"/>
                    <a:pt x="2883" y="144"/>
                    <a:pt x="3824" y="87"/>
                  </a:cubicBezTo>
                  <a:cubicBezTo>
                    <a:pt x="4044" y="74"/>
                    <a:pt x="4257" y="50"/>
                    <a:pt x="4471" y="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Comment 10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371" y="873"/>
              <a:ext cx="1012" cy="14"/>
            </a:xfrm>
            <a:custGeom>
              <a:avLst/>
              <a:gdLst>
                <a:gd name="T0" fmla="*/ 0 w 4465"/>
                <a:gd name="T1" fmla="*/ 0 h 62"/>
                <a:gd name="T2" fmla="*/ 0 w 4465"/>
                <a:gd name="T3" fmla="*/ 0 h 62"/>
                <a:gd name="T4" fmla="*/ 0 w 4465"/>
                <a:gd name="T5" fmla="*/ 0 h 62"/>
                <a:gd name="T6" fmla="*/ 0 w 4465"/>
                <a:gd name="T7" fmla="*/ 0 h 62"/>
                <a:gd name="T8" fmla="*/ 0 w 4465"/>
                <a:gd name="T9" fmla="*/ 0 h 62"/>
                <a:gd name="T10" fmla="*/ 0 w 4465"/>
                <a:gd name="T11" fmla="*/ 0 h 62"/>
                <a:gd name="T12" fmla="*/ 0 w 4465"/>
                <a:gd name="T13" fmla="*/ 0 h 62"/>
                <a:gd name="T14" fmla="*/ 0 w 4465"/>
                <a:gd name="T15" fmla="*/ 0 h 6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465"/>
                <a:gd name="T25" fmla="*/ 0 h 62"/>
                <a:gd name="T26" fmla="*/ 4465 w 4465"/>
                <a:gd name="T27" fmla="*/ 62 h 6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465" h="62" extrusionOk="0">
                  <a:moveTo>
                    <a:pt x="27" y="21"/>
                  </a:moveTo>
                  <a:cubicBezTo>
                    <a:pt x="47" y="15"/>
                    <a:pt x="11" y="6"/>
                    <a:pt x="32" y="3"/>
                  </a:cubicBezTo>
                  <a:cubicBezTo>
                    <a:pt x="88" y="-4"/>
                    <a:pt x="148" y="-1"/>
                    <a:pt x="204" y="0"/>
                  </a:cubicBezTo>
                  <a:cubicBezTo>
                    <a:pt x="335" y="1"/>
                    <a:pt x="465" y="8"/>
                    <a:pt x="596" y="15"/>
                  </a:cubicBezTo>
                  <a:cubicBezTo>
                    <a:pt x="1446" y="60"/>
                    <a:pt x="2290" y="55"/>
                    <a:pt x="3140" y="39"/>
                  </a:cubicBezTo>
                  <a:cubicBezTo>
                    <a:pt x="3425" y="34"/>
                    <a:pt x="3711" y="35"/>
                    <a:pt x="3996" y="37"/>
                  </a:cubicBezTo>
                  <a:cubicBezTo>
                    <a:pt x="4122" y="38"/>
                    <a:pt x="4249" y="37"/>
                    <a:pt x="4375" y="28"/>
                  </a:cubicBezTo>
                  <a:cubicBezTo>
                    <a:pt x="4422" y="28"/>
                    <a:pt x="4435" y="29"/>
                    <a:pt x="4464" y="20"/>
                  </a:cubicBezTo>
                </a:path>
              </a:pathLst>
            </a:custGeom>
            <a:noFill/>
            <a:ln w="19050" cap="rnd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971799" y="4191000"/>
            <a:ext cx="1208897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Woman" panose="00000400000000000000" pitchFamily="2" charset="0"/>
              </a:rPr>
              <a:t>Mobile World</a:t>
            </a:r>
            <a:endParaRPr lang="en-US" sz="1400" dirty="0">
              <a:latin typeface="Felt Tip Woman" panose="00000400000000000000" pitchFamily="2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6477000" y="990600"/>
            <a:ext cx="1143000" cy="378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C31"/>
                </a:solidFill>
                <a:latin typeface="Felt Tip Roman" panose="02000400000000000000" pitchFamily="2" charset="0"/>
              </a:rPr>
              <a:t>z</a:t>
            </a:r>
            <a:r>
              <a:rPr lang="en-US" dirty="0" smtClean="0">
                <a:solidFill>
                  <a:srgbClr val="006C31"/>
                </a:solidFill>
              </a:rPr>
              <a:t> </a:t>
            </a:r>
            <a:r>
              <a:rPr lang="en-US" dirty="0" smtClean="0">
                <a:solidFill>
                  <a:srgbClr val="006C31"/>
                </a:solidFill>
                <a:latin typeface="Felt Tip Roman" panose="02000400000000000000" pitchFamily="2" charset="0"/>
              </a:rPr>
              <a:t>Systems</a:t>
            </a:r>
            <a:endParaRPr lang="en-US" dirty="0">
              <a:solidFill>
                <a:srgbClr val="006C31"/>
              </a:solidFill>
              <a:latin typeface="Felt Tip Roman" panose="02000400000000000000" pitchFamily="2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7620000" y="1063823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C31"/>
                </a:solidFill>
                <a:latin typeface="Felt Tip Roman" panose="02000400000000000000" pitchFamily="2" charset="0"/>
              </a:rPr>
              <a:t>- 80%</a:t>
            </a:r>
            <a:endParaRPr lang="en-US" sz="1400" dirty="0">
              <a:solidFill>
                <a:srgbClr val="006C31"/>
              </a:solidFill>
              <a:latin typeface="Felt Tip Roman" panose="02000400000000000000" pitchFamily="2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6506894" y="1826568"/>
            <a:ext cx="1798906" cy="383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Fail Safe?</a:t>
            </a:r>
            <a:endParaRPr lang="en-US" dirty="0">
              <a:solidFill>
                <a:srgbClr val="FF0000"/>
              </a:solidFill>
              <a:latin typeface="Felt Tip Roman" panose="02000400000000000000" pitchFamily="2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6477000" y="1219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Felt Tip Roman" panose="02000400000000000000" pitchFamily="2" charset="0"/>
              </a:rPr>
              <a:t>Securable</a:t>
            </a:r>
            <a:endParaRPr lang="en-US" dirty="0">
              <a:solidFill>
                <a:srgbClr val="00B050"/>
              </a:solidFill>
              <a:latin typeface="Felt Tip Roman" panose="02000400000000000000" pitchFamily="2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6477000" y="152400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  <a:latin typeface="Felt Tip Roman" panose="02000400000000000000" pitchFamily="2" charset="0"/>
              </a:rPr>
              <a:t>Sands Casino Breach</a:t>
            </a:r>
            <a:endParaRPr lang="en-US" sz="1400" dirty="0">
              <a:solidFill>
                <a:srgbClr val="00B050"/>
              </a:solidFill>
              <a:latin typeface="Felt Tip Roman" panose="02000400000000000000" pitchFamily="2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 flipH="1">
            <a:off x="6553200" y="2087881"/>
            <a:ext cx="251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elt Tip Roman" panose="02000400000000000000" pitchFamily="2" charset="0"/>
              </a:rPr>
              <a:t>Traditional Environment</a:t>
            </a:r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6607663" y="4454279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C31"/>
                </a:solidFill>
                <a:latin typeface="Felt Tip Woman" panose="00000400000000000000" pitchFamily="2" charset="0"/>
              </a:rPr>
              <a:t>More Connected</a:t>
            </a:r>
            <a:endParaRPr lang="en-US" dirty="0">
              <a:solidFill>
                <a:srgbClr val="006C31"/>
              </a:solidFill>
              <a:latin typeface="Felt Tip Woman" panose="00000400000000000000" pitchFamily="2" charset="0"/>
            </a:endParaRPr>
          </a:p>
        </p:txBody>
      </p:sp>
      <p:sp>
        <p:nvSpPr>
          <p:cNvPr id="127" name="Comment 15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771665" y="4800600"/>
            <a:ext cx="1287584" cy="51050"/>
          </a:xfrm>
          <a:custGeom>
            <a:avLst/>
            <a:gdLst>
              <a:gd name="T0" fmla="*/ 2147483647 w 2002"/>
              <a:gd name="T1" fmla="*/ 2147483647 h 77"/>
              <a:gd name="T2" fmla="*/ 2147483647 w 2002"/>
              <a:gd name="T3" fmla="*/ 2147483647 h 77"/>
              <a:gd name="T4" fmla="*/ 2147483647 w 2002"/>
              <a:gd name="T5" fmla="*/ 2147483647 h 77"/>
              <a:gd name="T6" fmla="*/ 2147483647 w 2002"/>
              <a:gd name="T7" fmla="*/ 2147483647 h 77"/>
              <a:gd name="T8" fmla="*/ 2147483647 w 2002"/>
              <a:gd name="T9" fmla="*/ 2147483647 h 77"/>
              <a:gd name="T10" fmla="*/ 2147483647 w 2002"/>
              <a:gd name="T11" fmla="*/ 2147483647 h 77"/>
              <a:gd name="T12" fmla="*/ 0 w 2002"/>
              <a:gd name="T13" fmla="*/ 2147483647 h 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02"/>
              <a:gd name="T22" fmla="*/ 0 h 77"/>
              <a:gd name="T23" fmla="*/ 2002 w 2002"/>
              <a:gd name="T24" fmla="*/ 77 h 7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02" h="77" extrusionOk="0">
                <a:moveTo>
                  <a:pt x="1989" y="6"/>
                </a:moveTo>
                <a:cubicBezTo>
                  <a:pt x="1970" y="2"/>
                  <a:pt x="1975" y="0"/>
                  <a:pt x="1956" y="0"/>
                </a:cubicBezTo>
                <a:cubicBezTo>
                  <a:pt x="1897" y="-1"/>
                  <a:pt x="1835" y="0"/>
                  <a:pt x="1777" y="5"/>
                </a:cubicBezTo>
                <a:cubicBezTo>
                  <a:pt x="1656" y="16"/>
                  <a:pt x="1533" y="22"/>
                  <a:pt x="1411" y="27"/>
                </a:cubicBezTo>
                <a:cubicBezTo>
                  <a:pt x="1244" y="34"/>
                  <a:pt x="1076" y="34"/>
                  <a:pt x="909" y="38"/>
                </a:cubicBezTo>
                <a:cubicBezTo>
                  <a:pt x="742" y="42"/>
                  <a:pt x="574" y="52"/>
                  <a:pt x="407" y="55"/>
                </a:cubicBezTo>
                <a:cubicBezTo>
                  <a:pt x="272" y="57"/>
                  <a:pt x="134" y="60"/>
                  <a:pt x="0" y="76"/>
                </a:cubicBezTo>
              </a:path>
            </a:pathLst>
          </a:custGeom>
          <a:solidFill>
            <a:srgbClr val="00B050"/>
          </a:solidFill>
          <a:ln w="19050" cap="rnd">
            <a:solidFill>
              <a:srgbClr val="006C31"/>
            </a:solidFill>
            <a:round/>
            <a:headEnd/>
            <a:tailEnd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113" name="TextBox 112"/>
          <p:cNvSpPr txBox="1"/>
          <p:nvPr/>
        </p:nvSpPr>
        <p:spPr>
          <a:xfrm>
            <a:off x="5097893" y="457200"/>
            <a:ext cx="1697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25%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$585M ($201/Rec)</a:t>
            </a:r>
          </a:p>
        </p:txBody>
      </p:sp>
      <p:sp>
        <p:nvSpPr>
          <p:cNvPr id="114" name="Ink 13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556250" y="475595"/>
            <a:ext cx="82550" cy="200025"/>
          </a:xfrm>
          <a:custGeom>
            <a:avLst/>
            <a:gdLst>
              <a:gd name="T0" fmla="*/ 2147483647 w 228"/>
              <a:gd name="T1" fmla="*/ 2147483647 h 553"/>
              <a:gd name="T2" fmla="*/ 2147483647 w 228"/>
              <a:gd name="T3" fmla="*/ 2147483647 h 553"/>
              <a:gd name="T4" fmla="*/ 2147483647 w 228"/>
              <a:gd name="T5" fmla="*/ 2147483647 h 553"/>
              <a:gd name="T6" fmla="*/ 2147483647 w 228"/>
              <a:gd name="T7" fmla="*/ 2147483647 h 553"/>
              <a:gd name="T8" fmla="*/ 2147483647 w 228"/>
              <a:gd name="T9" fmla="*/ 2147483647 h 553"/>
              <a:gd name="T10" fmla="*/ 2147483647 w 228"/>
              <a:gd name="T11" fmla="*/ 2147483647 h 553"/>
              <a:gd name="T12" fmla="*/ 2147483647 w 228"/>
              <a:gd name="T13" fmla="*/ 2147483647 h 553"/>
              <a:gd name="T14" fmla="*/ 2147483647 w 228"/>
              <a:gd name="T15" fmla="*/ 2147483647 h 553"/>
              <a:gd name="T16" fmla="*/ 0 w 228"/>
              <a:gd name="T17" fmla="*/ 2147483647 h 553"/>
              <a:gd name="T18" fmla="*/ 2147483647 w 228"/>
              <a:gd name="T19" fmla="*/ 2147483647 h 553"/>
              <a:gd name="T20" fmla="*/ 2147483647 w 228"/>
              <a:gd name="T21" fmla="*/ 2147483647 h 553"/>
              <a:gd name="T22" fmla="*/ 2147483647 w 228"/>
              <a:gd name="T23" fmla="*/ 0 h 553"/>
              <a:gd name="T24" fmla="*/ 2147483647 w 228"/>
              <a:gd name="T25" fmla="*/ 2147483647 h 553"/>
              <a:gd name="T26" fmla="*/ 2147483647 w 228"/>
              <a:gd name="T27" fmla="*/ 2147483647 h 55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8"/>
              <a:gd name="T43" fmla="*/ 0 h 553"/>
              <a:gd name="T44" fmla="*/ 228 w 228"/>
              <a:gd name="T45" fmla="*/ 553 h 55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8" h="553" extrusionOk="0">
                <a:moveTo>
                  <a:pt x="84" y="174"/>
                </a:moveTo>
                <a:cubicBezTo>
                  <a:pt x="107" y="176"/>
                  <a:pt x="95" y="204"/>
                  <a:pt x="95" y="235"/>
                </a:cubicBezTo>
                <a:cubicBezTo>
                  <a:pt x="95" y="284"/>
                  <a:pt x="92" y="333"/>
                  <a:pt x="93" y="382"/>
                </a:cubicBezTo>
                <a:cubicBezTo>
                  <a:pt x="94" y="418"/>
                  <a:pt x="90" y="492"/>
                  <a:pt x="106" y="524"/>
                </a:cubicBezTo>
                <a:cubicBezTo>
                  <a:pt x="121" y="533"/>
                  <a:pt x="126" y="537"/>
                  <a:pt x="120" y="552"/>
                </a:cubicBezTo>
              </a:path>
              <a:path w="228" h="553" extrusionOk="0">
                <a:moveTo>
                  <a:pt x="79" y="57"/>
                </a:moveTo>
                <a:cubicBezTo>
                  <a:pt x="71" y="82"/>
                  <a:pt x="66" y="107"/>
                  <a:pt x="53" y="130"/>
                </a:cubicBezTo>
                <a:cubicBezTo>
                  <a:pt x="41" y="151"/>
                  <a:pt x="27" y="174"/>
                  <a:pt x="12" y="193"/>
                </a:cubicBezTo>
                <a:cubicBezTo>
                  <a:pt x="8" y="198"/>
                  <a:pt x="4" y="202"/>
                  <a:pt x="0" y="207"/>
                </a:cubicBezTo>
                <a:cubicBezTo>
                  <a:pt x="13" y="177"/>
                  <a:pt x="32" y="149"/>
                  <a:pt x="51" y="122"/>
                </a:cubicBezTo>
                <a:cubicBezTo>
                  <a:pt x="74" y="90"/>
                  <a:pt x="96" y="58"/>
                  <a:pt x="123" y="29"/>
                </a:cubicBezTo>
                <a:cubicBezTo>
                  <a:pt x="137" y="15"/>
                  <a:pt x="141" y="11"/>
                  <a:pt x="149" y="0"/>
                </a:cubicBezTo>
                <a:cubicBezTo>
                  <a:pt x="157" y="31"/>
                  <a:pt x="167" y="59"/>
                  <a:pt x="177" y="88"/>
                </a:cubicBezTo>
                <a:cubicBezTo>
                  <a:pt x="188" y="121"/>
                  <a:pt x="204" y="145"/>
                  <a:pt x="227" y="16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52118" y="4545449"/>
            <a:ext cx="1580563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Allied Irish Banks </a:t>
            </a:r>
          </a:p>
          <a:p>
            <a:pPr marL="285750" indent="-2857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Stay Ahead of Threats</a:t>
            </a:r>
          </a:p>
          <a:p>
            <a:pPr marL="285750" indent="-2857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Lower cost of compliance</a:t>
            </a:r>
            <a:endParaRPr lang="en-US" sz="1400" dirty="0">
              <a:solidFill>
                <a:srgbClr val="0070C0"/>
              </a:solidFill>
              <a:latin typeface="Felt Tip Roman" panose="02000400000000000000" pitchFamily="2" charset="0"/>
            </a:endParaRPr>
          </a:p>
        </p:txBody>
      </p:sp>
      <p:sp>
        <p:nvSpPr>
          <p:cNvPr id="122" name="Ink 8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85800" y="4774049"/>
            <a:ext cx="1273326" cy="57313"/>
          </a:xfrm>
          <a:custGeom>
            <a:avLst/>
            <a:gdLst>
              <a:gd name="T0" fmla="*/ 2147483647 w 2255"/>
              <a:gd name="T1" fmla="*/ 2147483647 h 103"/>
              <a:gd name="T2" fmla="*/ 2147483647 w 2255"/>
              <a:gd name="T3" fmla="*/ 2147483647 h 103"/>
              <a:gd name="T4" fmla="*/ 0 w 2255"/>
              <a:gd name="T5" fmla="*/ 2147483647 h 103"/>
              <a:gd name="T6" fmla="*/ 2147483647 w 2255"/>
              <a:gd name="T7" fmla="*/ 2147483647 h 103"/>
              <a:gd name="T8" fmla="*/ 2147483647 w 2255"/>
              <a:gd name="T9" fmla="*/ 2147483647 h 103"/>
              <a:gd name="T10" fmla="*/ 2147483647 w 2255"/>
              <a:gd name="T11" fmla="*/ 2147483647 h 103"/>
              <a:gd name="T12" fmla="*/ 2147483647 w 2255"/>
              <a:gd name="T13" fmla="*/ 2147483647 h 103"/>
              <a:gd name="T14" fmla="*/ 2147483647 w 2255"/>
              <a:gd name="T15" fmla="*/ 2147483647 h 103"/>
              <a:gd name="T16" fmla="*/ 2147483647 w 2255"/>
              <a:gd name="T17" fmla="*/ 2147483647 h 103"/>
              <a:gd name="T18" fmla="*/ 2147483647 w 2255"/>
              <a:gd name="T19" fmla="*/ 2147483647 h 103"/>
              <a:gd name="T20" fmla="*/ 2147483647 w 2255"/>
              <a:gd name="T21" fmla="*/ 2147483647 h 103"/>
              <a:gd name="T22" fmla="*/ 2147483647 w 2255"/>
              <a:gd name="T23" fmla="*/ 2147483647 h 103"/>
              <a:gd name="T24" fmla="*/ 2147483647 w 2255"/>
              <a:gd name="T25" fmla="*/ 2147483647 h 103"/>
              <a:gd name="T26" fmla="*/ 2147483647 w 2255"/>
              <a:gd name="T27" fmla="*/ 2147483647 h 10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55"/>
              <a:gd name="T43" fmla="*/ 0 h 103"/>
              <a:gd name="T44" fmla="*/ 2255 w 2255"/>
              <a:gd name="T45" fmla="*/ 103 h 10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55" h="103" extrusionOk="0">
                <a:moveTo>
                  <a:pt x="91" y="102"/>
                </a:moveTo>
                <a:cubicBezTo>
                  <a:pt x="65" y="93"/>
                  <a:pt x="64" y="79"/>
                  <a:pt x="31" y="80"/>
                </a:cubicBezTo>
                <a:cubicBezTo>
                  <a:pt x="15" y="84"/>
                  <a:pt x="10" y="85"/>
                  <a:pt x="0" y="90"/>
                </a:cubicBezTo>
                <a:cubicBezTo>
                  <a:pt x="22" y="93"/>
                  <a:pt x="41" y="96"/>
                  <a:pt x="65" y="96"/>
                </a:cubicBezTo>
                <a:cubicBezTo>
                  <a:pt x="139" y="96"/>
                  <a:pt x="213" y="90"/>
                  <a:pt x="287" y="93"/>
                </a:cubicBezTo>
                <a:cubicBezTo>
                  <a:pt x="344" y="95"/>
                  <a:pt x="400" y="91"/>
                  <a:pt x="457" y="90"/>
                </a:cubicBezTo>
                <a:cubicBezTo>
                  <a:pt x="573" y="88"/>
                  <a:pt x="690" y="89"/>
                  <a:pt x="806" y="85"/>
                </a:cubicBezTo>
                <a:cubicBezTo>
                  <a:pt x="853" y="84"/>
                  <a:pt x="900" y="81"/>
                  <a:pt x="947" y="77"/>
                </a:cubicBezTo>
                <a:cubicBezTo>
                  <a:pt x="1039" y="70"/>
                  <a:pt x="1131" y="60"/>
                  <a:pt x="1223" y="53"/>
                </a:cubicBezTo>
                <a:cubicBezTo>
                  <a:pt x="1371" y="42"/>
                  <a:pt x="1519" y="38"/>
                  <a:pt x="1667" y="30"/>
                </a:cubicBezTo>
                <a:cubicBezTo>
                  <a:pt x="1723" y="27"/>
                  <a:pt x="1778" y="21"/>
                  <a:pt x="1833" y="17"/>
                </a:cubicBezTo>
                <a:cubicBezTo>
                  <a:pt x="1911" y="12"/>
                  <a:pt x="1990" y="11"/>
                  <a:pt x="2068" y="6"/>
                </a:cubicBezTo>
                <a:cubicBezTo>
                  <a:pt x="2121" y="2"/>
                  <a:pt x="2166" y="5"/>
                  <a:pt x="2218" y="10"/>
                </a:cubicBezTo>
                <a:cubicBezTo>
                  <a:pt x="2230" y="11"/>
                  <a:pt x="2242" y="12"/>
                  <a:pt x="2254" y="13"/>
                </a:cubicBezTo>
              </a:path>
            </a:pathLst>
          </a:custGeom>
          <a:solidFill>
            <a:srgbClr val="00B0F0"/>
          </a:solidFill>
          <a:ln w="19050" cap="rnd">
            <a:solidFill>
              <a:srgbClr val="00B0F0"/>
            </a:solidFill>
            <a:round/>
            <a:headEnd/>
            <a:tailEnd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133" name="Ink 4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708275" y="3591580"/>
            <a:ext cx="492125" cy="703263"/>
          </a:xfrm>
          <a:custGeom>
            <a:avLst/>
            <a:gdLst>
              <a:gd name="T0" fmla="*/ 2147483647 w 1367"/>
              <a:gd name="T1" fmla="*/ 2147483647 h 1954"/>
              <a:gd name="T2" fmla="*/ 2147483647 w 1367"/>
              <a:gd name="T3" fmla="*/ 2147483647 h 1954"/>
              <a:gd name="T4" fmla="*/ 2147483647 w 1367"/>
              <a:gd name="T5" fmla="*/ 2147483647 h 1954"/>
              <a:gd name="T6" fmla="*/ 2147483647 w 1367"/>
              <a:gd name="T7" fmla="*/ 2147483647 h 1954"/>
              <a:gd name="T8" fmla="*/ 2147483647 w 1367"/>
              <a:gd name="T9" fmla="*/ 2147483647 h 1954"/>
              <a:gd name="T10" fmla="*/ 2147483647 w 1367"/>
              <a:gd name="T11" fmla="*/ 2147483647 h 1954"/>
              <a:gd name="T12" fmla="*/ 2147483647 w 1367"/>
              <a:gd name="T13" fmla="*/ 2147483647 h 1954"/>
              <a:gd name="T14" fmla="*/ 2147483647 w 1367"/>
              <a:gd name="T15" fmla="*/ 2147483647 h 1954"/>
              <a:gd name="T16" fmla="*/ 2147483647 w 1367"/>
              <a:gd name="T17" fmla="*/ 2147483647 h 1954"/>
              <a:gd name="T18" fmla="*/ 2147483647 w 1367"/>
              <a:gd name="T19" fmla="*/ 2147483647 h 1954"/>
              <a:gd name="T20" fmla="*/ 2147483647 w 1367"/>
              <a:gd name="T21" fmla="*/ 2147483647 h 1954"/>
              <a:gd name="T22" fmla="*/ 2147483647 w 1367"/>
              <a:gd name="T23" fmla="*/ 2147483647 h 1954"/>
              <a:gd name="T24" fmla="*/ 2147483647 w 1367"/>
              <a:gd name="T25" fmla="*/ 2147483647 h 1954"/>
              <a:gd name="T26" fmla="*/ 2147483647 w 1367"/>
              <a:gd name="T27" fmla="*/ 2147483647 h 1954"/>
              <a:gd name="T28" fmla="*/ 2147483647 w 1367"/>
              <a:gd name="T29" fmla="*/ 2147483647 h 1954"/>
              <a:gd name="T30" fmla="*/ 2147483647 w 1367"/>
              <a:gd name="T31" fmla="*/ 2147483647 h 1954"/>
              <a:gd name="T32" fmla="*/ 2147483647 w 1367"/>
              <a:gd name="T33" fmla="*/ 2147483647 h 1954"/>
              <a:gd name="T34" fmla="*/ 2147483647 w 1367"/>
              <a:gd name="T35" fmla="*/ 2147483647 h 1954"/>
              <a:gd name="T36" fmla="*/ 2147483647 w 1367"/>
              <a:gd name="T37" fmla="*/ 2147483647 h 1954"/>
              <a:gd name="T38" fmla="*/ 2147483647 w 1367"/>
              <a:gd name="T39" fmla="*/ 2147483647 h 1954"/>
              <a:gd name="T40" fmla="*/ 2147483647 w 1367"/>
              <a:gd name="T41" fmla="*/ 2147483647 h 1954"/>
              <a:gd name="T42" fmla="*/ 2147483647 w 1367"/>
              <a:gd name="T43" fmla="*/ 2147483647 h 1954"/>
              <a:gd name="T44" fmla="*/ 2147483647 w 1367"/>
              <a:gd name="T45" fmla="*/ 2147483647 h 1954"/>
              <a:gd name="T46" fmla="*/ 2147483647 w 1367"/>
              <a:gd name="T47" fmla="*/ 2147483647 h 1954"/>
              <a:gd name="T48" fmla="*/ 2147483647 w 1367"/>
              <a:gd name="T49" fmla="*/ 2147483647 h 1954"/>
              <a:gd name="T50" fmla="*/ 2147483647 w 1367"/>
              <a:gd name="T51" fmla="*/ 2147483647 h 1954"/>
              <a:gd name="T52" fmla="*/ 2147483647 w 1367"/>
              <a:gd name="T53" fmla="*/ 2147483647 h 1954"/>
              <a:gd name="T54" fmla="*/ 2147483647 w 1367"/>
              <a:gd name="T55" fmla="*/ 2147483647 h 1954"/>
              <a:gd name="T56" fmla="*/ 2147483647 w 1367"/>
              <a:gd name="T57" fmla="*/ 2147483647 h 1954"/>
              <a:gd name="T58" fmla="*/ 2147483647 w 1367"/>
              <a:gd name="T59" fmla="*/ 2147483647 h 1954"/>
              <a:gd name="T60" fmla="*/ 2147483647 w 1367"/>
              <a:gd name="T61" fmla="*/ 2147483647 h 1954"/>
              <a:gd name="T62" fmla="*/ 2147483647 w 1367"/>
              <a:gd name="T63" fmla="*/ 2147483647 h 1954"/>
              <a:gd name="T64" fmla="*/ 2147483647 w 1367"/>
              <a:gd name="T65" fmla="*/ 2147483647 h 1954"/>
              <a:gd name="T66" fmla="*/ 2147483647 w 1367"/>
              <a:gd name="T67" fmla="*/ 2147483647 h 1954"/>
              <a:gd name="T68" fmla="*/ 2147483647 w 1367"/>
              <a:gd name="T69" fmla="*/ 2147483647 h 1954"/>
              <a:gd name="T70" fmla="*/ 2147483647 w 1367"/>
              <a:gd name="T71" fmla="*/ 2147483647 h 1954"/>
              <a:gd name="T72" fmla="*/ 2147483647 w 1367"/>
              <a:gd name="T73" fmla="*/ 2147483647 h 1954"/>
              <a:gd name="T74" fmla="*/ 2147483647 w 1367"/>
              <a:gd name="T75" fmla="*/ 2147483647 h 1954"/>
              <a:gd name="T76" fmla="*/ 2147483647 w 1367"/>
              <a:gd name="T77" fmla="*/ 2147483647 h 1954"/>
              <a:gd name="T78" fmla="*/ 2147483647 w 1367"/>
              <a:gd name="T79" fmla="*/ 2147483647 h 1954"/>
              <a:gd name="T80" fmla="*/ 2147483647 w 1367"/>
              <a:gd name="T81" fmla="*/ 2147483647 h 1954"/>
              <a:gd name="T82" fmla="*/ 2147483647 w 1367"/>
              <a:gd name="T83" fmla="*/ 2147483647 h 1954"/>
              <a:gd name="T84" fmla="*/ 2147483647 w 1367"/>
              <a:gd name="T85" fmla="*/ 2147483647 h 1954"/>
              <a:gd name="T86" fmla="*/ 2147483647 w 1367"/>
              <a:gd name="T87" fmla="*/ 2147483647 h 195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367"/>
              <a:gd name="T133" fmla="*/ 0 h 1954"/>
              <a:gd name="T134" fmla="*/ 1367 w 1367"/>
              <a:gd name="T135" fmla="*/ 1954 h 1954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367" h="1954" extrusionOk="0">
                <a:moveTo>
                  <a:pt x="4" y="469"/>
                </a:moveTo>
                <a:cubicBezTo>
                  <a:pt x="-1" y="515"/>
                  <a:pt x="3" y="558"/>
                  <a:pt x="4" y="604"/>
                </a:cubicBezTo>
                <a:cubicBezTo>
                  <a:pt x="8" y="747"/>
                  <a:pt x="30" y="890"/>
                  <a:pt x="40" y="1033"/>
                </a:cubicBezTo>
                <a:cubicBezTo>
                  <a:pt x="49" y="1156"/>
                  <a:pt x="57" y="1279"/>
                  <a:pt x="63" y="1403"/>
                </a:cubicBezTo>
              </a:path>
              <a:path w="1367" h="1954" extrusionOk="0">
                <a:moveTo>
                  <a:pt x="67" y="334"/>
                </a:moveTo>
                <a:cubicBezTo>
                  <a:pt x="86" y="307"/>
                  <a:pt x="99" y="296"/>
                  <a:pt x="126" y="275"/>
                </a:cubicBezTo>
                <a:cubicBezTo>
                  <a:pt x="171" y="239"/>
                  <a:pt x="223" y="211"/>
                  <a:pt x="275" y="185"/>
                </a:cubicBezTo>
                <a:cubicBezTo>
                  <a:pt x="362" y="142"/>
                  <a:pt x="451" y="107"/>
                  <a:pt x="542" y="72"/>
                </a:cubicBezTo>
                <a:cubicBezTo>
                  <a:pt x="634" y="36"/>
                  <a:pt x="728" y="6"/>
                  <a:pt x="827" y="0"/>
                </a:cubicBezTo>
                <a:cubicBezTo>
                  <a:pt x="911" y="-5"/>
                  <a:pt x="981" y="0"/>
                  <a:pt x="1058" y="32"/>
                </a:cubicBezTo>
                <a:cubicBezTo>
                  <a:pt x="1124" y="59"/>
                  <a:pt x="1160" y="85"/>
                  <a:pt x="1212" y="135"/>
                </a:cubicBezTo>
              </a:path>
              <a:path w="1367" h="1954" extrusionOk="0">
                <a:moveTo>
                  <a:pt x="1139" y="212"/>
                </a:moveTo>
                <a:cubicBezTo>
                  <a:pt x="1156" y="236"/>
                  <a:pt x="1162" y="235"/>
                  <a:pt x="1167" y="271"/>
                </a:cubicBezTo>
                <a:cubicBezTo>
                  <a:pt x="1175" y="330"/>
                  <a:pt x="1175" y="396"/>
                  <a:pt x="1176" y="456"/>
                </a:cubicBezTo>
                <a:cubicBezTo>
                  <a:pt x="1179" y="573"/>
                  <a:pt x="1186" y="690"/>
                  <a:pt x="1194" y="807"/>
                </a:cubicBezTo>
                <a:cubicBezTo>
                  <a:pt x="1204" y="960"/>
                  <a:pt x="1211" y="1114"/>
                  <a:pt x="1221" y="1267"/>
                </a:cubicBezTo>
                <a:cubicBezTo>
                  <a:pt x="1228" y="1376"/>
                  <a:pt x="1232" y="1483"/>
                  <a:pt x="1239" y="1592"/>
                </a:cubicBezTo>
              </a:path>
              <a:path w="1367" h="1954" extrusionOk="0">
                <a:moveTo>
                  <a:pt x="158" y="1484"/>
                </a:moveTo>
                <a:cubicBezTo>
                  <a:pt x="158" y="1507"/>
                  <a:pt x="158" y="1534"/>
                  <a:pt x="162" y="1556"/>
                </a:cubicBezTo>
                <a:cubicBezTo>
                  <a:pt x="171" y="1603"/>
                  <a:pt x="185" y="1657"/>
                  <a:pt x="185" y="1705"/>
                </a:cubicBezTo>
                <a:cubicBezTo>
                  <a:pt x="178" y="1741"/>
                  <a:pt x="181" y="1758"/>
                  <a:pt x="203" y="1782"/>
                </a:cubicBezTo>
              </a:path>
              <a:path w="1367" h="1954" extrusionOk="0">
                <a:moveTo>
                  <a:pt x="217" y="1885"/>
                </a:moveTo>
                <a:cubicBezTo>
                  <a:pt x="258" y="1890"/>
                  <a:pt x="289" y="1905"/>
                  <a:pt x="330" y="1917"/>
                </a:cubicBezTo>
                <a:cubicBezTo>
                  <a:pt x="392" y="1935"/>
                  <a:pt x="460" y="1949"/>
                  <a:pt x="524" y="1953"/>
                </a:cubicBezTo>
                <a:cubicBezTo>
                  <a:pt x="643" y="1960"/>
                  <a:pt x="773" y="1926"/>
                  <a:pt x="886" y="1894"/>
                </a:cubicBezTo>
                <a:cubicBezTo>
                  <a:pt x="991" y="1864"/>
                  <a:pt x="1092" y="1819"/>
                  <a:pt x="1198" y="1791"/>
                </a:cubicBezTo>
                <a:cubicBezTo>
                  <a:pt x="1261" y="1774"/>
                  <a:pt x="1304" y="1755"/>
                  <a:pt x="1366" y="1741"/>
                </a:cubicBezTo>
              </a:path>
              <a:path w="1367" h="1954" extrusionOk="0">
                <a:moveTo>
                  <a:pt x="1275" y="153"/>
                </a:moveTo>
                <a:cubicBezTo>
                  <a:pt x="1286" y="140"/>
                  <a:pt x="1297" y="129"/>
                  <a:pt x="1311" y="117"/>
                </a:cubicBezTo>
                <a:cubicBezTo>
                  <a:pt x="1330" y="150"/>
                  <a:pt x="1331" y="164"/>
                  <a:pt x="1334" y="203"/>
                </a:cubicBezTo>
                <a:cubicBezTo>
                  <a:pt x="1340" y="285"/>
                  <a:pt x="1335" y="365"/>
                  <a:pt x="1334" y="447"/>
                </a:cubicBezTo>
                <a:cubicBezTo>
                  <a:pt x="1332" y="585"/>
                  <a:pt x="1324" y="723"/>
                  <a:pt x="1320" y="861"/>
                </a:cubicBezTo>
                <a:cubicBezTo>
                  <a:pt x="1316" y="990"/>
                  <a:pt x="1309" y="1119"/>
                  <a:pt x="1307" y="1249"/>
                </a:cubicBezTo>
                <a:cubicBezTo>
                  <a:pt x="1306" y="1320"/>
                  <a:pt x="1303" y="1390"/>
                  <a:pt x="1302" y="1461"/>
                </a:cubicBezTo>
                <a:cubicBezTo>
                  <a:pt x="1302" y="1489"/>
                  <a:pt x="1299" y="1511"/>
                  <a:pt x="1316" y="1534"/>
                </a:cubicBezTo>
                <a:cubicBezTo>
                  <a:pt x="1316" y="1529"/>
                  <a:pt x="1316" y="1525"/>
                  <a:pt x="1316" y="1520"/>
                </a:cubicBezTo>
              </a:path>
              <a:path w="1367" h="1954" extrusionOk="0">
                <a:moveTo>
                  <a:pt x="199" y="555"/>
                </a:moveTo>
                <a:cubicBezTo>
                  <a:pt x="208" y="590"/>
                  <a:pt x="210" y="626"/>
                  <a:pt x="212" y="663"/>
                </a:cubicBezTo>
                <a:cubicBezTo>
                  <a:pt x="214" y="713"/>
                  <a:pt x="220" y="762"/>
                  <a:pt x="226" y="812"/>
                </a:cubicBezTo>
                <a:cubicBezTo>
                  <a:pt x="230" y="844"/>
                  <a:pt x="234" y="898"/>
                  <a:pt x="253" y="925"/>
                </a:cubicBezTo>
                <a:cubicBezTo>
                  <a:pt x="259" y="929"/>
                  <a:pt x="265" y="934"/>
                  <a:pt x="271" y="938"/>
                </a:cubicBezTo>
              </a:path>
              <a:path w="1367" h="1954" extrusionOk="0">
                <a:moveTo>
                  <a:pt x="257" y="410"/>
                </a:moveTo>
                <a:cubicBezTo>
                  <a:pt x="295" y="383"/>
                  <a:pt x="326" y="371"/>
                  <a:pt x="370" y="356"/>
                </a:cubicBezTo>
                <a:cubicBezTo>
                  <a:pt x="430" y="335"/>
                  <a:pt x="499" y="316"/>
                  <a:pt x="556" y="293"/>
                </a:cubicBezTo>
                <a:cubicBezTo>
                  <a:pt x="599" y="276"/>
                  <a:pt x="633" y="260"/>
                  <a:pt x="669" y="235"/>
                </a:cubicBezTo>
              </a:path>
              <a:path w="1367" h="1954" extrusionOk="0">
                <a:moveTo>
                  <a:pt x="922" y="248"/>
                </a:moveTo>
                <a:cubicBezTo>
                  <a:pt x="951" y="275"/>
                  <a:pt x="958" y="276"/>
                  <a:pt x="959" y="316"/>
                </a:cubicBezTo>
                <a:cubicBezTo>
                  <a:pt x="960" y="351"/>
                  <a:pt x="955" y="385"/>
                  <a:pt x="954" y="419"/>
                </a:cubicBezTo>
                <a:cubicBezTo>
                  <a:pt x="952" y="478"/>
                  <a:pt x="947" y="536"/>
                  <a:pt x="945" y="595"/>
                </a:cubicBezTo>
                <a:cubicBezTo>
                  <a:pt x="944" y="639"/>
                  <a:pt x="939" y="697"/>
                  <a:pt x="949" y="740"/>
                </a:cubicBezTo>
                <a:cubicBezTo>
                  <a:pt x="956" y="769"/>
                  <a:pt x="969" y="800"/>
                  <a:pt x="977" y="830"/>
                </a:cubicBezTo>
              </a:path>
              <a:path w="1367" h="1954" extrusionOk="0">
                <a:moveTo>
                  <a:pt x="398" y="979"/>
                </a:moveTo>
                <a:cubicBezTo>
                  <a:pt x="393" y="983"/>
                  <a:pt x="389" y="988"/>
                  <a:pt x="384" y="992"/>
                </a:cubicBezTo>
                <a:cubicBezTo>
                  <a:pt x="415" y="982"/>
                  <a:pt x="443" y="979"/>
                  <a:pt x="475" y="974"/>
                </a:cubicBezTo>
                <a:cubicBezTo>
                  <a:pt x="503" y="970"/>
                  <a:pt x="532" y="968"/>
                  <a:pt x="560" y="965"/>
                </a:cubicBezTo>
                <a:cubicBezTo>
                  <a:pt x="597" y="960"/>
                  <a:pt x="633" y="944"/>
                  <a:pt x="669" y="934"/>
                </a:cubicBezTo>
                <a:cubicBezTo>
                  <a:pt x="711" y="922"/>
                  <a:pt x="767" y="904"/>
                  <a:pt x="805" y="884"/>
                </a:cubicBezTo>
                <a:cubicBezTo>
                  <a:pt x="835" y="868"/>
                  <a:pt x="854" y="861"/>
                  <a:pt x="877" y="839"/>
                </a:cubicBezTo>
              </a:path>
              <a:path w="1367" h="1954" extrusionOk="0">
                <a:moveTo>
                  <a:pt x="330" y="1249"/>
                </a:moveTo>
                <a:cubicBezTo>
                  <a:pt x="349" y="1245"/>
                  <a:pt x="355" y="1243"/>
                  <a:pt x="357" y="1227"/>
                </a:cubicBezTo>
                <a:cubicBezTo>
                  <a:pt x="383" y="1244"/>
                  <a:pt x="388" y="1237"/>
                  <a:pt x="402" y="1209"/>
                </a:cubicBezTo>
              </a:path>
              <a:path w="1367" h="1954" extrusionOk="0">
                <a:moveTo>
                  <a:pt x="615" y="1168"/>
                </a:moveTo>
                <a:cubicBezTo>
                  <a:pt x="613" y="1173"/>
                  <a:pt x="612" y="1177"/>
                  <a:pt x="610" y="1182"/>
                </a:cubicBezTo>
                <a:cubicBezTo>
                  <a:pt x="630" y="1171"/>
                  <a:pt x="665" y="1138"/>
                  <a:pt x="687" y="1137"/>
                </a:cubicBezTo>
                <a:cubicBezTo>
                  <a:pt x="695" y="1138"/>
                  <a:pt x="702" y="1140"/>
                  <a:pt x="710" y="1141"/>
                </a:cubicBezTo>
              </a:path>
              <a:path w="1367" h="1954" extrusionOk="0">
                <a:moveTo>
                  <a:pt x="877" y="1069"/>
                </a:moveTo>
                <a:cubicBezTo>
                  <a:pt x="901" y="1062"/>
                  <a:pt x="925" y="1054"/>
                  <a:pt x="949" y="1051"/>
                </a:cubicBezTo>
                <a:cubicBezTo>
                  <a:pt x="977" y="1048"/>
                  <a:pt x="986" y="1047"/>
                  <a:pt x="1013" y="1051"/>
                </a:cubicBezTo>
              </a:path>
              <a:path w="1367" h="1954" extrusionOk="0">
                <a:moveTo>
                  <a:pt x="361" y="1466"/>
                </a:moveTo>
                <a:cubicBezTo>
                  <a:pt x="394" y="1444"/>
                  <a:pt x="417" y="1456"/>
                  <a:pt x="452" y="1443"/>
                </a:cubicBezTo>
                <a:cubicBezTo>
                  <a:pt x="469" y="1431"/>
                  <a:pt x="473" y="1426"/>
                  <a:pt x="488" y="1430"/>
                </a:cubicBezTo>
              </a:path>
              <a:path w="1367" h="1954" extrusionOk="0">
                <a:moveTo>
                  <a:pt x="615" y="1371"/>
                </a:moveTo>
                <a:cubicBezTo>
                  <a:pt x="641" y="1379"/>
                  <a:pt x="659" y="1370"/>
                  <a:pt x="687" y="1358"/>
                </a:cubicBezTo>
              </a:path>
              <a:path w="1367" h="1954" extrusionOk="0">
                <a:moveTo>
                  <a:pt x="782" y="1322"/>
                </a:moveTo>
                <a:cubicBezTo>
                  <a:pt x="800" y="1338"/>
                  <a:pt x="829" y="1344"/>
                  <a:pt x="854" y="1326"/>
                </a:cubicBezTo>
                <a:cubicBezTo>
                  <a:pt x="867" y="1309"/>
                  <a:pt x="870" y="1303"/>
                  <a:pt x="886" y="1313"/>
                </a:cubicBezTo>
              </a:path>
              <a:path w="1367" h="1954" extrusionOk="0">
                <a:moveTo>
                  <a:pt x="977" y="1263"/>
                </a:moveTo>
                <a:cubicBezTo>
                  <a:pt x="983" y="1266"/>
                  <a:pt x="989" y="1269"/>
                  <a:pt x="995" y="1272"/>
                </a:cubicBezTo>
              </a:path>
              <a:path w="1367" h="1954" extrusionOk="0">
                <a:moveTo>
                  <a:pt x="443" y="1664"/>
                </a:moveTo>
                <a:cubicBezTo>
                  <a:pt x="437" y="1663"/>
                  <a:pt x="431" y="1661"/>
                  <a:pt x="425" y="1660"/>
                </a:cubicBezTo>
                <a:cubicBezTo>
                  <a:pt x="441" y="1690"/>
                  <a:pt x="454" y="1684"/>
                  <a:pt x="488" y="1673"/>
                </a:cubicBezTo>
                <a:cubicBezTo>
                  <a:pt x="514" y="1665"/>
                  <a:pt x="533" y="1660"/>
                  <a:pt x="560" y="1655"/>
                </a:cubicBezTo>
              </a:path>
              <a:path w="1367" h="1954" extrusionOk="0">
                <a:moveTo>
                  <a:pt x="678" y="1601"/>
                </a:moveTo>
                <a:cubicBezTo>
                  <a:pt x="697" y="1622"/>
                  <a:pt x="711" y="1629"/>
                  <a:pt x="741" y="1624"/>
                </a:cubicBezTo>
                <a:cubicBezTo>
                  <a:pt x="765" y="1620"/>
                  <a:pt x="771" y="1615"/>
                  <a:pt x="778" y="1597"/>
                </a:cubicBezTo>
              </a:path>
              <a:path w="1367" h="1954" extrusionOk="0">
                <a:moveTo>
                  <a:pt x="913" y="1534"/>
                </a:moveTo>
                <a:cubicBezTo>
                  <a:pt x="919" y="1563"/>
                  <a:pt x="926" y="1569"/>
                  <a:pt x="959" y="1565"/>
                </a:cubicBezTo>
                <a:cubicBezTo>
                  <a:pt x="980" y="1560"/>
                  <a:pt x="989" y="1558"/>
                  <a:pt x="1004" y="1556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36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970212" y="3286780"/>
            <a:ext cx="77788" cy="239713"/>
          </a:xfrm>
          <a:custGeom>
            <a:avLst/>
            <a:gdLst>
              <a:gd name="T0" fmla="*/ 2147483647 w 290"/>
              <a:gd name="T1" fmla="*/ 2147483647 h 878"/>
              <a:gd name="T2" fmla="*/ 2147483647 w 290"/>
              <a:gd name="T3" fmla="*/ 2147483647 h 878"/>
              <a:gd name="T4" fmla="*/ 2147483647 w 290"/>
              <a:gd name="T5" fmla="*/ 2147483647 h 878"/>
              <a:gd name="T6" fmla="*/ 2147483647 w 290"/>
              <a:gd name="T7" fmla="*/ 2147483647 h 878"/>
              <a:gd name="T8" fmla="*/ 2147483647 w 290"/>
              <a:gd name="T9" fmla="*/ 2147483647 h 878"/>
              <a:gd name="T10" fmla="*/ 2147483647 w 290"/>
              <a:gd name="T11" fmla="*/ 2147483647 h 878"/>
              <a:gd name="T12" fmla="*/ 2147483647 w 290"/>
              <a:gd name="T13" fmla="*/ 2147483647 h 878"/>
              <a:gd name="T14" fmla="*/ 2147483647 w 290"/>
              <a:gd name="T15" fmla="*/ 2147483647 h 878"/>
              <a:gd name="T16" fmla="*/ 2147483647 w 290"/>
              <a:gd name="T17" fmla="*/ 2147483647 h 878"/>
              <a:gd name="T18" fmla="*/ 2147483647 w 290"/>
              <a:gd name="T19" fmla="*/ 2147483647 h 878"/>
              <a:gd name="T20" fmla="*/ 0 w 290"/>
              <a:gd name="T21" fmla="*/ 2147483647 h 878"/>
              <a:gd name="T22" fmla="*/ 2147483647 w 290"/>
              <a:gd name="T23" fmla="*/ 2147483647 h 878"/>
              <a:gd name="T24" fmla="*/ 2147483647 w 290"/>
              <a:gd name="T25" fmla="*/ 0 h 878"/>
              <a:gd name="T26" fmla="*/ 2147483647 w 290"/>
              <a:gd name="T27" fmla="*/ 2147483647 h 878"/>
              <a:gd name="T28" fmla="*/ 2147483647 w 290"/>
              <a:gd name="T29" fmla="*/ 2147483647 h 878"/>
              <a:gd name="T30" fmla="*/ 2147483647 w 290"/>
              <a:gd name="T31" fmla="*/ 2147483647 h 878"/>
              <a:gd name="T32" fmla="*/ 2147483647 w 290"/>
              <a:gd name="T33" fmla="*/ 2147483647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" name="TextBox 136"/>
          <p:cNvSpPr txBox="1"/>
          <p:nvPr/>
        </p:nvSpPr>
        <p:spPr>
          <a:xfrm>
            <a:off x="605156" y="3082178"/>
            <a:ext cx="132044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Reduces cost</a:t>
            </a:r>
          </a:p>
          <a:p>
            <a:endParaRPr lang="en-US" sz="1400" dirty="0">
              <a:latin typeface="Felt Tip Roman" panose="02000400000000000000" pitchFamily="2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649276" y="3886200"/>
            <a:ext cx="101250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70% Audits</a:t>
            </a:r>
            <a:endParaRPr lang="en-US" sz="1400" dirty="0">
              <a:solidFill>
                <a:srgbClr val="0070C0"/>
              </a:solidFill>
              <a:latin typeface="Felt Tip Roman" panose="02000400000000000000" pitchFamily="2" charset="0"/>
            </a:endParaRPr>
          </a:p>
        </p:txBody>
      </p:sp>
      <p:sp>
        <p:nvSpPr>
          <p:cNvPr id="140" name="Comment 15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17563" y="3352800"/>
            <a:ext cx="806437" cy="45719"/>
          </a:xfrm>
          <a:custGeom>
            <a:avLst/>
            <a:gdLst>
              <a:gd name="T0" fmla="*/ 2147483647 w 2002"/>
              <a:gd name="T1" fmla="*/ 2147483647 h 77"/>
              <a:gd name="T2" fmla="*/ 2147483647 w 2002"/>
              <a:gd name="T3" fmla="*/ 2147483647 h 77"/>
              <a:gd name="T4" fmla="*/ 2147483647 w 2002"/>
              <a:gd name="T5" fmla="*/ 2147483647 h 77"/>
              <a:gd name="T6" fmla="*/ 2147483647 w 2002"/>
              <a:gd name="T7" fmla="*/ 2147483647 h 77"/>
              <a:gd name="T8" fmla="*/ 2147483647 w 2002"/>
              <a:gd name="T9" fmla="*/ 2147483647 h 77"/>
              <a:gd name="T10" fmla="*/ 2147483647 w 2002"/>
              <a:gd name="T11" fmla="*/ 2147483647 h 77"/>
              <a:gd name="T12" fmla="*/ 0 w 2002"/>
              <a:gd name="T13" fmla="*/ 2147483647 h 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02"/>
              <a:gd name="T22" fmla="*/ 0 h 77"/>
              <a:gd name="T23" fmla="*/ 2002 w 2002"/>
              <a:gd name="T24" fmla="*/ 77 h 7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02" h="77" extrusionOk="0">
                <a:moveTo>
                  <a:pt x="1989" y="6"/>
                </a:moveTo>
                <a:cubicBezTo>
                  <a:pt x="1970" y="2"/>
                  <a:pt x="1975" y="0"/>
                  <a:pt x="1956" y="0"/>
                </a:cubicBezTo>
                <a:cubicBezTo>
                  <a:pt x="1897" y="-1"/>
                  <a:pt x="1835" y="0"/>
                  <a:pt x="1777" y="5"/>
                </a:cubicBezTo>
                <a:cubicBezTo>
                  <a:pt x="1656" y="16"/>
                  <a:pt x="1533" y="22"/>
                  <a:pt x="1411" y="27"/>
                </a:cubicBezTo>
                <a:cubicBezTo>
                  <a:pt x="1244" y="34"/>
                  <a:pt x="1076" y="34"/>
                  <a:pt x="909" y="38"/>
                </a:cubicBezTo>
                <a:cubicBezTo>
                  <a:pt x="742" y="42"/>
                  <a:pt x="574" y="52"/>
                  <a:pt x="407" y="55"/>
                </a:cubicBezTo>
                <a:cubicBezTo>
                  <a:pt x="272" y="57"/>
                  <a:pt x="134" y="60"/>
                  <a:pt x="0" y="76"/>
                </a:cubicBezTo>
              </a:path>
            </a:pathLst>
          </a:custGeom>
          <a:solidFill>
            <a:schemeClr val="bg1"/>
          </a:solidFill>
          <a:ln w="19050" cap="rnd">
            <a:solidFill>
              <a:srgbClr val="0070C0"/>
            </a:solidFill>
            <a:round/>
            <a:headEnd/>
            <a:tailEnd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141" name="TextBox 140"/>
          <p:cNvSpPr txBox="1"/>
          <p:nvPr/>
        </p:nvSpPr>
        <p:spPr>
          <a:xfrm>
            <a:off x="649276" y="3426023"/>
            <a:ext cx="17460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35% Help desk Calls</a:t>
            </a:r>
            <a:endParaRPr lang="en-US" sz="1400" dirty="0">
              <a:solidFill>
                <a:srgbClr val="0070C0"/>
              </a:solidFill>
              <a:latin typeface="Felt Tip Roman" panose="02000400000000000000" pitchFamily="2" charset="0"/>
            </a:endParaRPr>
          </a:p>
        </p:txBody>
      </p:sp>
      <p:sp>
        <p:nvSpPr>
          <p:cNvPr id="144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970212" y="3276600"/>
            <a:ext cx="77788" cy="239713"/>
          </a:xfrm>
          <a:custGeom>
            <a:avLst/>
            <a:gdLst>
              <a:gd name="T0" fmla="*/ 2147483647 w 290"/>
              <a:gd name="T1" fmla="*/ 2147483647 h 878"/>
              <a:gd name="T2" fmla="*/ 2147483647 w 290"/>
              <a:gd name="T3" fmla="*/ 2147483647 h 878"/>
              <a:gd name="T4" fmla="*/ 2147483647 w 290"/>
              <a:gd name="T5" fmla="*/ 2147483647 h 878"/>
              <a:gd name="T6" fmla="*/ 2147483647 w 290"/>
              <a:gd name="T7" fmla="*/ 2147483647 h 878"/>
              <a:gd name="T8" fmla="*/ 2147483647 w 290"/>
              <a:gd name="T9" fmla="*/ 2147483647 h 878"/>
              <a:gd name="T10" fmla="*/ 2147483647 w 290"/>
              <a:gd name="T11" fmla="*/ 2147483647 h 878"/>
              <a:gd name="T12" fmla="*/ 2147483647 w 290"/>
              <a:gd name="T13" fmla="*/ 2147483647 h 878"/>
              <a:gd name="T14" fmla="*/ 2147483647 w 290"/>
              <a:gd name="T15" fmla="*/ 2147483647 h 878"/>
              <a:gd name="T16" fmla="*/ 2147483647 w 290"/>
              <a:gd name="T17" fmla="*/ 2147483647 h 878"/>
              <a:gd name="T18" fmla="*/ 2147483647 w 290"/>
              <a:gd name="T19" fmla="*/ 2147483647 h 878"/>
              <a:gd name="T20" fmla="*/ 0 w 290"/>
              <a:gd name="T21" fmla="*/ 2147483647 h 878"/>
              <a:gd name="T22" fmla="*/ 2147483647 w 290"/>
              <a:gd name="T23" fmla="*/ 2147483647 h 878"/>
              <a:gd name="T24" fmla="*/ 2147483647 w 290"/>
              <a:gd name="T25" fmla="*/ 0 h 878"/>
              <a:gd name="T26" fmla="*/ 2147483647 w 290"/>
              <a:gd name="T27" fmla="*/ 2147483647 h 878"/>
              <a:gd name="T28" fmla="*/ 2147483647 w 290"/>
              <a:gd name="T29" fmla="*/ 2147483647 h 878"/>
              <a:gd name="T30" fmla="*/ 2147483647 w 290"/>
              <a:gd name="T31" fmla="*/ 2147483647 h 878"/>
              <a:gd name="T32" fmla="*/ 2147483647 w 290"/>
              <a:gd name="T33" fmla="*/ 2147483647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" name="Ink 1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600200" y="850900"/>
            <a:ext cx="76200" cy="215900"/>
          </a:xfrm>
          <a:custGeom>
            <a:avLst/>
            <a:gdLst>
              <a:gd name="T0" fmla="*/ 2147483647 w 194"/>
              <a:gd name="T1" fmla="*/ 2147483647 h 555"/>
              <a:gd name="T2" fmla="*/ 2147483647 w 194"/>
              <a:gd name="T3" fmla="*/ 2147483647 h 555"/>
              <a:gd name="T4" fmla="*/ 2147483647 w 194"/>
              <a:gd name="T5" fmla="*/ 2147483647 h 555"/>
              <a:gd name="T6" fmla="*/ 2147483647 w 194"/>
              <a:gd name="T7" fmla="*/ 2147483647 h 555"/>
              <a:gd name="T8" fmla="*/ 2147483647 w 194"/>
              <a:gd name="T9" fmla="*/ 2147483647 h 555"/>
              <a:gd name="T10" fmla="*/ 2147483647 w 194"/>
              <a:gd name="T11" fmla="*/ 2147483647 h 555"/>
              <a:gd name="T12" fmla="*/ 2147483647 w 194"/>
              <a:gd name="T13" fmla="*/ 2147483647 h 555"/>
              <a:gd name="T14" fmla="*/ 2147483647 w 194"/>
              <a:gd name="T15" fmla="*/ 2147483647 h 555"/>
              <a:gd name="T16" fmla="*/ 2147483647 w 194"/>
              <a:gd name="T17" fmla="*/ 2147483647 h 555"/>
              <a:gd name="T18" fmla="*/ 2147483647 w 194"/>
              <a:gd name="T19" fmla="*/ 2147483647 h 555"/>
              <a:gd name="T20" fmla="*/ 2147483647 w 194"/>
              <a:gd name="T21" fmla="*/ 2147483647 h 55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94"/>
              <a:gd name="T34" fmla="*/ 0 h 555"/>
              <a:gd name="T35" fmla="*/ 194 w 194"/>
              <a:gd name="T36" fmla="*/ 555 h 55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94" h="555" extrusionOk="0">
                <a:moveTo>
                  <a:pt x="83" y="8"/>
                </a:moveTo>
                <a:cubicBezTo>
                  <a:pt x="55" y="4"/>
                  <a:pt x="72" y="34"/>
                  <a:pt x="76" y="67"/>
                </a:cubicBezTo>
                <a:cubicBezTo>
                  <a:pt x="83" y="127"/>
                  <a:pt x="84" y="186"/>
                  <a:pt x="83" y="246"/>
                </a:cubicBezTo>
                <a:cubicBezTo>
                  <a:pt x="82" y="304"/>
                  <a:pt x="76" y="361"/>
                  <a:pt x="75" y="418"/>
                </a:cubicBezTo>
                <a:cubicBezTo>
                  <a:pt x="74" y="455"/>
                  <a:pt x="78" y="489"/>
                  <a:pt x="81" y="524"/>
                </a:cubicBezTo>
                <a:cubicBezTo>
                  <a:pt x="81" y="543"/>
                  <a:pt x="81" y="549"/>
                  <a:pt x="95" y="554"/>
                </a:cubicBezTo>
              </a:path>
              <a:path w="194" h="555" extrusionOk="0">
                <a:moveTo>
                  <a:pt x="14" y="379"/>
                </a:moveTo>
                <a:cubicBezTo>
                  <a:pt x="0" y="398"/>
                  <a:pt x="33" y="411"/>
                  <a:pt x="53" y="440"/>
                </a:cubicBezTo>
                <a:cubicBezTo>
                  <a:pt x="70" y="465"/>
                  <a:pt x="81" y="492"/>
                  <a:pt x="92" y="521"/>
                </a:cubicBezTo>
                <a:cubicBezTo>
                  <a:pt x="123" y="515"/>
                  <a:pt x="130" y="498"/>
                  <a:pt x="148" y="470"/>
                </a:cubicBezTo>
                <a:cubicBezTo>
                  <a:pt x="166" y="441"/>
                  <a:pt x="177" y="413"/>
                  <a:pt x="193" y="383"/>
                </a:cubicBezTo>
              </a:path>
            </a:pathLst>
          </a:custGeom>
          <a:noFill/>
          <a:ln w="19050" cap="rnd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" name="TextBox 101"/>
          <p:cNvSpPr txBox="1"/>
          <p:nvPr/>
        </p:nvSpPr>
        <p:spPr>
          <a:xfrm>
            <a:off x="768350" y="609600"/>
            <a:ext cx="9080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Reduce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  <a:p>
            <a:pPr marL="285750" indent="-2857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Risk</a:t>
            </a:r>
          </a:p>
          <a:p>
            <a:pPr marL="285750" indent="-2857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Cost</a:t>
            </a: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  <a:p>
            <a:pPr marL="285750" indent="-285750">
              <a:buFont typeface="Felt Tip Roman" panose="02000400000000000000" pitchFamily="2" charset="0"/>
              <a:buChar char="–"/>
            </a:pPr>
            <a:endParaRPr lang="en-US" sz="1400" dirty="0">
              <a:solidFill>
                <a:srgbClr val="FF0000"/>
              </a:solidFill>
              <a:latin typeface="Felt Tip Roman" panose="02000400000000000000" pitchFamily="2" charset="0"/>
            </a:endParaRPr>
          </a:p>
        </p:txBody>
      </p:sp>
      <p:sp>
        <p:nvSpPr>
          <p:cNvPr id="103" name="Ink 8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62000" y="842963"/>
            <a:ext cx="811213" cy="36513"/>
          </a:xfrm>
          <a:custGeom>
            <a:avLst/>
            <a:gdLst>
              <a:gd name="T0" fmla="*/ 2147483647 w 2255"/>
              <a:gd name="T1" fmla="*/ 2147483647 h 103"/>
              <a:gd name="T2" fmla="*/ 2147483647 w 2255"/>
              <a:gd name="T3" fmla="*/ 2147483647 h 103"/>
              <a:gd name="T4" fmla="*/ 0 w 2255"/>
              <a:gd name="T5" fmla="*/ 2147483647 h 103"/>
              <a:gd name="T6" fmla="*/ 2147483647 w 2255"/>
              <a:gd name="T7" fmla="*/ 2147483647 h 103"/>
              <a:gd name="T8" fmla="*/ 2147483647 w 2255"/>
              <a:gd name="T9" fmla="*/ 2147483647 h 103"/>
              <a:gd name="T10" fmla="*/ 2147483647 w 2255"/>
              <a:gd name="T11" fmla="*/ 2147483647 h 103"/>
              <a:gd name="T12" fmla="*/ 2147483647 w 2255"/>
              <a:gd name="T13" fmla="*/ 2147483647 h 103"/>
              <a:gd name="T14" fmla="*/ 2147483647 w 2255"/>
              <a:gd name="T15" fmla="*/ 2147483647 h 103"/>
              <a:gd name="T16" fmla="*/ 2147483647 w 2255"/>
              <a:gd name="T17" fmla="*/ 2147483647 h 103"/>
              <a:gd name="T18" fmla="*/ 2147483647 w 2255"/>
              <a:gd name="T19" fmla="*/ 2147483647 h 103"/>
              <a:gd name="T20" fmla="*/ 2147483647 w 2255"/>
              <a:gd name="T21" fmla="*/ 2147483647 h 103"/>
              <a:gd name="T22" fmla="*/ 2147483647 w 2255"/>
              <a:gd name="T23" fmla="*/ 2147483647 h 103"/>
              <a:gd name="T24" fmla="*/ 2147483647 w 2255"/>
              <a:gd name="T25" fmla="*/ 2147483647 h 103"/>
              <a:gd name="T26" fmla="*/ 2147483647 w 2255"/>
              <a:gd name="T27" fmla="*/ 2147483647 h 10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55"/>
              <a:gd name="T43" fmla="*/ 0 h 103"/>
              <a:gd name="T44" fmla="*/ 2255 w 2255"/>
              <a:gd name="T45" fmla="*/ 103 h 10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55" h="103" extrusionOk="0">
                <a:moveTo>
                  <a:pt x="91" y="102"/>
                </a:moveTo>
                <a:cubicBezTo>
                  <a:pt x="65" y="93"/>
                  <a:pt x="64" y="79"/>
                  <a:pt x="31" y="80"/>
                </a:cubicBezTo>
                <a:cubicBezTo>
                  <a:pt x="15" y="84"/>
                  <a:pt x="10" y="85"/>
                  <a:pt x="0" y="90"/>
                </a:cubicBezTo>
                <a:cubicBezTo>
                  <a:pt x="22" y="93"/>
                  <a:pt x="41" y="96"/>
                  <a:pt x="65" y="96"/>
                </a:cubicBezTo>
                <a:cubicBezTo>
                  <a:pt x="139" y="96"/>
                  <a:pt x="213" y="90"/>
                  <a:pt x="287" y="93"/>
                </a:cubicBezTo>
                <a:cubicBezTo>
                  <a:pt x="344" y="95"/>
                  <a:pt x="400" y="91"/>
                  <a:pt x="457" y="90"/>
                </a:cubicBezTo>
                <a:cubicBezTo>
                  <a:pt x="573" y="88"/>
                  <a:pt x="690" y="89"/>
                  <a:pt x="806" y="85"/>
                </a:cubicBezTo>
                <a:cubicBezTo>
                  <a:pt x="853" y="84"/>
                  <a:pt x="900" y="81"/>
                  <a:pt x="947" y="77"/>
                </a:cubicBezTo>
                <a:cubicBezTo>
                  <a:pt x="1039" y="70"/>
                  <a:pt x="1131" y="60"/>
                  <a:pt x="1223" y="53"/>
                </a:cubicBezTo>
                <a:cubicBezTo>
                  <a:pt x="1371" y="42"/>
                  <a:pt x="1519" y="38"/>
                  <a:pt x="1667" y="30"/>
                </a:cubicBezTo>
                <a:cubicBezTo>
                  <a:pt x="1723" y="27"/>
                  <a:pt x="1778" y="21"/>
                  <a:pt x="1833" y="17"/>
                </a:cubicBezTo>
                <a:cubicBezTo>
                  <a:pt x="1911" y="12"/>
                  <a:pt x="1990" y="11"/>
                  <a:pt x="2068" y="6"/>
                </a:cubicBezTo>
                <a:cubicBezTo>
                  <a:pt x="2121" y="2"/>
                  <a:pt x="2166" y="5"/>
                  <a:pt x="2218" y="10"/>
                </a:cubicBezTo>
                <a:cubicBezTo>
                  <a:pt x="2230" y="11"/>
                  <a:pt x="2242" y="12"/>
                  <a:pt x="2254" y="13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" name="TextBox 128"/>
          <p:cNvSpPr txBox="1"/>
          <p:nvPr/>
        </p:nvSpPr>
        <p:spPr>
          <a:xfrm>
            <a:off x="381000" y="1676400"/>
            <a:ext cx="1894461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0070C0"/>
                </a:solidFill>
                <a:latin typeface="Felt Tip Roman" panose="02000400000000000000" pitchFamily="2" charset="0"/>
              </a:rPr>
              <a:t>Fiducia</a:t>
            </a:r>
            <a:r>
              <a:rPr lang="en-US" sz="14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 IT AG</a:t>
            </a:r>
          </a:p>
          <a:p>
            <a:r>
              <a:rPr lang="en-US" sz="14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- Allows Customer to better </a:t>
            </a:r>
            <a:r>
              <a:rPr lang="en-US" sz="1400" dirty="0" err="1" smtClean="0">
                <a:solidFill>
                  <a:srgbClr val="0070C0"/>
                </a:solidFill>
                <a:latin typeface="Felt Tip Roman" panose="02000400000000000000" pitchFamily="2" charset="0"/>
              </a:rPr>
              <a:t>Proctect</a:t>
            </a:r>
            <a:r>
              <a:rPr lang="en-US" sz="14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 data</a:t>
            </a:r>
          </a:p>
          <a:p>
            <a:r>
              <a:rPr lang="en-US" sz="14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- Improved Availability</a:t>
            </a:r>
          </a:p>
        </p:txBody>
      </p:sp>
      <p:sp>
        <p:nvSpPr>
          <p:cNvPr id="130" name="Ink 8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33400" y="1944687"/>
            <a:ext cx="811213" cy="36513"/>
          </a:xfrm>
          <a:custGeom>
            <a:avLst/>
            <a:gdLst>
              <a:gd name="T0" fmla="*/ 2147483647 w 2255"/>
              <a:gd name="T1" fmla="*/ 2147483647 h 103"/>
              <a:gd name="T2" fmla="*/ 2147483647 w 2255"/>
              <a:gd name="T3" fmla="*/ 2147483647 h 103"/>
              <a:gd name="T4" fmla="*/ 0 w 2255"/>
              <a:gd name="T5" fmla="*/ 2147483647 h 103"/>
              <a:gd name="T6" fmla="*/ 2147483647 w 2255"/>
              <a:gd name="T7" fmla="*/ 2147483647 h 103"/>
              <a:gd name="T8" fmla="*/ 2147483647 w 2255"/>
              <a:gd name="T9" fmla="*/ 2147483647 h 103"/>
              <a:gd name="T10" fmla="*/ 2147483647 w 2255"/>
              <a:gd name="T11" fmla="*/ 2147483647 h 103"/>
              <a:gd name="T12" fmla="*/ 2147483647 w 2255"/>
              <a:gd name="T13" fmla="*/ 2147483647 h 103"/>
              <a:gd name="T14" fmla="*/ 2147483647 w 2255"/>
              <a:gd name="T15" fmla="*/ 2147483647 h 103"/>
              <a:gd name="T16" fmla="*/ 2147483647 w 2255"/>
              <a:gd name="T17" fmla="*/ 2147483647 h 103"/>
              <a:gd name="T18" fmla="*/ 2147483647 w 2255"/>
              <a:gd name="T19" fmla="*/ 2147483647 h 103"/>
              <a:gd name="T20" fmla="*/ 2147483647 w 2255"/>
              <a:gd name="T21" fmla="*/ 2147483647 h 103"/>
              <a:gd name="T22" fmla="*/ 2147483647 w 2255"/>
              <a:gd name="T23" fmla="*/ 2147483647 h 103"/>
              <a:gd name="T24" fmla="*/ 2147483647 w 2255"/>
              <a:gd name="T25" fmla="*/ 2147483647 h 103"/>
              <a:gd name="T26" fmla="*/ 2147483647 w 2255"/>
              <a:gd name="T27" fmla="*/ 2147483647 h 10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55"/>
              <a:gd name="T43" fmla="*/ 0 h 103"/>
              <a:gd name="T44" fmla="*/ 2255 w 2255"/>
              <a:gd name="T45" fmla="*/ 103 h 10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55" h="103" extrusionOk="0">
                <a:moveTo>
                  <a:pt x="91" y="102"/>
                </a:moveTo>
                <a:cubicBezTo>
                  <a:pt x="65" y="93"/>
                  <a:pt x="64" y="79"/>
                  <a:pt x="31" y="80"/>
                </a:cubicBezTo>
                <a:cubicBezTo>
                  <a:pt x="15" y="84"/>
                  <a:pt x="10" y="85"/>
                  <a:pt x="0" y="90"/>
                </a:cubicBezTo>
                <a:cubicBezTo>
                  <a:pt x="22" y="93"/>
                  <a:pt x="41" y="96"/>
                  <a:pt x="65" y="96"/>
                </a:cubicBezTo>
                <a:cubicBezTo>
                  <a:pt x="139" y="96"/>
                  <a:pt x="213" y="90"/>
                  <a:pt x="287" y="93"/>
                </a:cubicBezTo>
                <a:cubicBezTo>
                  <a:pt x="344" y="95"/>
                  <a:pt x="400" y="91"/>
                  <a:pt x="457" y="90"/>
                </a:cubicBezTo>
                <a:cubicBezTo>
                  <a:pt x="573" y="88"/>
                  <a:pt x="690" y="89"/>
                  <a:pt x="806" y="85"/>
                </a:cubicBezTo>
                <a:cubicBezTo>
                  <a:pt x="853" y="84"/>
                  <a:pt x="900" y="81"/>
                  <a:pt x="947" y="77"/>
                </a:cubicBezTo>
                <a:cubicBezTo>
                  <a:pt x="1039" y="70"/>
                  <a:pt x="1131" y="60"/>
                  <a:pt x="1223" y="53"/>
                </a:cubicBezTo>
                <a:cubicBezTo>
                  <a:pt x="1371" y="42"/>
                  <a:pt x="1519" y="38"/>
                  <a:pt x="1667" y="30"/>
                </a:cubicBezTo>
                <a:cubicBezTo>
                  <a:pt x="1723" y="27"/>
                  <a:pt x="1778" y="21"/>
                  <a:pt x="1833" y="17"/>
                </a:cubicBezTo>
                <a:cubicBezTo>
                  <a:pt x="1911" y="12"/>
                  <a:pt x="1990" y="11"/>
                  <a:pt x="2068" y="6"/>
                </a:cubicBezTo>
                <a:cubicBezTo>
                  <a:pt x="2121" y="2"/>
                  <a:pt x="2166" y="5"/>
                  <a:pt x="2218" y="10"/>
                </a:cubicBezTo>
                <a:cubicBezTo>
                  <a:pt x="2230" y="11"/>
                  <a:pt x="2242" y="12"/>
                  <a:pt x="2254" y="13"/>
                </a:cubicBezTo>
              </a:path>
            </a:pathLst>
          </a:custGeom>
          <a:noFill/>
          <a:ln w="19050" cap="rnd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" name="Ink 1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752600" y="1003300"/>
            <a:ext cx="76200" cy="215900"/>
          </a:xfrm>
          <a:custGeom>
            <a:avLst/>
            <a:gdLst>
              <a:gd name="T0" fmla="*/ 2147483647 w 194"/>
              <a:gd name="T1" fmla="*/ 2147483647 h 555"/>
              <a:gd name="T2" fmla="*/ 2147483647 w 194"/>
              <a:gd name="T3" fmla="*/ 2147483647 h 555"/>
              <a:gd name="T4" fmla="*/ 2147483647 w 194"/>
              <a:gd name="T5" fmla="*/ 2147483647 h 555"/>
              <a:gd name="T6" fmla="*/ 2147483647 w 194"/>
              <a:gd name="T7" fmla="*/ 2147483647 h 555"/>
              <a:gd name="T8" fmla="*/ 2147483647 w 194"/>
              <a:gd name="T9" fmla="*/ 2147483647 h 555"/>
              <a:gd name="T10" fmla="*/ 2147483647 w 194"/>
              <a:gd name="T11" fmla="*/ 2147483647 h 555"/>
              <a:gd name="T12" fmla="*/ 2147483647 w 194"/>
              <a:gd name="T13" fmla="*/ 2147483647 h 555"/>
              <a:gd name="T14" fmla="*/ 2147483647 w 194"/>
              <a:gd name="T15" fmla="*/ 2147483647 h 555"/>
              <a:gd name="T16" fmla="*/ 2147483647 w 194"/>
              <a:gd name="T17" fmla="*/ 2147483647 h 555"/>
              <a:gd name="T18" fmla="*/ 2147483647 w 194"/>
              <a:gd name="T19" fmla="*/ 2147483647 h 555"/>
              <a:gd name="T20" fmla="*/ 2147483647 w 194"/>
              <a:gd name="T21" fmla="*/ 2147483647 h 55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94"/>
              <a:gd name="T34" fmla="*/ 0 h 555"/>
              <a:gd name="T35" fmla="*/ 194 w 194"/>
              <a:gd name="T36" fmla="*/ 555 h 55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94" h="555" extrusionOk="0">
                <a:moveTo>
                  <a:pt x="83" y="8"/>
                </a:moveTo>
                <a:cubicBezTo>
                  <a:pt x="55" y="4"/>
                  <a:pt x="72" y="34"/>
                  <a:pt x="76" y="67"/>
                </a:cubicBezTo>
                <a:cubicBezTo>
                  <a:pt x="83" y="127"/>
                  <a:pt x="84" y="186"/>
                  <a:pt x="83" y="246"/>
                </a:cubicBezTo>
                <a:cubicBezTo>
                  <a:pt x="82" y="304"/>
                  <a:pt x="76" y="361"/>
                  <a:pt x="75" y="418"/>
                </a:cubicBezTo>
                <a:cubicBezTo>
                  <a:pt x="74" y="455"/>
                  <a:pt x="78" y="489"/>
                  <a:pt x="81" y="524"/>
                </a:cubicBezTo>
                <a:cubicBezTo>
                  <a:pt x="81" y="543"/>
                  <a:pt x="81" y="549"/>
                  <a:pt x="95" y="554"/>
                </a:cubicBezTo>
              </a:path>
              <a:path w="194" h="555" extrusionOk="0">
                <a:moveTo>
                  <a:pt x="14" y="379"/>
                </a:moveTo>
                <a:cubicBezTo>
                  <a:pt x="0" y="398"/>
                  <a:pt x="33" y="411"/>
                  <a:pt x="53" y="440"/>
                </a:cubicBezTo>
                <a:cubicBezTo>
                  <a:pt x="70" y="465"/>
                  <a:pt x="81" y="492"/>
                  <a:pt x="92" y="521"/>
                </a:cubicBezTo>
                <a:cubicBezTo>
                  <a:pt x="123" y="515"/>
                  <a:pt x="130" y="498"/>
                  <a:pt x="148" y="470"/>
                </a:cubicBezTo>
                <a:cubicBezTo>
                  <a:pt x="166" y="441"/>
                  <a:pt x="177" y="413"/>
                  <a:pt x="193" y="383"/>
                </a:cubicBezTo>
              </a:path>
            </a:pathLst>
          </a:custGeom>
          <a:noFill/>
          <a:ln w="19050" cap="rnd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" name="TextBox 103"/>
          <p:cNvSpPr txBox="1"/>
          <p:nvPr/>
        </p:nvSpPr>
        <p:spPr>
          <a:xfrm>
            <a:off x="6858000" y="335280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6C31"/>
                </a:solidFill>
                <a:latin typeface="Felt Tip Roman" panose="02000400000000000000" pitchFamily="2" charset="0"/>
              </a:rPr>
              <a:t>z/OS</a:t>
            </a:r>
            <a:endParaRPr lang="en-US" sz="1400" b="1" dirty="0">
              <a:solidFill>
                <a:srgbClr val="006C31"/>
              </a:solidFill>
              <a:latin typeface="Felt Tip Roman" panose="02000400000000000000" pitchFamily="2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6858000" y="257174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Processor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6858000" y="2895600"/>
            <a:ext cx="205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Hypervisor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6877878" y="371474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Storage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6858000" y="409574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Applications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864350" y="3181343"/>
            <a:ext cx="22034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Felt Tip Roman" panose="02000400000000000000" pitchFamily="2" charset="0"/>
              </a:rPr>
              <a:t>Operating System</a:t>
            </a:r>
            <a:endParaRPr lang="en-US" sz="1600" dirty="0">
              <a:latin typeface="Felt Tip Roman" panose="02000400000000000000" pitchFamily="2" charset="0"/>
            </a:endParaRPr>
          </a:p>
        </p:txBody>
      </p:sp>
      <p:pic>
        <p:nvPicPr>
          <p:cNvPr id="143" name="Picture 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200400"/>
            <a:ext cx="178797" cy="2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8909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5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5376</TotalTime>
  <Words>486</Words>
  <Application>Microsoft Office PowerPoint</Application>
  <PresentationFormat>On-screen Show (4:3)</PresentationFormat>
  <Paragraphs>236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Felt Tip Roman</vt:lpstr>
      <vt:lpstr>Felt Tip Woman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Corey Sommers</dc:creator>
  <cp:lastModifiedBy>James Gideon</cp:lastModifiedBy>
  <cp:revision>154</cp:revision>
  <cp:lastPrinted>2015-04-22T16:32:30Z</cp:lastPrinted>
  <dcterms:created xsi:type="dcterms:W3CDTF">2007-09-28T00:27:49Z</dcterms:created>
  <dcterms:modified xsi:type="dcterms:W3CDTF">2015-07-30T22:14:23Z</dcterms:modified>
</cp:coreProperties>
</file>