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4331" r:id="rId1"/>
    <p:sldMasterId id="2147484335" r:id="rId2"/>
  </p:sldMasterIdLst>
  <p:notesMasterIdLst>
    <p:notesMasterId r:id="rId13"/>
  </p:notesMasterIdLst>
  <p:sldIdLst>
    <p:sldId id="262" r:id="rId3"/>
    <p:sldId id="280" r:id="rId4"/>
    <p:sldId id="281" r:id="rId5"/>
    <p:sldId id="282" r:id="rId6"/>
    <p:sldId id="283" r:id="rId7"/>
    <p:sldId id="284" r:id="rId8"/>
    <p:sldId id="289" r:id="rId9"/>
    <p:sldId id="286" r:id="rId10"/>
    <p:sldId id="287" r:id="rId11"/>
    <p:sldId id="290" r:id="rId12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20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3" autoAdjust="0"/>
    <p:restoredTop sz="94713" autoAdjust="0"/>
  </p:normalViewPr>
  <p:slideViewPr>
    <p:cSldViewPr snapToGrid="0" snapToObjects="1">
      <p:cViewPr>
        <p:scale>
          <a:sx n="100" d="100"/>
          <a:sy n="100" d="100"/>
        </p:scale>
        <p:origin x="-1688" y="-62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0" d="100"/>
          <a:sy n="100" d="100"/>
        </p:scale>
        <p:origin x="-3992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20.jp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98475" y="466080"/>
            <a:ext cx="5861050" cy="32972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9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508000" y="3891791"/>
            <a:ext cx="5842000" cy="46408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0200" y="8793371"/>
            <a:ext cx="1419225" cy="2851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Slide Number Placeholder 7"/>
          <p:cNvSpPr>
            <a:spLocks noGrp="1"/>
          </p:cNvSpPr>
          <p:nvPr>
            <p:ph type="sldNum" sz="quarter" idx="5"/>
          </p:nvPr>
        </p:nvSpPr>
        <p:spPr>
          <a:xfrm>
            <a:off x="6200197" y="8814793"/>
            <a:ext cx="432696" cy="2426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ea typeface="Arial"/>
                <a:cs typeface="Arial"/>
              </a:defRPr>
            </a:lvl1pPr>
          </a:lstStyle>
          <a:p>
            <a:fld id="{8B3739BE-E55C-1748-896A-61E8E094E49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5" name="Notes Placeholder 4"/>
          <p:cNvSpPr txBox="1">
            <a:spLocks/>
          </p:cNvSpPr>
          <p:nvPr/>
        </p:nvSpPr>
        <p:spPr>
          <a:xfrm>
            <a:off x="1938806" y="8814793"/>
            <a:ext cx="4261391" cy="24262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2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2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2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2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Copyright © 2015 Corporate Visions, Inc.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2017748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emf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4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7.emf"/><Relationship Id="rId5" Type="http://schemas.openxmlformats.org/officeDocument/2006/relationships/image" Target="../media/image8.emf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7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e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emf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emf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emf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hiteboard bkgd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alphaModFix amt="42000"/>
          </a:blip>
          <a:srcRect l="-18807" t="-26811" r="-20982" b="-23134"/>
          <a:stretch/>
        </p:blipFill>
        <p:spPr>
          <a:xfrm>
            <a:off x="8345103" y="4591251"/>
            <a:ext cx="798897" cy="552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440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 Title or Divide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2127" y="457686"/>
            <a:ext cx="7227275" cy="40092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926" y="1243135"/>
            <a:ext cx="6454707" cy="2688981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791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474" y="1"/>
            <a:ext cx="7936326" cy="750506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/>
          <a:srcRect b="92159"/>
          <a:stretch/>
        </p:blipFill>
        <p:spPr>
          <a:xfrm>
            <a:off x="0" y="750507"/>
            <a:ext cx="9144000" cy="289048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4740640"/>
            <a:ext cx="9144000" cy="402861"/>
          </a:xfrm>
          <a:prstGeom prst="rect">
            <a:avLst/>
          </a:prstGeom>
          <a:solidFill>
            <a:srgbClr val="EB7B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750888" y="1039416"/>
            <a:ext cx="7935912" cy="360759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8416232" y="4749562"/>
            <a:ext cx="611893" cy="378386"/>
            <a:chOff x="8416232" y="4749562"/>
            <a:chExt cx="611893" cy="37838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16232" y="4749562"/>
              <a:ext cx="469900" cy="3683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72525" y="4861248"/>
              <a:ext cx="355600" cy="266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958585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 Title or Divide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0724" y="1464480"/>
            <a:ext cx="2479758" cy="15498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4385" y="1338956"/>
            <a:ext cx="4043923" cy="85725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624384" y="2843269"/>
            <a:ext cx="2966916" cy="152266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latin typeface="Felt Tip Roman"/>
                <a:cs typeface="Felt Tip Roman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Subhead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241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4740640"/>
            <a:ext cx="9144000" cy="402861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559313" y="352975"/>
            <a:ext cx="5984551" cy="1083093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6"/>
          <p:cNvSpPr>
            <a:spLocks noGrp="1"/>
          </p:cNvSpPr>
          <p:nvPr>
            <p:ph sz="quarter" idx="10"/>
          </p:nvPr>
        </p:nvSpPr>
        <p:spPr>
          <a:xfrm>
            <a:off x="2559310" y="1580396"/>
            <a:ext cx="6429116" cy="306423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/>
          <a:srcRect l="6945" t="1" r="65066" b="62351"/>
          <a:stretch/>
        </p:blipFill>
        <p:spPr>
          <a:xfrm>
            <a:off x="185392" y="352973"/>
            <a:ext cx="2188532" cy="1645974"/>
          </a:xfrm>
          <a:prstGeom prst="rect">
            <a:avLst/>
          </a:prstGeom>
        </p:spPr>
      </p:pic>
      <p:grpSp>
        <p:nvGrpSpPr>
          <p:cNvPr id="8" name="Group 7"/>
          <p:cNvGrpSpPr/>
          <p:nvPr userDrawn="1"/>
        </p:nvGrpSpPr>
        <p:grpSpPr>
          <a:xfrm>
            <a:off x="8416232" y="4749562"/>
            <a:ext cx="611893" cy="378386"/>
            <a:chOff x="8416232" y="4749562"/>
            <a:chExt cx="611893" cy="37838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16232" y="4749562"/>
              <a:ext cx="469900" cy="3683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72525" y="4861248"/>
              <a:ext cx="355600" cy="266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95603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4740640"/>
            <a:ext cx="9144000" cy="402861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itle 15"/>
          <p:cNvSpPr>
            <a:spLocks noGrp="1"/>
          </p:cNvSpPr>
          <p:nvPr>
            <p:ph type="title"/>
          </p:nvPr>
        </p:nvSpPr>
        <p:spPr>
          <a:xfrm>
            <a:off x="230917" y="11136"/>
            <a:ext cx="7998685" cy="544529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8416232" y="4749562"/>
            <a:ext cx="611893" cy="378386"/>
            <a:chOff x="8416232" y="4749562"/>
            <a:chExt cx="611893" cy="37838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16232" y="4749562"/>
              <a:ext cx="469900" cy="3683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72525" y="4861248"/>
              <a:ext cx="355600" cy="266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200780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ue title or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5326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5364" y="397508"/>
            <a:ext cx="5265164" cy="35590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5466" y="992569"/>
            <a:ext cx="5208843" cy="2006102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61" y="2539201"/>
            <a:ext cx="1746654" cy="2412936"/>
          </a:xfrm>
          <a:prstGeom prst="rect">
            <a:avLst/>
          </a:prstGeom>
        </p:spPr>
      </p:pic>
      <p:grpSp>
        <p:nvGrpSpPr>
          <p:cNvPr id="8" name="Group 7"/>
          <p:cNvGrpSpPr/>
          <p:nvPr userDrawn="1"/>
        </p:nvGrpSpPr>
        <p:grpSpPr>
          <a:xfrm>
            <a:off x="8416232" y="4749562"/>
            <a:ext cx="611893" cy="378386"/>
            <a:chOff x="8416232" y="4749562"/>
            <a:chExt cx="611893" cy="37838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16232" y="4749562"/>
              <a:ext cx="469900" cy="3683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72525" y="4861248"/>
              <a:ext cx="355600" cy="266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634963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/>
          <a:srcRect b="22689"/>
          <a:stretch/>
        </p:blipFill>
        <p:spPr>
          <a:xfrm>
            <a:off x="76968" y="571501"/>
            <a:ext cx="9144000" cy="35346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267" y="571501"/>
            <a:ext cx="2241801" cy="3181035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4740640"/>
            <a:ext cx="9144000" cy="40286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2973391" y="571500"/>
            <a:ext cx="2625725" cy="4075510"/>
          </a:xfrm>
        </p:spPr>
        <p:txBody>
          <a:bodyPr/>
          <a:lstStyle/>
          <a:p>
            <a:pPr lvl="0"/>
            <a:r>
              <a:rPr lang="en-US" dirty="0" smtClean="0"/>
              <a:t>Content Here</a:t>
            </a:r>
            <a:endParaRPr lang="en-US" dirty="0"/>
          </a:p>
        </p:txBody>
      </p:sp>
      <p:sp>
        <p:nvSpPr>
          <p:cNvPr id="11" name="Content Placeholder 9"/>
          <p:cNvSpPr>
            <a:spLocks noGrp="1"/>
          </p:cNvSpPr>
          <p:nvPr>
            <p:ph sz="quarter" idx="11" hasCustomPrompt="1"/>
          </p:nvPr>
        </p:nvSpPr>
        <p:spPr>
          <a:xfrm>
            <a:off x="6127688" y="571500"/>
            <a:ext cx="2625725" cy="4075510"/>
          </a:xfrm>
        </p:spPr>
        <p:txBody>
          <a:bodyPr/>
          <a:lstStyle/>
          <a:p>
            <a:pPr lvl="0"/>
            <a:r>
              <a:rPr lang="en-US" dirty="0" smtClean="0"/>
              <a:t>Content Here</a:t>
            </a:r>
            <a:endParaRPr lang="en-US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8416232" y="4749562"/>
            <a:ext cx="611893" cy="378386"/>
            <a:chOff x="8416232" y="4749562"/>
            <a:chExt cx="611893" cy="37838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16232" y="4749562"/>
              <a:ext cx="469900" cy="3683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72525" y="4861248"/>
              <a:ext cx="355600" cy="266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654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418" y="0"/>
            <a:ext cx="7325182" cy="857250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/>
          <a:srcRect b="93383"/>
          <a:stretch/>
        </p:blipFill>
        <p:spPr>
          <a:xfrm>
            <a:off x="-837067" y="809799"/>
            <a:ext cx="9144000" cy="235078"/>
          </a:xfrm>
          <a:prstGeom prst="rect">
            <a:avLst/>
          </a:prstGeom>
        </p:spPr>
      </p:pic>
      <p:sp>
        <p:nvSpPr>
          <p:cNvPr id="6" name="Content Placeholder 6"/>
          <p:cNvSpPr>
            <a:spLocks noGrp="1"/>
          </p:cNvSpPr>
          <p:nvPr>
            <p:ph sz="quarter" idx="10"/>
          </p:nvPr>
        </p:nvSpPr>
        <p:spPr>
          <a:xfrm>
            <a:off x="904418" y="1096897"/>
            <a:ext cx="8084008" cy="354773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4740640"/>
            <a:ext cx="9144000" cy="40286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8416232" y="4749562"/>
            <a:ext cx="611893" cy="378386"/>
            <a:chOff x="8416232" y="4749562"/>
            <a:chExt cx="611893" cy="37838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16232" y="4749562"/>
              <a:ext cx="469900" cy="3683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72525" y="4861248"/>
              <a:ext cx="355600" cy="266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17922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4740640"/>
            <a:ext cx="9144000" cy="40286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itle 15"/>
          <p:cNvSpPr>
            <a:spLocks noGrp="1"/>
          </p:cNvSpPr>
          <p:nvPr>
            <p:ph type="title"/>
          </p:nvPr>
        </p:nvSpPr>
        <p:spPr>
          <a:xfrm>
            <a:off x="230917" y="11136"/>
            <a:ext cx="7998685" cy="544529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8416232" y="4749562"/>
            <a:ext cx="611893" cy="378386"/>
            <a:chOff x="8416232" y="4749562"/>
            <a:chExt cx="611893" cy="37838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16232" y="4749562"/>
              <a:ext cx="469900" cy="3683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72525" y="4861248"/>
              <a:ext cx="355600" cy="266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04410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53558" y="854811"/>
            <a:ext cx="7125334" cy="34949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42" y="613022"/>
            <a:ext cx="7317153" cy="38026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862" y="1063229"/>
            <a:ext cx="6254276" cy="2717464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973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hiteboard bkgd -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21433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418" y="0"/>
            <a:ext cx="7325182" cy="857250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4740640"/>
            <a:ext cx="9144000" cy="402861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/>
          <a:srcRect b="93383"/>
          <a:stretch/>
        </p:blipFill>
        <p:spPr>
          <a:xfrm>
            <a:off x="-837067" y="809799"/>
            <a:ext cx="9144000" cy="235078"/>
          </a:xfrm>
          <a:prstGeom prst="rect">
            <a:avLst/>
          </a:prstGeom>
        </p:spPr>
      </p:pic>
      <p:sp>
        <p:nvSpPr>
          <p:cNvPr id="6" name="Content Placeholder 6"/>
          <p:cNvSpPr>
            <a:spLocks noGrp="1"/>
          </p:cNvSpPr>
          <p:nvPr>
            <p:ph sz="quarter" idx="10"/>
          </p:nvPr>
        </p:nvSpPr>
        <p:spPr>
          <a:xfrm>
            <a:off x="904418" y="1096897"/>
            <a:ext cx="8084008" cy="354773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8416232" y="4749562"/>
            <a:ext cx="611893" cy="378386"/>
            <a:chOff x="8416232" y="4749562"/>
            <a:chExt cx="611893" cy="37838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16232" y="4749562"/>
              <a:ext cx="469900" cy="3683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72525" y="4861248"/>
              <a:ext cx="355600" cy="266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18432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4740640"/>
            <a:ext cx="9144000" cy="402861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2407838" cy="392875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52923" r="38571" b="26013"/>
          <a:stretch/>
        </p:blipFill>
        <p:spPr>
          <a:xfrm>
            <a:off x="2943802" y="852818"/>
            <a:ext cx="777794" cy="3361570"/>
          </a:xfrm>
          <a:prstGeom prst="rect">
            <a:avLst/>
          </a:prstGeom>
        </p:spPr>
      </p:pic>
      <p:sp>
        <p:nvSpPr>
          <p:cNvPr id="9" name="Content Placeholder 6"/>
          <p:cNvSpPr>
            <a:spLocks noGrp="1"/>
          </p:cNvSpPr>
          <p:nvPr>
            <p:ph sz="quarter" idx="10"/>
          </p:nvPr>
        </p:nvSpPr>
        <p:spPr>
          <a:xfrm>
            <a:off x="3849691" y="852816"/>
            <a:ext cx="5138737" cy="379181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8416232" y="4749562"/>
            <a:ext cx="611893" cy="378386"/>
            <a:chOff x="8416232" y="4749562"/>
            <a:chExt cx="611893" cy="37838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16232" y="4749562"/>
              <a:ext cx="469900" cy="3683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72525" y="4861248"/>
              <a:ext cx="355600" cy="266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912153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4740640"/>
            <a:ext cx="9144000" cy="402861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Title 15"/>
          <p:cNvSpPr>
            <a:spLocks noGrp="1"/>
          </p:cNvSpPr>
          <p:nvPr>
            <p:ph type="title"/>
          </p:nvPr>
        </p:nvSpPr>
        <p:spPr>
          <a:xfrm>
            <a:off x="230917" y="11136"/>
            <a:ext cx="7998685" cy="544529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8416232" y="4749562"/>
            <a:ext cx="611893" cy="378386"/>
            <a:chOff x="8416232" y="4749562"/>
            <a:chExt cx="611893" cy="37838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16232" y="4749562"/>
              <a:ext cx="469900" cy="3683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72525" y="4861248"/>
              <a:ext cx="355600" cy="266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90957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 Challeng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1588" y="2595563"/>
            <a:ext cx="9151937" cy="81121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alpha val="29000"/>
                </a:schemeClr>
              </a:gs>
              <a:gs pos="100000">
                <a:srgbClr val="FFFFFF">
                  <a:alpha val="29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1588" y="-226"/>
            <a:ext cx="9151937" cy="80962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alpha val="29000"/>
                </a:schemeClr>
              </a:gs>
              <a:gs pos="100000">
                <a:srgbClr val="FFFFFF">
                  <a:alpha val="29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>
              <a:solidFill>
                <a:srgbClr val="FFFFFF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>
            <a:alphaModFix amt="42000"/>
          </a:blip>
          <a:srcRect l="-18807" t="-26811" r="-20982" b="-23134"/>
          <a:stretch/>
        </p:blipFill>
        <p:spPr>
          <a:xfrm>
            <a:off x="8345103" y="4591251"/>
            <a:ext cx="798897" cy="552249"/>
          </a:xfrm>
          <a:prstGeom prst="rect">
            <a:avLst/>
          </a:prstGeom>
        </p:spPr>
      </p:pic>
      <p:sp>
        <p:nvSpPr>
          <p:cNvPr id="13" name="Text Placeholder 26"/>
          <p:cNvSpPr>
            <a:spLocks noGrp="1"/>
          </p:cNvSpPr>
          <p:nvPr>
            <p:ph type="body" sz="quarter" idx="10" hasCustomPrompt="1"/>
          </p:nvPr>
        </p:nvSpPr>
        <p:spPr>
          <a:xfrm>
            <a:off x="206649" y="-26602"/>
            <a:ext cx="8061325" cy="103663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 cap="all" baseline="0">
                <a:solidFill>
                  <a:schemeClr val="accent5">
                    <a:lumMod val="60000"/>
                    <a:lumOff val="40000"/>
                  </a:schemeClr>
                </a:solidFill>
                <a:latin typeface="Felt Tip Senior"/>
                <a:cs typeface="Felt Tip Senior"/>
              </a:defRPr>
            </a:lvl1pPr>
            <a:lvl2pPr>
              <a:defRPr>
                <a:latin typeface="Felt Tip Senior"/>
                <a:cs typeface="Felt Tip Senior"/>
              </a:defRPr>
            </a:lvl2pPr>
            <a:lvl3pPr>
              <a:defRPr>
                <a:latin typeface="Felt Tip Senior"/>
                <a:cs typeface="Felt Tip Senior"/>
              </a:defRPr>
            </a:lvl3pPr>
            <a:lvl4pPr>
              <a:defRPr>
                <a:latin typeface="Felt Tip Senior"/>
                <a:cs typeface="Felt Tip Senior"/>
              </a:defRPr>
            </a:lvl4pPr>
            <a:lvl5pPr>
              <a:defRPr>
                <a:latin typeface="Felt Tip Senior"/>
                <a:cs typeface="Felt Tip Senior"/>
              </a:defRPr>
            </a:lvl5pPr>
          </a:lstStyle>
          <a:p>
            <a:pPr lvl="0"/>
            <a:r>
              <a:rPr lang="en-US"/>
              <a:t>yOUR PROSPECT’S CHALLENGE:</a:t>
            </a:r>
          </a:p>
        </p:txBody>
      </p:sp>
      <p:sp>
        <p:nvSpPr>
          <p:cNvPr id="14" name="Text Placeholder 26"/>
          <p:cNvSpPr>
            <a:spLocks noGrp="1"/>
          </p:cNvSpPr>
          <p:nvPr>
            <p:ph type="body" sz="quarter" idx="11" hasCustomPrompt="1"/>
          </p:nvPr>
        </p:nvSpPr>
        <p:spPr>
          <a:xfrm>
            <a:off x="206649" y="2573764"/>
            <a:ext cx="8061325" cy="103663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 cap="all" baseline="0">
                <a:solidFill>
                  <a:schemeClr val="accent5">
                    <a:lumMod val="60000"/>
                    <a:lumOff val="40000"/>
                  </a:schemeClr>
                </a:solidFill>
                <a:latin typeface="Felt Tip Senior"/>
                <a:cs typeface="Felt Tip Senior"/>
              </a:defRPr>
            </a:lvl1pPr>
            <a:lvl2pPr>
              <a:defRPr>
                <a:latin typeface="Felt Tip Senior"/>
                <a:cs typeface="Felt Tip Senior"/>
              </a:defRPr>
            </a:lvl2pPr>
            <a:lvl3pPr>
              <a:defRPr>
                <a:latin typeface="Felt Tip Senior"/>
                <a:cs typeface="Felt Tip Senior"/>
              </a:defRPr>
            </a:lvl3pPr>
            <a:lvl4pPr>
              <a:defRPr>
                <a:latin typeface="Felt Tip Senior"/>
                <a:cs typeface="Felt Tip Senior"/>
              </a:defRPr>
            </a:lvl4pPr>
            <a:lvl5pPr>
              <a:defRPr>
                <a:latin typeface="Felt Tip Senior"/>
                <a:cs typeface="Felt Tip Senior"/>
              </a:defRPr>
            </a:lvl5pPr>
          </a:lstStyle>
          <a:p>
            <a:pPr lvl="0"/>
            <a:r>
              <a:rPr lang="en-US"/>
              <a:t>THE [CLIENT NAME] POWER POSITION:</a:t>
            </a:r>
          </a:p>
        </p:txBody>
      </p:sp>
      <p:sp>
        <p:nvSpPr>
          <p:cNvPr id="15" name="Text Placeholder 26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018675"/>
            <a:ext cx="9144000" cy="1365714"/>
          </a:xfrm>
          <a:prstGeom prst="rect">
            <a:avLst/>
          </a:prstGeom>
        </p:spPr>
        <p:txBody>
          <a:bodyPr vert="horz"/>
          <a:lstStyle>
            <a:lvl1pPr marL="0" indent="0" algn="ctr">
              <a:lnSpc>
                <a:spcPct val="60000"/>
              </a:lnSpc>
              <a:buNone/>
              <a:defRPr sz="4800" kern="1200" cap="all" baseline="0">
                <a:solidFill>
                  <a:schemeClr val="tx1"/>
                </a:solidFill>
                <a:latin typeface="Felt Tip Senior"/>
                <a:cs typeface="Felt Tip Senior"/>
              </a:defRPr>
            </a:lvl1pPr>
            <a:lvl2pPr>
              <a:defRPr>
                <a:latin typeface="Felt Tip Senior"/>
                <a:cs typeface="Felt Tip Senior"/>
              </a:defRPr>
            </a:lvl2pPr>
            <a:lvl3pPr>
              <a:defRPr>
                <a:latin typeface="Felt Tip Senior"/>
                <a:cs typeface="Felt Tip Senior"/>
              </a:defRPr>
            </a:lvl3pPr>
            <a:lvl4pPr>
              <a:defRPr>
                <a:latin typeface="Felt Tip Senior"/>
                <a:cs typeface="Felt Tip Senior"/>
              </a:defRPr>
            </a:lvl4pPr>
            <a:lvl5pPr>
              <a:defRPr>
                <a:latin typeface="Felt Tip Senior"/>
                <a:cs typeface="Felt Tip Senior"/>
              </a:defRPr>
            </a:lvl5pPr>
          </a:lstStyle>
          <a:p>
            <a:pPr lvl="0"/>
            <a:r>
              <a:rPr lang="en-US"/>
              <a:t>INSERT TEXT</a:t>
            </a:r>
          </a:p>
          <a:p>
            <a:pPr lvl="0"/>
            <a:r>
              <a:rPr lang="en-US"/>
              <a:t>INSERT TEXT</a:t>
            </a:r>
          </a:p>
        </p:txBody>
      </p:sp>
      <p:sp>
        <p:nvSpPr>
          <p:cNvPr id="16" name="Text Placeholder 26"/>
          <p:cNvSpPr>
            <a:spLocks noGrp="1"/>
          </p:cNvSpPr>
          <p:nvPr>
            <p:ph type="body" sz="quarter" idx="13" hasCustomPrompt="1"/>
          </p:nvPr>
        </p:nvSpPr>
        <p:spPr>
          <a:xfrm>
            <a:off x="1" y="3619040"/>
            <a:ext cx="9144000" cy="1365714"/>
          </a:xfrm>
          <a:prstGeom prst="rect">
            <a:avLst/>
          </a:prstGeom>
        </p:spPr>
        <p:txBody>
          <a:bodyPr vert="horz"/>
          <a:lstStyle>
            <a:lvl1pPr marL="0" indent="0" algn="ctr">
              <a:lnSpc>
                <a:spcPct val="60000"/>
              </a:lnSpc>
              <a:buNone/>
              <a:defRPr sz="4800" kern="1200" cap="all" baseline="0">
                <a:solidFill>
                  <a:schemeClr val="tx1"/>
                </a:solidFill>
                <a:latin typeface="Felt Tip Senior"/>
                <a:cs typeface="Felt Tip Senior"/>
              </a:defRPr>
            </a:lvl1pPr>
            <a:lvl2pPr>
              <a:defRPr>
                <a:latin typeface="Felt Tip Senior"/>
                <a:cs typeface="Felt Tip Senior"/>
              </a:defRPr>
            </a:lvl2pPr>
            <a:lvl3pPr>
              <a:defRPr>
                <a:latin typeface="Felt Tip Senior"/>
                <a:cs typeface="Felt Tip Senior"/>
              </a:defRPr>
            </a:lvl3pPr>
            <a:lvl4pPr>
              <a:defRPr>
                <a:latin typeface="Felt Tip Senior"/>
                <a:cs typeface="Felt Tip Senior"/>
              </a:defRPr>
            </a:lvl4pPr>
            <a:lvl5pPr>
              <a:defRPr>
                <a:latin typeface="Felt Tip Senior"/>
                <a:cs typeface="Felt Tip Senior"/>
              </a:defRPr>
            </a:lvl5pPr>
          </a:lstStyle>
          <a:p>
            <a:pPr lvl="0"/>
            <a:r>
              <a:rPr lang="en-US"/>
              <a:t>INSERT TEXT</a:t>
            </a:r>
          </a:p>
          <a:p>
            <a:pPr lvl="0"/>
            <a:r>
              <a:rPr lang="en-US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4213981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05979"/>
            <a:ext cx="7924800" cy="857250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3" name="Picture 2" descr="cover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386" y="2535139"/>
            <a:ext cx="4376614" cy="26335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50" y="4484602"/>
            <a:ext cx="2786920" cy="5603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4"/>
          <a:srcRect l="16551" t="-3078" r="31606" b="93382"/>
          <a:stretch/>
        </p:blipFill>
        <p:spPr>
          <a:xfrm>
            <a:off x="457204" y="1203505"/>
            <a:ext cx="4310182" cy="344453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762000" y="1547813"/>
            <a:ext cx="7924800" cy="667941"/>
          </a:xfrm>
        </p:spPr>
        <p:txBody>
          <a:bodyPr/>
          <a:lstStyle>
            <a:lvl1pPr marL="0" indent="0">
              <a:buNone/>
              <a:defRPr>
                <a:solidFill>
                  <a:schemeClr val="accent6"/>
                </a:solidFill>
                <a:latin typeface="Felt Tip Roman"/>
                <a:cs typeface="Felt Tip Roman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3423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- Grey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01384" y="360821"/>
            <a:ext cx="4663773" cy="2706156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3" name="Picture 2" descr="cvi-2014 logo-updated-reg-whit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207" y="4409830"/>
            <a:ext cx="3659024" cy="690372"/>
          </a:xfrm>
          <a:prstGeom prst="rect">
            <a:avLst/>
          </a:prstGeom>
        </p:spPr>
      </p:pic>
      <p:pic>
        <p:nvPicPr>
          <p:cNvPr id="4" name="Picture 3" descr="cover-ppt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90" y="791464"/>
            <a:ext cx="2703942" cy="3264162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101384" y="3232954"/>
            <a:ext cx="4529857" cy="822673"/>
          </a:xfrm>
        </p:spPr>
        <p:txBody>
          <a:bodyPr/>
          <a:lstStyle>
            <a:lvl1pPr marL="0" indent="0">
              <a:buNone/>
              <a:defRPr>
                <a:solidFill>
                  <a:srgbClr val="FFFFFF"/>
                </a:solidFill>
                <a:latin typeface="Felt Tip Roman"/>
                <a:cs typeface="Felt Tip Roman"/>
              </a:defRPr>
            </a:lvl1pPr>
          </a:lstStyle>
          <a:p>
            <a:pPr lvl="0"/>
            <a:r>
              <a:rPr lang="en-US" dirty="0" smtClean="0"/>
              <a:t>Subhead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156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904418" y="0"/>
            <a:ext cx="7325182" cy="857250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/>
          <a:srcRect b="93383"/>
          <a:stretch/>
        </p:blipFill>
        <p:spPr>
          <a:xfrm>
            <a:off x="-837067" y="809799"/>
            <a:ext cx="9144000" cy="235078"/>
          </a:xfrm>
          <a:prstGeom prst="rect">
            <a:avLst/>
          </a:prstGeom>
        </p:spPr>
      </p:pic>
      <p:sp>
        <p:nvSpPr>
          <p:cNvPr id="5" name="Content Placeholder 6"/>
          <p:cNvSpPr>
            <a:spLocks noGrp="1"/>
          </p:cNvSpPr>
          <p:nvPr>
            <p:ph sz="quarter" idx="10"/>
          </p:nvPr>
        </p:nvSpPr>
        <p:spPr>
          <a:xfrm>
            <a:off x="904418" y="1096897"/>
            <a:ext cx="8084008" cy="354773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4740640"/>
            <a:ext cx="9144000" cy="402861"/>
          </a:xfrm>
          <a:prstGeom prst="rect">
            <a:avLst/>
          </a:prstGeom>
          <a:solidFill>
            <a:srgbClr val="D120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16232" y="4749562"/>
            <a:ext cx="611893" cy="378386"/>
            <a:chOff x="8416232" y="4749562"/>
            <a:chExt cx="611893" cy="37838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16232" y="4749562"/>
              <a:ext cx="469900" cy="3683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72525" y="4861248"/>
              <a:ext cx="355600" cy="266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45635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2407838" cy="392875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4740640"/>
            <a:ext cx="9144000" cy="40286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/>
          <a:srcRect l="52923" r="38571" b="26013"/>
          <a:stretch/>
        </p:blipFill>
        <p:spPr>
          <a:xfrm>
            <a:off x="2943802" y="852818"/>
            <a:ext cx="777794" cy="3361570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3849691" y="852816"/>
            <a:ext cx="5138737" cy="379181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8416232" y="4749562"/>
            <a:ext cx="611893" cy="378386"/>
            <a:chOff x="8416232" y="4749562"/>
            <a:chExt cx="611893" cy="37838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16232" y="4749562"/>
              <a:ext cx="469900" cy="3683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72525" y="4861248"/>
              <a:ext cx="355600" cy="266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6948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4740640"/>
            <a:ext cx="9144000" cy="40286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30917" y="11136"/>
            <a:ext cx="7998685" cy="544529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8416232" y="4749562"/>
            <a:ext cx="611893" cy="378386"/>
            <a:chOff x="8416232" y="4749562"/>
            <a:chExt cx="611893" cy="37838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16232" y="4749562"/>
              <a:ext cx="469900" cy="3683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72525" y="4861248"/>
              <a:ext cx="355600" cy="266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26887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Flow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90168" y="1577978"/>
            <a:ext cx="7840678" cy="2271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919"/>
            <a:ext cx="8229600" cy="857250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49757" y="1678485"/>
            <a:ext cx="1117804" cy="597784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331856" y="3133431"/>
            <a:ext cx="1117804" cy="597784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2" hasCustomPrompt="1"/>
          </p:nvPr>
        </p:nvSpPr>
        <p:spPr>
          <a:xfrm rot="575556">
            <a:off x="2374241" y="2147715"/>
            <a:ext cx="1117804" cy="597784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 hasCustomPrompt="1"/>
          </p:nvPr>
        </p:nvSpPr>
        <p:spPr>
          <a:xfrm rot="529747">
            <a:off x="4152146" y="2847708"/>
            <a:ext cx="1117804" cy="597784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 rot="21183170">
            <a:off x="5112961" y="1945653"/>
            <a:ext cx="1117804" cy="597784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5" hasCustomPrompt="1"/>
          </p:nvPr>
        </p:nvSpPr>
        <p:spPr>
          <a:xfrm rot="406045">
            <a:off x="6004802" y="3070246"/>
            <a:ext cx="1117804" cy="597784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6" hasCustomPrompt="1"/>
          </p:nvPr>
        </p:nvSpPr>
        <p:spPr>
          <a:xfrm rot="21112940">
            <a:off x="7276437" y="1891296"/>
            <a:ext cx="1117804" cy="597784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298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20" Type="http://schemas.openxmlformats.org/officeDocument/2006/relationships/theme" Target="../theme/theme2.xml"/><Relationship Id="rId10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19.xml"/><Relationship Id="rId17" Type="http://schemas.openxmlformats.org/officeDocument/2006/relationships/slideLayout" Target="../slideLayouts/slideLayout20.xml"/><Relationship Id="rId18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22.xml"/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Relationship Id="rId3" Type="http://schemas.openxmlformats.org/officeDocument/2006/relationships/slideLayout" Target="../slideLayouts/slideLayout6.xml"/><Relationship Id="rId4" Type="http://schemas.openxmlformats.org/officeDocument/2006/relationships/slideLayout" Target="../slideLayouts/slideLayout7.xml"/><Relationship Id="rId5" Type="http://schemas.openxmlformats.org/officeDocument/2006/relationships/slideLayout" Target="../slideLayouts/slideLayout8.xml"/><Relationship Id="rId6" Type="http://schemas.openxmlformats.org/officeDocument/2006/relationships/slideLayout" Target="../slideLayouts/slideLayout9.xml"/><Relationship Id="rId7" Type="http://schemas.openxmlformats.org/officeDocument/2006/relationships/slideLayout" Target="../slideLayouts/slideLayout10.xml"/><Relationship Id="rId8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-1538054"/>
            <a:ext cx="8229600" cy="85725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63049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2" r:id="rId1"/>
    <p:sldLayoutId id="2147484355" r:id="rId2"/>
    <p:sldLayoutId id="2147484333" r:id="rId3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333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6" r:id="rId1"/>
    <p:sldLayoutId id="2147484337" r:id="rId2"/>
    <p:sldLayoutId id="2147484338" r:id="rId3"/>
    <p:sldLayoutId id="2147484339" r:id="rId4"/>
    <p:sldLayoutId id="2147484340" r:id="rId5"/>
    <p:sldLayoutId id="2147484341" r:id="rId6"/>
    <p:sldLayoutId id="2147484342" r:id="rId7"/>
    <p:sldLayoutId id="2147484343" r:id="rId8"/>
    <p:sldLayoutId id="2147484344" r:id="rId9"/>
    <p:sldLayoutId id="2147484345" r:id="rId10"/>
    <p:sldLayoutId id="2147484346" r:id="rId11"/>
    <p:sldLayoutId id="2147484347" r:id="rId12"/>
    <p:sldLayoutId id="2147484348" r:id="rId13"/>
    <p:sldLayoutId id="2147484349" r:id="rId14"/>
    <p:sldLayoutId id="2147484350" r:id="rId15"/>
    <p:sldLayoutId id="2147484351" r:id="rId16"/>
    <p:sldLayoutId id="2147484352" r:id="rId17"/>
    <p:sldLayoutId id="2147484353" r:id="rId18"/>
    <p:sldLayoutId id="2147484354" r:id="rId19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emf"/><Relationship Id="rId3" Type="http://schemas.openxmlformats.org/officeDocument/2006/relationships/image" Target="../media/image22.wmf"/></Relationships>
</file>

<file path=ppt/slides/_rels/slide10.xml.rels><?xml version="1.0" encoding="UTF-8" standalone="yes"?>
<Relationships xmlns="http://schemas.openxmlformats.org/package/2006/relationships"><Relationship Id="rId20" Type="http://schemas.openxmlformats.org/officeDocument/2006/relationships/image" Target="../media/image33.wmf"/><Relationship Id="rId21" Type="http://schemas.openxmlformats.org/officeDocument/2006/relationships/image" Target="../media/image34.wmf"/><Relationship Id="rId22" Type="http://schemas.openxmlformats.org/officeDocument/2006/relationships/image" Target="../media/image22.wmf"/><Relationship Id="rId23" Type="http://schemas.openxmlformats.org/officeDocument/2006/relationships/image" Target="../media/image36.wmf"/><Relationship Id="rId24" Type="http://schemas.openxmlformats.org/officeDocument/2006/relationships/image" Target="../media/image37.wmf"/><Relationship Id="rId25" Type="http://schemas.openxmlformats.org/officeDocument/2006/relationships/image" Target="../media/image38.wmf"/><Relationship Id="rId26" Type="http://schemas.openxmlformats.org/officeDocument/2006/relationships/image" Target="../media/image39.wmf"/><Relationship Id="rId27" Type="http://schemas.openxmlformats.org/officeDocument/2006/relationships/image" Target="../media/image40.wmf"/><Relationship Id="rId28" Type="http://schemas.openxmlformats.org/officeDocument/2006/relationships/image" Target="../media/image41.wmf"/><Relationship Id="rId29" Type="http://schemas.openxmlformats.org/officeDocument/2006/relationships/image" Target="../media/image42.w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emf"/><Relationship Id="rId3" Type="http://schemas.openxmlformats.org/officeDocument/2006/relationships/image" Target="../media/image23.wmf"/><Relationship Id="rId4" Type="http://schemas.openxmlformats.org/officeDocument/2006/relationships/image" Target="../media/image24.wmf"/><Relationship Id="rId5" Type="http://schemas.openxmlformats.org/officeDocument/2006/relationships/image" Target="../media/image25.wmf"/><Relationship Id="rId30" Type="http://schemas.openxmlformats.org/officeDocument/2006/relationships/image" Target="../media/image47.wmf"/><Relationship Id="rId31" Type="http://schemas.openxmlformats.org/officeDocument/2006/relationships/image" Target="../media/image48.wmf"/><Relationship Id="rId32" Type="http://schemas.openxmlformats.org/officeDocument/2006/relationships/image" Target="../media/image53.wmf"/><Relationship Id="rId9" Type="http://schemas.openxmlformats.org/officeDocument/2006/relationships/image" Target="../media/image29.wmf"/><Relationship Id="rId6" Type="http://schemas.openxmlformats.org/officeDocument/2006/relationships/image" Target="../media/image26.wmf"/><Relationship Id="rId7" Type="http://schemas.openxmlformats.org/officeDocument/2006/relationships/image" Target="../media/image27.wmf"/><Relationship Id="rId8" Type="http://schemas.openxmlformats.org/officeDocument/2006/relationships/image" Target="../media/image28.wmf"/><Relationship Id="rId33" Type="http://schemas.openxmlformats.org/officeDocument/2006/relationships/image" Target="../media/image51.wmf"/><Relationship Id="rId34" Type="http://schemas.openxmlformats.org/officeDocument/2006/relationships/image" Target="../media/image54.wmf"/><Relationship Id="rId35" Type="http://schemas.openxmlformats.org/officeDocument/2006/relationships/image" Target="../media/image52.wmf"/><Relationship Id="rId10" Type="http://schemas.openxmlformats.org/officeDocument/2006/relationships/image" Target="../media/image30.wmf"/><Relationship Id="rId11" Type="http://schemas.openxmlformats.org/officeDocument/2006/relationships/image" Target="../media/image31.wmf"/><Relationship Id="rId12" Type="http://schemas.openxmlformats.org/officeDocument/2006/relationships/image" Target="../media/image32.wmf"/><Relationship Id="rId13" Type="http://schemas.openxmlformats.org/officeDocument/2006/relationships/image" Target="../media/image35.wmf"/><Relationship Id="rId14" Type="http://schemas.openxmlformats.org/officeDocument/2006/relationships/image" Target="../media/image43.wmf"/><Relationship Id="rId15" Type="http://schemas.openxmlformats.org/officeDocument/2006/relationships/image" Target="../media/image44.wmf"/><Relationship Id="rId16" Type="http://schemas.openxmlformats.org/officeDocument/2006/relationships/image" Target="../media/image45.wmf"/><Relationship Id="rId17" Type="http://schemas.openxmlformats.org/officeDocument/2006/relationships/image" Target="../media/image46.wmf"/><Relationship Id="rId18" Type="http://schemas.openxmlformats.org/officeDocument/2006/relationships/image" Target="../media/image49.wmf"/><Relationship Id="rId19" Type="http://schemas.openxmlformats.org/officeDocument/2006/relationships/image" Target="../media/image50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4" Type="http://schemas.openxmlformats.org/officeDocument/2006/relationships/image" Target="../media/image23.wmf"/><Relationship Id="rId5" Type="http://schemas.openxmlformats.org/officeDocument/2006/relationships/image" Target="../media/image24.wmf"/><Relationship Id="rId6" Type="http://schemas.openxmlformats.org/officeDocument/2006/relationships/image" Target="../media/image25.wmf"/><Relationship Id="rId7" Type="http://schemas.openxmlformats.org/officeDocument/2006/relationships/image" Target="../media/image26.w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emf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0.wmf"/><Relationship Id="rId12" Type="http://schemas.openxmlformats.org/officeDocument/2006/relationships/image" Target="../media/image31.wmf"/><Relationship Id="rId13" Type="http://schemas.openxmlformats.org/officeDocument/2006/relationships/image" Target="../media/image32.wmf"/><Relationship Id="rId14" Type="http://schemas.openxmlformats.org/officeDocument/2006/relationships/image" Target="../media/image33.wmf"/><Relationship Id="rId15" Type="http://schemas.openxmlformats.org/officeDocument/2006/relationships/image" Target="../media/image34.w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emf"/><Relationship Id="rId3" Type="http://schemas.openxmlformats.org/officeDocument/2006/relationships/image" Target="../media/image22.wmf"/><Relationship Id="rId4" Type="http://schemas.openxmlformats.org/officeDocument/2006/relationships/image" Target="../media/image23.wmf"/><Relationship Id="rId5" Type="http://schemas.openxmlformats.org/officeDocument/2006/relationships/image" Target="../media/image24.wmf"/><Relationship Id="rId6" Type="http://schemas.openxmlformats.org/officeDocument/2006/relationships/image" Target="../media/image25.wmf"/><Relationship Id="rId7" Type="http://schemas.openxmlformats.org/officeDocument/2006/relationships/image" Target="../media/image26.wmf"/><Relationship Id="rId8" Type="http://schemas.openxmlformats.org/officeDocument/2006/relationships/image" Target="../media/image27.wmf"/><Relationship Id="rId9" Type="http://schemas.openxmlformats.org/officeDocument/2006/relationships/image" Target="../media/image28.wmf"/><Relationship Id="rId10" Type="http://schemas.openxmlformats.org/officeDocument/2006/relationships/image" Target="../media/image29.wmf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8.wmf"/><Relationship Id="rId12" Type="http://schemas.openxmlformats.org/officeDocument/2006/relationships/image" Target="../media/image29.wmf"/><Relationship Id="rId13" Type="http://schemas.openxmlformats.org/officeDocument/2006/relationships/image" Target="../media/image30.wmf"/><Relationship Id="rId14" Type="http://schemas.openxmlformats.org/officeDocument/2006/relationships/image" Target="../media/image31.wmf"/><Relationship Id="rId15" Type="http://schemas.openxmlformats.org/officeDocument/2006/relationships/image" Target="../media/image32.wmf"/><Relationship Id="rId16" Type="http://schemas.openxmlformats.org/officeDocument/2006/relationships/image" Target="../media/image35.wmf"/><Relationship Id="rId17" Type="http://schemas.openxmlformats.org/officeDocument/2006/relationships/image" Target="../media/image36.w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emf"/><Relationship Id="rId3" Type="http://schemas.openxmlformats.org/officeDocument/2006/relationships/image" Target="../media/image33.wmf"/><Relationship Id="rId4" Type="http://schemas.openxmlformats.org/officeDocument/2006/relationships/image" Target="../media/image34.wmf"/><Relationship Id="rId5" Type="http://schemas.openxmlformats.org/officeDocument/2006/relationships/image" Target="../media/image22.wmf"/><Relationship Id="rId6" Type="http://schemas.openxmlformats.org/officeDocument/2006/relationships/image" Target="../media/image23.wmf"/><Relationship Id="rId7" Type="http://schemas.openxmlformats.org/officeDocument/2006/relationships/image" Target="../media/image24.wmf"/><Relationship Id="rId8" Type="http://schemas.openxmlformats.org/officeDocument/2006/relationships/image" Target="../media/image25.wmf"/><Relationship Id="rId9" Type="http://schemas.openxmlformats.org/officeDocument/2006/relationships/image" Target="../media/image26.wmf"/><Relationship Id="rId10" Type="http://schemas.openxmlformats.org/officeDocument/2006/relationships/image" Target="../media/image27.wmf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6.wmf"/><Relationship Id="rId20" Type="http://schemas.openxmlformats.org/officeDocument/2006/relationships/image" Target="../media/image39.wmf"/><Relationship Id="rId21" Type="http://schemas.openxmlformats.org/officeDocument/2006/relationships/image" Target="../media/image40.wmf"/><Relationship Id="rId22" Type="http://schemas.openxmlformats.org/officeDocument/2006/relationships/image" Target="../media/image41.wmf"/><Relationship Id="rId23" Type="http://schemas.openxmlformats.org/officeDocument/2006/relationships/image" Target="../media/image42.wmf"/><Relationship Id="rId24" Type="http://schemas.openxmlformats.org/officeDocument/2006/relationships/image" Target="../media/image43.wmf"/><Relationship Id="rId25" Type="http://schemas.openxmlformats.org/officeDocument/2006/relationships/image" Target="../media/image44.wmf"/><Relationship Id="rId26" Type="http://schemas.openxmlformats.org/officeDocument/2006/relationships/image" Target="../media/image45.wmf"/><Relationship Id="rId27" Type="http://schemas.openxmlformats.org/officeDocument/2006/relationships/image" Target="../media/image46.wmf"/><Relationship Id="rId10" Type="http://schemas.openxmlformats.org/officeDocument/2006/relationships/image" Target="../media/image27.wmf"/><Relationship Id="rId11" Type="http://schemas.openxmlformats.org/officeDocument/2006/relationships/image" Target="../media/image28.wmf"/><Relationship Id="rId12" Type="http://schemas.openxmlformats.org/officeDocument/2006/relationships/image" Target="../media/image29.wmf"/><Relationship Id="rId13" Type="http://schemas.openxmlformats.org/officeDocument/2006/relationships/image" Target="../media/image30.wmf"/><Relationship Id="rId14" Type="http://schemas.openxmlformats.org/officeDocument/2006/relationships/image" Target="../media/image31.wmf"/><Relationship Id="rId15" Type="http://schemas.openxmlformats.org/officeDocument/2006/relationships/image" Target="../media/image32.wmf"/><Relationship Id="rId16" Type="http://schemas.openxmlformats.org/officeDocument/2006/relationships/image" Target="../media/image35.wmf"/><Relationship Id="rId17" Type="http://schemas.openxmlformats.org/officeDocument/2006/relationships/image" Target="../media/image36.wmf"/><Relationship Id="rId18" Type="http://schemas.openxmlformats.org/officeDocument/2006/relationships/image" Target="../media/image37.wmf"/><Relationship Id="rId19" Type="http://schemas.openxmlformats.org/officeDocument/2006/relationships/image" Target="../media/image38.w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emf"/><Relationship Id="rId3" Type="http://schemas.openxmlformats.org/officeDocument/2006/relationships/image" Target="../media/image33.wmf"/><Relationship Id="rId4" Type="http://schemas.openxmlformats.org/officeDocument/2006/relationships/image" Target="../media/image34.wmf"/><Relationship Id="rId5" Type="http://schemas.openxmlformats.org/officeDocument/2006/relationships/image" Target="../media/image22.wmf"/><Relationship Id="rId6" Type="http://schemas.openxmlformats.org/officeDocument/2006/relationships/image" Target="../media/image23.wmf"/><Relationship Id="rId7" Type="http://schemas.openxmlformats.org/officeDocument/2006/relationships/image" Target="../media/image24.wmf"/><Relationship Id="rId8" Type="http://schemas.openxmlformats.org/officeDocument/2006/relationships/image" Target="../media/image25.wmf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26.wmf"/><Relationship Id="rId20" Type="http://schemas.openxmlformats.org/officeDocument/2006/relationships/image" Target="../media/image39.wmf"/><Relationship Id="rId21" Type="http://schemas.openxmlformats.org/officeDocument/2006/relationships/image" Target="../media/image40.wmf"/><Relationship Id="rId22" Type="http://schemas.openxmlformats.org/officeDocument/2006/relationships/image" Target="../media/image41.wmf"/><Relationship Id="rId23" Type="http://schemas.openxmlformats.org/officeDocument/2006/relationships/image" Target="../media/image42.wmf"/><Relationship Id="rId24" Type="http://schemas.openxmlformats.org/officeDocument/2006/relationships/image" Target="../media/image43.wmf"/><Relationship Id="rId25" Type="http://schemas.openxmlformats.org/officeDocument/2006/relationships/image" Target="../media/image44.wmf"/><Relationship Id="rId26" Type="http://schemas.openxmlformats.org/officeDocument/2006/relationships/image" Target="../media/image45.wmf"/><Relationship Id="rId27" Type="http://schemas.openxmlformats.org/officeDocument/2006/relationships/image" Target="../media/image46.wmf"/><Relationship Id="rId28" Type="http://schemas.openxmlformats.org/officeDocument/2006/relationships/image" Target="../media/image47.wmf"/><Relationship Id="rId10" Type="http://schemas.openxmlformats.org/officeDocument/2006/relationships/image" Target="../media/image27.wmf"/><Relationship Id="rId11" Type="http://schemas.openxmlformats.org/officeDocument/2006/relationships/image" Target="../media/image28.wmf"/><Relationship Id="rId12" Type="http://schemas.openxmlformats.org/officeDocument/2006/relationships/image" Target="../media/image29.wmf"/><Relationship Id="rId13" Type="http://schemas.openxmlformats.org/officeDocument/2006/relationships/image" Target="../media/image30.wmf"/><Relationship Id="rId14" Type="http://schemas.openxmlformats.org/officeDocument/2006/relationships/image" Target="../media/image31.wmf"/><Relationship Id="rId15" Type="http://schemas.openxmlformats.org/officeDocument/2006/relationships/image" Target="../media/image32.wmf"/><Relationship Id="rId16" Type="http://schemas.openxmlformats.org/officeDocument/2006/relationships/image" Target="../media/image35.wmf"/><Relationship Id="rId17" Type="http://schemas.openxmlformats.org/officeDocument/2006/relationships/image" Target="../media/image36.wmf"/><Relationship Id="rId18" Type="http://schemas.openxmlformats.org/officeDocument/2006/relationships/image" Target="../media/image37.wmf"/><Relationship Id="rId19" Type="http://schemas.openxmlformats.org/officeDocument/2006/relationships/image" Target="../media/image38.w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emf"/><Relationship Id="rId3" Type="http://schemas.openxmlformats.org/officeDocument/2006/relationships/image" Target="../media/image33.wmf"/><Relationship Id="rId4" Type="http://schemas.openxmlformats.org/officeDocument/2006/relationships/image" Target="../media/image34.wmf"/><Relationship Id="rId5" Type="http://schemas.openxmlformats.org/officeDocument/2006/relationships/image" Target="../media/image22.wmf"/><Relationship Id="rId6" Type="http://schemas.openxmlformats.org/officeDocument/2006/relationships/image" Target="../media/image23.wmf"/><Relationship Id="rId7" Type="http://schemas.openxmlformats.org/officeDocument/2006/relationships/image" Target="../media/image24.wmf"/><Relationship Id="rId8" Type="http://schemas.openxmlformats.org/officeDocument/2006/relationships/image" Target="../media/image25.wmf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26.wmf"/><Relationship Id="rId20" Type="http://schemas.openxmlformats.org/officeDocument/2006/relationships/image" Target="../media/image39.wmf"/><Relationship Id="rId21" Type="http://schemas.openxmlformats.org/officeDocument/2006/relationships/image" Target="../media/image40.wmf"/><Relationship Id="rId22" Type="http://schemas.openxmlformats.org/officeDocument/2006/relationships/image" Target="../media/image41.wmf"/><Relationship Id="rId23" Type="http://schemas.openxmlformats.org/officeDocument/2006/relationships/image" Target="../media/image42.wmf"/><Relationship Id="rId24" Type="http://schemas.openxmlformats.org/officeDocument/2006/relationships/image" Target="../media/image43.wmf"/><Relationship Id="rId25" Type="http://schemas.openxmlformats.org/officeDocument/2006/relationships/image" Target="../media/image44.wmf"/><Relationship Id="rId26" Type="http://schemas.openxmlformats.org/officeDocument/2006/relationships/image" Target="../media/image45.wmf"/><Relationship Id="rId27" Type="http://schemas.openxmlformats.org/officeDocument/2006/relationships/image" Target="../media/image46.wmf"/><Relationship Id="rId28" Type="http://schemas.openxmlformats.org/officeDocument/2006/relationships/image" Target="../media/image47.wmf"/><Relationship Id="rId29" Type="http://schemas.openxmlformats.org/officeDocument/2006/relationships/image" Target="../media/image48.wmf"/><Relationship Id="rId10" Type="http://schemas.openxmlformats.org/officeDocument/2006/relationships/image" Target="../media/image27.wmf"/><Relationship Id="rId11" Type="http://schemas.openxmlformats.org/officeDocument/2006/relationships/image" Target="../media/image28.wmf"/><Relationship Id="rId12" Type="http://schemas.openxmlformats.org/officeDocument/2006/relationships/image" Target="../media/image29.wmf"/><Relationship Id="rId13" Type="http://schemas.openxmlformats.org/officeDocument/2006/relationships/image" Target="../media/image30.wmf"/><Relationship Id="rId14" Type="http://schemas.openxmlformats.org/officeDocument/2006/relationships/image" Target="../media/image31.wmf"/><Relationship Id="rId15" Type="http://schemas.openxmlformats.org/officeDocument/2006/relationships/image" Target="../media/image32.wmf"/><Relationship Id="rId16" Type="http://schemas.openxmlformats.org/officeDocument/2006/relationships/image" Target="../media/image35.wmf"/><Relationship Id="rId17" Type="http://schemas.openxmlformats.org/officeDocument/2006/relationships/image" Target="../media/image36.wmf"/><Relationship Id="rId18" Type="http://schemas.openxmlformats.org/officeDocument/2006/relationships/image" Target="../media/image37.wmf"/><Relationship Id="rId19" Type="http://schemas.openxmlformats.org/officeDocument/2006/relationships/image" Target="../media/image38.w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emf"/><Relationship Id="rId3" Type="http://schemas.openxmlformats.org/officeDocument/2006/relationships/image" Target="../media/image33.wmf"/><Relationship Id="rId4" Type="http://schemas.openxmlformats.org/officeDocument/2006/relationships/image" Target="../media/image34.wmf"/><Relationship Id="rId5" Type="http://schemas.openxmlformats.org/officeDocument/2006/relationships/image" Target="../media/image22.wmf"/><Relationship Id="rId6" Type="http://schemas.openxmlformats.org/officeDocument/2006/relationships/image" Target="../media/image23.wmf"/><Relationship Id="rId7" Type="http://schemas.openxmlformats.org/officeDocument/2006/relationships/image" Target="../media/image24.wmf"/><Relationship Id="rId8" Type="http://schemas.openxmlformats.org/officeDocument/2006/relationships/image" Target="../media/image25.wmf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29.wmf"/><Relationship Id="rId20" Type="http://schemas.openxmlformats.org/officeDocument/2006/relationships/image" Target="../media/image33.wmf"/><Relationship Id="rId21" Type="http://schemas.openxmlformats.org/officeDocument/2006/relationships/image" Target="../media/image34.wmf"/><Relationship Id="rId22" Type="http://schemas.openxmlformats.org/officeDocument/2006/relationships/image" Target="../media/image22.wmf"/><Relationship Id="rId23" Type="http://schemas.openxmlformats.org/officeDocument/2006/relationships/image" Target="../media/image36.wmf"/><Relationship Id="rId24" Type="http://schemas.openxmlformats.org/officeDocument/2006/relationships/image" Target="../media/image37.wmf"/><Relationship Id="rId25" Type="http://schemas.openxmlformats.org/officeDocument/2006/relationships/image" Target="../media/image38.wmf"/><Relationship Id="rId26" Type="http://schemas.openxmlformats.org/officeDocument/2006/relationships/image" Target="../media/image39.wmf"/><Relationship Id="rId27" Type="http://schemas.openxmlformats.org/officeDocument/2006/relationships/image" Target="../media/image40.wmf"/><Relationship Id="rId28" Type="http://schemas.openxmlformats.org/officeDocument/2006/relationships/image" Target="../media/image41.wmf"/><Relationship Id="rId29" Type="http://schemas.openxmlformats.org/officeDocument/2006/relationships/image" Target="../media/image42.wmf"/><Relationship Id="rId30" Type="http://schemas.openxmlformats.org/officeDocument/2006/relationships/image" Target="../media/image47.wmf"/><Relationship Id="rId31" Type="http://schemas.openxmlformats.org/officeDocument/2006/relationships/image" Target="../media/image48.wmf"/><Relationship Id="rId10" Type="http://schemas.openxmlformats.org/officeDocument/2006/relationships/image" Target="../media/image30.wmf"/><Relationship Id="rId11" Type="http://schemas.openxmlformats.org/officeDocument/2006/relationships/image" Target="../media/image31.wmf"/><Relationship Id="rId12" Type="http://schemas.openxmlformats.org/officeDocument/2006/relationships/image" Target="../media/image32.wmf"/><Relationship Id="rId13" Type="http://schemas.openxmlformats.org/officeDocument/2006/relationships/image" Target="../media/image35.wmf"/><Relationship Id="rId14" Type="http://schemas.openxmlformats.org/officeDocument/2006/relationships/image" Target="../media/image43.wmf"/><Relationship Id="rId15" Type="http://schemas.openxmlformats.org/officeDocument/2006/relationships/image" Target="../media/image44.wmf"/><Relationship Id="rId16" Type="http://schemas.openxmlformats.org/officeDocument/2006/relationships/image" Target="../media/image45.wmf"/><Relationship Id="rId17" Type="http://schemas.openxmlformats.org/officeDocument/2006/relationships/image" Target="../media/image46.wmf"/><Relationship Id="rId18" Type="http://schemas.openxmlformats.org/officeDocument/2006/relationships/image" Target="../media/image49.wmf"/><Relationship Id="rId19" Type="http://schemas.openxmlformats.org/officeDocument/2006/relationships/image" Target="../media/image50.w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emf"/><Relationship Id="rId3" Type="http://schemas.openxmlformats.org/officeDocument/2006/relationships/image" Target="../media/image23.wmf"/><Relationship Id="rId4" Type="http://schemas.openxmlformats.org/officeDocument/2006/relationships/image" Target="../media/image24.wmf"/><Relationship Id="rId5" Type="http://schemas.openxmlformats.org/officeDocument/2006/relationships/image" Target="../media/image25.wmf"/><Relationship Id="rId6" Type="http://schemas.openxmlformats.org/officeDocument/2006/relationships/image" Target="../media/image26.wmf"/><Relationship Id="rId7" Type="http://schemas.openxmlformats.org/officeDocument/2006/relationships/image" Target="../media/image27.wmf"/><Relationship Id="rId8" Type="http://schemas.openxmlformats.org/officeDocument/2006/relationships/image" Target="../media/image28.wmf"/></Relationships>
</file>

<file path=ppt/slides/_rels/slide9.xml.rels><?xml version="1.0" encoding="UTF-8" standalone="yes"?>
<Relationships xmlns="http://schemas.openxmlformats.org/package/2006/relationships"><Relationship Id="rId20" Type="http://schemas.openxmlformats.org/officeDocument/2006/relationships/image" Target="../media/image51.wmf"/><Relationship Id="rId21" Type="http://schemas.openxmlformats.org/officeDocument/2006/relationships/image" Target="../media/image52.wmf"/><Relationship Id="rId22" Type="http://schemas.openxmlformats.org/officeDocument/2006/relationships/image" Target="../media/image33.wmf"/><Relationship Id="rId23" Type="http://schemas.openxmlformats.org/officeDocument/2006/relationships/image" Target="../media/image34.wmf"/><Relationship Id="rId24" Type="http://schemas.openxmlformats.org/officeDocument/2006/relationships/image" Target="../media/image22.wmf"/><Relationship Id="rId25" Type="http://schemas.openxmlformats.org/officeDocument/2006/relationships/image" Target="../media/image36.wmf"/><Relationship Id="rId26" Type="http://schemas.openxmlformats.org/officeDocument/2006/relationships/image" Target="../media/image37.wmf"/><Relationship Id="rId27" Type="http://schemas.openxmlformats.org/officeDocument/2006/relationships/image" Target="../media/image38.wmf"/><Relationship Id="rId28" Type="http://schemas.openxmlformats.org/officeDocument/2006/relationships/image" Target="../media/image39.wmf"/><Relationship Id="rId29" Type="http://schemas.openxmlformats.org/officeDocument/2006/relationships/image" Target="../media/image40.w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emf"/><Relationship Id="rId3" Type="http://schemas.openxmlformats.org/officeDocument/2006/relationships/image" Target="../media/image23.wmf"/><Relationship Id="rId4" Type="http://schemas.openxmlformats.org/officeDocument/2006/relationships/image" Target="../media/image24.wmf"/><Relationship Id="rId5" Type="http://schemas.openxmlformats.org/officeDocument/2006/relationships/image" Target="../media/image25.wmf"/><Relationship Id="rId30" Type="http://schemas.openxmlformats.org/officeDocument/2006/relationships/image" Target="../media/image41.wmf"/><Relationship Id="rId31" Type="http://schemas.openxmlformats.org/officeDocument/2006/relationships/image" Target="../media/image42.wmf"/><Relationship Id="rId32" Type="http://schemas.openxmlformats.org/officeDocument/2006/relationships/image" Target="../media/image47.wmf"/><Relationship Id="rId9" Type="http://schemas.openxmlformats.org/officeDocument/2006/relationships/image" Target="../media/image29.wmf"/><Relationship Id="rId6" Type="http://schemas.openxmlformats.org/officeDocument/2006/relationships/image" Target="../media/image26.wmf"/><Relationship Id="rId7" Type="http://schemas.openxmlformats.org/officeDocument/2006/relationships/image" Target="../media/image27.wmf"/><Relationship Id="rId8" Type="http://schemas.openxmlformats.org/officeDocument/2006/relationships/image" Target="../media/image28.wmf"/><Relationship Id="rId33" Type="http://schemas.openxmlformats.org/officeDocument/2006/relationships/image" Target="../media/image48.wmf"/><Relationship Id="rId10" Type="http://schemas.openxmlformats.org/officeDocument/2006/relationships/image" Target="../media/image30.wmf"/><Relationship Id="rId11" Type="http://schemas.openxmlformats.org/officeDocument/2006/relationships/image" Target="../media/image31.wmf"/><Relationship Id="rId12" Type="http://schemas.openxmlformats.org/officeDocument/2006/relationships/image" Target="../media/image32.wmf"/><Relationship Id="rId13" Type="http://schemas.openxmlformats.org/officeDocument/2006/relationships/image" Target="../media/image35.wmf"/><Relationship Id="rId14" Type="http://schemas.openxmlformats.org/officeDocument/2006/relationships/image" Target="../media/image43.wmf"/><Relationship Id="rId15" Type="http://schemas.openxmlformats.org/officeDocument/2006/relationships/image" Target="../media/image44.wmf"/><Relationship Id="rId16" Type="http://schemas.openxmlformats.org/officeDocument/2006/relationships/image" Target="../media/image45.wmf"/><Relationship Id="rId17" Type="http://schemas.openxmlformats.org/officeDocument/2006/relationships/image" Target="../media/image46.wmf"/><Relationship Id="rId18" Type="http://schemas.openxmlformats.org/officeDocument/2006/relationships/image" Target="../media/image49.wmf"/><Relationship Id="rId19" Type="http://schemas.openxmlformats.org/officeDocument/2006/relationships/image" Target="../media/image5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24" y="1668440"/>
            <a:ext cx="581449" cy="1426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416176" y="2677618"/>
            <a:ext cx="2262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Felt Tip Roman"/>
              </a:rPr>
              <a:t>Linux &amp; Open Source</a:t>
            </a:r>
            <a:endParaRPr lang="en-US" sz="2000" dirty="0">
              <a:latin typeface="Felt Tip Roman"/>
            </a:endParaRPr>
          </a:p>
        </p:txBody>
      </p:sp>
      <p:pic>
        <p:nvPicPr>
          <p:cNvPr id="19" name="Picture 7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2614118"/>
            <a:ext cx="285432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7322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24" y="1668440"/>
            <a:ext cx="581449" cy="1426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38697" y="718148"/>
            <a:ext cx="4457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D12038"/>
                </a:solidFill>
                <a:latin typeface="Felt Tip Roman"/>
              </a:rPr>
              <a:t>?</a:t>
            </a:r>
            <a:endParaRPr lang="en-US" sz="6000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9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19286"/>
            <a:ext cx="814469" cy="47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009" y="250456"/>
            <a:ext cx="458441" cy="510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406" y="250456"/>
            <a:ext cx="172060" cy="337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006" y="151146"/>
            <a:ext cx="500013" cy="436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254441" y="3869648"/>
            <a:ext cx="736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/>
              </a:rPr>
              <a:t>Scale</a:t>
            </a:r>
            <a:endParaRPr lang="en-US" dirty="0">
              <a:solidFill>
                <a:srgbClr val="FF0000"/>
              </a:solidFill>
              <a:latin typeface="Felt Tip Roman"/>
            </a:endParaRPr>
          </a:p>
        </p:txBody>
      </p:sp>
      <p:pic>
        <p:nvPicPr>
          <p:cNvPr id="18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457" y="3881813"/>
            <a:ext cx="107950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094" y="4208815"/>
            <a:ext cx="5857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7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315" y="3890940"/>
            <a:ext cx="30638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7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990" y="4036990"/>
            <a:ext cx="546100" cy="8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7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490" y="3890940"/>
            <a:ext cx="30638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7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852" y="4154465"/>
            <a:ext cx="546100" cy="8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7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671" y="3860767"/>
            <a:ext cx="683502" cy="663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3637562" y="3693616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/>
              </a:rPr>
              <a:t>P-T</a:t>
            </a:r>
            <a:endParaRPr lang="en-US" dirty="0">
              <a:solidFill>
                <a:srgbClr val="FF0000"/>
              </a:solidFill>
              <a:latin typeface="Felt Tip Roman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17391" y="3705758"/>
            <a:ext cx="1059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/>
              </a:rPr>
              <a:t>Available</a:t>
            </a:r>
          </a:p>
        </p:txBody>
      </p:sp>
      <p:pic>
        <p:nvPicPr>
          <p:cNvPr id="28" name="Picture 7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208" y="3985118"/>
            <a:ext cx="298450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6877433" y="3852324"/>
            <a:ext cx="86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/>
              </a:rPr>
              <a:t>Secure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103354" y="4323980"/>
            <a:ext cx="1197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“Sharding”  </a:t>
            </a:r>
          </a:p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$$</a:t>
            </a:r>
            <a:endParaRPr lang="en-US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31" name="Pictur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187" y="4702023"/>
            <a:ext cx="1063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2895109" y="4352180"/>
            <a:ext cx="1159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“</a:t>
            </a:r>
            <a:r>
              <a:rPr lang="en-US" dirty="0" err="1" smtClean="0">
                <a:solidFill>
                  <a:srgbClr val="D12038"/>
                </a:solidFill>
                <a:latin typeface="Felt Tip Roman"/>
              </a:rPr>
              <a:t>Reconfig</a:t>
            </a:r>
            <a:r>
              <a:rPr lang="en-US" dirty="0" smtClean="0">
                <a:solidFill>
                  <a:srgbClr val="D12038"/>
                </a:solidFill>
                <a:latin typeface="Felt Tip Roman"/>
              </a:rPr>
              <a:t>”  </a:t>
            </a:r>
          </a:p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$$</a:t>
            </a:r>
            <a:endParaRPr lang="en-US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33" name="Pictur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705" y="4730223"/>
            <a:ext cx="1063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4835032" y="4497169"/>
            <a:ext cx="825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Hard $</a:t>
            </a:r>
          </a:p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Soft $</a:t>
            </a:r>
            <a:endParaRPr lang="en-US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35" name="Pictur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717" y="4700971"/>
            <a:ext cx="1063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6686577" y="4591723"/>
            <a:ext cx="392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$$</a:t>
            </a:r>
            <a:endParaRPr lang="en-US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37" name="Pictur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0034" y="4715766"/>
            <a:ext cx="1063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1869257" y="2886777"/>
            <a:ext cx="4457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D12038"/>
                </a:solidFill>
                <a:latin typeface="Felt Tip Roman"/>
              </a:rPr>
              <a:t>?</a:t>
            </a:r>
            <a:endParaRPr lang="en-US" sz="6000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51" name="Picture 7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25089">
            <a:off x="1441697" y="3689971"/>
            <a:ext cx="196395" cy="75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408330" y="4404439"/>
            <a:ext cx="535537" cy="541515"/>
            <a:chOff x="7752122" y="549994"/>
            <a:chExt cx="388578" cy="388578"/>
          </a:xfrm>
        </p:grpSpPr>
        <p:pic>
          <p:nvPicPr>
            <p:cNvPr id="52" name="Picture 11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2122" y="595975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" name="Picture 11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38797">
              <a:off x="7770955" y="587120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5" name="Picture 7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3517891" y="3664392"/>
            <a:ext cx="163911" cy="909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6" name="Group 55"/>
          <p:cNvGrpSpPr/>
          <p:nvPr/>
        </p:nvGrpSpPr>
        <p:grpSpPr>
          <a:xfrm>
            <a:off x="3175247" y="4430213"/>
            <a:ext cx="535537" cy="541515"/>
            <a:chOff x="7752122" y="549994"/>
            <a:chExt cx="388578" cy="388578"/>
          </a:xfrm>
        </p:grpSpPr>
        <p:pic>
          <p:nvPicPr>
            <p:cNvPr id="57" name="Picture 11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2122" y="595975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" name="Picture 11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38797">
              <a:off x="7770955" y="587120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9" name="Picture 7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9105" y="3812430"/>
            <a:ext cx="40640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0" name="Group 59"/>
          <p:cNvGrpSpPr/>
          <p:nvPr/>
        </p:nvGrpSpPr>
        <p:grpSpPr>
          <a:xfrm>
            <a:off x="4943636" y="4560177"/>
            <a:ext cx="535537" cy="541515"/>
            <a:chOff x="7752122" y="549994"/>
            <a:chExt cx="388578" cy="388578"/>
          </a:xfrm>
        </p:grpSpPr>
        <p:pic>
          <p:nvPicPr>
            <p:cNvPr id="61" name="Picture 11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2122" y="595975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" name="Picture 11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38797">
              <a:off x="7770955" y="587120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4" name="Picture 78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97257">
            <a:off x="6730780" y="4053389"/>
            <a:ext cx="318344" cy="29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5" name="Group 64"/>
          <p:cNvGrpSpPr/>
          <p:nvPr/>
        </p:nvGrpSpPr>
        <p:grpSpPr>
          <a:xfrm>
            <a:off x="6685657" y="4558206"/>
            <a:ext cx="535537" cy="541515"/>
            <a:chOff x="7752122" y="549994"/>
            <a:chExt cx="388578" cy="388578"/>
          </a:xfrm>
        </p:grpSpPr>
        <p:pic>
          <p:nvPicPr>
            <p:cNvPr id="66" name="Picture 11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2122" y="595975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" name="Picture 11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38797">
              <a:off x="7770955" y="587120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9" name="Picture 13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4" y="207700"/>
            <a:ext cx="1176341" cy="70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" name="Picture 24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3090" y="207700"/>
            <a:ext cx="636706" cy="592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" name="Picture 24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169" y="141893"/>
            <a:ext cx="408742" cy="55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" name="Picture 24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483" y="0"/>
            <a:ext cx="1360490" cy="797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" name="TextBox 92"/>
          <p:cNvSpPr txBox="1"/>
          <p:nvPr/>
        </p:nvSpPr>
        <p:spPr>
          <a:xfrm>
            <a:off x="6032625" y="461852"/>
            <a:ext cx="1120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ISV – 1000’s</a:t>
            </a:r>
          </a:p>
        </p:txBody>
      </p:sp>
      <p:pic>
        <p:nvPicPr>
          <p:cNvPr id="108" name="Picture 45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990220" y="2663558"/>
            <a:ext cx="436237" cy="1736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" name="TextBox 108"/>
          <p:cNvSpPr txBox="1"/>
          <p:nvPr/>
        </p:nvSpPr>
        <p:spPr>
          <a:xfrm>
            <a:off x="2416176" y="2677618"/>
            <a:ext cx="2262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Felt Tip Roman"/>
              </a:rPr>
              <a:t>Linux &amp; Open Source</a:t>
            </a:r>
            <a:endParaRPr lang="en-US" sz="2000" dirty="0">
              <a:latin typeface="Felt Tip Roman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2603984" y="3326503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Felt Tip Roman"/>
              </a:rPr>
              <a:t>Platform</a:t>
            </a:r>
            <a:endParaRPr lang="en-US" dirty="0">
              <a:latin typeface="Felt Tip Roman"/>
            </a:endParaRPr>
          </a:p>
        </p:txBody>
      </p:sp>
      <p:pic>
        <p:nvPicPr>
          <p:cNvPr id="111" name="Picture 61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927" y="3077562"/>
            <a:ext cx="90488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" name="Picture 70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2614118"/>
            <a:ext cx="285432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" name="Picture 22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644" y="3653928"/>
            <a:ext cx="908050" cy="3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" name="TextBox 113"/>
          <p:cNvSpPr txBox="1"/>
          <p:nvPr/>
        </p:nvSpPr>
        <p:spPr>
          <a:xfrm>
            <a:off x="4024018" y="913475"/>
            <a:ext cx="171162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8000"/>
                </a:solidFill>
                <a:latin typeface="Felt Tip Roman"/>
              </a:rPr>
              <a:t>LinuxONE</a:t>
            </a:r>
          </a:p>
        </p:txBody>
      </p:sp>
      <p:pic>
        <p:nvPicPr>
          <p:cNvPr id="115" name="Picture 7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729" y="955634"/>
            <a:ext cx="5719942" cy="140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" name="Picture 10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014033" y="2366672"/>
            <a:ext cx="2816994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" name="Picture 18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54730" y="2105191"/>
            <a:ext cx="2135133" cy="92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8" name="Picture 18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390">
            <a:off x="1724287" y="3146638"/>
            <a:ext cx="2410339" cy="104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" name="Picture 53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633" y="3309042"/>
            <a:ext cx="3264037" cy="440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" name="Picture 4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427" y="3238131"/>
            <a:ext cx="67586" cy="540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1" name="Picture 8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130004" y="3778818"/>
            <a:ext cx="3321721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" name="TextBox 121"/>
          <p:cNvSpPr txBox="1"/>
          <p:nvPr/>
        </p:nvSpPr>
        <p:spPr>
          <a:xfrm>
            <a:off x="4459796" y="3304047"/>
            <a:ext cx="2839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Felt Tip Roman"/>
              </a:rPr>
              <a:t>Enterprise-grade System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1734296" y="1096366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Distribution</a:t>
            </a:r>
          </a:p>
        </p:txBody>
      </p:sp>
      <p:pic>
        <p:nvPicPr>
          <p:cNvPr id="124" name="Picture 30"/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479" y="1381002"/>
            <a:ext cx="838200" cy="4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" name="TextBox 124"/>
          <p:cNvSpPr txBox="1"/>
          <p:nvPr/>
        </p:nvSpPr>
        <p:spPr>
          <a:xfrm>
            <a:off x="1793542" y="1347149"/>
            <a:ext cx="8515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Ubuntu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SUSE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RedHat</a:t>
            </a:r>
          </a:p>
        </p:txBody>
      </p:sp>
      <p:grpSp>
        <p:nvGrpSpPr>
          <p:cNvPr id="126" name="Group 125"/>
          <p:cNvGrpSpPr/>
          <p:nvPr/>
        </p:nvGrpSpPr>
        <p:grpSpPr>
          <a:xfrm>
            <a:off x="1679729" y="2075889"/>
            <a:ext cx="1069524" cy="348694"/>
            <a:chOff x="2833726" y="1364019"/>
            <a:chExt cx="1069524" cy="348694"/>
          </a:xfrm>
        </p:grpSpPr>
        <p:sp>
          <p:nvSpPr>
            <p:cNvPr id="127" name="TextBox 126"/>
            <p:cNvSpPr txBox="1"/>
            <p:nvPr/>
          </p:nvSpPr>
          <p:spPr>
            <a:xfrm>
              <a:off x="2833726" y="1364019"/>
              <a:ext cx="10695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8000"/>
                  </a:solidFill>
                  <a:latin typeface="Felt Tip Roman"/>
                </a:rPr>
                <a:t>Hypervisors</a:t>
              </a:r>
            </a:p>
          </p:txBody>
        </p:sp>
        <p:pic>
          <p:nvPicPr>
            <p:cNvPr id="128" name="Picture 30"/>
            <p:cNvPicPr>
              <a:picLocks noChangeAspect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1470" y="1671438"/>
              <a:ext cx="838200" cy="41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9" name="TextBox 128"/>
          <p:cNvSpPr txBox="1"/>
          <p:nvPr/>
        </p:nvSpPr>
        <p:spPr>
          <a:xfrm>
            <a:off x="1841728" y="2346703"/>
            <a:ext cx="5061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KVM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2888966" y="1220324"/>
            <a:ext cx="10823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Languages</a:t>
            </a:r>
          </a:p>
        </p:txBody>
      </p:sp>
      <p:pic>
        <p:nvPicPr>
          <p:cNvPr id="131" name="Picture 30"/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710" y="1527743"/>
            <a:ext cx="838200" cy="4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" name="TextBox 131"/>
          <p:cNvSpPr txBox="1"/>
          <p:nvPr/>
        </p:nvSpPr>
        <p:spPr>
          <a:xfrm>
            <a:off x="2950773" y="1595490"/>
            <a:ext cx="7489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Python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Java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Ruby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5246776" y="1354258"/>
            <a:ext cx="6481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Mgmt.</a:t>
            </a:r>
          </a:p>
        </p:txBody>
      </p:sp>
      <p:pic>
        <p:nvPicPr>
          <p:cNvPr id="134" name="Picture 30"/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8210" y="1661677"/>
            <a:ext cx="838200" cy="4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5" name="TextBox 134"/>
          <p:cNvSpPr txBox="1"/>
          <p:nvPr/>
        </p:nvSpPr>
        <p:spPr>
          <a:xfrm>
            <a:off x="5209943" y="1667769"/>
            <a:ext cx="10861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Docker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Chef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VM-Realize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6223477" y="1134347"/>
            <a:ext cx="12362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DB-Analytics</a:t>
            </a:r>
          </a:p>
        </p:txBody>
      </p:sp>
      <p:pic>
        <p:nvPicPr>
          <p:cNvPr id="137" name="Picture 30"/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211" y="1441766"/>
            <a:ext cx="838200" cy="4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" name="TextBox 137"/>
          <p:cNvSpPr txBox="1"/>
          <p:nvPr/>
        </p:nvSpPr>
        <p:spPr>
          <a:xfrm>
            <a:off x="6396254" y="1410865"/>
            <a:ext cx="11208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MariaDB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MongoDB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PostgreSQL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Spark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Hadoop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4057310" y="1382864"/>
            <a:ext cx="941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Runtimes</a:t>
            </a:r>
          </a:p>
        </p:txBody>
      </p:sp>
      <p:pic>
        <p:nvPicPr>
          <p:cNvPr id="140" name="Picture 30"/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054" y="1690283"/>
            <a:ext cx="838200" cy="4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1" name="TextBox 140"/>
          <p:cNvSpPr txBox="1"/>
          <p:nvPr/>
        </p:nvSpPr>
        <p:spPr>
          <a:xfrm>
            <a:off x="4119117" y="1656430"/>
            <a:ext cx="8386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nodeJS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Rails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openJDK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1737322" y="2566780"/>
            <a:ext cx="5613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z/VM</a:t>
            </a:r>
          </a:p>
        </p:txBody>
      </p:sp>
      <p:pic>
        <p:nvPicPr>
          <p:cNvPr id="143" name="Picture 8"/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872" y="2755865"/>
            <a:ext cx="2153561" cy="402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4" name="TextBox 143"/>
          <p:cNvSpPr txBox="1"/>
          <p:nvPr/>
        </p:nvSpPr>
        <p:spPr>
          <a:xfrm>
            <a:off x="5099541" y="2755865"/>
            <a:ext cx="1418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Felt Tip Roman"/>
              </a:rPr>
              <a:t>IBM Software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5258294" y="2347130"/>
            <a:ext cx="463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ICM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6589459" y="2572871"/>
            <a:ext cx="5180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DB2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6852033" y="2991824"/>
            <a:ext cx="6091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SPSS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6767210" y="2754848"/>
            <a:ext cx="7232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Cognos</a:t>
            </a:r>
          </a:p>
        </p:txBody>
      </p:sp>
      <p:pic>
        <p:nvPicPr>
          <p:cNvPr id="149" name="Picture 7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24" y="788571"/>
            <a:ext cx="662472" cy="76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" name="Picture 4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60565">
            <a:off x="1099450" y="2017705"/>
            <a:ext cx="513683" cy="733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" name="TextBox 150"/>
          <p:cNvSpPr txBox="1"/>
          <p:nvPr/>
        </p:nvSpPr>
        <p:spPr>
          <a:xfrm>
            <a:off x="7752621" y="93246"/>
            <a:ext cx="10951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Felt Tip Roman"/>
              </a:rPr>
              <a:t>Next Steps</a:t>
            </a:r>
          </a:p>
        </p:txBody>
      </p:sp>
      <p:pic>
        <p:nvPicPr>
          <p:cNvPr id="152" name="Picture 28"/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4603" y="403591"/>
            <a:ext cx="750888" cy="2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" name="Picture 7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479" y="3034370"/>
            <a:ext cx="512745" cy="592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" name="Picture 7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2305" y="829816"/>
            <a:ext cx="515511" cy="561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" name="Picture 53"/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10" y="78832"/>
            <a:ext cx="969164" cy="721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" name="Picture 4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588133">
            <a:off x="1582447" y="601623"/>
            <a:ext cx="436605" cy="623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" name="TextBox 156"/>
          <p:cNvSpPr txBox="1"/>
          <p:nvPr/>
        </p:nvSpPr>
        <p:spPr>
          <a:xfrm>
            <a:off x="7836233" y="1048435"/>
            <a:ext cx="1111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Felt Tip Roman"/>
              </a:rPr>
              <a:t>Met Office</a:t>
            </a:r>
          </a:p>
        </p:txBody>
      </p:sp>
      <p:pic>
        <p:nvPicPr>
          <p:cNvPr id="158" name="Picture 28"/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4595" y="1398565"/>
            <a:ext cx="750888" cy="2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9" name="TextBox 158"/>
          <p:cNvSpPr txBox="1"/>
          <p:nvPr/>
        </p:nvSpPr>
        <p:spPr>
          <a:xfrm>
            <a:off x="7898181" y="1342894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Felt Tip Roman"/>
              </a:rPr>
              <a:t>S-ware 75% </a:t>
            </a:r>
          </a:p>
        </p:txBody>
      </p:sp>
      <p:pic>
        <p:nvPicPr>
          <p:cNvPr id="160" name="Picture 78"/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6521" y="1440379"/>
            <a:ext cx="1158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1" name="TextBox 160"/>
          <p:cNvSpPr txBox="1"/>
          <p:nvPr/>
        </p:nvSpPr>
        <p:spPr>
          <a:xfrm>
            <a:off x="7794680" y="1777823"/>
            <a:ext cx="115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Felt Tip Roman"/>
              </a:rPr>
              <a:t>White Cube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7890248" y="2032497"/>
            <a:ext cx="9541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Felt Tip Roman"/>
              </a:rPr>
              <a:t>Zero D/T 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7830095" y="2492347"/>
            <a:ext cx="1084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Felt Tip Roman"/>
              </a:rPr>
              <a:t>SinfoniaRX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7940919" y="2783574"/>
            <a:ext cx="95511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Felt Tip Roman"/>
              </a:rPr>
              <a:t>Load 33%</a:t>
            </a:r>
          </a:p>
          <a:p>
            <a:r>
              <a:rPr lang="en-US" sz="1600" dirty="0" smtClean="0">
                <a:solidFill>
                  <a:srgbClr val="0000FF"/>
                </a:solidFill>
                <a:latin typeface="Felt Tip Roman"/>
              </a:rPr>
              <a:t>ONE</a:t>
            </a:r>
          </a:p>
        </p:txBody>
      </p:sp>
      <p:pic>
        <p:nvPicPr>
          <p:cNvPr id="165" name="Picture 78"/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1603" y="2862741"/>
            <a:ext cx="1158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6" name="Picture 28"/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9364" y="2087802"/>
            <a:ext cx="750888" cy="2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7" name="Picture 28"/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1490" y="2794254"/>
            <a:ext cx="750888" cy="2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4150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24" y="1668440"/>
            <a:ext cx="581449" cy="1426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416176" y="2677618"/>
            <a:ext cx="2262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Felt Tip Roman"/>
              </a:rPr>
              <a:t>Linux &amp; Open Source</a:t>
            </a:r>
            <a:endParaRPr lang="en-US" sz="2000" dirty="0">
              <a:latin typeface="Felt Tip Roman"/>
            </a:endParaRPr>
          </a:p>
        </p:txBody>
      </p:sp>
      <p:pic>
        <p:nvPicPr>
          <p:cNvPr id="19" name="Picture 7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2614118"/>
            <a:ext cx="285432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38697" y="718148"/>
            <a:ext cx="4457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D12038"/>
                </a:solidFill>
                <a:latin typeface="Felt Tip Roman"/>
              </a:rPr>
              <a:t>?</a:t>
            </a:r>
            <a:endParaRPr lang="en-US" sz="6000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9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19286"/>
            <a:ext cx="814469" cy="47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009" y="250456"/>
            <a:ext cx="458441" cy="510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406" y="250456"/>
            <a:ext cx="172060" cy="337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006" y="151146"/>
            <a:ext cx="500013" cy="436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3419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24" y="1668440"/>
            <a:ext cx="581449" cy="1426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416176" y="2677618"/>
            <a:ext cx="2262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Felt Tip Roman"/>
              </a:rPr>
              <a:t>Linux &amp; Open Source</a:t>
            </a:r>
            <a:endParaRPr lang="en-US" sz="2000" dirty="0">
              <a:latin typeface="Felt Tip Roman"/>
            </a:endParaRPr>
          </a:p>
        </p:txBody>
      </p:sp>
      <p:pic>
        <p:nvPicPr>
          <p:cNvPr id="19" name="Picture 7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2614118"/>
            <a:ext cx="285432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38697" y="718148"/>
            <a:ext cx="4457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D12038"/>
                </a:solidFill>
                <a:latin typeface="Felt Tip Roman"/>
              </a:rPr>
              <a:t>?</a:t>
            </a:r>
            <a:endParaRPr lang="en-US" sz="6000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9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19286"/>
            <a:ext cx="814469" cy="47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009" y="250456"/>
            <a:ext cx="458441" cy="510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406" y="250456"/>
            <a:ext cx="172060" cy="337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006" y="151146"/>
            <a:ext cx="500013" cy="436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1254441" y="3869648"/>
            <a:ext cx="736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/>
              </a:rPr>
              <a:t>Scale</a:t>
            </a:r>
            <a:endParaRPr lang="en-US" dirty="0">
              <a:solidFill>
                <a:srgbClr val="FF0000"/>
              </a:solidFill>
              <a:latin typeface="Felt Tip Roman"/>
            </a:endParaRPr>
          </a:p>
        </p:txBody>
      </p:sp>
      <p:pic>
        <p:nvPicPr>
          <p:cNvPr id="32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457" y="3881813"/>
            <a:ext cx="107950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7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094" y="4208815"/>
            <a:ext cx="5857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3083315" y="3890940"/>
            <a:ext cx="739775" cy="482600"/>
            <a:chOff x="3083315" y="3890940"/>
            <a:chExt cx="739775" cy="482600"/>
          </a:xfrm>
        </p:grpSpPr>
        <p:pic>
          <p:nvPicPr>
            <p:cNvPr id="34" name="Picture 78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3315" y="3890940"/>
              <a:ext cx="306387" cy="48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78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6990" y="4036990"/>
              <a:ext cx="546100" cy="8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78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0490" y="3890940"/>
              <a:ext cx="306387" cy="48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78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2852" y="4154465"/>
              <a:ext cx="546100" cy="80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8" name="Picture 7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671" y="3860767"/>
            <a:ext cx="683502" cy="663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3637562" y="3693616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/>
              </a:rPr>
              <a:t>P-T</a:t>
            </a:r>
            <a:endParaRPr lang="en-US" dirty="0">
              <a:solidFill>
                <a:srgbClr val="FF0000"/>
              </a:solidFill>
              <a:latin typeface="Felt Tip Roman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117391" y="3705758"/>
            <a:ext cx="1059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/>
              </a:rPr>
              <a:t>Available</a:t>
            </a:r>
          </a:p>
        </p:txBody>
      </p:sp>
      <p:pic>
        <p:nvPicPr>
          <p:cNvPr id="41" name="Picture 7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208" y="3985118"/>
            <a:ext cx="298450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6877433" y="3852324"/>
            <a:ext cx="86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/>
              </a:rPr>
              <a:t>Secure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2339977" y="3313801"/>
            <a:ext cx="1736724" cy="436237"/>
            <a:chOff x="2339977" y="3313801"/>
            <a:chExt cx="1736724" cy="436237"/>
          </a:xfrm>
        </p:grpSpPr>
        <p:pic>
          <p:nvPicPr>
            <p:cNvPr id="24" name="Picture 45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2990220" y="2663558"/>
              <a:ext cx="436237" cy="1736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TextBox 24"/>
            <p:cNvSpPr txBox="1"/>
            <p:nvPr/>
          </p:nvSpPr>
          <p:spPr>
            <a:xfrm>
              <a:off x="2603984" y="3326503"/>
              <a:ext cx="10054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Felt Tip Roman"/>
                </a:rPr>
                <a:t>Platform</a:t>
              </a:r>
              <a:endParaRPr lang="en-US" dirty="0">
                <a:latin typeface="Felt Tip Roman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869257" y="2886777"/>
            <a:ext cx="4457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D12038"/>
                </a:solidFill>
                <a:latin typeface="Felt Tip Roman"/>
              </a:rPr>
              <a:t>?</a:t>
            </a:r>
            <a:endParaRPr lang="en-US" sz="6000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28" name="Picture 6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927" y="3077562"/>
            <a:ext cx="90488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4736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9" grpId="0"/>
      <p:bldP spid="40" grpId="0"/>
      <p:bldP spid="42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24" y="1668440"/>
            <a:ext cx="581449" cy="1426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416176" y="2677618"/>
            <a:ext cx="2262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Felt Tip Roman"/>
              </a:rPr>
              <a:t>Linux &amp; Open Source</a:t>
            </a:r>
            <a:endParaRPr lang="en-US" sz="2000" dirty="0">
              <a:latin typeface="Felt Tip Roman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339977" y="3313801"/>
            <a:ext cx="1736724" cy="436237"/>
            <a:chOff x="2339977" y="3313801"/>
            <a:chExt cx="1736724" cy="436237"/>
          </a:xfrm>
        </p:grpSpPr>
        <p:pic>
          <p:nvPicPr>
            <p:cNvPr id="14" name="Picture 4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2990220" y="2663558"/>
              <a:ext cx="436237" cy="1736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2603984" y="3326503"/>
              <a:ext cx="10054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Felt Tip Roman"/>
                </a:rPr>
                <a:t>Platform</a:t>
              </a:r>
              <a:endParaRPr lang="en-US" dirty="0">
                <a:latin typeface="Felt Tip Roman"/>
              </a:endParaRPr>
            </a:p>
          </p:txBody>
        </p:sp>
      </p:grpSp>
      <p:pic>
        <p:nvPicPr>
          <p:cNvPr id="17" name="Picture 6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927" y="3077562"/>
            <a:ext cx="90488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7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2614118"/>
            <a:ext cx="285432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38697" y="718148"/>
            <a:ext cx="4457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D12038"/>
                </a:solidFill>
                <a:latin typeface="Felt Tip Roman"/>
              </a:rPr>
              <a:t>?</a:t>
            </a:r>
            <a:endParaRPr lang="en-US" sz="6000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9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19286"/>
            <a:ext cx="814469" cy="47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009" y="250456"/>
            <a:ext cx="458441" cy="510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406" y="250456"/>
            <a:ext cx="172060" cy="337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006" y="151146"/>
            <a:ext cx="500013" cy="436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254441" y="3869648"/>
            <a:ext cx="736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/>
              </a:rPr>
              <a:t>Scale</a:t>
            </a:r>
            <a:endParaRPr lang="en-US" dirty="0">
              <a:solidFill>
                <a:srgbClr val="FF0000"/>
              </a:solidFill>
              <a:latin typeface="Felt Tip Roman"/>
            </a:endParaRPr>
          </a:p>
        </p:txBody>
      </p:sp>
      <p:pic>
        <p:nvPicPr>
          <p:cNvPr id="18" name="Picture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457" y="3881813"/>
            <a:ext cx="107950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094" y="4208815"/>
            <a:ext cx="5857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7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315" y="3890940"/>
            <a:ext cx="30638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7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990" y="4036990"/>
            <a:ext cx="546100" cy="8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7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490" y="3890940"/>
            <a:ext cx="30638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7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852" y="4154465"/>
            <a:ext cx="546100" cy="8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7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671" y="3860767"/>
            <a:ext cx="683502" cy="663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3637562" y="3693616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/>
              </a:rPr>
              <a:t>P-T</a:t>
            </a:r>
            <a:endParaRPr lang="en-US" dirty="0">
              <a:solidFill>
                <a:srgbClr val="FF0000"/>
              </a:solidFill>
              <a:latin typeface="Felt Tip Roman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17391" y="3705758"/>
            <a:ext cx="1059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/>
              </a:rPr>
              <a:t>Available</a:t>
            </a:r>
          </a:p>
        </p:txBody>
      </p:sp>
      <p:pic>
        <p:nvPicPr>
          <p:cNvPr id="28" name="Picture 7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208" y="3985118"/>
            <a:ext cx="298450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6877433" y="3852324"/>
            <a:ext cx="86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/>
              </a:rPr>
              <a:t>Secure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103354" y="4323980"/>
            <a:ext cx="1197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“Sharding”  </a:t>
            </a:r>
          </a:p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$$</a:t>
            </a:r>
            <a:endParaRPr lang="en-US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31" name="Picture 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187" y="4702023"/>
            <a:ext cx="1063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2895109" y="4352180"/>
            <a:ext cx="1159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“</a:t>
            </a:r>
            <a:r>
              <a:rPr lang="en-US" dirty="0" err="1" smtClean="0">
                <a:solidFill>
                  <a:srgbClr val="D12038"/>
                </a:solidFill>
                <a:latin typeface="Felt Tip Roman"/>
              </a:rPr>
              <a:t>Reconfig</a:t>
            </a:r>
            <a:r>
              <a:rPr lang="en-US" dirty="0" smtClean="0">
                <a:solidFill>
                  <a:srgbClr val="D12038"/>
                </a:solidFill>
                <a:latin typeface="Felt Tip Roman"/>
              </a:rPr>
              <a:t>”  </a:t>
            </a:r>
          </a:p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$$</a:t>
            </a:r>
            <a:endParaRPr lang="en-US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33" name="Picture 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705" y="4730223"/>
            <a:ext cx="1063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4835032" y="4497169"/>
            <a:ext cx="825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Hard $</a:t>
            </a:r>
          </a:p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Soft $</a:t>
            </a:r>
            <a:endParaRPr lang="en-US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35" name="Picture 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717" y="4700971"/>
            <a:ext cx="1063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6686577" y="4591723"/>
            <a:ext cx="392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$$</a:t>
            </a:r>
            <a:endParaRPr lang="en-US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37" name="Picture 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0034" y="4715766"/>
            <a:ext cx="1063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1869257" y="2886777"/>
            <a:ext cx="4457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D12038"/>
                </a:solidFill>
                <a:latin typeface="Felt Tip Roman"/>
              </a:rPr>
              <a:t>?</a:t>
            </a:r>
            <a:endParaRPr lang="en-US" sz="6000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39" name="Picture 22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644" y="3653928"/>
            <a:ext cx="908050" cy="3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492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allAtOnce"/>
      <p:bldP spid="32" grpId="0" build="allAtOnce"/>
      <p:bldP spid="34" grpId="0" build="allAtOnce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24" y="1668440"/>
            <a:ext cx="581449" cy="1426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990220" y="2663558"/>
            <a:ext cx="436237" cy="1736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416176" y="2677618"/>
            <a:ext cx="2262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Felt Tip Roman"/>
              </a:rPr>
              <a:t>Linux &amp; Open Source</a:t>
            </a:r>
            <a:endParaRPr lang="en-US" sz="2000" dirty="0">
              <a:latin typeface="Felt Tip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03984" y="3326503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Felt Tip Roman"/>
              </a:rPr>
              <a:t>Platform</a:t>
            </a:r>
            <a:endParaRPr lang="en-US" dirty="0">
              <a:latin typeface="Felt Tip Roman"/>
            </a:endParaRPr>
          </a:p>
        </p:txBody>
      </p:sp>
      <p:pic>
        <p:nvPicPr>
          <p:cNvPr id="17" name="Picture 6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927" y="3077562"/>
            <a:ext cx="90488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7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2614118"/>
            <a:ext cx="285432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38697" y="718148"/>
            <a:ext cx="4457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D12038"/>
                </a:solidFill>
                <a:latin typeface="Felt Tip Roman"/>
              </a:rPr>
              <a:t>?</a:t>
            </a:r>
            <a:endParaRPr lang="en-US" sz="6000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9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19286"/>
            <a:ext cx="814469" cy="47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009" y="250456"/>
            <a:ext cx="458441" cy="510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406" y="250456"/>
            <a:ext cx="172060" cy="337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006" y="151146"/>
            <a:ext cx="500013" cy="436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254441" y="3869648"/>
            <a:ext cx="736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/>
              </a:rPr>
              <a:t>Scale</a:t>
            </a:r>
            <a:endParaRPr lang="en-US" dirty="0">
              <a:solidFill>
                <a:srgbClr val="FF0000"/>
              </a:solidFill>
              <a:latin typeface="Felt Tip Roman"/>
            </a:endParaRPr>
          </a:p>
        </p:txBody>
      </p:sp>
      <p:pic>
        <p:nvPicPr>
          <p:cNvPr id="18" name="Picture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457" y="3881813"/>
            <a:ext cx="107950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094" y="4208815"/>
            <a:ext cx="5857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7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315" y="3890940"/>
            <a:ext cx="30638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7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990" y="4036990"/>
            <a:ext cx="546100" cy="8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7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490" y="3890940"/>
            <a:ext cx="30638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7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852" y="4154465"/>
            <a:ext cx="546100" cy="8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7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671" y="3860767"/>
            <a:ext cx="683502" cy="663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3637562" y="3693616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/>
              </a:rPr>
              <a:t>P-T</a:t>
            </a:r>
            <a:endParaRPr lang="en-US" dirty="0">
              <a:solidFill>
                <a:srgbClr val="FF0000"/>
              </a:solidFill>
              <a:latin typeface="Felt Tip Roman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17391" y="3705758"/>
            <a:ext cx="1059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/>
              </a:rPr>
              <a:t>Available</a:t>
            </a:r>
          </a:p>
        </p:txBody>
      </p:sp>
      <p:pic>
        <p:nvPicPr>
          <p:cNvPr id="28" name="Picture 7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208" y="3985118"/>
            <a:ext cx="298450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6877433" y="3852324"/>
            <a:ext cx="86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/>
              </a:rPr>
              <a:t>Secure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103354" y="4323980"/>
            <a:ext cx="1197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“Sharding”  </a:t>
            </a:r>
          </a:p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$$</a:t>
            </a:r>
            <a:endParaRPr lang="en-US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31" name="Picture 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187" y="4702023"/>
            <a:ext cx="1063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2895109" y="4352180"/>
            <a:ext cx="1159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“</a:t>
            </a:r>
            <a:r>
              <a:rPr lang="en-US" dirty="0" err="1" smtClean="0">
                <a:solidFill>
                  <a:srgbClr val="D12038"/>
                </a:solidFill>
                <a:latin typeface="Felt Tip Roman"/>
              </a:rPr>
              <a:t>Reconfig</a:t>
            </a:r>
            <a:r>
              <a:rPr lang="en-US" dirty="0" smtClean="0">
                <a:solidFill>
                  <a:srgbClr val="D12038"/>
                </a:solidFill>
                <a:latin typeface="Felt Tip Roman"/>
              </a:rPr>
              <a:t>”  </a:t>
            </a:r>
          </a:p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$$</a:t>
            </a:r>
            <a:endParaRPr lang="en-US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33" name="Picture 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705" y="4730223"/>
            <a:ext cx="1063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4835032" y="4497169"/>
            <a:ext cx="825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Hard $</a:t>
            </a:r>
          </a:p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Soft $</a:t>
            </a:r>
            <a:endParaRPr lang="en-US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35" name="Picture 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717" y="4700971"/>
            <a:ext cx="1063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6686577" y="4591723"/>
            <a:ext cx="392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$$</a:t>
            </a:r>
            <a:endParaRPr lang="en-US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37" name="Picture 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0034" y="4715766"/>
            <a:ext cx="1063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1869257" y="2886777"/>
            <a:ext cx="4457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D12038"/>
                </a:solidFill>
                <a:latin typeface="Felt Tip Roman"/>
              </a:rPr>
              <a:t>?</a:t>
            </a:r>
            <a:endParaRPr lang="en-US" sz="6000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39" name="Picture 22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644" y="3653928"/>
            <a:ext cx="908050" cy="3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4024018" y="913475"/>
            <a:ext cx="171162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8000"/>
                </a:solidFill>
                <a:latin typeface="Felt Tip Roman"/>
              </a:rPr>
              <a:t>LinuxONE</a:t>
            </a:r>
          </a:p>
        </p:txBody>
      </p:sp>
      <p:pic>
        <p:nvPicPr>
          <p:cNvPr id="41" name="Picture 7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729" y="955634"/>
            <a:ext cx="5719942" cy="140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10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014033" y="2366672"/>
            <a:ext cx="2816994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18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54730" y="2105191"/>
            <a:ext cx="2135133" cy="92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18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390">
            <a:off x="1724287" y="3146638"/>
            <a:ext cx="2410339" cy="104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53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633" y="3309042"/>
            <a:ext cx="3264037" cy="440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4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427" y="3238131"/>
            <a:ext cx="67586" cy="540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8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130004" y="3778818"/>
            <a:ext cx="3321721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4459796" y="3304047"/>
            <a:ext cx="2839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Felt Tip Roman"/>
              </a:rPr>
              <a:t>Enterprise-grade System</a:t>
            </a:r>
          </a:p>
        </p:txBody>
      </p:sp>
      <p:pic>
        <p:nvPicPr>
          <p:cNvPr id="51" name="Picture 78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25089">
            <a:off x="1441697" y="3689971"/>
            <a:ext cx="196395" cy="75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408330" y="4404439"/>
            <a:ext cx="535537" cy="541515"/>
            <a:chOff x="7752122" y="549994"/>
            <a:chExt cx="388578" cy="388578"/>
          </a:xfrm>
        </p:grpSpPr>
        <p:pic>
          <p:nvPicPr>
            <p:cNvPr id="52" name="Picture 11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2122" y="595975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" name="Picture 11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38797">
              <a:off x="7770955" y="587120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5" name="Picture 78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3517891" y="3664392"/>
            <a:ext cx="163911" cy="909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6" name="Group 55"/>
          <p:cNvGrpSpPr/>
          <p:nvPr/>
        </p:nvGrpSpPr>
        <p:grpSpPr>
          <a:xfrm>
            <a:off x="3175247" y="4430213"/>
            <a:ext cx="535537" cy="541515"/>
            <a:chOff x="7752122" y="549994"/>
            <a:chExt cx="388578" cy="388578"/>
          </a:xfrm>
        </p:grpSpPr>
        <p:pic>
          <p:nvPicPr>
            <p:cNvPr id="57" name="Picture 11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2122" y="595975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" name="Picture 11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38797">
              <a:off x="7770955" y="587120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9" name="Picture 78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9105" y="3812430"/>
            <a:ext cx="40640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0" name="Group 59"/>
          <p:cNvGrpSpPr/>
          <p:nvPr/>
        </p:nvGrpSpPr>
        <p:grpSpPr>
          <a:xfrm>
            <a:off x="4943636" y="4560177"/>
            <a:ext cx="535537" cy="541515"/>
            <a:chOff x="7752122" y="549994"/>
            <a:chExt cx="388578" cy="388578"/>
          </a:xfrm>
        </p:grpSpPr>
        <p:pic>
          <p:nvPicPr>
            <p:cNvPr id="61" name="Picture 11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2122" y="595975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" name="Picture 11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38797">
              <a:off x="7770955" y="587120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4" name="Picture 78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97257">
            <a:off x="6730780" y="4053389"/>
            <a:ext cx="318344" cy="29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5" name="Group 64"/>
          <p:cNvGrpSpPr/>
          <p:nvPr/>
        </p:nvGrpSpPr>
        <p:grpSpPr>
          <a:xfrm>
            <a:off x="6685657" y="4558206"/>
            <a:ext cx="535537" cy="541515"/>
            <a:chOff x="7752122" y="549994"/>
            <a:chExt cx="388578" cy="388578"/>
          </a:xfrm>
        </p:grpSpPr>
        <p:pic>
          <p:nvPicPr>
            <p:cNvPr id="66" name="Picture 11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2122" y="595975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" name="Picture 11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38797">
              <a:off x="7770955" y="587120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14339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24" y="1668440"/>
            <a:ext cx="581449" cy="1426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990220" y="2663558"/>
            <a:ext cx="436237" cy="1736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416176" y="2677618"/>
            <a:ext cx="2262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Felt Tip Roman"/>
              </a:rPr>
              <a:t>Linux &amp; Open Source</a:t>
            </a:r>
            <a:endParaRPr lang="en-US" sz="2000" dirty="0">
              <a:latin typeface="Felt Tip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03984" y="3326503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Felt Tip Roman"/>
              </a:rPr>
              <a:t>Platform</a:t>
            </a:r>
            <a:endParaRPr lang="en-US" dirty="0">
              <a:latin typeface="Felt Tip Roman"/>
            </a:endParaRPr>
          </a:p>
        </p:txBody>
      </p:sp>
      <p:pic>
        <p:nvPicPr>
          <p:cNvPr id="17" name="Picture 6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927" y="3077562"/>
            <a:ext cx="90488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7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2614118"/>
            <a:ext cx="285432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38697" y="718148"/>
            <a:ext cx="4457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D12038"/>
                </a:solidFill>
                <a:latin typeface="Felt Tip Roman"/>
              </a:rPr>
              <a:t>?</a:t>
            </a:r>
            <a:endParaRPr lang="en-US" sz="6000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9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19286"/>
            <a:ext cx="814469" cy="47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009" y="250456"/>
            <a:ext cx="458441" cy="510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406" y="250456"/>
            <a:ext cx="172060" cy="337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006" y="151146"/>
            <a:ext cx="500013" cy="436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254441" y="3869648"/>
            <a:ext cx="736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/>
              </a:rPr>
              <a:t>Scale</a:t>
            </a:r>
            <a:endParaRPr lang="en-US" dirty="0">
              <a:solidFill>
                <a:srgbClr val="FF0000"/>
              </a:solidFill>
              <a:latin typeface="Felt Tip Roman"/>
            </a:endParaRPr>
          </a:p>
        </p:txBody>
      </p:sp>
      <p:pic>
        <p:nvPicPr>
          <p:cNvPr id="18" name="Picture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457" y="3881813"/>
            <a:ext cx="107950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094" y="4208815"/>
            <a:ext cx="5857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7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315" y="3890940"/>
            <a:ext cx="30638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7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990" y="4036990"/>
            <a:ext cx="546100" cy="8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7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490" y="3890940"/>
            <a:ext cx="30638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7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852" y="4154465"/>
            <a:ext cx="546100" cy="8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7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671" y="3860767"/>
            <a:ext cx="683502" cy="663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3637562" y="3693616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/>
              </a:rPr>
              <a:t>P-T</a:t>
            </a:r>
            <a:endParaRPr lang="en-US" dirty="0">
              <a:solidFill>
                <a:srgbClr val="FF0000"/>
              </a:solidFill>
              <a:latin typeface="Felt Tip Roman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17391" y="3705758"/>
            <a:ext cx="1059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/>
              </a:rPr>
              <a:t>Available</a:t>
            </a:r>
          </a:p>
        </p:txBody>
      </p:sp>
      <p:pic>
        <p:nvPicPr>
          <p:cNvPr id="28" name="Picture 7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208" y="3985118"/>
            <a:ext cx="298450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6877433" y="3852324"/>
            <a:ext cx="86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/>
              </a:rPr>
              <a:t>Secure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103354" y="4323980"/>
            <a:ext cx="1197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“Sharding”  </a:t>
            </a:r>
          </a:p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$$</a:t>
            </a:r>
            <a:endParaRPr lang="en-US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31" name="Picture 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187" y="4702023"/>
            <a:ext cx="1063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2895109" y="4352180"/>
            <a:ext cx="1159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“</a:t>
            </a:r>
            <a:r>
              <a:rPr lang="en-US" dirty="0" err="1" smtClean="0">
                <a:solidFill>
                  <a:srgbClr val="D12038"/>
                </a:solidFill>
                <a:latin typeface="Felt Tip Roman"/>
              </a:rPr>
              <a:t>Reconfig</a:t>
            </a:r>
            <a:r>
              <a:rPr lang="en-US" dirty="0" smtClean="0">
                <a:solidFill>
                  <a:srgbClr val="D12038"/>
                </a:solidFill>
                <a:latin typeface="Felt Tip Roman"/>
              </a:rPr>
              <a:t>”  </a:t>
            </a:r>
          </a:p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$$</a:t>
            </a:r>
            <a:endParaRPr lang="en-US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33" name="Picture 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705" y="4730223"/>
            <a:ext cx="1063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4835032" y="4497169"/>
            <a:ext cx="825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Hard $</a:t>
            </a:r>
          </a:p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Soft $</a:t>
            </a:r>
            <a:endParaRPr lang="en-US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35" name="Picture 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717" y="4700971"/>
            <a:ext cx="1063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6686577" y="4591723"/>
            <a:ext cx="392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$$</a:t>
            </a:r>
            <a:endParaRPr lang="en-US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37" name="Picture 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0034" y="4715766"/>
            <a:ext cx="1063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1869257" y="2886777"/>
            <a:ext cx="4457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D12038"/>
                </a:solidFill>
                <a:latin typeface="Felt Tip Roman"/>
              </a:rPr>
              <a:t>?</a:t>
            </a:r>
            <a:endParaRPr lang="en-US" sz="6000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39" name="Picture 22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644" y="3653928"/>
            <a:ext cx="908050" cy="3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4024018" y="913475"/>
            <a:ext cx="171162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8000"/>
                </a:solidFill>
                <a:latin typeface="Felt Tip Roman"/>
              </a:rPr>
              <a:t>LinuxONE</a:t>
            </a:r>
          </a:p>
        </p:txBody>
      </p:sp>
      <p:pic>
        <p:nvPicPr>
          <p:cNvPr id="41" name="Picture 7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729" y="955634"/>
            <a:ext cx="5719942" cy="140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10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014033" y="2366672"/>
            <a:ext cx="2816994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18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54730" y="2105191"/>
            <a:ext cx="2135133" cy="92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18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390">
            <a:off x="1724287" y="3146638"/>
            <a:ext cx="2410339" cy="104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53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633" y="3309042"/>
            <a:ext cx="3264037" cy="440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4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427" y="3238131"/>
            <a:ext cx="67586" cy="540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8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130004" y="3778818"/>
            <a:ext cx="3321721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4459796" y="3304047"/>
            <a:ext cx="2839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Felt Tip Roman"/>
              </a:rPr>
              <a:t>Enterprise-grade System</a:t>
            </a:r>
          </a:p>
        </p:txBody>
      </p:sp>
      <p:pic>
        <p:nvPicPr>
          <p:cNvPr id="51" name="Picture 78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25089">
            <a:off x="1441697" y="3689971"/>
            <a:ext cx="196395" cy="75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408330" y="4404439"/>
            <a:ext cx="535537" cy="541515"/>
            <a:chOff x="7752122" y="549994"/>
            <a:chExt cx="388578" cy="388578"/>
          </a:xfrm>
        </p:grpSpPr>
        <p:pic>
          <p:nvPicPr>
            <p:cNvPr id="52" name="Picture 11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2122" y="595975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" name="Picture 11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38797">
              <a:off x="7770955" y="587120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5" name="Picture 78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3517891" y="3664392"/>
            <a:ext cx="163911" cy="909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6" name="Group 55"/>
          <p:cNvGrpSpPr/>
          <p:nvPr/>
        </p:nvGrpSpPr>
        <p:grpSpPr>
          <a:xfrm>
            <a:off x="3175247" y="4430213"/>
            <a:ext cx="535537" cy="541515"/>
            <a:chOff x="7752122" y="549994"/>
            <a:chExt cx="388578" cy="388578"/>
          </a:xfrm>
        </p:grpSpPr>
        <p:pic>
          <p:nvPicPr>
            <p:cNvPr id="57" name="Picture 11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2122" y="595975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" name="Picture 11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38797">
              <a:off x="7770955" y="587120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9" name="Picture 78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9105" y="3812430"/>
            <a:ext cx="40640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0" name="Group 59"/>
          <p:cNvGrpSpPr/>
          <p:nvPr/>
        </p:nvGrpSpPr>
        <p:grpSpPr>
          <a:xfrm>
            <a:off x="4943636" y="4560177"/>
            <a:ext cx="535537" cy="541515"/>
            <a:chOff x="7752122" y="549994"/>
            <a:chExt cx="388578" cy="388578"/>
          </a:xfrm>
        </p:grpSpPr>
        <p:pic>
          <p:nvPicPr>
            <p:cNvPr id="61" name="Picture 11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2122" y="595975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" name="Picture 11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38797">
              <a:off x="7770955" y="587120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4" name="Picture 78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97257">
            <a:off x="6730780" y="4053389"/>
            <a:ext cx="318344" cy="29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5" name="Group 64"/>
          <p:cNvGrpSpPr/>
          <p:nvPr/>
        </p:nvGrpSpPr>
        <p:grpSpPr>
          <a:xfrm>
            <a:off x="6685657" y="4558206"/>
            <a:ext cx="535537" cy="541515"/>
            <a:chOff x="7752122" y="549994"/>
            <a:chExt cx="388578" cy="388578"/>
          </a:xfrm>
        </p:grpSpPr>
        <p:pic>
          <p:nvPicPr>
            <p:cNvPr id="66" name="Picture 11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2122" y="595975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" name="Picture 11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38797">
              <a:off x="7770955" y="587120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3" name="TextBox 62"/>
          <p:cNvSpPr txBox="1"/>
          <p:nvPr/>
        </p:nvSpPr>
        <p:spPr>
          <a:xfrm>
            <a:off x="1734296" y="1096366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Distribution</a:t>
            </a:r>
          </a:p>
        </p:txBody>
      </p:sp>
      <p:pic>
        <p:nvPicPr>
          <p:cNvPr id="68" name="Picture 30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479" y="1381002"/>
            <a:ext cx="838200" cy="4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TextBox 68"/>
          <p:cNvSpPr txBox="1"/>
          <p:nvPr/>
        </p:nvSpPr>
        <p:spPr>
          <a:xfrm>
            <a:off x="1793542" y="1347149"/>
            <a:ext cx="8515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Ubuntu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SUSE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RedHat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679729" y="2075889"/>
            <a:ext cx="1069524" cy="348694"/>
            <a:chOff x="2833726" y="1364019"/>
            <a:chExt cx="1069524" cy="348694"/>
          </a:xfrm>
        </p:grpSpPr>
        <p:sp>
          <p:nvSpPr>
            <p:cNvPr id="70" name="TextBox 69"/>
            <p:cNvSpPr txBox="1"/>
            <p:nvPr/>
          </p:nvSpPr>
          <p:spPr>
            <a:xfrm>
              <a:off x="2833726" y="1364019"/>
              <a:ext cx="10695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8000"/>
                  </a:solidFill>
                  <a:latin typeface="Felt Tip Roman"/>
                </a:rPr>
                <a:t>Hypervisors</a:t>
              </a:r>
            </a:p>
          </p:txBody>
        </p:sp>
        <p:pic>
          <p:nvPicPr>
            <p:cNvPr id="71" name="Picture 30"/>
            <p:cNvPicPr>
              <a:picLocks noChangeAspect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1470" y="1671438"/>
              <a:ext cx="838200" cy="41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2" name="TextBox 71"/>
          <p:cNvSpPr txBox="1"/>
          <p:nvPr/>
        </p:nvSpPr>
        <p:spPr>
          <a:xfrm>
            <a:off x="1841728" y="2346703"/>
            <a:ext cx="5061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KVM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2888966" y="1220324"/>
            <a:ext cx="10823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Languages</a:t>
            </a:r>
          </a:p>
        </p:txBody>
      </p:sp>
      <p:pic>
        <p:nvPicPr>
          <p:cNvPr id="74" name="Picture 30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710" y="1527743"/>
            <a:ext cx="838200" cy="4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" name="TextBox 74"/>
          <p:cNvSpPr txBox="1"/>
          <p:nvPr/>
        </p:nvSpPr>
        <p:spPr>
          <a:xfrm>
            <a:off x="2950773" y="1595490"/>
            <a:ext cx="7489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Python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Java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Ruby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246776" y="1354258"/>
            <a:ext cx="6481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Mgmt.</a:t>
            </a:r>
          </a:p>
        </p:txBody>
      </p:sp>
      <p:pic>
        <p:nvPicPr>
          <p:cNvPr id="77" name="Picture 30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8210" y="1661677"/>
            <a:ext cx="838200" cy="4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" name="TextBox 77"/>
          <p:cNvSpPr txBox="1"/>
          <p:nvPr/>
        </p:nvSpPr>
        <p:spPr>
          <a:xfrm>
            <a:off x="5209943" y="1667769"/>
            <a:ext cx="10861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Docker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Chef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VM-Realize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223477" y="1134347"/>
            <a:ext cx="12362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DB-Analytics</a:t>
            </a:r>
          </a:p>
        </p:txBody>
      </p:sp>
      <p:pic>
        <p:nvPicPr>
          <p:cNvPr id="80" name="Picture 30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211" y="1441766"/>
            <a:ext cx="838200" cy="4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/>
          <p:cNvSpPr txBox="1"/>
          <p:nvPr/>
        </p:nvSpPr>
        <p:spPr>
          <a:xfrm>
            <a:off x="6396254" y="1410865"/>
            <a:ext cx="11208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MariaDB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MongoDB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PostgreSQL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Spark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Hadoop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4057310" y="1382864"/>
            <a:ext cx="941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Runtimes</a:t>
            </a:r>
          </a:p>
        </p:txBody>
      </p:sp>
      <p:pic>
        <p:nvPicPr>
          <p:cNvPr id="83" name="Picture 30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054" y="1690283"/>
            <a:ext cx="838200" cy="4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/>
          <p:cNvSpPr txBox="1"/>
          <p:nvPr/>
        </p:nvSpPr>
        <p:spPr>
          <a:xfrm>
            <a:off x="4119117" y="1656430"/>
            <a:ext cx="8386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nodeJS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Rails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openJDK</a:t>
            </a:r>
          </a:p>
        </p:txBody>
      </p:sp>
    </p:spTree>
    <p:extLst>
      <p:ext uri="{BB962C8B-B14F-4D97-AF65-F5344CB8AC3E}">
        <p14:creationId xmlns:p14="http://schemas.microsoft.com/office/powerpoint/2010/main" val="3293698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5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0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9" grpId="0" build="p"/>
      <p:bldP spid="72" grpId="0" build="p"/>
      <p:bldP spid="73" grpId="0"/>
      <p:bldP spid="75" grpId="0" build="p"/>
      <p:bldP spid="76" grpId="0"/>
      <p:bldP spid="78" grpId="0" build="p"/>
      <p:bldP spid="79" grpId="0"/>
      <p:bldP spid="81" grpId="0" build="p"/>
      <p:bldP spid="82" grpId="0"/>
      <p:bldP spid="8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24" y="1668440"/>
            <a:ext cx="581449" cy="1426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990220" y="2663558"/>
            <a:ext cx="436237" cy="1736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416176" y="2677618"/>
            <a:ext cx="2262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Felt Tip Roman"/>
              </a:rPr>
              <a:t>Linux &amp; Open Source</a:t>
            </a:r>
            <a:endParaRPr lang="en-US" sz="2000" dirty="0">
              <a:latin typeface="Felt Tip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03984" y="3326503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Felt Tip Roman"/>
              </a:rPr>
              <a:t>Platform</a:t>
            </a:r>
            <a:endParaRPr lang="en-US" dirty="0">
              <a:latin typeface="Felt Tip Roman"/>
            </a:endParaRPr>
          </a:p>
        </p:txBody>
      </p:sp>
      <p:pic>
        <p:nvPicPr>
          <p:cNvPr id="17" name="Picture 6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927" y="3077562"/>
            <a:ext cx="90488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7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2614118"/>
            <a:ext cx="285432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38697" y="718148"/>
            <a:ext cx="4457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D12038"/>
                </a:solidFill>
                <a:latin typeface="Felt Tip Roman"/>
              </a:rPr>
              <a:t>?</a:t>
            </a:r>
            <a:endParaRPr lang="en-US" sz="6000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9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19286"/>
            <a:ext cx="814469" cy="47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009" y="250456"/>
            <a:ext cx="458441" cy="510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406" y="250456"/>
            <a:ext cx="172060" cy="337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006" y="151146"/>
            <a:ext cx="500013" cy="436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254441" y="3869648"/>
            <a:ext cx="736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/>
              </a:rPr>
              <a:t>Scale</a:t>
            </a:r>
            <a:endParaRPr lang="en-US" dirty="0">
              <a:solidFill>
                <a:srgbClr val="FF0000"/>
              </a:solidFill>
              <a:latin typeface="Felt Tip Roman"/>
            </a:endParaRPr>
          </a:p>
        </p:txBody>
      </p:sp>
      <p:pic>
        <p:nvPicPr>
          <p:cNvPr id="18" name="Picture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457" y="3881813"/>
            <a:ext cx="107950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094" y="4208815"/>
            <a:ext cx="5857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7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315" y="3890940"/>
            <a:ext cx="30638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7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990" y="4036990"/>
            <a:ext cx="546100" cy="8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7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490" y="3890940"/>
            <a:ext cx="30638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7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852" y="4154465"/>
            <a:ext cx="546100" cy="8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7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671" y="3860767"/>
            <a:ext cx="683502" cy="663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3637562" y="3693616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/>
              </a:rPr>
              <a:t>P-T</a:t>
            </a:r>
            <a:endParaRPr lang="en-US" dirty="0">
              <a:solidFill>
                <a:srgbClr val="FF0000"/>
              </a:solidFill>
              <a:latin typeface="Felt Tip Roman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17391" y="3705758"/>
            <a:ext cx="1059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/>
              </a:rPr>
              <a:t>Available</a:t>
            </a:r>
          </a:p>
        </p:txBody>
      </p:sp>
      <p:pic>
        <p:nvPicPr>
          <p:cNvPr id="28" name="Picture 7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208" y="3985118"/>
            <a:ext cx="298450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6877433" y="3852324"/>
            <a:ext cx="86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/>
              </a:rPr>
              <a:t>Secure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103354" y="4323980"/>
            <a:ext cx="1197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“Sharding”  </a:t>
            </a:r>
          </a:p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$$</a:t>
            </a:r>
            <a:endParaRPr lang="en-US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31" name="Picture 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187" y="4702023"/>
            <a:ext cx="1063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2895109" y="4352180"/>
            <a:ext cx="1159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“</a:t>
            </a:r>
            <a:r>
              <a:rPr lang="en-US" dirty="0" err="1" smtClean="0">
                <a:solidFill>
                  <a:srgbClr val="D12038"/>
                </a:solidFill>
                <a:latin typeface="Felt Tip Roman"/>
              </a:rPr>
              <a:t>Reconfig</a:t>
            </a:r>
            <a:r>
              <a:rPr lang="en-US" dirty="0" smtClean="0">
                <a:solidFill>
                  <a:srgbClr val="D12038"/>
                </a:solidFill>
                <a:latin typeface="Felt Tip Roman"/>
              </a:rPr>
              <a:t>”  </a:t>
            </a:r>
          </a:p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$$</a:t>
            </a:r>
            <a:endParaRPr lang="en-US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33" name="Picture 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705" y="4730223"/>
            <a:ext cx="1063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4835032" y="4497169"/>
            <a:ext cx="825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Hard $</a:t>
            </a:r>
          </a:p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Soft $</a:t>
            </a:r>
            <a:endParaRPr lang="en-US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35" name="Picture 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717" y="4700971"/>
            <a:ext cx="1063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6686577" y="4591723"/>
            <a:ext cx="392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$$</a:t>
            </a:r>
            <a:endParaRPr lang="en-US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37" name="Picture 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0034" y="4715766"/>
            <a:ext cx="1063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1869257" y="2886777"/>
            <a:ext cx="4457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D12038"/>
                </a:solidFill>
                <a:latin typeface="Felt Tip Roman"/>
              </a:rPr>
              <a:t>?</a:t>
            </a:r>
            <a:endParaRPr lang="en-US" sz="6000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39" name="Picture 22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644" y="3653928"/>
            <a:ext cx="908050" cy="3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4024018" y="913475"/>
            <a:ext cx="171162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8000"/>
                </a:solidFill>
                <a:latin typeface="Felt Tip Roman"/>
              </a:rPr>
              <a:t>LinuxONE</a:t>
            </a:r>
          </a:p>
        </p:txBody>
      </p:sp>
      <p:pic>
        <p:nvPicPr>
          <p:cNvPr id="41" name="Picture 7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729" y="955634"/>
            <a:ext cx="5719942" cy="140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10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014033" y="2366672"/>
            <a:ext cx="2816994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18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54730" y="2105191"/>
            <a:ext cx="2135133" cy="92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18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390">
            <a:off x="1724287" y="3146638"/>
            <a:ext cx="2410339" cy="104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53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633" y="3309042"/>
            <a:ext cx="3264037" cy="440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4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427" y="3238131"/>
            <a:ext cx="67586" cy="540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8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130004" y="3778818"/>
            <a:ext cx="3321721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4459796" y="3304047"/>
            <a:ext cx="2839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Felt Tip Roman"/>
              </a:rPr>
              <a:t>Enterprise-grade System</a:t>
            </a:r>
          </a:p>
        </p:txBody>
      </p:sp>
      <p:pic>
        <p:nvPicPr>
          <p:cNvPr id="51" name="Picture 78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25089">
            <a:off x="1441697" y="3689971"/>
            <a:ext cx="196395" cy="75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408330" y="4404439"/>
            <a:ext cx="535537" cy="541515"/>
            <a:chOff x="7752122" y="549994"/>
            <a:chExt cx="388578" cy="388578"/>
          </a:xfrm>
        </p:grpSpPr>
        <p:pic>
          <p:nvPicPr>
            <p:cNvPr id="52" name="Picture 11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2122" y="595975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" name="Picture 11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38797">
              <a:off x="7770955" y="587120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5" name="Picture 78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3517891" y="3664392"/>
            <a:ext cx="163911" cy="909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6" name="Group 55"/>
          <p:cNvGrpSpPr/>
          <p:nvPr/>
        </p:nvGrpSpPr>
        <p:grpSpPr>
          <a:xfrm>
            <a:off x="3175247" y="4430213"/>
            <a:ext cx="535537" cy="541515"/>
            <a:chOff x="7752122" y="549994"/>
            <a:chExt cx="388578" cy="388578"/>
          </a:xfrm>
        </p:grpSpPr>
        <p:pic>
          <p:nvPicPr>
            <p:cNvPr id="57" name="Picture 11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2122" y="595975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" name="Picture 11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38797">
              <a:off x="7770955" y="587120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9" name="Picture 78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9105" y="3812430"/>
            <a:ext cx="40640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0" name="Group 59"/>
          <p:cNvGrpSpPr/>
          <p:nvPr/>
        </p:nvGrpSpPr>
        <p:grpSpPr>
          <a:xfrm>
            <a:off x="4943636" y="4560177"/>
            <a:ext cx="535537" cy="541515"/>
            <a:chOff x="7752122" y="549994"/>
            <a:chExt cx="388578" cy="388578"/>
          </a:xfrm>
        </p:grpSpPr>
        <p:pic>
          <p:nvPicPr>
            <p:cNvPr id="61" name="Picture 11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2122" y="595975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" name="Picture 11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38797">
              <a:off x="7770955" y="587120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4" name="Picture 78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97257">
            <a:off x="6730780" y="4053389"/>
            <a:ext cx="318344" cy="29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5" name="Group 64"/>
          <p:cNvGrpSpPr/>
          <p:nvPr/>
        </p:nvGrpSpPr>
        <p:grpSpPr>
          <a:xfrm>
            <a:off x="6685657" y="4558206"/>
            <a:ext cx="535537" cy="541515"/>
            <a:chOff x="7752122" y="549994"/>
            <a:chExt cx="388578" cy="388578"/>
          </a:xfrm>
        </p:grpSpPr>
        <p:pic>
          <p:nvPicPr>
            <p:cNvPr id="66" name="Picture 11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2122" y="595975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" name="Picture 11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38797">
              <a:off x="7770955" y="587120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3" name="TextBox 62"/>
          <p:cNvSpPr txBox="1"/>
          <p:nvPr/>
        </p:nvSpPr>
        <p:spPr>
          <a:xfrm>
            <a:off x="1734296" y="1096366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Distribution</a:t>
            </a:r>
          </a:p>
        </p:txBody>
      </p:sp>
      <p:pic>
        <p:nvPicPr>
          <p:cNvPr id="68" name="Picture 30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479" y="1381002"/>
            <a:ext cx="838200" cy="4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TextBox 68"/>
          <p:cNvSpPr txBox="1"/>
          <p:nvPr/>
        </p:nvSpPr>
        <p:spPr>
          <a:xfrm>
            <a:off x="1793542" y="1347149"/>
            <a:ext cx="8515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Ubuntu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SUSE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RedHat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679729" y="2075889"/>
            <a:ext cx="1069524" cy="348694"/>
            <a:chOff x="2833726" y="1364019"/>
            <a:chExt cx="1069524" cy="348694"/>
          </a:xfrm>
        </p:grpSpPr>
        <p:sp>
          <p:nvSpPr>
            <p:cNvPr id="70" name="TextBox 69"/>
            <p:cNvSpPr txBox="1"/>
            <p:nvPr/>
          </p:nvSpPr>
          <p:spPr>
            <a:xfrm>
              <a:off x="2833726" y="1364019"/>
              <a:ext cx="10695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8000"/>
                  </a:solidFill>
                  <a:latin typeface="Felt Tip Roman"/>
                </a:rPr>
                <a:t>Hypervisors</a:t>
              </a:r>
            </a:p>
          </p:txBody>
        </p:sp>
        <p:pic>
          <p:nvPicPr>
            <p:cNvPr id="71" name="Picture 30"/>
            <p:cNvPicPr>
              <a:picLocks noChangeAspect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1470" y="1671438"/>
              <a:ext cx="838200" cy="41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2" name="TextBox 71"/>
          <p:cNvSpPr txBox="1"/>
          <p:nvPr/>
        </p:nvSpPr>
        <p:spPr>
          <a:xfrm>
            <a:off x="1841728" y="2346703"/>
            <a:ext cx="5061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KVM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2888966" y="1220324"/>
            <a:ext cx="10823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Languages</a:t>
            </a:r>
          </a:p>
        </p:txBody>
      </p:sp>
      <p:pic>
        <p:nvPicPr>
          <p:cNvPr id="74" name="Picture 30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710" y="1527743"/>
            <a:ext cx="838200" cy="4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" name="TextBox 74"/>
          <p:cNvSpPr txBox="1"/>
          <p:nvPr/>
        </p:nvSpPr>
        <p:spPr>
          <a:xfrm>
            <a:off x="2950773" y="1595490"/>
            <a:ext cx="7489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Python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Java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Ruby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246776" y="1354258"/>
            <a:ext cx="6481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Mgmt.</a:t>
            </a:r>
          </a:p>
        </p:txBody>
      </p:sp>
      <p:pic>
        <p:nvPicPr>
          <p:cNvPr id="77" name="Picture 30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8210" y="1661677"/>
            <a:ext cx="838200" cy="4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" name="TextBox 77"/>
          <p:cNvSpPr txBox="1"/>
          <p:nvPr/>
        </p:nvSpPr>
        <p:spPr>
          <a:xfrm>
            <a:off x="5209943" y="1667769"/>
            <a:ext cx="10861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Docker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Chef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VM-Realize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223477" y="1134347"/>
            <a:ext cx="12362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DB-Analytics</a:t>
            </a:r>
          </a:p>
        </p:txBody>
      </p:sp>
      <p:pic>
        <p:nvPicPr>
          <p:cNvPr id="80" name="Picture 30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211" y="1441766"/>
            <a:ext cx="838200" cy="4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/>
          <p:cNvSpPr txBox="1"/>
          <p:nvPr/>
        </p:nvSpPr>
        <p:spPr>
          <a:xfrm>
            <a:off x="6396254" y="1410865"/>
            <a:ext cx="11208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MariaDB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MongoDB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PostgreSQL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Spark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Hadoop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4057310" y="1382864"/>
            <a:ext cx="941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Runtimes</a:t>
            </a:r>
          </a:p>
        </p:txBody>
      </p:sp>
      <p:pic>
        <p:nvPicPr>
          <p:cNvPr id="83" name="Picture 30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054" y="1690283"/>
            <a:ext cx="838200" cy="4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/>
          <p:cNvSpPr txBox="1"/>
          <p:nvPr/>
        </p:nvSpPr>
        <p:spPr>
          <a:xfrm>
            <a:off x="4119117" y="1656430"/>
            <a:ext cx="8386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nodeJS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Rails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openJDK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737322" y="2566780"/>
            <a:ext cx="5613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z/VM</a:t>
            </a:r>
          </a:p>
        </p:txBody>
      </p:sp>
      <p:pic>
        <p:nvPicPr>
          <p:cNvPr id="86" name="Picture 8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872" y="2755865"/>
            <a:ext cx="2153561" cy="402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" name="TextBox 86"/>
          <p:cNvSpPr txBox="1"/>
          <p:nvPr/>
        </p:nvSpPr>
        <p:spPr>
          <a:xfrm>
            <a:off x="5099541" y="2755865"/>
            <a:ext cx="1418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Felt Tip Roman"/>
              </a:rPr>
              <a:t>IBM Software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258294" y="2347130"/>
            <a:ext cx="463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ICM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6589459" y="2572871"/>
            <a:ext cx="5180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DB2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6852033" y="2991824"/>
            <a:ext cx="6091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SPSS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6767210" y="2754848"/>
            <a:ext cx="7232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Cognos</a:t>
            </a:r>
          </a:p>
        </p:txBody>
      </p:sp>
    </p:spTree>
    <p:extLst>
      <p:ext uri="{BB962C8B-B14F-4D97-AF65-F5344CB8AC3E}">
        <p14:creationId xmlns:p14="http://schemas.microsoft.com/office/powerpoint/2010/main" val="1982207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build="allAtOnce"/>
      <p:bldP spid="87" grpId="0"/>
      <p:bldP spid="88" grpId="0" build="allAtOnce"/>
      <p:bldP spid="89" grpId="0" build="allAtOnce"/>
      <p:bldP spid="90" grpId="0" build="allAtOnce"/>
      <p:bldP spid="91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24" y="1668440"/>
            <a:ext cx="581449" cy="1426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38697" y="718148"/>
            <a:ext cx="4457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D12038"/>
                </a:solidFill>
                <a:latin typeface="Felt Tip Roman"/>
              </a:rPr>
              <a:t>?</a:t>
            </a:r>
            <a:endParaRPr lang="en-US" sz="6000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9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19286"/>
            <a:ext cx="814469" cy="47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009" y="250456"/>
            <a:ext cx="458441" cy="510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406" y="250456"/>
            <a:ext cx="172060" cy="337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006" y="151146"/>
            <a:ext cx="500013" cy="436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254441" y="3869648"/>
            <a:ext cx="736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/>
              </a:rPr>
              <a:t>Scale</a:t>
            </a:r>
            <a:endParaRPr lang="en-US" dirty="0">
              <a:solidFill>
                <a:srgbClr val="FF0000"/>
              </a:solidFill>
              <a:latin typeface="Felt Tip Roman"/>
            </a:endParaRPr>
          </a:p>
        </p:txBody>
      </p:sp>
      <p:pic>
        <p:nvPicPr>
          <p:cNvPr id="18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457" y="3881813"/>
            <a:ext cx="107950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094" y="4208815"/>
            <a:ext cx="5857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7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315" y="3890940"/>
            <a:ext cx="30638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7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990" y="4036990"/>
            <a:ext cx="546100" cy="8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7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490" y="3890940"/>
            <a:ext cx="30638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7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852" y="4154465"/>
            <a:ext cx="546100" cy="8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7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671" y="3860767"/>
            <a:ext cx="683502" cy="663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3637562" y="3693616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/>
              </a:rPr>
              <a:t>P-T</a:t>
            </a:r>
            <a:endParaRPr lang="en-US" dirty="0">
              <a:solidFill>
                <a:srgbClr val="FF0000"/>
              </a:solidFill>
              <a:latin typeface="Felt Tip Roman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17391" y="3705758"/>
            <a:ext cx="1059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/>
              </a:rPr>
              <a:t>Available</a:t>
            </a:r>
          </a:p>
        </p:txBody>
      </p:sp>
      <p:pic>
        <p:nvPicPr>
          <p:cNvPr id="28" name="Picture 7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208" y="3985118"/>
            <a:ext cx="298450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6877433" y="3852324"/>
            <a:ext cx="86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/>
              </a:rPr>
              <a:t>Secure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103354" y="4323980"/>
            <a:ext cx="1197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“Sharding”  </a:t>
            </a:r>
          </a:p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$$</a:t>
            </a:r>
            <a:endParaRPr lang="en-US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31" name="Pictur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187" y="4702023"/>
            <a:ext cx="1063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2895109" y="4352180"/>
            <a:ext cx="1159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“</a:t>
            </a:r>
            <a:r>
              <a:rPr lang="en-US" dirty="0" err="1" smtClean="0">
                <a:solidFill>
                  <a:srgbClr val="D12038"/>
                </a:solidFill>
                <a:latin typeface="Felt Tip Roman"/>
              </a:rPr>
              <a:t>Reconfig</a:t>
            </a:r>
            <a:r>
              <a:rPr lang="en-US" dirty="0" smtClean="0">
                <a:solidFill>
                  <a:srgbClr val="D12038"/>
                </a:solidFill>
                <a:latin typeface="Felt Tip Roman"/>
              </a:rPr>
              <a:t>”  </a:t>
            </a:r>
          </a:p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$$</a:t>
            </a:r>
            <a:endParaRPr lang="en-US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33" name="Pictur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705" y="4730223"/>
            <a:ext cx="1063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4835032" y="4497169"/>
            <a:ext cx="825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Hard $</a:t>
            </a:r>
          </a:p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Soft $</a:t>
            </a:r>
            <a:endParaRPr lang="en-US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35" name="Pictur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717" y="4700971"/>
            <a:ext cx="1063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6686577" y="4591723"/>
            <a:ext cx="392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$$</a:t>
            </a:r>
            <a:endParaRPr lang="en-US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37" name="Pictur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0034" y="4715766"/>
            <a:ext cx="1063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1869257" y="2886777"/>
            <a:ext cx="4457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D12038"/>
                </a:solidFill>
                <a:latin typeface="Felt Tip Roman"/>
              </a:rPr>
              <a:t>?</a:t>
            </a:r>
            <a:endParaRPr lang="en-US" sz="6000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51" name="Picture 7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25089">
            <a:off x="1441697" y="3689971"/>
            <a:ext cx="196395" cy="75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408330" y="4404439"/>
            <a:ext cx="535537" cy="541515"/>
            <a:chOff x="7752122" y="549994"/>
            <a:chExt cx="388578" cy="388578"/>
          </a:xfrm>
        </p:grpSpPr>
        <p:pic>
          <p:nvPicPr>
            <p:cNvPr id="52" name="Picture 11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2122" y="595975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" name="Picture 11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38797">
              <a:off x="7770955" y="587120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5" name="Picture 7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3517891" y="3664392"/>
            <a:ext cx="163911" cy="909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6" name="Group 55"/>
          <p:cNvGrpSpPr/>
          <p:nvPr/>
        </p:nvGrpSpPr>
        <p:grpSpPr>
          <a:xfrm>
            <a:off x="3175247" y="4430213"/>
            <a:ext cx="535537" cy="541515"/>
            <a:chOff x="7752122" y="549994"/>
            <a:chExt cx="388578" cy="388578"/>
          </a:xfrm>
        </p:grpSpPr>
        <p:pic>
          <p:nvPicPr>
            <p:cNvPr id="57" name="Picture 11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2122" y="595975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" name="Picture 11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38797">
              <a:off x="7770955" y="587120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9" name="Picture 7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9105" y="3812430"/>
            <a:ext cx="40640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0" name="Group 59"/>
          <p:cNvGrpSpPr/>
          <p:nvPr/>
        </p:nvGrpSpPr>
        <p:grpSpPr>
          <a:xfrm>
            <a:off x="4943636" y="4560177"/>
            <a:ext cx="535537" cy="541515"/>
            <a:chOff x="7752122" y="549994"/>
            <a:chExt cx="388578" cy="388578"/>
          </a:xfrm>
        </p:grpSpPr>
        <p:pic>
          <p:nvPicPr>
            <p:cNvPr id="61" name="Picture 11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2122" y="595975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" name="Picture 11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38797">
              <a:off x="7770955" y="587120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4" name="Picture 78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97257">
            <a:off x="6730780" y="4053389"/>
            <a:ext cx="318344" cy="29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5" name="Group 64"/>
          <p:cNvGrpSpPr/>
          <p:nvPr/>
        </p:nvGrpSpPr>
        <p:grpSpPr>
          <a:xfrm>
            <a:off x="6685657" y="4558206"/>
            <a:ext cx="535537" cy="541515"/>
            <a:chOff x="7752122" y="549994"/>
            <a:chExt cx="388578" cy="388578"/>
          </a:xfrm>
        </p:grpSpPr>
        <p:pic>
          <p:nvPicPr>
            <p:cNvPr id="66" name="Picture 11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2122" y="595975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" name="Picture 11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38797">
              <a:off x="7770955" y="587120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9" name="Picture 13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4" y="207700"/>
            <a:ext cx="1176341" cy="70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" name="Picture 24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3090" y="207700"/>
            <a:ext cx="636706" cy="592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" name="Picture 24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169" y="141893"/>
            <a:ext cx="408742" cy="55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" name="Picture 24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483" y="0"/>
            <a:ext cx="1360490" cy="797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" name="TextBox 92"/>
          <p:cNvSpPr txBox="1"/>
          <p:nvPr/>
        </p:nvSpPr>
        <p:spPr>
          <a:xfrm>
            <a:off x="6032625" y="461852"/>
            <a:ext cx="1120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ISV – 1000’s</a:t>
            </a:r>
          </a:p>
        </p:txBody>
      </p:sp>
      <p:pic>
        <p:nvPicPr>
          <p:cNvPr id="94" name="Picture 45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990220" y="2663558"/>
            <a:ext cx="436237" cy="1736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" name="TextBox 94"/>
          <p:cNvSpPr txBox="1"/>
          <p:nvPr/>
        </p:nvSpPr>
        <p:spPr>
          <a:xfrm>
            <a:off x="2416176" y="2677618"/>
            <a:ext cx="2262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Felt Tip Roman"/>
              </a:rPr>
              <a:t>Linux &amp; Open Source</a:t>
            </a:r>
            <a:endParaRPr lang="en-US" sz="2000" dirty="0">
              <a:latin typeface="Felt Tip Roman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603984" y="3326503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Felt Tip Roman"/>
              </a:rPr>
              <a:t>Platform</a:t>
            </a:r>
            <a:endParaRPr lang="en-US" dirty="0">
              <a:latin typeface="Felt Tip Roman"/>
            </a:endParaRPr>
          </a:p>
        </p:txBody>
      </p:sp>
      <p:pic>
        <p:nvPicPr>
          <p:cNvPr id="97" name="Picture 61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927" y="3077562"/>
            <a:ext cx="90488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8" name="Picture 70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2614118"/>
            <a:ext cx="285432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" name="Picture 22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644" y="3653928"/>
            <a:ext cx="908050" cy="3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xtBox 99"/>
          <p:cNvSpPr txBox="1"/>
          <p:nvPr/>
        </p:nvSpPr>
        <p:spPr>
          <a:xfrm>
            <a:off x="4024018" y="913475"/>
            <a:ext cx="171162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8000"/>
                </a:solidFill>
                <a:latin typeface="Felt Tip Roman"/>
              </a:rPr>
              <a:t>LinuxONE</a:t>
            </a:r>
          </a:p>
        </p:txBody>
      </p:sp>
      <p:pic>
        <p:nvPicPr>
          <p:cNvPr id="101" name="Picture 7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729" y="955634"/>
            <a:ext cx="5719942" cy="140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" name="Picture 10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014033" y="2366672"/>
            <a:ext cx="2816994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" name="Picture 18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54730" y="2105191"/>
            <a:ext cx="2135133" cy="92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" name="Picture 18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390">
            <a:off x="1724287" y="3146638"/>
            <a:ext cx="2410339" cy="104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" name="Picture 53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633" y="3309042"/>
            <a:ext cx="3264037" cy="440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" name="Picture 4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427" y="3238131"/>
            <a:ext cx="67586" cy="540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" name="Picture 8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130004" y="3778818"/>
            <a:ext cx="3321721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TextBox 107"/>
          <p:cNvSpPr txBox="1"/>
          <p:nvPr/>
        </p:nvSpPr>
        <p:spPr>
          <a:xfrm>
            <a:off x="4459796" y="3304047"/>
            <a:ext cx="2839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Felt Tip Roman"/>
              </a:rPr>
              <a:t>Enterprise-grade System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1734296" y="1096366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Distribution</a:t>
            </a:r>
          </a:p>
        </p:txBody>
      </p:sp>
      <p:pic>
        <p:nvPicPr>
          <p:cNvPr id="110" name="Picture 30"/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479" y="1381002"/>
            <a:ext cx="838200" cy="4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" name="TextBox 110"/>
          <p:cNvSpPr txBox="1"/>
          <p:nvPr/>
        </p:nvSpPr>
        <p:spPr>
          <a:xfrm>
            <a:off x="1793542" y="1347149"/>
            <a:ext cx="8515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Ubuntu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SUSE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RedHat</a:t>
            </a:r>
          </a:p>
        </p:txBody>
      </p:sp>
      <p:grpSp>
        <p:nvGrpSpPr>
          <p:cNvPr id="112" name="Group 111"/>
          <p:cNvGrpSpPr/>
          <p:nvPr/>
        </p:nvGrpSpPr>
        <p:grpSpPr>
          <a:xfrm>
            <a:off x="1679729" y="2075889"/>
            <a:ext cx="1069524" cy="348694"/>
            <a:chOff x="2833726" y="1364019"/>
            <a:chExt cx="1069524" cy="348694"/>
          </a:xfrm>
        </p:grpSpPr>
        <p:sp>
          <p:nvSpPr>
            <p:cNvPr id="113" name="TextBox 112"/>
            <p:cNvSpPr txBox="1"/>
            <p:nvPr/>
          </p:nvSpPr>
          <p:spPr>
            <a:xfrm>
              <a:off x="2833726" y="1364019"/>
              <a:ext cx="10695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8000"/>
                  </a:solidFill>
                  <a:latin typeface="Felt Tip Roman"/>
                </a:rPr>
                <a:t>Hypervisors</a:t>
              </a:r>
            </a:p>
          </p:txBody>
        </p:sp>
        <p:pic>
          <p:nvPicPr>
            <p:cNvPr id="114" name="Picture 30"/>
            <p:cNvPicPr>
              <a:picLocks noChangeAspect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1470" y="1671438"/>
              <a:ext cx="838200" cy="41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5" name="TextBox 114"/>
          <p:cNvSpPr txBox="1"/>
          <p:nvPr/>
        </p:nvSpPr>
        <p:spPr>
          <a:xfrm>
            <a:off x="1841728" y="2346703"/>
            <a:ext cx="5061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KVM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2888966" y="1220324"/>
            <a:ext cx="10823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Languages</a:t>
            </a:r>
          </a:p>
        </p:txBody>
      </p:sp>
      <p:pic>
        <p:nvPicPr>
          <p:cNvPr id="117" name="Picture 30"/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710" y="1527743"/>
            <a:ext cx="838200" cy="4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" name="TextBox 117"/>
          <p:cNvSpPr txBox="1"/>
          <p:nvPr/>
        </p:nvSpPr>
        <p:spPr>
          <a:xfrm>
            <a:off x="2950773" y="1595490"/>
            <a:ext cx="7489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Python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Java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Ruby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5246776" y="1354258"/>
            <a:ext cx="6481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Mgmt.</a:t>
            </a:r>
          </a:p>
        </p:txBody>
      </p:sp>
      <p:pic>
        <p:nvPicPr>
          <p:cNvPr id="120" name="Picture 30"/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8210" y="1661677"/>
            <a:ext cx="838200" cy="4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" name="TextBox 120"/>
          <p:cNvSpPr txBox="1"/>
          <p:nvPr/>
        </p:nvSpPr>
        <p:spPr>
          <a:xfrm>
            <a:off x="5209943" y="1667769"/>
            <a:ext cx="10861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Docker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Chef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VM-Realize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6223477" y="1134347"/>
            <a:ext cx="12362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DB-Analytics</a:t>
            </a:r>
          </a:p>
        </p:txBody>
      </p:sp>
      <p:pic>
        <p:nvPicPr>
          <p:cNvPr id="123" name="Picture 30"/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211" y="1441766"/>
            <a:ext cx="838200" cy="4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" name="TextBox 123"/>
          <p:cNvSpPr txBox="1"/>
          <p:nvPr/>
        </p:nvSpPr>
        <p:spPr>
          <a:xfrm>
            <a:off x="6396254" y="1410865"/>
            <a:ext cx="11208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MariaDB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MongoDB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PostgreSQL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Spark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Hadoop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4057310" y="1382864"/>
            <a:ext cx="941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Runtimes</a:t>
            </a:r>
          </a:p>
        </p:txBody>
      </p:sp>
      <p:pic>
        <p:nvPicPr>
          <p:cNvPr id="126" name="Picture 30"/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054" y="1690283"/>
            <a:ext cx="838200" cy="4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7" name="TextBox 126"/>
          <p:cNvSpPr txBox="1"/>
          <p:nvPr/>
        </p:nvSpPr>
        <p:spPr>
          <a:xfrm>
            <a:off x="4119117" y="1656430"/>
            <a:ext cx="8386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nodeJS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Rails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openJDK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1737322" y="2566780"/>
            <a:ext cx="5613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z/VM</a:t>
            </a:r>
          </a:p>
        </p:txBody>
      </p:sp>
      <p:pic>
        <p:nvPicPr>
          <p:cNvPr id="129" name="Picture 8"/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872" y="2755865"/>
            <a:ext cx="2153561" cy="402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0" name="TextBox 129"/>
          <p:cNvSpPr txBox="1"/>
          <p:nvPr/>
        </p:nvSpPr>
        <p:spPr>
          <a:xfrm>
            <a:off x="5099541" y="2755865"/>
            <a:ext cx="1418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Felt Tip Roman"/>
              </a:rPr>
              <a:t>IBM Software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5258294" y="2347130"/>
            <a:ext cx="463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ICM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6589459" y="2572871"/>
            <a:ext cx="5180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DB2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6852033" y="2991824"/>
            <a:ext cx="6091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SPSS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6767210" y="2754848"/>
            <a:ext cx="7232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Cognos</a:t>
            </a:r>
          </a:p>
        </p:txBody>
      </p:sp>
    </p:spTree>
    <p:extLst>
      <p:ext uri="{BB962C8B-B14F-4D97-AF65-F5344CB8AC3E}">
        <p14:creationId xmlns:p14="http://schemas.microsoft.com/office/powerpoint/2010/main" val="147812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24" y="1668440"/>
            <a:ext cx="581449" cy="1426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38697" y="718148"/>
            <a:ext cx="4457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D12038"/>
                </a:solidFill>
                <a:latin typeface="Felt Tip Roman"/>
              </a:rPr>
              <a:t>?</a:t>
            </a:r>
            <a:endParaRPr lang="en-US" sz="6000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9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19286"/>
            <a:ext cx="814469" cy="47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009" y="250456"/>
            <a:ext cx="458441" cy="510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406" y="250456"/>
            <a:ext cx="172060" cy="337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006" y="151146"/>
            <a:ext cx="500013" cy="436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254441" y="3869648"/>
            <a:ext cx="736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/>
              </a:rPr>
              <a:t>Scale</a:t>
            </a:r>
            <a:endParaRPr lang="en-US" dirty="0">
              <a:solidFill>
                <a:srgbClr val="FF0000"/>
              </a:solidFill>
              <a:latin typeface="Felt Tip Roman"/>
            </a:endParaRPr>
          </a:p>
        </p:txBody>
      </p:sp>
      <p:pic>
        <p:nvPicPr>
          <p:cNvPr id="18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457" y="3881813"/>
            <a:ext cx="107950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094" y="4208815"/>
            <a:ext cx="5857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7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315" y="3890940"/>
            <a:ext cx="30638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7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990" y="4036990"/>
            <a:ext cx="546100" cy="8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7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490" y="3890940"/>
            <a:ext cx="30638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7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852" y="4154465"/>
            <a:ext cx="546100" cy="8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7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671" y="3860767"/>
            <a:ext cx="683502" cy="663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3637562" y="3693616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/>
              </a:rPr>
              <a:t>P-T</a:t>
            </a:r>
            <a:endParaRPr lang="en-US" dirty="0">
              <a:solidFill>
                <a:srgbClr val="FF0000"/>
              </a:solidFill>
              <a:latin typeface="Felt Tip Roman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17391" y="3705758"/>
            <a:ext cx="1059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/>
              </a:rPr>
              <a:t>Available</a:t>
            </a:r>
          </a:p>
        </p:txBody>
      </p:sp>
      <p:pic>
        <p:nvPicPr>
          <p:cNvPr id="28" name="Picture 7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208" y="3985118"/>
            <a:ext cx="298450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6877433" y="3852324"/>
            <a:ext cx="86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/>
              </a:rPr>
              <a:t>Secure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103354" y="4323980"/>
            <a:ext cx="1197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“Sharding”  </a:t>
            </a:r>
          </a:p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$$</a:t>
            </a:r>
            <a:endParaRPr lang="en-US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31" name="Pictur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187" y="4702023"/>
            <a:ext cx="1063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2895109" y="4352180"/>
            <a:ext cx="1159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“</a:t>
            </a:r>
            <a:r>
              <a:rPr lang="en-US" dirty="0" err="1" smtClean="0">
                <a:solidFill>
                  <a:srgbClr val="D12038"/>
                </a:solidFill>
                <a:latin typeface="Felt Tip Roman"/>
              </a:rPr>
              <a:t>Reconfig</a:t>
            </a:r>
            <a:r>
              <a:rPr lang="en-US" dirty="0" smtClean="0">
                <a:solidFill>
                  <a:srgbClr val="D12038"/>
                </a:solidFill>
                <a:latin typeface="Felt Tip Roman"/>
              </a:rPr>
              <a:t>”  </a:t>
            </a:r>
          </a:p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$$</a:t>
            </a:r>
            <a:endParaRPr lang="en-US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33" name="Pictur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705" y="4730223"/>
            <a:ext cx="1063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4835032" y="4497169"/>
            <a:ext cx="825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Hard $</a:t>
            </a:r>
          </a:p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Soft $</a:t>
            </a:r>
            <a:endParaRPr lang="en-US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35" name="Pictur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717" y="4700971"/>
            <a:ext cx="1063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6686577" y="4591723"/>
            <a:ext cx="392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D12038"/>
                </a:solidFill>
                <a:latin typeface="Felt Tip Roman"/>
              </a:rPr>
              <a:t>$$</a:t>
            </a:r>
            <a:endParaRPr lang="en-US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37" name="Pictur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0034" y="4715766"/>
            <a:ext cx="1063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1869257" y="2886777"/>
            <a:ext cx="4457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D12038"/>
                </a:solidFill>
                <a:latin typeface="Felt Tip Roman"/>
              </a:rPr>
              <a:t>?</a:t>
            </a:r>
            <a:endParaRPr lang="en-US" sz="6000" dirty="0">
              <a:solidFill>
                <a:srgbClr val="D12038"/>
              </a:solidFill>
              <a:latin typeface="Felt Tip Roman"/>
            </a:endParaRPr>
          </a:p>
        </p:txBody>
      </p:sp>
      <p:pic>
        <p:nvPicPr>
          <p:cNvPr id="51" name="Picture 7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25089">
            <a:off x="1441697" y="3689971"/>
            <a:ext cx="196395" cy="75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408330" y="4404439"/>
            <a:ext cx="535537" cy="541515"/>
            <a:chOff x="7752122" y="549994"/>
            <a:chExt cx="388578" cy="388578"/>
          </a:xfrm>
        </p:grpSpPr>
        <p:pic>
          <p:nvPicPr>
            <p:cNvPr id="52" name="Picture 11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2122" y="595975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" name="Picture 11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38797">
              <a:off x="7770955" y="587120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5" name="Picture 7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3517891" y="3664392"/>
            <a:ext cx="163911" cy="909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6" name="Group 55"/>
          <p:cNvGrpSpPr/>
          <p:nvPr/>
        </p:nvGrpSpPr>
        <p:grpSpPr>
          <a:xfrm>
            <a:off x="3175247" y="4430213"/>
            <a:ext cx="535537" cy="541515"/>
            <a:chOff x="7752122" y="549994"/>
            <a:chExt cx="388578" cy="388578"/>
          </a:xfrm>
        </p:grpSpPr>
        <p:pic>
          <p:nvPicPr>
            <p:cNvPr id="57" name="Picture 11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2122" y="595975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" name="Picture 11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38797">
              <a:off x="7770955" y="587120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9" name="Picture 7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9105" y="3812430"/>
            <a:ext cx="40640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0" name="Group 59"/>
          <p:cNvGrpSpPr/>
          <p:nvPr/>
        </p:nvGrpSpPr>
        <p:grpSpPr>
          <a:xfrm>
            <a:off x="4943636" y="4560177"/>
            <a:ext cx="535537" cy="541515"/>
            <a:chOff x="7752122" y="549994"/>
            <a:chExt cx="388578" cy="388578"/>
          </a:xfrm>
        </p:grpSpPr>
        <p:pic>
          <p:nvPicPr>
            <p:cNvPr id="61" name="Picture 11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2122" y="595975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" name="Picture 11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38797">
              <a:off x="7770955" y="587120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4" name="Picture 78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97257">
            <a:off x="6730780" y="4053389"/>
            <a:ext cx="318344" cy="29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5" name="Group 64"/>
          <p:cNvGrpSpPr/>
          <p:nvPr/>
        </p:nvGrpSpPr>
        <p:grpSpPr>
          <a:xfrm>
            <a:off x="6685657" y="4558206"/>
            <a:ext cx="535537" cy="541515"/>
            <a:chOff x="7752122" y="549994"/>
            <a:chExt cx="388578" cy="388578"/>
          </a:xfrm>
        </p:grpSpPr>
        <p:pic>
          <p:nvPicPr>
            <p:cNvPr id="66" name="Picture 11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2122" y="595975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" name="Picture 11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38797">
              <a:off x="7770955" y="587120"/>
              <a:ext cx="38857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9" name="Picture 13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4" y="207700"/>
            <a:ext cx="1176341" cy="70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" name="Picture 24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3090" y="207700"/>
            <a:ext cx="636706" cy="592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" name="Picture 24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169" y="141893"/>
            <a:ext cx="408742" cy="55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" name="Picture 24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483" y="0"/>
            <a:ext cx="1360490" cy="797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" name="TextBox 92"/>
          <p:cNvSpPr txBox="1"/>
          <p:nvPr/>
        </p:nvSpPr>
        <p:spPr>
          <a:xfrm>
            <a:off x="6032625" y="461852"/>
            <a:ext cx="1120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ISV – 1000’s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7836233" y="1048435"/>
            <a:ext cx="1111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Felt Tip Roman"/>
              </a:rPr>
              <a:t>Met Office</a:t>
            </a:r>
          </a:p>
        </p:txBody>
      </p:sp>
      <p:pic>
        <p:nvPicPr>
          <p:cNvPr id="98" name="Picture 28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4595" y="1398565"/>
            <a:ext cx="750888" cy="2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" name="TextBox 98"/>
          <p:cNvSpPr txBox="1"/>
          <p:nvPr/>
        </p:nvSpPr>
        <p:spPr>
          <a:xfrm>
            <a:off x="7898181" y="1342894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Felt Tip Roman"/>
              </a:rPr>
              <a:t>S-ware 75% </a:t>
            </a:r>
          </a:p>
        </p:txBody>
      </p:sp>
      <p:pic>
        <p:nvPicPr>
          <p:cNvPr id="100" name="Picture 78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6521" y="1440379"/>
            <a:ext cx="1158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" name="TextBox 100"/>
          <p:cNvSpPr txBox="1"/>
          <p:nvPr/>
        </p:nvSpPr>
        <p:spPr>
          <a:xfrm>
            <a:off x="7794680" y="1777823"/>
            <a:ext cx="115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Felt Tip Roman"/>
              </a:rPr>
              <a:t>White Cube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7890248" y="2032497"/>
            <a:ext cx="9541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Felt Tip Roman"/>
              </a:rPr>
              <a:t>Zero D/T 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7830095" y="2492347"/>
            <a:ext cx="1084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Felt Tip Roman"/>
              </a:rPr>
              <a:t>SinfoniaRX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7940919" y="2783574"/>
            <a:ext cx="95511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Felt Tip Roman"/>
              </a:rPr>
              <a:t>Load 33%</a:t>
            </a:r>
          </a:p>
          <a:p>
            <a:r>
              <a:rPr lang="en-US" sz="1600" dirty="0" smtClean="0">
                <a:solidFill>
                  <a:srgbClr val="0000FF"/>
                </a:solidFill>
                <a:latin typeface="Felt Tip Roman"/>
              </a:rPr>
              <a:t>ONE</a:t>
            </a:r>
          </a:p>
        </p:txBody>
      </p:sp>
      <p:pic>
        <p:nvPicPr>
          <p:cNvPr id="105" name="Picture 78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1603" y="2862741"/>
            <a:ext cx="1158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" name="Picture 28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9364" y="2087802"/>
            <a:ext cx="750888" cy="2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" name="Picture 28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1490" y="2794254"/>
            <a:ext cx="750888" cy="2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" name="Picture 45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990220" y="2663558"/>
            <a:ext cx="436237" cy="1736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" name="TextBox 108"/>
          <p:cNvSpPr txBox="1"/>
          <p:nvPr/>
        </p:nvSpPr>
        <p:spPr>
          <a:xfrm>
            <a:off x="2416176" y="2677618"/>
            <a:ext cx="2262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Felt Tip Roman"/>
              </a:rPr>
              <a:t>Linux &amp; Open Source</a:t>
            </a:r>
            <a:endParaRPr lang="en-US" sz="2000" dirty="0">
              <a:latin typeface="Felt Tip Roman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2603984" y="3326503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Felt Tip Roman"/>
              </a:rPr>
              <a:t>Platform</a:t>
            </a:r>
            <a:endParaRPr lang="en-US" dirty="0">
              <a:latin typeface="Felt Tip Roman"/>
            </a:endParaRPr>
          </a:p>
        </p:txBody>
      </p:sp>
      <p:pic>
        <p:nvPicPr>
          <p:cNvPr id="111" name="Picture 61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927" y="3077562"/>
            <a:ext cx="90488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" name="Picture 70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2614118"/>
            <a:ext cx="285432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" name="Picture 22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644" y="3653928"/>
            <a:ext cx="908050" cy="3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" name="TextBox 113"/>
          <p:cNvSpPr txBox="1"/>
          <p:nvPr/>
        </p:nvSpPr>
        <p:spPr>
          <a:xfrm>
            <a:off x="4024018" y="913475"/>
            <a:ext cx="171162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8000"/>
                </a:solidFill>
                <a:latin typeface="Felt Tip Roman"/>
              </a:rPr>
              <a:t>LinuxONE</a:t>
            </a:r>
          </a:p>
        </p:txBody>
      </p:sp>
      <p:pic>
        <p:nvPicPr>
          <p:cNvPr id="115" name="Picture 7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729" y="955634"/>
            <a:ext cx="5719942" cy="140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" name="Picture 10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014033" y="2366672"/>
            <a:ext cx="2816994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" name="Picture 18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54730" y="2105191"/>
            <a:ext cx="2135133" cy="92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8" name="Picture 18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390">
            <a:off x="1724287" y="3146638"/>
            <a:ext cx="2410339" cy="104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" name="Picture 53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633" y="3309042"/>
            <a:ext cx="3264037" cy="440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" name="Picture 4"/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427" y="3238131"/>
            <a:ext cx="67586" cy="540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1" name="Picture 8"/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130004" y="3778818"/>
            <a:ext cx="3321721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" name="TextBox 121"/>
          <p:cNvSpPr txBox="1"/>
          <p:nvPr/>
        </p:nvSpPr>
        <p:spPr>
          <a:xfrm>
            <a:off x="4459796" y="3304047"/>
            <a:ext cx="2839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Felt Tip Roman"/>
              </a:rPr>
              <a:t>Enterprise-grade System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1734296" y="1096366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Distribution</a:t>
            </a:r>
          </a:p>
        </p:txBody>
      </p:sp>
      <p:pic>
        <p:nvPicPr>
          <p:cNvPr id="124" name="Picture 30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479" y="1381002"/>
            <a:ext cx="838200" cy="4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" name="TextBox 124"/>
          <p:cNvSpPr txBox="1"/>
          <p:nvPr/>
        </p:nvSpPr>
        <p:spPr>
          <a:xfrm>
            <a:off x="1793542" y="1347149"/>
            <a:ext cx="8515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Ubuntu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SUSE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RedHat</a:t>
            </a:r>
          </a:p>
        </p:txBody>
      </p:sp>
      <p:grpSp>
        <p:nvGrpSpPr>
          <p:cNvPr id="126" name="Group 125"/>
          <p:cNvGrpSpPr/>
          <p:nvPr/>
        </p:nvGrpSpPr>
        <p:grpSpPr>
          <a:xfrm>
            <a:off x="1679729" y="2075889"/>
            <a:ext cx="1069524" cy="348694"/>
            <a:chOff x="2833726" y="1364019"/>
            <a:chExt cx="1069524" cy="348694"/>
          </a:xfrm>
        </p:grpSpPr>
        <p:sp>
          <p:nvSpPr>
            <p:cNvPr id="127" name="TextBox 126"/>
            <p:cNvSpPr txBox="1"/>
            <p:nvPr/>
          </p:nvSpPr>
          <p:spPr>
            <a:xfrm>
              <a:off x="2833726" y="1364019"/>
              <a:ext cx="10695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8000"/>
                  </a:solidFill>
                  <a:latin typeface="Felt Tip Roman"/>
                </a:rPr>
                <a:t>Hypervisors</a:t>
              </a:r>
            </a:p>
          </p:txBody>
        </p:sp>
        <p:pic>
          <p:nvPicPr>
            <p:cNvPr id="128" name="Picture 30"/>
            <p:cNvPicPr>
              <a:picLocks noChangeAspect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1470" y="1671438"/>
              <a:ext cx="838200" cy="41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9" name="TextBox 128"/>
          <p:cNvSpPr txBox="1"/>
          <p:nvPr/>
        </p:nvSpPr>
        <p:spPr>
          <a:xfrm>
            <a:off x="1841728" y="2346703"/>
            <a:ext cx="5061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KVM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2888966" y="1220324"/>
            <a:ext cx="10823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Languages</a:t>
            </a:r>
          </a:p>
        </p:txBody>
      </p:sp>
      <p:pic>
        <p:nvPicPr>
          <p:cNvPr id="131" name="Picture 30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710" y="1527743"/>
            <a:ext cx="838200" cy="4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" name="TextBox 131"/>
          <p:cNvSpPr txBox="1"/>
          <p:nvPr/>
        </p:nvSpPr>
        <p:spPr>
          <a:xfrm>
            <a:off x="2950773" y="1595490"/>
            <a:ext cx="7489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Python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Java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Ruby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5246776" y="1354258"/>
            <a:ext cx="6481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Mgmt.</a:t>
            </a:r>
          </a:p>
        </p:txBody>
      </p:sp>
      <p:pic>
        <p:nvPicPr>
          <p:cNvPr id="134" name="Picture 30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8210" y="1661677"/>
            <a:ext cx="838200" cy="4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5" name="TextBox 134"/>
          <p:cNvSpPr txBox="1"/>
          <p:nvPr/>
        </p:nvSpPr>
        <p:spPr>
          <a:xfrm>
            <a:off x="5209943" y="1667769"/>
            <a:ext cx="10861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Docker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Chef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VM-Realize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6223477" y="1134347"/>
            <a:ext cx="12362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DB-Analytics</a:t>
            </a:r>
          </a:p>
        </p:txBody>
      </p:sp>
      <p:pic>
        <p:nvPicPr>
          <p:cNvPr id="137" name="Picture 30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211" y="1441766"/>
            <a:ext cx="838200" cy="4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" name="TextBox 137"/>
          <p:cNvSpPr txBox="1"/>
          <p:nvPr/>
        </p:nvSpPr>
        <p:spPr>
          <a:xfrm>
            <a:off x="6396254" y="1410865"/>
            <a:ext cx="11208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MariaDB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MongoDB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PostgreSQL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Spark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Hadoop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4057310" y="1382864"/>
            <a:ext cx="941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Runtimes</a:t>
            </a:r>
          </a:p>
        </p:txBody>
      </p:sp>
      <p:pic>
        <p:nvPicPr>
          <p:cNvPr id="140" name="Picture 30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054" y="1690283"/>
            <a:ext cx="838200" cy="4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1" name="TextBox 140"/>
          <p:cNvSpPr txBox="1"/>
          <p:nvPr/>
        </p:nvSpPr>
        <p:spPr>
          <a:xfrm>
            <a:off x="4119117" y="1656430"/>
            <a:ext cx="8386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nodeJS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Rails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openJDK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1737322" y="2566780"/>
            <a:ext cx="5613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z/VM</a:t>
            </a:r>
          </a:p>
        </p:txBody>
      </p:sp>
      <p:pic>
        <p:nvPicPr>
          <p:cNvPr id="143" name="Picture 8"/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872" y="2755865"/>
            <a:ext cx="2153561" cy="402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4" name="TextBox 143"/>
          <p:cNvSpPr txBox="1"/>
          <p:nvPr/>
        </p:nvSpPr>
        <p:spPr>
          <a:xfrm>
            <a:off x="5099541" y="2755865"/>
            <a:ext cx="1418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Felt Tip Roman"/>
              </a:rPr>
              <a:t>IBM Software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5258294" y="2347130"/>
            <a:ext cx="463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ICM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6589459" y="2572871"/>
            <a:ext cx="5180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DB2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6852033" y="2991824"/>
            <a:ext cx="6091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SPSS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6767210" y="2754848"/>
            <a:ext cx="7232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Felt Tip Roman"/>
              </a:rPr>
              <a:t>Cognos</a:t>
            </a:r>
          </a:p>
        </p:txBody>
      </p:sp>
    </p:spTree>
    <p:extLst>
      <p:ext uri="{BB962C8B-B14F-4D97-AF65-F5344CB8AC3E}">
        <p14:creationId xmlns:p14="http://schemas.microsoft.com/office/powerpoint/2010/main" val="3395543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  <p:bldP spid="99" grpId="0" build="p"/>
      <p:bldP spid="101" grpId="0"/>
      <p:bldP spid="102" grpId="0"/>
      <p:bldP spid="103" grpId="0"/>
      <p:bldP spid="104" grpId="0" build="p"/>
    </p:bldLst>
  </p:timing>
</p:sld>
</file>

<file path=ppt/theme/theme1.xml><?xml version="1.0" encoding="utf-8"?>
<a:theme xmlns:a="http://schemas.openxmlformats.org/drawingml/2006/main" name="Whiteboarding Theme">
  <a:themeElements>
    <a:clrScheme name="CVI Whiteboad Them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12038"/>
      </a:accent1>
      <a:accent2>
        <a:srgbClr val="00A160"/>
      </a:accent2>
      <a:accent3>
        <a:srgbClr val="0092A8"/>
      </a:accent3>
      <a:accent4>
        <a:srgbClr val="FFFFFF"/>
      </a:accent4>
      <a:accent5>
        <a:srgbClr val="4D4D4D"/>
      </a:accent5>
      <a:accent6>
        <a:srgbClr val="CCCCCC"/>
      </a:accent6>
      <a:hlink>
        <a:srgbClr val="D12038"/>
      </a:hlink>
      <a:folHlink>
        <a:srgbClr val="C1B8B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VI 2015 - Office Theme">
  <a:themeElements>
    <a:clrScheme name="CVI Palette">
      <a:dk1>
        <a:sysClr val="windowText" lastClr="000000"/>
      </a:dk1>
      <a:lt1>
        <a:sysClr val="window" lastClr="FFFFFF"/>
      </a:lt1>
      <a:dk2>
        <a:srgbClr val="464646"/>
      </a:dk2>
      <a:lt2>
        <a:srgbClr val="F6F5BE"/>
      </a:lt2>
      <a:accent1>
        <a:srgbClr val="D12038"/>
      </a:accent1>
      <a:accent2>
        <a:srgbClr val="0092A8"/>
      </a:accent2>
      <a:accent3>
        <a:srgbClr val="EB7B24"/>
      </a:accent3>
      <a:accent4>
        <a:srgbClr val="AEC737"/>
      </a:accent4>
      <a:accent5>
        <a:srgbClr val="853264"/>
      </a:accent5>
      <a:accent6>
        <a:srgbClr val="C1B8B1"/>
      </a:accent6>
      <a:hlink>
        <a:srgbClr val="D12038"/>
      </a:hlink>
      <a:folHlink>
        <a:srgbClr val="C1B8B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CVI Whiteboad Them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12038"/>
      </a:accent1>
      <a:accent2>
        <a:srgbClr val="00A160"/>
      </a:accent2>
      <a:accent3>
        <a:srgbClr val="0092A8"/>
      </a:accent3>
      <a:accent4>
        <a:srgbClr val="FFFFFF"/>
      </a:accent4>
      <a:accent5>
        <a:srgbClr val="4D4D4D"/>
      </a:accent5>
      <a:accent6>
        <a:srgbClr val="CCCCCC"/>
      </a:accent6>
      <a:hlink>
        <a:srgbClr val="D12038"/>
      </a:hlink>
      <a:folHlink>
        <a:srgbClr val="C1B8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1253</TotalTime>
  <Words>489</Words>
  <Application>Microsoft Macintosh PowerPoint</Application>
  <PresentationFormat>On-screen Show (16:9)</PresentationFormat>
  <Paragraphs>290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Whiteboarding Theme</vt:lpstr>
      <vt:lpstr>CVI 2015 - 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Corporate Visions, Inc.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Whiteboard </dc:title>
  <dc:subject/>
  <dc:creator/>
  <cp:keywords/>
  <dc:description/>
  <cp:lastModifiedBy>Chris</cp:lastModifiedBy>
  <cp:revision>93</cp:revision>
  <dcterms:created xsi:type="dcterms:W3CDTF">2015-03-30T23:35:02Z</dcterms:created>
  <dcterms:modified xsi:type="dcterms:W3CDTF">2015-10-29T12:35:07Z</dcterms:modified>
  <cp:category/>
</cp:coreProperties>
</file>