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5.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6.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05" r:id="rId2"/>
    <p:sldMasterId id="2147483717" r:id="rId3"/>
    <p:sldMasterId id="2147483772" r:id="rId4"/>
    <p:sldMasterId id="2147483793" r:id="rId5"/>
    <p:sldMasterId id="2147483799" r:id="rId6"/>
    <p:sldMasterId id="2147483804" r:id="rId7"/>
  </p:sldMasterIdLst>
  <p:notesMasterIdLst>
    <p:notesMasterId r:id="rId36"/>
  </p:notesMasterIdLst>
  <p:handoutMasterIdLst>
    <p:handoutMasterId r:id="rId37"/>
  </p:handoutMasterIdLst>
  <p:sldIdLst>
    <p:sldId id="341" r:id="rId8"/>
    <p:sldId id="349" r:id="rId9"/>
    <p:sldId id="406" r:id="rId10"/>
    <p:sldId id="407" r:id="rId11"/>
    <p:sldId id="408" r:id="rId12"/>
    <p:sldId id="409" r:id="rId13"/>
    <p:sldId id="410" r:id="rId14"/>
    <p:sldId id="411" r:id="rId15"/>
    <p:sldId id="412" r:id="rId16"/>
    <p:sldId id="413" r:id="rId17"/>
    <p:sldId id="414" r:id="rId18"/>
    <p:sldId id="415" r:id="rId19"/>
    <p:sldId id="416" r:id="rId20"/>
    <p:sldId id="417" r:id="rId21"/>
    <p:sldId id="418" r:id="rId22"/>
    <p:sldId id="419" r:id="rId23"/>
    <p:sldId id="420" r:id="rId24"/>
    <p:sldId id="421" r:id="rId25"/>
    <p:sldId id="422" r:id="rId26"/>
    <p:sldId id="424" r:id="rId27"/>
    <p:sldId id="423" r:id="rId28"/>
    <p:sldId id="425" r:id="rId29"/>
    <p:sldId id="426" r:id="rId30"/>
    <p:sldId id="427" r:id="rId31"/>
    <p:sldId id="428" r:id="rId32"/>
    <p:sldId id="429" r:id="rId33"/>
    <p:sldId id="430" r:id="rId34"/>
    <p:sldId id="431" r:id="rId35"/>
  </p:sldIdLst>
  <p:sldSz cx="12188825" cy="6858000"/>
  <p:notesSz cx="7315200" cy="9601200"/>
  <p:defaultTextStyle>
    <a:defPPr>
      <a:defRPr lang="en-US"/>
    </a:defPPr>
    <a:lvl1pPr algn="l" defTabSz="455613" rtl="0" fontAlgn="base">
      <a:spcBef>
        <a:spcPct val="0"/>
      </a:spcBef>
      <a:spcAft>
        <a:spcPct val="0"/>
      </a:spcAft>
      <a:defRPr kern="1200">
        <a:solidFill>
          <a:schemeClr val="tx1"/>
        </a:solidFill>
        <a:latin typeface="Arial" pitchFamily="34" charset="0"/>
        <a:ea typeface="+mn-ea"/>
        <a:cs typeface="Arial" pitchFamily="34" charset="0"/>
      </a:defRPr>
    </a:lvl1pPr>
    <a:lvl2pPr marL="455613" indent="1588" algn="l" defTabSz="455613" rtl="0" fontAlgn="base">
      <a:spcBef>
        <a:spcPct val="0"/>
      </a:spcBef>
      <a:spcAft>
        <a:spcPct val="0"/>
      </a:spcAft>
      <a:defRPr kern="1200">
        <a:solidFill>
          <a:schemeClr val="tx1"/>
        </a:solidFill>
        <a:latin typeface="Arial" pitchFamily="34" charset="0"/>
        <a:ea typeface="+mn-ea"/>
        <a:cs typeface="Arial" pitchFamily="34" charset="0"/>
      </a:defRPr>
    </a:lvl2pPr>
    <a:lvl3pPr marL="912813" indent="1588" algn="l" defTabSz="455613" rtl="0" fontAlgn="base">
      <a:spcBef>
        <a:spcPct val="0"/>
      </a:spcBef>
      <a:spcAft>
        <a:spcPct val="0"/>
      </a:spcAft>
      <a:defRPr kern="1200">
        <a:solidFill>
          <a:schemeClr val="tx1"/>
        </a:solidFill>
        <a:latin typeface="Arial" pitchFamily="34" charset="0"/>
        <a:ea typeface="+mn-ea"/>
        <a:cs typeface="Arial" pitchFamily="34" charset="0"/>
      </a:defRPr>
    </a:lvl3pPr>
    <a:lvl4pPr marL="1370013" indent="1588" algn="l" defTabSz="455613" rtl="0" fontAlgn="base">
      <a:spcBef>
        <a:spcPct val="0"/>
      </a:spcBef>
      <a:spcAft>
        <a:spcPct val="0"/>
      </a:spcAft>
      <a:defRPr kern="1200">
        <a:solidFill>
          <a:schemeClr val="tx1"/>
        </a:solidFill>
        <a:latin typeface="Arial" pitchFamily="34" charset="0"/>
        <a:ea typeface="+mn-ea"/>
        <a:cs typeface="Arial" pitchFamily="34" charset="0"/>
      </a:defRPr>
    </a:lvl4pPr>
    <a:lvl5pPr marL="1827213" indent="1588" algn="l" defTabSz="455613"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F8F8F8"/>
    <a:srgbClr val="EEECE1"/>
    <a:srgbClr val="FFFFFF"/>
    <a:srgbClr val="FF0000"/>
    <a:srgbClr val="FDB813"/>
    <a:srgbClr val="EA7C1D"/>
    <a:srgbClr val="4D4D4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89" autoAdjust="0"/>
    <p:restoredTop sz="90295" autoAdjust="0"/>
  </p:normalViewPr>
  <p:slideViewPr>
    <p:cSldViewPr snapToGrid="0">
      <p:cViewPr varScale="1">
        <p:scale>
          <a:sx n="78" d="100"/>
          <a:sy n="78" d="100"/>
        </p:scale>
        <p:origin x="859" y="72"/>
      </p:cViewPr>
      <p:guideLst>
        <p:guide orient="horz" pos="2160"/>
        <p:guide pos="3839"/>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1427" tIns="45714" rIns="91427" bIns="45714"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118787"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1427" tIns="45714" rIns="91427" bIns="45714" numCol="1" anchor="t" anchorCtr="0" compatLnSpc="1">
            <a:prstTxWarp prst="textNoShape">
              <a:avLst/>
            </a:prstTxWarp>
          </a:bodyPr>
          <a:lstStyle>
            <a:lvl1pPr algn="r">
              <a:defRPr sz="1200">
                <a:latin typeface="Arial" charset="0"/>
                <a:cs typeface="Arial" charset="0"/>
              </a:defRPr>
            </a:lvl1pPr>
          </a:lstStyle>
          <a:p>
            <a:pPr>
              <a:defRPr/>
            </a:pPr>
            <a:fld id="{5D0E68E9-C965-4054-B4F2-3D86B511A89F}" type="datetimeFigureOut">
              <a:rPr lang="en-US"/>
              <a:pPr>
                <a:defRPr/>
              </a:pPr>
              <a:t>8/18/2015</a:t>
            </a:fld>
            <a:endParaRPr lang="en-US"/>
          </a:p>
        </p:txBody>
      </p:sp>
      <p:sp>
        <p:nvSpPr>
          <p:cNvPr id="118788"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1427" tIns="45714" rIns="91427" bIns="45714"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118789"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1427" tIns="45714" rIns="91427" bIns="45714" numCol="1" anchor="b" anchorCtr="0" compatLnSpc="1">
            <a:prstTxWarp prst="textNoShape">
              <a:avLst/>
            </a:prstTxWarp>
          </a:bodyPr>
          <a:lstStyle>
            <a:lvl1pPr algn="r">
              <a:defRPr sz="1200">
                <a:latin typeface="Arial" charset="0"/>
                <a:cs typeface="Arial" charset="0"/>
              </a:defRPr>
            </a:lvl1pPr>
          </a:lstStyle>
          <a:p>
            <a:pPr>
              <a:defRPr/>
            </a:pPr>
            <a:fld id="{7A2E9EEC-E189-4790-996C-EDFEF76804DA}" type="slidenum">
              <a:rPr lang="en-US"/>
              <a:pPr>
                <a:defRPr/>
              </a:pPr>
              <a:t>‹#›</a:t>
            </a:fld>
            <a:endParaRPr lang="en-US"/>
          </a:p>
        </p:txBody>
      </p:sp>
    </p:spTree>
    <p:extLst>
      <p:ext uri="{BB962C8B-B14F-4D97-AF65-F5344CB8AC3E}">
        <p14:creationId xmlns:p14="http://schemas.microsoft.com/office/powerpoint/2010/main" val="22774501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171825" cy="481013"/>
          </a:xfrm>
          <a:prstGeom prst="rect">
            <a:avLst/>
          </a:prstGeom>
          <a:noFill/>
          <a:ln w="9525">
            <a:noFill/>
            <a:miter lim="800000"/>
            <a:headEnd/>
            <a:tailEnd/>
          </a:ln>
        </p:spPr>
        <p:txBody>
          <a:bodyPr vert="horz" wrap="square" lIns="96642" tIns="48321" rIns="96642" bIns="48321" numCol="1" anchor="t" anchorCtr="0" compatLnSpc="1">
            <a:prstTxWarp prst="textNoShape">
              <a:avLst/>
            </a:prstTxWarp>
          </a:bodyPr>
          <a:lstStyle>
            <a:lvl1pPr defTabSz="481628">
              <a:defRPr sz="1200">
                <a:latin typeface="Calibri" pitchFamily="34" charset="0"/>
                <a:cs typeface="Arial" charset="0"/>
              </a:defRPr>
            </a:lvl1pPr>
          </a:lstStyle>
          <a:p>
            <a:pPr>
              <a:defRPr/>
            </a:pPr>
            <a:endParaRPr lang="en-US"/>
          </a:p>
        </p:txBody>
      </p:sp>
      <p:sp>
        <p:nvSpPr>
          <p:cNvPr id="3" name="Date Placeholder 2"/>
          <p:cNvSpPr>
            <a:spLocks noGrp="1"/>
          </p:cNvSpPr>
          <p:nvPr>
            <p:ph type="dt" idx="1"/>
          </p:nvPr>
        </p:nvSpPr>
        <p:spPr bwMode="auto">
          <a:xfrm>
            <a:off x="4141788" y="0"/>
            <a:ext cx="3171825" cy="481013"/>
          </a:xfrm>
          <a:prstGeom prst="rect">
            <a:avLst/>
          </a:prstGeom>
          <a:noFill/>
          <a:ln w="9525">
            <a:noFill/>
            <a:miter lim="800000"/>
            <a:headEnd/>
            <a:tailEnd/>
          </a:ln>
        </p:spPr>
        <p:txBody>
          <a:bodyPr vert="horz" wrap="square" lIns="96642" tIns="48321" rIns="96642" bIns="48321" numCol="1" anchor="t" anchorCtr="0" compatLnSpc="1">
            <a:prstTxWarp prst="textNoShape">
              <a:avLst/>
            </a:prstTxWarp>
          </a:bodyPr>
          <a:lstStyle>
            <a:lvl1pPr algn="r" defTabSz="481628">
              <a:defRPr sz="1200">
                <a:latin typeface="Calibri" pitchFamily="34" charset="0"/>
                <a:cs typeface="Arial" charset="0"/>
              </a:defRPr>
            </a:lvl1pPr>
          </a:lstStyle>
          <a:p>
            <a:pPr>
              <a:defRPr/>
            </a:pPr>
            <a:fld id="{7CB156B2-D014-4AC2-81BC-91E1046D96C2}" type="datetimeFigureOut">
              <a:rPr lang="en-US"/>
              <a:pPr>
                <a:defRPr/>
              </a:pPr>
              <a:t>8/18/2015</a:t>
            </a:fld>
            <a:endParaRPr lang="en-US"/>
          </a:p>
        </p:txBody>
      </p:sp>
      <p:sp>
        <p:nvSpPr>
          <p:cNvPr id="4" name="Slide Image Placeholder 3"/>
          <p:cNvSpPr>
            <a:spLocks noGrp="1" noRot="1" noChangeAspect="1"/>
          </p:cNvSpPr>
          <p:nvPr>
            <p:ph type="sldImg" idx="2"/>
          </p:nvPr>
        </p:nvSpPr>
        <p:spPr>
          <a:xfrm>
            <a:off x="460375" y="719138"/>
            <a:ext cx="6396038" cy="3600450"/>
          </a:xfrm>
          <a:prstGeom prst="rect">
            <a:avLst/>
          </a:prstGeom>
          <a:noFill/>
          <a:ln w="12700">
            <a:solidFill>
              <a:prstClr val="black"/>
            </a:solidFill>
          </a:ln>
        </p:spPr>
        <p:txBody>
          <a:bodyPr vert="horz" lIns="95006" tIns="47503" rIns="95006" bIns="47503" rtlCol="0" anchor="ctr"/>
          <a:lstStyle/>
          <a:p>
            <a:pPr lvl="0"/>
            <a:endParaRPr lang="en-US" noProof="0"/>
          </a:p>
        </p:txBody>
      </p:sp>
      <p:sp>
        <p:nvSpPr>
          <p:cNvPr id="5" name="Notes Placeholder 4"/>
          <p:cNvSpPr>
            <a:spLocks noGrp="1"/>
          </p:cNvSpPr>
          <p:nvPr>
            <p:ph type="body" sz="quarter" idx="3"/>
          </p:nvPr>
        </p:nvSpPr>
        <p:spPr bwMode="auto">
          <a:xfrm>
            <a:off x="731838" y="4560888"/>
            <a:ext cx="5851525" cy="4321175"/>
          </a:xfrm>
          <a:prstGeom prst="rect">
            <a:avLst/>
          </a:prstGeom>
          <a:noFill/>
          <a:ln w="9525">
            <a:noFill/>
            <a:miter lim="800000"/>
            <a:headEnd/>
            <a:tailEnd/>
          </a:ln>
        </p:spPr>
        <p:txBody>
          <a:bodyPr vert="horz" wrap="square" lIns="96642" tIns="48321" rIns="96642" bIns="4832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9118600"/>
            <a:ext cx="3171825" cy="481013"/>
          </a:xfrm>
          <a:prstGeom prst="rect">
            <a:avLst/>
          </a:prstGeom>
          <a:noFill/>
          <a:ln w="9525">
            <a:noFill/>
            <a:miter lim="800000"/>
            <a:headEnd/>
            <a:tailEnd/>
          </a:ln>
        </p:spPr>
        <p:txBody>
          <a:bodyPr vert="horz" wrap="square" lIns="96642" tIns="48321" rIns="96642" bIns="48321" numCol="1" anchor="b" anchorCtr="0" compatLnSpc="1">
            <a:prstTxWarp prst="textNoShape">
              <a:avLst/>
            </a:prstTxWarp>
          </a:bodyPr>
          <a:lstStyle>
            <a:lvl1pPr defTabSz="481628">
              <a:defRPr sz="1200">
                <a:latin typeface="Calibri" pitchFamily="34" charset="0"/>
                <a:cs typeface="Arial" charset="0"/>
              </a:defRPr>
            </a:lvl1pPr>
          </a:lstStyle>
          <a:p>
            <a:pPr>
              <a:defRPr/>
            </a:pPr>
            <a:endParaRPr lang="en-US"/>
          </a:p>
        </p:txBody>
      </p:sp>
      <p:sp>
        <p:nvSpPr>
          <p:cNvPr id="7" name="Slide Number Placeholder 6"/>
          <p:cNvSpPr>
            <a:spLocks noGrp="1"/>
          </p:cNvSpPr>
          <p:nvPr>
            <p:ph type="sldNum" sz="quarter" idx="5"/>
          </p:nvPr>
        </p:nvSpPr>
        <p:spPr bwMode="auto">
          <a:xfrm>
            <a:off x="4141788" y="9118600"/>
            <a:ext cx="3171825" cy="481013"/>
          </a:xfrm>
          <a:prstGeom prst="rect">
            <a:avLst/>
          </a:prstGeom>
          <a:noFill/>
          <a:ln w="9525">
            <a:noFill/>
            <a:miter lim="800000"/>
            <a:headEnd/>
            <a:tailEnd/>
          </a:ln>
        </p:spPr>
        <p:txBody>
          <a:bodyPr vert="horz" wrap="square" lIns="96642" tIns="48321" rIns="96642" bIns="48321" numCol="1" anchor="b" anchorCtr="0" compatLnSpc="1">
            <a:prstTxWarp prst="textNoShape">
              <a:avLst/>
            </a:prstTxWarp>
          </a:bodyPr>
          <a:lstStyle>
            <a:lvl1pPr algn="r" defTabSz="481628">
              <a:defRPr sz="1200">
                <a:latin typeface="Calibri" pitchFamily="34" charset="0"/>
                <a:cs typeface="Arial" charset="0"/>
              </a:defRPr>
            </a:lvl1pPr>
          </a:lstStyle>
          <a:p>
            <a:pPr>
              <a:defRPr/>
            </a:pPr>
            <a:fld id="{D6F33FA2-B168-47B4-8687-A0F6A83AAB7F}" type="slidenum">
              <a:rPr lang="en-US"/>
              <a:pPr>
                <a:defRPr/>
              </a:pPr>
              <a:t>‹#›</a:t>
            </a:fld>
            <a:endParaRPr lang="en-US"/>
          </a:p>
        </p:txBody>
      </p:sp>
    </p:spTree>
    <p:extLst>
      <p:ext uri="{BB962C8B-B14F-4D97-AF65-F5344CB8AC3E}">
        <p14:creationId xmlns:p14="http://schemas.microsoft.com/office/powerpoint/2010/main" val="361080581"/>
      </p:ext>
    </p:extLst>
  </p:cSld>
  <p:clrMap bg1="lt1" tx1="dk1" bg2="lt2" tx2="dk2" accent1="accent1" accent2="accent2" accent3="accent3" accent4="accent4" accent5="accent5" accent6="accent6" hlink="hlink" folHlink="folHlink"/>
  <p:notesStyle>
    <a:lvl1pPr algn="l" defTabSz="455613" rtl="0" eaLnBrk="0" fontAlgn="base" hangingPunct="0">
      <a:spcBef>
        <a:spcPct val="30000"/>
      </a:spcBef>
      <a:spcAft>
        <a:spcPct val="0"/>
      </a:spcAft>
      <a:defRPr sz="1200" kern="1200">
        <a:solidFill>
          <a:schemeClr val="tx1"/>
        </a:solidFill>
        <a:latin typeface="+mn-lt"/>
        <a:ea typeface="+mn-ea"/>
        <a:cs typeface="+mn-cs"/>
      </a:defRPr>
    </a:lvl1pPr>
    <a:lvl2pPr marL="455613" algn="l" defTabSz="455613" rtl="0" eaLnBrk="0" fontAlgn="base" hangingPunct="0">
      <a:spcBef>
        <a:spcPct val="30000"/>
      </a:spcBef>
      <a:spcAft>
        <a:spcPct val="0"/>
      </a:spcAft>
      <a:defRPr sz="1200" kern="1200">
        <a:solidFill>
          <a:schemeClr val="tx1"/>
        </a:solidFill>
        <a:latin typeface="+mn-lt"/>
        <a:ea typeface="+mn-ea"/>
        <a:cs typeface="+mn-cs"/>
      </a:defRPr>
    </a:lvl2pPr>
    <a:lvl3pPr marL="912813" algn="l" defTabSz="455613" rtl="0" eaLnBrk="0" fontAlgn="base" hangingPunct="0">
      <a:spcBef>
        <a:spcPct val="30000"/>
      </a:spcBef>
      <a:spcAft>
        <a:spcPct val="0"/>
      </a:spcAft>
      <a:defRPr sz="1200" kern="1200">
        <a:solidFill>
          <a:schemeClr val="tx1"/>
        </a:solidFill>
        <a:latin typeface="+mn-lt"/>
        <a:ea typeface="+mn-ea"/>
        <a:cs typeface="+mn-cs"/>
      </a:defRPr>
    </a:lvl3pPr>
    <a:lvl4pPr marL="1370013" algn="l" defTabSz="455613" rtl="0" eaLnBrk="0" fontAlgn="base" hangingPunct="0">
      <a:spcBef>
        <a:spcPct val="30000"/>
      </a:spcBef>
      <a:spcAft>
        <a:spcPct val="0"/>
      </a:spcAft>
      <a:defRPr sz="1200" kern="1200">
        <a:solidFill>
          <a:schemeClr val="tx1"/>
        </a:solidFill>
        <a:latin typeface="+mn-lt"/>
        <a:ea typeface="+mn-ea"/>
        <a:cs typeface="+mn-cs"/>
      </a:defRPr>
    </a:lvl4pPr>
    <a:lvl5pPr marL="1827213" algn="l" defTabSz="455613" rtl="0" eaLnBrk="0" fontAlgn="base" hangingPunct="0">
      <a:spcBef>
        <a:spcPct val="30000"/>
      </a:spcBef>
      <a:spcAft>
        <a:spcPct val="0"/>
      </a:spcAft>
      <a:defRPr sz="1200" kern="1200">
        <a:solidFill>
          <a:schemeClr val="tx1"/>
        </a:solidFill>
        <a:latin typeface="+mn-lt"/>
        <a:ea typeface="+mn-ea"/>
        <a:cs typeface="+mn-cs"/>
      </a:defRPr>
    </a:lvl5pPr>
    <a:lvl6pPr marL="2285222" algn="l" defTabSz="457044" rtl="0" eaLnBrk="1" latinLnBrk="0" hangingPunct="1">
      <a:defRPr sz="1200" kern="1200">
        <a:solidFill>
          <a:schemeClr val="tx1"/>
        </a:solidFill>
        <a:latin typeface="+mn-lt"/>
        <a:ea typeface="+mn-ea"/>
        <a:cs typeface="+mn-cs"/>
      </a:defRPr>
    </a:lvl6pPr>
    <a:lvl7pPr marL="2742267" algn="l" defTabSz="457044" rtl="0" eaLnBrk="1" latinLnBrk="0" hangingPunct="1">
      <a:defRPr sz="1200" kern="1200">
        <a:solidFill>
          <a:schemeClr val="tx1"/>
        </a:solidFill>
        <a:latin typeface="+mn-lt"/>
        <a:ea typeface="+mn-ea"/>
        <a:cs typeface="+mn-cs"/>
      </a:defRPr>
    </a:lvl7pPr>
    <a:lvl8pPr marL="3199311" algn="l" defTabSz="457044" rtl="0" eaLnBrk="1" latinLnBrk="0" hangingPunct="1">
      <a:defRPr sz="1200" kern="1200">
        <a:solidFill>
          <a:schemeClr val="tx1"/>
        </a:solidFill>
        <a:latin typeface="+mn-lt"/>
        <a:ea typeface="+mn-ea"/>
        <a:cs typeface="+mn-cs"/>
      </a:defRPr>
    </a:lvl8pPr>
    <a:lvl9pPr marL="3656358" algn="l" defTabSz="45704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ec2instances.info/"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marL="177800" indent="-177800"/>
            <a:endParaRPr lang="en-US" dirty="0" smtClean="0">
              <a:latin typeface="Arial" pitchFamily="34" charset="0"/>
              <a:cs typeface="Arial" pitchFamily="34" charset="0"/>
            </a:endParaRPr>
          </a:p>
        </p:txBody>
      </p:sp>
      <p:sp>
        <p:nvSpPr>
          <p:cNvPr id="50179"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093388EB-55FE-4AF2-B2DA-F0A99506A4B7}" type="slidenum">
              <a:rPr lang="en-US" sz="1200">
                <a:latin typeface="Calibri" pitchFamily="34" charset="0"/>
              </a:rPr>
              <a:pPr algn="r" defTabSz="481013"/>
              <a:t>1</a:t>
            </a:fld>
            <a:endParaRPr lang="en-US" sz="1200">
              <a:latin typeface="Calibri" pitchFamily="34" charset="0"/>
            </a:endParaRPr>
          </a:p>
        </p:txBody>
      </p:sp>
    </p:spTree>
    <p:extLst>
      <p:ext uri="{BB962C8B-B14F-4D97-AF65-F5344CB8AC3E}">
        <p14:creationId xmlns:p14="http://schemas.microsoft.com/office/powerpoint/2010/main" val="3363996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p:spPr>
      </p:sp>
      <p:sp>
        <p:nvSpPr>
          <p:cNvPr id="140291" name="Notes Placeholder 2"/>
          <p:cNvSpPr>
            <a:spLocks noGrp="1"/>
          </p:cNvSpPr>
          <p:nvPr>
            <p:ph type="body" idx="1"/>
          </p:nvPr>
        </p:nvSpPr>
        <p:spPr>
          <a:noFill/>
          <a:ln/>
        </p:spPr>
        <p:txBody>
          <a:bodyPr/>
          <a:lstStyle/>
          <a:p>
            <a:pPr marL="342900" indent="-342900" defTabSz="949325"/>
            <a:r>
              <a:rPr lang="en-GB" smtClean="0"/>
              <a:t>These trends are forcing and enabling companies to weave analytics in every aspect of their business.</a:t>
            </a:r>
          </a:p>
          <a:p>
            <a:pPr marL="342900" indent="-342900" defTabSz="949325"/>
            <a:r>
              <a:rPr lang="en-GB" smtClean="0"/>
              <a:t>Every dept has a different goal and use case</a:t>
            </a:r>
          </a:p>
          <a:p>
            <a:pPr marL="342900" indent="-342900" defTabSz="949325"/>
            <a:r>
              <a:rPr lang="en-GB" smtClean="0"/>
              <a:t>Analytics becomes mission-critical</a:t>
            </a:r>
          </a:p>
          <a:p>
            <a:pPr marL="342900" indent="-342900" defTabSz="949325" eaLnBrk="1" hangingPunct="1">
              <a:spcBef>
                <a:spcPts val="1488"/>
              </a:spcBef>
            </a:pPr>
            <a:endParaRPr lang="en-US" smtClean="0">
              <a:latin typeface="Arial" pitchFamily="34" charset="0"/>
              <a:ea typeface="Arial Unicode MS" pitchFamily="34" charset="-128"/>
              <a:cs typeface="Arial Unicode MS" pitchFamily="34" charset="-128"/>
            </a:endParaRPr>
          </a:p>
        </p:txBody>
      </p:sp>
      <p:sp>
        <p:nvSpPr>
          <p:cNvPr id="140292"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2C76013B-23E2-43F0-85CD-151669D4A0D1}" type="slidenum">
              <a:rPr lang="en-US" sz="1200">
                <a:latin typeface="Calibri" pitchFamily="34" charset="0"/>
              </a:rPr>
              <a:pPr algn="r" defTabSz="481013"/>
              <a:t>10</a:t>
            </a:fld>
            <a:endParaRPr lang="en-US" sz="1200">
              <a:latin typeface="Calibri" pitchFamily="34" charset="0"/>
            </a:endParaRPr>
          </a:p>
        </p:txBody>
      </p:sp>
    </p:spTree>
    <p:extLst>
      <p:ext uri="{BB962C8B-B14F-4D97-AF65-F5344CB8AC3E}">
        <p14:creationId xmlns:p14="http://schemas.microsoft.com/office/powerpoint/2010/main" val="178942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p:spPr>
      </p:sp>
      <p:sp>
        <p:nvSpPr>
          <p:cNvPr id="143363" name="Notes Placeholder 2"/>
          <p:cNvSpPr>
            <a:spLocks noGrp="1"/>
          </p:cNvSpPr>
          <p:nvPr>
            <p:ph type="body" idx="1"/>
          </p:nvPr>
        </p:nvSpPr>
        <p:spPr>
          <a:noFill/>
          <a:ln/>
        </p:spPr>
        <p:txBody>
          <a:bodyPr/>
          <a:lstStyle/>
          <a:p>
            <a:pPr marL="342900" indent="-342900" defTabSz="949325" eaLnBrk="1" hangingPunct="1">
              <a:spcBef>
                <a:spcPts val="1488"/>
              </a:spcBef>
            </a:pPr>
            <a:endParaRPr lang="en-US" smtClean="0">
              <a:latin typeface="Arial" pitchFamily="34" charset="0"/>
              <a:ea typeface="Arial Unicode MS" pitchFamily="34" charset="-128"/>
              <a:cs typeface="Arial Unicode MS" pitchFamily="34" charset="-128"/>
            </a:endParaRPr>
          </a:p>
        </p:txBody>
      </p:sp>
      <p:sp>
        <p:nvSpPr>
          <p:cNvPr id="143364"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92A988FF-FABB-4EF3-B16C-8B0BDFCFC0F0}" type="slidenum">
              <a:rPr lang="en-US" sz="1200">
                <a:latin typeface="Calibri" pitchFamily="34" charset="0"/>
              </a:rPr>
              <a:pPr algn="r" defTabSz="481013"/>
              <a:t>11</a:t>
            </a:fld>
            <a:endParaRPr lang="en-US" sz="1200">
              <a:latin typeface="Calibri" pitchFamily="34" charset="0"/>
            </a:endParaRPr>
          </a:p>
        </p:txBody>
      </p:sp>
    </p:spTree>
    <p:extLst>
      <p:ext uri="{BB962C8B-B14F-4D97-AF65-F5344CB8AC3E}">
        <p14:creationId xmlns:p14="http://schemas.microsoft.com/office/powerpoint/2010/main" val="1971211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p:spPr>
      </p:sp>
      <p:sp>
        <p:nvSpPr>
          <p:cNvPr id="145411" name="Notes Placeholder 2"/>
          <p:cNvSpPr>
            <a:spLocks noGrp="1"/>
          </p:cNvSpPr>
          <p:nvPr>
            <p:ph type="body" idx="1"/>
          </p:nvPr>
        </p:nvSpPr>
        <p:spPr>
          <a:noFill/>
          <a:ln/>
        </p:spPr>
        <p:txBody>
          <a:bodyPr lIns="96656" tIns="48328" rIns="96656" bIns="48328"/>
          <a:lstStyle/>
          <a:p>
            <a:pPr eaLnBrk="1" hangingPunct="1">
              <a:spcBef>
                <a:spcPct val="0"/>
              </a:spcBef>
            </a:pPr>
            <a:r>
              <a:rPr lang="en-US" smtClean="0">
                <a:latin typeface="Helvetica" pitchFamily="34" charset="0"/>
              </a:rPr>
              <a:t>LinuxONE delivers high performance business </a:t>
            </a:r>
            <a:r>
              <a:rPr lang="en-US" u="sng" smtClean="0">
                <a:latin typeface="Helvetica" pitchFamily="34" charset="0"/>
              </a:rPr>
              <a:t>ANALYTICS</a:t>
            </a:r>
            <a:r>
              <a:rPr lang="en-US" smtClean="0">
                <a:latin typeface="Helvetica" pitchFamily="34" charset="0"/>
              </a:rPr>
              <a:t> and database solutions that reduce cost and complexity with unmatched business resiliency, security, and flexibility. </a:t>
            </a:r>
          </a:p>
          <a:p>
            <a:pPr eaLnBrk="1" hangingPunct="1">
              <a:spcBef>
                <a:spcPct val="0"/>
              </a:spcBef>
            </a:pPr>
            <a:endParaRPr lang="en-US" smtClean="0">
              <a:latin typeface="Helvetica" pitchFamily="34" charset="0"/>
            </a:endParaRPr>
          </a:p>
          <a:p>
            <a:pPr eaLnBrk="1" hangingPunct="1">
              <a:spcBef>
                <a:spcPct val="0"/>
              </a:spcBef>
            </a:pPr>
            <a:r>
              <a:rPr lang="en-US" smtClean="0">
                <a:latin typeface="Helvetica" pitchFamily="34" charset="0"/>
              </a:rPr>
              <a:t>LinuxONE offers a single, scalable infrastructure for high performing Business Intelligence and Reporting. LinuxONE with various software packages – from IBM, the industry, or the open community – allows fast analytics capabilities for large volumes of structured or unstructured data, enabling clients to extract faster insights that matter for the business. </a:t>
            </a:r>
          </a:p>
          <a:p>
            <a:pPr eaLnBrk="1" hangingPunct="1">
              <a:spcBef>
                <a:spcPct val="0"/>
              </a:spcBef>
            </a:pPr>
            <a:endParaRPr lang="en-US" smtClean="0">
              <a:latin typeface="Helvetica" pitchFamily="34" charset="0"/>
            </a:endParaRPr>
          </a:p>
          <a:p>
            <a:pPr eaLnBrk="1" hangingPunct="1">
              <a:spcBef>
                <a:spcPct val="0"/>
              </a:spcBef>
            </a:pPr>
            <a:r>
              <a:rPr lang="en-US" smtClean="0">
                <a:latin typeface="Helvetica" pitchFamily="34" charset="0"/>
              </a:rPr>
              <a:t>Operational analytics allow visualization and analysis of log and event data and performance metrics, and zAware capability bring predictive anomaly detection to Linux enterprise computing.</a:t>
            </a:r>
          </a:p>
        </p:txBody>
      </p:sp>
      <p:sp>
        <p:nvSpPr>
          <p:cNvPr id="145412"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56" tIns="48328" rIns="96656" bIns="48328" anchor="b"/>
          <a:lstStyle/>
          <a:p>
            <a:pPr algn="r" defTabSz="481013"/>
            <a:fld id="{67E82926-E035-4525-BBCA-60DF41A0AC5D}" type="slidenum">
              <a:rPr lang="en-US" sz="1200">
                <a:latin typeface="Calibri" pitchFamily="34" charset="0"/>
              </a:rPr>
              <a:pPr algn="r" defTabSz="481013"/>
              <a:t>12</a:t>
            </a:fld>
            <a:endParaRPr lang="en-US" sz="1200">
              <a:latin typeface="Calibri" pitchFamily="34" charset="0"/>
            </a:endParaRPr>
          </a:p>
        </p:txBody>
      </p:sp>
    </p:spTree>
    <p:extLst>
      <p:ext uri="{BB962C8B-B14F-4D97-AF65-F5344CB8AC3E}">
        <p14:creationId xmlns:p14="http://schemas.microsoft.com/office/powerpoint/2010/main" val="1017778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p:spPr>
      </p:sp>
      <p:sp>
        <p:nvSpPr>
          <p:cNvPr id="147459" name="Notes Placeholder 2"/>
          <p:cNvSpPr>
            <a:spLocks noGrp="1"/>
          </p:cNvSpPr>
          <p:nvPr>
            <p:ph type="body" idx="1"/>
          </p:nvPr>
        </p:nvSpPr>
        <p:spPr>
          <a:noFill/>
          <a:ln/>
        </p:spPr>
        <p:txBody>
          <a:bodyPr/>
          <a:lstStyle/>
          <a:p>
            <a:pPr marL="342900" indent="-342900" defTabSz="949325" eaLnBrk="1" hangingPunct="1"/>
            <a:r>
              <a:rPr lang="en-US" altLang="en-US" smtClean="0">
                <a:cs typeface="Arial" pitchFamily="34" charset="0"/>
              </a:rPr>
              <a:t>http://www-03.ibm.com/software/businesscasestudies/us/en/corp?synkey=P750470M80611U10 </a:t>
            </a:r>
            <a:r>
              <a:rPr lang="da-DK" altLang="en-US" smtClean="0">
                <a:cs typeface="Arial" pitchFamily="34" charset="0"/>
              </a:rPr>
              <a:t>(Published </a:t>
            </a:r>
            <a:r>
              <a:rPr lang="da-DK" altLang="en-US" b="1" smtClean="0">
                <a:cs typeface="Arial" pitchFamily="34" charset="0"/>
              </a:rPr>
              <a:t>Aug 2012</a:t>
            </a:r>
            <a:r>
              <a:rPr lang="da-DK" altLang="en-US" smtClean="0">
                <a:cs typeface="Arial" pitchFamily="34" charset="0"/>
              </a:rPr>
              <a:t>)</a:t>
            </a:r>
          </a:p>
          <a:p>
            <a:pPr marL="342900" indent="-342900" defTabSz="949325" eaLnBrk="1" hangingPunct="1"/>
            <a:r>
              <a:rPr lang="de-DE" altLang="en-US" b="1" i="1" smtClean="0">
                <a:cs typeface="Arial" pitchFamily="34" charset="0"/>
              </a:rPr>
              <a:t>Published workloads: </a:t>
            </a:r>
            <a:r>
              <a:rPr lang="en-US" altLang="en-US" smtClean="0">
                <a:cs typeface="Arial" pitchFamily="34" charset="0"/>
              </a:rPr>
              <a:t>Cognos Business Intelligence</a:t>
            </a:r>
          </a:p>
          <a:p>
            <a:pPr marL="342900" indent="-342900" defTabSz="949325" eaLnBrk="1" hangingPunct="1"/>
            <a:r>
              <a:rPr lang="en-US" altLang="en-US" b="1" smtClean="0">
                <a:cs typeface="Arial" pitchFamily="34" charset="0"/>
              </a:rPr>
              <a:t>Videos:</a:t>
            </a:r>
          </a:p>
          <a:p>
            <a:pPr marL="342900" indent="-342900" defTabSz="949325" eaLnBrk="1" hangingPunct="1"/>
            <a:r>
              <a:rPr lang="da-DK" altLang="en-US" smtClean="0">
                <a:cs typeface="Arial" pitchFamily="34" charset="0"/>
              </a:rPr>
              <a:t>http://youtu.be/tUHVq-igFoc</a:t>
            </a:r>
            <a:r>
              <a:rPr lang="en-US" altLang="en-US" smtClean="0">
                <a:cs typeface="Arial" pitchFamily="34" charset="0"/>
              </a:rPr>
              <a:t> </a:t>
            </a:r>
            <a:r>
              <a:rPr lang="da-DK" altLang="en-US" smtClean="0">
                <a:cs typeface="Arial" pitchFamily="34" charset="0"/>
              </a:rPr>
              <a:t>(Published Jul 2012)</a:t>
            </a:r>
          </a:p>
          <a:p>
            <a:pPr marL="342900" indent="-342900" defTabSz="949325" eaLnBrk="1" hangingPunct="1"/>
            <a:r>
              <a:rPr lang="da-DK" altLang="en-US" smtClean="0">
                <a:cs typeface="Arial" pitchFamily="34" charset="0"/>
              </a:rPr>
              <a:t>http://youtu.be/lNr22C0QPUo</a:t>
            </a:r>
            <a:r>
              <a:rPr lang="en-US" altLang="en-US" smtClean="0">
                <a:cs typeface="Arial" pitchFamily="34" charset="0"/>
              </a:rPr>
              <a:t> </a:t>
            </a:r>
            <a:r>
              <a:rPr lang="da-DK" altLang="en-US" smtClean="0">
                <a:cs typeface="Arial" pitchFamily="34" charset="0"/>
              </a:rPr>
              <a:t>(Published Jul 2012)</a:t>
            </a:r>
          </a:p>
          <a:p>
            <a:pPr marL="342900" indent="-342900" defTabSz="949325" eaLnBrk="1" hangingPunct="1"/>
            <a:r>
              <a:rPr lang="da-DK" altLang="en-US" smtClean="0">
                <a:cs typeface="Arial" pitchFamily="34" charset="0"/>
              </a:rPr>
              <a:t>http://www.youtube.com/watch?v=kCi4wRdB6EY   (Published Sep 2011)</a:t>
            </a:r>
          </a:p>
          <a:p>
            <a:pPr marL="342900" indent="-342900" defTabSz="949325" eaLnBrk="1" hangingPunct="1"/>
            <a:r>
              <a:rPr lang="en-US" altLang="en-US" b="1" smtClean="0">
                <a:cs typeface="Arial" pitchFamily="34" charset="0"/>
              </a:rPr>
              <a:t>Internal reference:</a:t>
            </a:r>
            <a:r>
              <a:rPr lang="en-US" altLang="en-US" smtClean="0">
                <a:cs typeface="Arial" pitchFamily="34" charset="0"/>
              </a:rPr>
              <a:t> </a:t>
            </a:r>
          </a:p>
          <a:p>
            <a:pPr marL="342900" indent="-342900" defTabSz="949325" eaLnBrk="1" hangingPunct="1"/>
            <a:r>
              <a:rPr lang="en-US" altLang="en-US" smtClean="0">
                <a:cs typeface="Arial" pitchFamily="34" charset="0"/>
              </a:rPr>
              <a:t>http://w3-01.ibm.com/sales/ssi/cgi-bin/ssialias?infotype=CR&amp;subtype=NA&amp;htmlfid=0GLOS-892J7F&amp;appname=crmd  (</a:t>
            </a:r>
            <a:r>
              <a:rPr lang="en-US" altLang="en-US" b="1" smtClean="0">
                <a:cs typeface="Arial" pitchFamily="34" charset="0"/>
              </a:rPr>
              <a:t>update Dec 2014</a:t>
            </a:r>
            <a:r>
              <a:rPr lang="en-US" altLang="en-US" smtClean="0">
                <a:cs typeface="Arial" pitchFamily="34" charset="0"/>
              </a:rPr>
              <a:t>)</a:t>
            </a:r>
          </a:p>
          <a:p>
            <a:pPr marL="342900" indent="-342900" defTabSz="949325" eaLnBrk="1" hangingPunct="1">
              <a:spcBef>
                <a:spcPts val="1488"/>
              </a:spcBef>
            </a:pPr>
            <a:endParaRPr lang="en-US" smtClean="0">
              <a:latin typeface="Arial" pitchFamily="34" charset="0"/>
              <a:ea typeface="Arial Unicode MS" pitchFamily="34" charset="-128"/>
              <a:cs typeface="Arial Unicode MS" pitchFamily="34" charset="-128"/>
            </a:endParaRPr>
          </a:p>
        </p:txBody>
      </p:sp>
      <p:sp>
        <p:nvSpPr>
          <p:cNvPr id="147460"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9E4E2011-EC98-4A93-9017-C85CC05C68A1}" type="slidenum">
              <a:rPr lang="en-US" sz="1200">
                <a:latin typeface="Calibri" pitchFamily="34" charset="0"/>
              </a:rPr>
              <a:pPr algn="r" defTabSz="481013"/>
              <a:t>13</a:t>
            </a:fld>
            <a:endParaRPr lang="en-US" sz="1200">
              <a:latin typeface="Calibri" pitchFamily="34" charset="0"/>
            </a:endParaRPr>
          </a:p>
        </p:txBody>
      </p:sp>
    </p:spTree>
    <p:extLst>
      <p:ext uri="{BB962C8B-B14F-4D97-AF65-F5344CB8AC3E}">
        <p14:creationId xmlns:p14="http://schemas.microsoft.com/office/powerpoint/2010/main" val="30071108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p:spPr>
      </p:sp>
      <p:sp>
        <p:nvSpPr>
          <p:cNvPr id="149507" name="Notes Placeholder 2"/>
          <p:cNvSpPr>
            <a:spLocks noGrp="1"/>
          </p:cNvSpPr>
          <p:nvPr>
            <p:ph type="body" idx="1"/>
          </p:nvPr>
        </p:nvSpPr>
        <p:spPr>
          <a:noFill/>
          <a:ln/>
        </p:spPr>
        <p:txBody>
          <a:bodyPr/>
          <a:lstStyle/>
          <a:p>
            <a:pPr marL="342900" indent="-342900" defTabSz="949325" eaLnBrk="1" hangingPunct="1">
              <a:spcBef>
                <a:spcPts val="1488"/>
              </a:spcBef>
            </a:pPr>
            <a:endParaRPr lang="en-US" smtClean="0">
              <a:latin typeface="Arial" pitchFamily="34" charset="0"/>
              <a:ea typeface="Arial Unicode MS" pitchFamily="34" charset="-128"/>
              <a:cs typeface="Arial Unicode MS" pitchFamily="34" charset="-128"/>
            </a:endParaRPr>
          </a:p>
        </p:txBody>
      </p:sp>
      <p:sp>
        <p:nvSpPr>
          <p:cNvPr id="149508"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2D63929D-EC45-458E-B7F8-CF29D1412F28}" type="slidenum">
              <a:rPr lang="en-US" sz="1200">
                <a:latin typeface="Calibri" pitchFamily="34" charset="0"/>
              </a:rPr>
              <a:pPr algn="r" defTabSz="481013"/>
              <a:t>14</a:t>
            </a:fld>
            <a:endParaRPr lang="en-US" sz="1200">
              <a:latin typeface="Calibri" pitchFamily="34" charset="0"/>
            </a:endParaRPr>
          </a:p>
        </p:txBody>
      </p:sp>
    </p:spTree>
    <p:extLst>
      <p:ext uri="{BB962C8B-B14F-4D97-AF65-F5344CB8AC3E}">
        <p14:creationId xmlns:p14="http://schemas.microsoft.com/office/powerpoint/2010/main" val="288771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p:spPr>
      </p:sp>
      <p:sp>
        <p:nvSpPr>
          <p:cNvPr id="151555" name="Notes Placeholder 2"/>
          <p:cNvSpPr>
            <a:spLocks noGrp="1"/>
          </p:cNvSpPr>
          <p:nvPr>
            <p:ph type="body" idx="1"/>
          </p:nvPr>
        </p:nvSpPr>
        <p:spPr>
          <a:noFill/>
          <a:ln/>
        </p:spPr>
        <p:txBody>
          <a:bodyPr/>
          <a:lstStyle/>
          <a:p>
            <a:pPr marL="342900" indent="-342900" defTabSz="949325">
              <a:lnSpc>
                <a:spcPct val="90000"/>
              </a:lnSpc>
              <a:spcBef>
                <a:spcPct val="0"/>
              </a:spcBef>
            </a:pPr>
            <a:r>
              <a:rPr lang="en-US" sz="1000" smtClean="0">
                <a:latin typeface="Arial" pitchFamily="34" charset="0"/>
                <a:cs typeface="Arial" pitchFamily="34" charset="0"/>
              </a:rPr>
              <a:t>Client drivers for mobile solutions span all industries ranging from banking to retail.</a:t>
            </a:r>
          </a:p>
          <a:p>
            <a:pPr marL="342900" indent="-342900" defTabSz="949325">
              <a:lnSpc>
                <a:spcPct val="90000"/>
              </a:lnSpc>
              <a:spcBef>
                <a:spcPct val="0"/>
              </a:spcBef>
            </a:pPr>
            <a:endParaRPr lang="en-US" sz="1000" smtClean="0">
              <a:latin typeface="Arial" pitchFamily="34" charset="0"/>
              <a:cs typeface="Arial" pitchFamily="34" charset="0"/>
            </a:endParaRPr>
          </a:p>
          <a:p>
            <a:pPr marL="342900" indent="-342900" defTabSz="949325">
              <a:lnSpc>
                <a:spcPct val="90000"/>
              </a:lnSpc>
              <a:spcBef>
                <a:spcPct val="0"/>
              </a:spcBef>
            </a:pPr>
            <a:r>
              <a:rPr lang="en-US" sz="1000" smtClean="0">
                <a:latin typeface="Arial" pitchFamily="34" charset="0"/>
                <a:cs typeface="Arial" pitchFamily="34" charset="0"/>
              </a:rPr>
              <a:t>Banking customers are looking to manage their investments and banking needs anywhere, anytime and anyplace.  I can photograph a check and electronically deposit it and immediately see my balance change – so my need to go into a bank is diminishing.</a:t>
            </a:r>
          </a:p>
          <a:p>
            <a:pPr marL="342900" indent="-342900" defTabSz="949325">
              <a:lnSpc>
                <a:spcPct val="90000"/>
              </a:lnSpc>
              <a:spcBef>
                <a:spcPct val="0"/>
              </a:spcBef>
            </a:pPr>
            <a:endParaRPr lang="en-US" sz="1000" smtClean="0">
              <a:latin typeface="Arial" pitchFamily="34" charset="0"/>
              <a:cs typeface="Arial" pitchFamily="34" charset="0"/>
            </a:endParaRPr>
          </a:p>
          <a:p>
            <a:pPr marL="342900" indent="-342900" defTabSz="949325">
              <a:lnSpc>
                <a:spcPct val="90000"/>
              </a:lnSpc>
              <a:spcBef>
                <a:spcPct val="0"/>
              </a:spcBef>
            </a:pPr>
            <a:r>
              <a:rPr lang="en-US" sz="1000" smtClean="0">
                <a:latin typeface="Arial" pitchFamily="34" charset="0"/>
                <a:cs typeface="Arial" pitchFamily="34" charset="0"/>
              </a:rPr>
              <a:t>One of the biggest cost for processing insurance claims is the labor ranging from entering in data, customer support, and modifying claims.  The mobile phones give the ability for the user to electronically file, process, manage and document claims.  They can get instant status of their insurance claim and upload photos of damage to their vehicles for example.</a:t>
            </a:r>
          </a:p>
          <a:p>
            <a:pPr marL="342900" indent="-342900" defTabSz="949325">
              <a:lnSpc>
                <a:spcPct val="90000"/>
              </a:lnSpc>
              <a:spcBef>
                <a:spcPct val="0"/>
              </a:spcBef>
            </a:pPr>
            <a:endParaRPr lang="en-US" sz="1000" smtClean="0">
              <a:latin typeface="Arial" pitchFamily="34" charset="0"/>
              <a:cs typeface="Arial" pitchFamily="34" charset="0"/>
            </a:endParaRPr>
          </a:p>
          <a:p>
            <a:pPr marL="342900" indent="-342900" defTabSz="949325">
              <a:lnSpc>
                <a:spcPct val="90000"/>
              </a:lnSpc>
              <a:spcBef>
                <a:spcPct val="0"/>
              </a:spcBef>
            </a:pPr>
            <a:r>
              <a:rPr lang="en-US" sz="1000" smtClean="0">
                <a:latin typeface="Arial" pitchFamily="34" charset="0"/>
                <a:cs typeface="Arial" pitchFamily="34" charset="0"/>
              </a:rPr>
              <a:t>Since most people now keep their phone with them, retail stores are using the phone to engage shoppers and intelligently target coupons and promotions for that specific customer, based on their geographic location.  This is personalized marketing unlike anything that has done in the past.</a:t>
            </a:r>
          </a:p>
          <a:p>
            <a:pPr marL="342900" indent="-342900" defTabSz="949325">
              <a:lnSpc>
                <a:spcPct val="90000"/>
              </a:lnSpc>
              <a:spcBef>
                <a:spcPct val="0"/>
              </a:spcBef>
            </a:pPr>
            <a:endParaRPr lang="en-US" sz="1000" smtClean="0">
              <a:latin typeface="Arial" pitchFamily="34" charset="0"/>
              <a:cs typeface="Arial" pitchFamily="34" charset="0"/>
            </a:endParaRPr>
          </a:p>
          <a:p>
            <a:pPr marL="342900" indent="-342900" defTabSz="949325">
              <a:lnSpc>
                <a:spcPct val="90000"/>
              </a:lnSpc>
              <a:spcBef>
                <a:spcPct val="0"/>
              </a:spcBef>
            </a:pPr>
            <a:r>
              <a:rPr lang="en-US" sz="1000" smtClean="0">
                <a:latin typeface="Arial" pitchFamily="34" charset="0"/>
                <a:cs typeface="Arial" pitchFamily="34" charset="0"/>
              </a:rPr>
              <a:t>BYOD is in almost every organization these days.  IBM, for example has deployed thousands of devices for employees that can handle information that was typically only allowed through their PC making the average employee productive at any hour of the day!</a:t>
            </a:r>
          </a:p>
          <a:p>
            <a:pPr marL="342900" indent="-342900" defTabSz="949325">
              <a:lnSpc>
                <a:spcPct val="90000"/>
              </a:lnSpc>
              <a:spcBef>
                <a:spcPct val="0"/>
              </a:spcBef>
            </a:pPr>
            <a:endParaRPr lang="en-US" sz="1000" smtClean="0">
              <a:latin typeface="Arial" pitchFamily="34" charset="0"/>
              <a:cs typeface="Arial" pitchFamily="34" charset="0"/>
            </a:endParaRPr>
          </a:p>
          <a:p>
            <a:pPr marL="342900" indent="-342900" defTabSz="949325">
              <a:lnSpc>
                <a:spcPct val="90000"/>
              </a:lnSpc>
              <a:spcBef>
                <a:spcPct val="0"/>
              </a:spcBef>
            </a:pPr>
            <a:r>
              <a:rPr lang="en-US" sz="1000" smtClean="0">
                <a:latin typeface="Arial" pitchFamily="34" charset="0"/>
                <a:cs typeface="Arial" pitchFamily="34" charset="0"/>
              </a:rPr>
              <a:t>And of course when we travel we get our e-ticket sent to our phone for boarding – so no need for paper any more.</a:t>
            </a:r>
          </a:p>
          <a:p>
            <a:pPr marL="342900" indent="-342900" defTabSz="949325">
              <a:lnSpc>
                <a:spcPct val="90000"/>
              </a:lnSpc>
              <a:spcBef>
                <a:spcPct val="0"/>
              </a:spcBef>
            </a:pPr>
            <a:endParaRPr lang="en-US" sz="1000" smtClean="0">
              <a:latin typeface="Arial" pitchFamily="34" charset="0"/>
              <a:cs typeface="Arial" pitchFamily="34" charset="0"/>
            </a:endParaRPr>
          </a:p>
          <a:p>
            <a:pPr marL="342900" indent="-342900" defTabSz="949325">
              <a:lnSpc>
                <a:spcPct val="90000"/>
              </a:lnSpc>
              <a:spcBef>
                <a:spcPct val="0"/>
              </a:spcBef>
            </a:pPr>
            <a:r>
              <a:rPr lang="en-US" sz="1000" smtClean="0">
                <a:latin typeface="Arial" pitchFamily="34" charset="0"/>
                <a:cs typeface="Arial" pitchFamily="34" charset="0"/>
              </a:rPr>
              <a:t>Note that in 1H 2014 1.8B smart connected devices shipped compared to only 74.4M PCs in the same period.</a:t>
            </a:r>
          </a:p>
          <a:p>
            <a:pPr marL="342900" indent="-342900" defTabSz="949325">
              <a:lnSpc>
                <a:spcPct val="90000"/>
              </a:lnSpc>
              <a:spcBef>
                <a:spcPct val="0"/>
              </a:spcBef>
            </a:pPr>
            <a:endParaRPr lang="en-US" sz="1000" smtClean="0">
              <a:latin typeface="Arial" pitchFamily="34" charset="0"/>
              <a:cs typeface="Arial" pitchFamily="34" charset="0"/>
            </a:endParaRPr>
          </a:p>
          <a:p>
            <a:pPr marL="342900" indent="-342900" defTabSz="949325">
              <a:lnSpc>
                <a:spcPct val="90000"/>
              </a:lnSpc>
              <a:spcBef>
                <a:spcPct val="0"/>
              </a:spcBef>
            </a:pPr>
            <a:r>
              <a:rPr lang="en-US" sz="1000" smtClean="0">
                <a:latin typeface="Arial" pitchFamily="34" charset="0"/>
                <a:cs typeface="Arial" pitchFamily="34" charset="0"/>
              </a:rPr>
              <a:t>But look at the incredible growth of mobile data – 61% through 2018. So where it all this data going to be stored? How is it going to be managed and processed ?</a:t>
            </a:r>
            <a:endParaRPr lang="en-US" sz="1000" smtClean="0"/>
          </a:p>
          <a:p>
            <a:pPr marL="342900" indent="-342900" defTabSz="949325">
              <a:lnSpc>
                <a:spcPct val="90000"/>
              </a:lnSpc>
            </a:pPr>
            <a:endParaRPr lang="en-US" sz="1000" smtClean="0"/>
          </a:p>
          <a:p>
            <a:pPr marL="342900" indent="-342900" defTabSz="949325" eaLnBrk="1" hangingPunct="1">
              <a:lnSpc>
                <a:spcPct val="90000"/>
              </a:lnSpc>
              <a:spcBef>
                <a:spcPts val="1488"/>
              </a:spcBef>
            </a:pPr>
            <a:endParaRPr lang="en-US" sz="1000" smtClean="0">
              <a:latin typeface="Arial" pitchFamily="34" charset="0"/>
              <a:ea typeface="Arial Unicode MS" pitchFamily="34" charset="-128"/>
              <a:cs typeface="Arial Unicode MS" pitchFamily="34" charset="-128"/>
            </a:endParaRPr>
          </a:p>
        </p:txBody>
      </p:sp>
      <p:sp>
        <p:nvSpPr>
          <p:cNvPr id="151556"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443B2661-9485-4DAA-9A77-C2274B1DBA88}" type="slidenum">
              <a:rPr lang="en-US" sz="1200">
                <a:latin typeface="Calibri" pitchFamily="34" charset="0"/>
              </a:rPr>
              <a:pPr algn="r" defTabSz="481013"/>
              <a:t>15</a:t>
            </a:fld>
            <a:endParaRPr lang="en-US" sz="1200">
              <a:latin typeface="Calibri" pitchFamily="34" charset="0"/>
            </a:endParaRPr>
          </a:p>
        </p:txBody>
      </p:sp>
    </p:spTree>
    <p:extLst>
      <p:ext uri="{BB962C8B-B14F-4D97-AF65-F5344CB8AC3E}">
        <p14:creationId xmlns:p14="http://schemas.microsoft.com/office/powerpoint/2010/main" val="25249830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03" name="Notes Placeholder 2"/>
          <p:cNvSpPr>
            <a:spLocks noGrp="1"/>
          </p:cNvSpPr>
          <p:nvPr>
            <p:ph type="body" idx="1"/>
          </p:nvPr>
        </p:nvSpPr>
        <p:spPr>
          <a:noFill/>
          <a:ln/>
        </p:spPr>
        <p:txBody>
          <a:bodyPr/>
          <a:lstStyle/>
          <a:p>
            <a:pPr marL="342900" indent="-342900" defTabSz="949325">
              <a:lnSpc>
                <a:spcPct val="90000"/>
              </a:lnSpc>
            </a:pPr>
            <a:r>
              <a:rPr lang="en-US" b="1" smtClean="0">
                <a:latin typeface="Arial" pitchFamily="34" charset="0"/>
                <a:cs typeface="Arial" pitchFamily="34" charset="0"/>
              </a:rPr>
              <a:t>BUILD</a:t>
            </a:r>
          </a:p>
          <a:p>
            <a:pPr marL="342900" indent="-342900" defTabSz="949325">
              <a:lnSpc>
                <a:spcPct val="90000"/>
              </a:lnSpc>
              <a:buFontTx/>
              <a:buChar char="•"/>
            </a:pPr>
            <a:r>
              <a:rPr lang="en-US" altLang="en-US" smtClean="0">
                <a:latin typeface="Arial" pitchFamily="34" charset="0"/>
                <a:ea typeface="SimSun" pitchFamily="2" charset="-122"/>
                <a:cs typeface="Arial" pitchFamily="34" charset="0"/>
              </a:rPr>
              <a:t>Developing apps that integrate with information from z Systems data</a:t>
            </a:r>
          </a:p>
          <a:p>
            <a:pPr marL="342900" indent="-342900" defTabSz="949325">
              <a:lnSpc>
                <a:spcPct val="90000"/>
              </a:lnSpc>
              <a:buFontTx/>
              <a:buChar char="•"/>
            </a:pPr>
            <a:r>
              <a:rPr lang="en-US" altLang="en-US" smtClean="0">
                <a:latin typeface="Arial" pitchFamily="34" charset="0"/>
                <a:ea typeface="SimSun" pitchFamily="2" charset="-122"/>
                <a:cs typeface="Arial" pitchFamily="34" charset="0"/>
              </a:rPr>
              <a:t>Customer demands drive need to rapidly develop, deploy and update apps</a:t>
            </a:r>
          </a:p>
          <a:p>
            <a:pPr marL="342900" indent="-342900" defTabSz="949325">
              <a:lnSpc>
                <a:spcPct val="90000"/>
              </a:lnSpc>
              <a:buFontTx/>
              <a:buChar char="•"/>
            </a:pPr>
            <a:r>
              <a:rPr lang="en-US" altLang="en-US" smtClean="0">
                <a:latin typeface="Arial" pitchFamily="34" charset="0"/>
                <a:ea typeface="SimSun" pitchFamily="2" charset="-122"/>
                <a:cs typeface="Arial" pitchFamily="34" charset="0"/>
              </a:rPr>
              <a:t>Deploy apps that access back-end systems with optimal performance</a:t>
            </a:r>
          </a:p>
          <a:p>
            <a:pPr marL="342900" indent="-342900" defTabSz="949325">
              <a:lnSpc>
                <a:spcPct val="90000"/>
              </a:lnSpc>
            </a:pPr>
            <a:endParaRPr lang="en-US" smtClean="0">
              <a:latin typeface="Arial" pitchFamily="34" charset="0"/>
              <a:cs typeface="Arial" pitchFamily="34" charset="0"/>
            </a:endParaRPr>
          </a:p>
          <a:p>
            <a:pPr marL="342900" indent="-342900" defTabSz="949325">
              <a:lnSpc>
                <a:spcPct val="90000"/>
              </a:lnSpc>
            </a:pPr>
            <a:r>
              <a:rPr lang="en-US" b="1" smtClean="0">
                <a:latin typeface="Arial" pitchFamily="34" charset="0"/>
                <a:cs typeface="Arial" pitchFamily="34" charset="0"/>
              </a:rPr>
              <a:t>OPTIMIZE</a:t>
            </a:r>
          </a:p>
          <a:p>
            <a:pPr marL="342900" indent="-342900" defTabSz="949325">
              <a:lnSpc>
                <a:spcPct val="90000"/>
              </a:lnSpc>
              <a:buFontTx/>
              <a:buChar char="•"/>
            </a:pPr>
            <a:r>
              <a:rPr lang="en-US" altLang="en-US" smtClean="0">
                <a:latin typeface="Arial" pitchFamily="34" charset="0"/>
                <a:ea typeface="SimSun" pitchFamily="2" charset="-122"/>
              </a:rPr>
              <a:t>Protection of privacy and confidential information</a:t>
            </a:r>
          </a:p>
          <a:p>
            <a:pPr marL="342900" indent="-342900" defTabSz="949325">
              <a:lnSpc>
                <a:spcPct val="90000"/>
              </a:lnSpc>
              <a:buFontTx/>
              <a:buChar char="•"/>
            </a:pPr>
            <a:r>
              <a:rPr lang="en-US" altLang="en-US" smtClean="0">
                <a:latin typeface="Arial" pitchFamily="34" charset="0"/>
                <a:ea typeface="SimSun" pitchFamily="2" charset="-122"/>
              </a:rPr>
              <a:t>Policies for client-owned smartphones and tablets</a:t>
            </a:r>
          </a:p>
          <a:p>
            <a:pPr marL="342900" indent="-342900" defTabSz="949325">
              <a:lnSpc>
                <a:spcPct val="90000"/>
              </a:lnSpc>
              <a:buFontTx/>
              <a:buChar char="•"/>
            </a:pPr>
            <a:r>
              <a:rPr lang="en-US" altLang="en-US" smtClean="0">
                <a:latin typeface="Arial" pitchFamily="34" charset="0"/>
                <a:ea typeface="SimSun" pitchFamily="2" charset="-122"/>
              </a:rPr>
              <a:t>Visibility, security and management of mobile platform requirements</a:t>
            </a:r>
          </a:p>
          <a:p>
            <a:pPr marL="342900" indent="-342900" defTabSz="949325">
              <a:lnSpc>
                <a:spcPct val="90000"/>
              </a:lnSpc>
              <a:buFontTx/>
              <a:buChar char="•"/>
            </a:pPr>
            <a:r>
              <a:rPr lang="en-US" altLang="en-US" smtClean="0">
                <a:latin typeface="Arial" pitchFamily="34" charset="0"/>
                <a:ea typeface="SimSun" pitchFamily="2" charset="-122"/>
              </a:rPr>
              <a:t>Infrastructure complexity from multiple device platforms </a:t>
            </a:r>
          </a:p>
          <a:p>
            <a:pPr marL="342900" indent="-342900" defTabSz="949325">
              <a:lnSpc>
                <a:spcPct val="90000"/>
              </a:lnSpc>
            </a:pPr>
            <a:endParaRPr lang="en-US" smtClean="0">
              <a:latin typeface="Arial" pitchFamily="34" charset="0"/>
              <a:cs typeface="Arial" pitchFamily="34" charset="0"/>
            </a:endParaRPr>
          </a:p>
          <a:p>
            <a:pPr marL="342900" indent="-342900" defTabSz="949325">
              <a:lnSpc>
                <a:spcPct val="90000"/>
              </a:lnSpc>
            </a:pPr>
            <a:r>
              <a:rPr lang="en-US" b="1" smtClean="0">
                <a:latin typeface="Arial" pitchFamily="34" charset="0"/>
                <a:cs typeface="Arial" pitchFamily="34" charset="0"/>
              </a:rPr>
              <a:t>ENGAGE</a:t>
            </a:r>
          </a:p>
          <a:p>
            <a:pPr marL="342900" indent="-342900" defTabSz="949325">
              <a:lnSpc>
                <a:spcPct val="90000"/>
              </a:lnSpc>
              <a:buFontTx/>
              <a:buChar char="•"/>
            </a:pPr>
            <a:r>
              <a:rPr lang="en-US" smtClean="0">
                <a:latin typeface="Arial" pitchFamily="34" charset="0"/>
                <a:ea typeface="SimSun" pitchFamily="2" charset="-122"/>
              </a:rPr>
              <a:t>Clients operate in a  “</a:t>
            </a:r>
            <a:r>
              <a:rPr lang="en-US" altLang="ja-JP" smtClean="0">
                <a:latin typeface="Arial" pitchFamily="34" charset="0"/>
                <a:ea typeface="SimSun" pitchFamily="2" charset="-122"/>
              </a:rPr>
              <a:t>4 screen” world</a:t>
            </a:r>
          </a:p>
          <a:p>
            <a:pPr marL="342900" indent="-342900" defTabSz="949325">
              <a:lnSpc>
                <a:spcPct val="90000"/>
              </a:lnSpc>
              <a:buFontTx/>
              <a:buChar char="•"/>
            </a:pPr>
            <a:r>
              <a:rPr lang="en-US" altLang="ja-JP" smtClean="0">
                <a:latin typeface="Arial" pitchFamily="34" charset="0"/>
                <a:ea typeface="SimSun" pitchFamily="2" charset="-122"/>
              </a:rPr>
              <a:t>Leverage mobile information to deliver </a:t>
            </a:r>
            <a:r>
              <a:rPr lang="en-US" smtClean="0">
                <a:latin typeface="Arial" pitchFamily="34" charset="0"/>
                <a:ea typeface="MS Gothic" pitchFamily="49" charset="-128"/>
              </a:rPr>
              <a:t>deeper  </a:t>
            </a:r>
            <a:r>
              <a:rPr lang="en-US" smtClean="0">
                <a:latin typeface="Arial" pitchFamily="34" charset="0"/>
                <a:ea typeface="SimSun" pitchFamily="2" charset="-122"/>
              </a:rPr>
              <a:t>engagement</a:t>
            </a:r>
          </a:p>
          <a:p>
            <a:pPr marL="342900" indent="-342900" defTabSz="949325">
              <a:lnSpc>
                <a:spcPct val="90000"/>
              </a:lnSpc>
              <a:buFontTx/>
              <a:buChar char="•"/>
            </a:pPr>
            <a:r>
              <a:rPr lang="en-US" smtClean="0">
                <a:latin typeface="Arial" pitchFamily="34" charset="0"/>
                <a:ea typeface="SimSun" pitchFamily="2" charset="-122"/>
              </a:rPr>
              <a:t>Analytics on z Systems extending to mobile apps</a:t>
            </a:r>
            <a:endParaRPr lang="en-US" smtClean="0">
              <a:latin typeface="Arial" pitchFamily="34" charset="0"/>
              <a:ea typeface="MS Gothic" pitchFamily="49" charset="-128"/>
            </a:endParaRPr>
          </a:p>
          <a:p>
            <a:pPr marL="342900" indent="-342900" defTabSz="949325">
              <a:lnSpc>
                <a:spcPct val="90000"/>
              </a:lnSpc>
            </a:pPr>
            <a:endParaRPr lang="en-US" smtClean="0">
              <a:latin typeface="Arial" pitchFamily="34" charset="0"/>
              <a:cs typeface="Arial" pitchFamily="34" charset="0"/>
            </a:endParaRPr>
          </a:p>
          <a:p>
            <a:pPr marL="342900" indent="-342900" defTabSz="949325">
              <a:lnSpc>
                <a:spcPct val="90000"/>
              </a:lnSpc>
            </a:pPr>
            <a:r>
              <a:rPr lang="en-US" b="1" smtClean="0">
                <a:latin typeface="Arial" pitchFamily="34" charset="0"/>
                <a:cs typeface="Arial" pitchFamily="34" charset="0"/>
              </a:rPr>
              <a:t>TRANSFORM</a:t>
            </a:r>
          </a:p>
          <a:p>
            <a:pPr marL="342900" indent="-342900" defTabSz="949325">
              <a:lnSpc>
                <a:spcPct val="90000"/>
              </a:lnSpc>
              <a:buFontTx/>
              <a:buChar char="•"/>
            </a:pPr>
            <a:r>
              <a:rPr lang="en-US" smtClean="0">
                <a:latin typeface="Arial" pitchFamily="34" charset="0"/>
                <a:ea typeface="SimSun" pitchFamily="2" charset="-122"/>
              </a:rPr>
              <a:t>New process and business designs required for transformation opportunities</a:t>
            </a:r>
          </a:p>
          <a:p>
            <a:pPr marL="342900" indent="-342900" defTabSz="949325">
              <a:lnSpc>
                <a:spcPct val="90000"/>
              </a:lnSpc>
              <a:buFontTx/>
              <a:buChar char="•"/>
            </a:pPr>
            <a:r>
              <a:rPr lang="en-US" smtClean="0">
                <a:latin typeface="Arial" pitchFamily="34" charset="0"/>
                <a:ea typeface="SimSun" pitchFamily="2" charset="-122"/>
              </a:rPr>
              <a:t>Rapid and disruptive innovation shortening time to value requirements</a:t>
            </a:r>
          </a:p>
          <a:p>
            <a:pPr marL="342900" indent="-342900" defTabSz="949325">
              <a:lnSpc>
                <a:spcPct val="90000"/>
              </a:lnSpc>
            </a:pPr>
            <a:endParaRPr lang="en-US" sz="1000" smtClean="0"/>
          </a:p>
          <a:p>
            <a:pPr marL="342900" indent="-342900" defTabSz="949325" eaLnBrk="1" hangingPunct="1">
              <a:lnSpc>
                <a:spcPct val="90000"/>
              </a:lnSpc>
              <a:spcBef>
                <a:spcPts val="1488"/>
              </a:spcBef>
            </a:pPr>
            <a:endParaRPr lang="en-US" smtClean="0">
              <a:latin typeface="Arial" pitchFamily="34" charset="0"/>
              <a:ea typeface="Arial Unicode MS" pitchFamily="34" charset="-128"/>
              <a:cs typeface="Arial Unicode MS" pitchFamily="34" charset="-128"/>
            </a:endParaRPr>
          </a:p>
        </p:txBody>
      </p:sp>
      <p:sp>
        <p:nvSpPr>
          <p:cNvPr id="153604"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84ADDB99-5484-40DD-A853-972B5BF81EF1}" type="slidenum">
              <a:rPr lang="en-US" sz="1200">
                <a:latin typeface="Calibri" pitchFamily="34" charset="0"/>
              </a:rPr>
              <a:pPr algn="r" defTabSz="481013"/>
              <a:t>16</a:t>
            </a:fld>
            <a:endParaRPr lang="en-US" sz="1200">
              <a:latin typeface="Calibri" pitchFamily="34" charset="0"/>
            </a:endParaRPr>
          </a:p>
        </p:txBody>
      </p:sp>
    </p:spTree>
    <p:extLst>
      <p:ext uri="{BB962C8B-B14F-4D97-AF65-F5344CB8AC3E}">
        <p14:creationId xmlns:p14="http://schemas.microsoft.com/office/powerpoint/2010/main" val="22626129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p:spPr>
      </p:sp>
      <p:sp>
        <p:nvSpPr>
          <p:cNvPr id="155651" name="Notes Placeholder 2"/>
          <p:cNvSpPr>
            <a:spLocks noGrp="1"/>
          </p:cNvSpPr>
          <p:nvPr>
            <p:ph type="body" idx="1"/>
          </p:nvPr>
        </p:nvSpPr>
        <p:spPr>
          <a:noFill/>
          <a:ln/>
        </p:spPr>
        <p:txBody>
          <a:bodyPr lIns="96656" tIns="48328" rIns="96656" bIns="48328"/>
          <a:lstStyle/>
          <a:p>
            <a:pPr defTabSz="454025" eaLnBrk="1" hangingPunct="1">
              <a:spcBef>
                <a:spcPct val="0"/>
              </a:spcBef>
            </a:pPr>
            <a:r>
              <a:rPr lang="en-US" smtClean="0"/>
              <a:t>LinuxONE also provides end-to-end capabilities for rapidly developing, deploying, and securing enterprise MOBILE applications that seamlessly integrate with core business capabilities and deliver insight through analytics. </a:t>
            </a:r>
          </a:p>
          <a:p>
            <a:pPr defTabSz="454025" eaLnBrk="1" hangingPunct="1">
              <a:spcBef>
                <a:spcPct val="0"/>
              </a:spcBef>
            </a:pPr>
            <a:endParaRPr lang="en-US" smtClean="0"/>
          </a:p>
          <a:p>
            <a:pPr defTabSz="454025" eaLnBrk="1" hangingPunct="1">
              <a:spcBef>
                <a:spcPct val="0"/>
              </a:spcBef>
            </a:pPr>
            <a:r>
              <a:rPr lang="en-US" smtClean="0"/>
              <a:t>By exposing backend services as standard application program interfaces (or APIs), developers can quickly build enterprise capabilities into mobile applications. </a:t>
            </a:r>
          </a:p>
          <a:p>
            <a:pPr defTabSz="454025" eaLnBrk="1" hangingPunct="1">
              <a:spcBef>
                <a:spcPct val="0"/>
              </a:spcBef>
            </a:pPr>
            <a:endParaRPr lang="en-US" smtClean="0"/>
          </a:p>
          <a:p>
            <a:pPr defTabSz="454025" eaLnBrk="1" hangingPunct="1">
              <a:spcBef>
                <a:spcPct val="0"/>
              </a:spcBef>
            </a:pPr>
            <a:r>
              <a:rPr lang="en-US" smtClean="0"/>
              <a:t>LinuxONE enables mobile services to be delivered on an open and highly responsive infrastructure that scales to meet the peak demand, offers unmatched security at the device, data, application, and transaction level, while delivering the best possible experience for clients, employees, and partners.</a:t>
            </a:r>
            <a:endParaRPr lang="en-US" smtClean="0">
              <a:latin typeface="Helvetica" pitchFamily="34" charset="0"/>
            </a:endParaRPr>
          </a:p>
        </p:txBody>
      </p:sp>
      <p:sp>
        <p:nvSpPr>
          <p:cNvPr id="155652"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56" tIns="48328" rIns="96656" bIns="48328" anchor="b"/>
          <a:lstStyle/>
          <a:p>
            <a:pPr algn="r" defTabSz="481013"/>
            <a:fld id="{0CB145E1-FDA7-4D51-9FB0-0479034E23A5}" type="slidenum">
              <a:rPr lang="en-US" sz="1200">
                <a:latin typeface="Calibri" pitchFamily="34" charset="0"/>
              </a:rPr>
              <a:pPr algn="r" defTabSz="481013"/>
              <a:t>17</a:t>
            </a:fld>
            <a:endParaRPr lang="en-US" sz="1200">
              <a:latin typeface="Calibri" pitchFamily="34" charset="0"/>
            </a:endParaRPr>
          </a:p>
        </p:txBody>
      </p:sp>
    </p:spTree>
    <p:extLst>
      <p:ext uri="{BB962C8B-B14F-4D97-AF65-F5344CB8AC3E}">
        <p14:creationId xmlns:p14="http://schemas.microsoft.com/office/powerpoint/2010/main" val="10007601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p:spPr>
      </p:sp>
      <p:sp>
        <p:nvSpPr>
          <p:cNvPr id="157699" name="Notes Placeholder 2"/>
          <p:cNvSpPr>
            <a:spLocks noGrp="1"/>
          </p:cNvSpPr>
          <p:nvPr>
            <p:ph type="body" idx="1"/>
          </p:nvPr>
        </p:nvSpPr>
        <p:spPr>
          <a:noFill/>
          <a:ln/>
        </p:spPr>
        <p:txBody>
          <a:bodyPr/>
          <a:lstStyle/>
          <a:p>
            <a:pPr marL="342900" indent="-342900" defTabSz="949325" eaLnBrk="1" hangingPunct="1"/>
            <a:r>
              <a:rPr lang="en-US" altLang="en-US" sz="1000" dirty="0" smtClean="0">
                <a:cs typeface="Arial" pitchFamily="34" charset="0"/>
              </a:rPr>
              <a:t>http://www-03.ibm.com/software/businesscasestudies/us/en/corp?synkey=W159950N50021M51 </a:t>
            </a:r>
            <a:r>
              <a:rPr lang="en-US" altLang="en-US" sz="1000" dirty="0" smtClean="0">
                <a:solidFill>
                  <a:schemeClr val="hlink"/>
                </a:solidFill>
                <a:cs typeface="Arial" pitchFamily="34" charset="0"/>
              </a:rPr>
              <a:t>(published </a:t>
            </a:r>
            <a:r>
              <a:rPr lang="en-US" altLang="en-US" sz="1000" b="1" dirty="0" smtClean="0">
                <a:solidFill>
                  <a:schemeClr val="hlink"/>
                </a:solidFill>
                <a:cs typeface="Arial" pitchFamily="34" charset="0"/>
              </a:rPr>
              <a:t>May 2013</a:t>
            </a:r>
            <a:r>
              <a:rPr lang="en-US" altLang="en-US" sz="1000" dirty="0" smtClean="0">
                <a:solidFill>
                  <a:schemeClr val="hlink"/>
                </a:solidFill>
                <a:cs typeface="Arial" pitchFamily="34" charset="0"/>
              </a:rPr>
              <a:t>)</a:t>
            </a:r>
          </a:p>
          <a:p>
            <a:pPr marL="342900" indent="-342900" defTabSz="949325"/>
            <a:r>
              <a:rPr lang="de-DE" altLang="en-US" sz="1000" b="1" i="1" dirty="0" smtClean="0">
                <a:cs typeface="Arial" pitchFamily="34" charset="0"/>
              </a:rPr>
              <a:t>Published workloads: </a:t>
            </a:r>
            <a:r>
              <a:rPr lang="en-US" altLang="en-US" sz="1000" dirty="0" smtClean="0">
                <a:cs typeface="Arial" pitchFamily="34" charset="0"/>
              </a:rPr>
              <a:t>DB2 for Linux, </a:t>
            </a:r>
            <a:r>
              <a:rPr lang="en-US" altLang="en-US" sz="1000" dirty="0" err="1" smtClean="0">
                <a:cs typeface="Arial" pitchFamily="34" charset="0"/>
              </a:rPr>
              <a:t>InfoSphere</a:t>
            </a:r>
            <a:r>
              <a:rPr lang="en-US" altLang="en-US" sz="1000" dirty="0" smtClean="0">
                <a:cs typeface="Arial" pitchFamily="34" charset="0"/>
              </a:rPr>
              <a:t> </a:t>
            </a:r>
            <a:r>
              <a:rPr lang="en-US" altLang="en-US" sz="1000" dirty="0" err="1" smtClean="0">
                <a:cs typeface="Arial" pitchFamily="34" charset="0"/>
              </a:rPr>
              <a:t>QualityStage</a:t>
            </a:r>
            <a:r>
              <a:rPr lang="en-US" altLang="en-US" sz="1000" dirty="0" smtClean="0">
                <a:cs typeface="Arial" pitchFamily="34" charset="0"/>
              </a:rPr>
              <a:t>, </a:t>
            </a:r>
            <a:r>
              <a:rPr lang="en-US" altLang="en-US" sz="1000" dirty="0" err="1" smtClean="0">
                <a:cs typeface="Arial" pitchFamily="34" charset="0"/>
              </a:rPr>
              <a:t>InfoSphere</a:t>
            </a:r>
            <a:r>
              <a:rPr lang="en-US" altLang="en-US" sz="1000" dirty="0" smtClean="0">
                <a:cs typeface="Arial" pitchFamily="34" charset="0"/>
              </a:rPr>
              <a:t> </a:t>
            </a:r>
            <a:r>
              <a:rPr lang="en-US" altLang="en-US" sz="1000" dirty="0" err="1" smtClean="0">
                <a:cs typeface="Arial" pitchFamily="34" charset="0"/>
              </a:rPr>
              <a:t>DataStage</a:t>
            </a:r>
            <a:r>
              <a:rPr lang="en-US" altLang="en-US" sz="1000" dirty="0" smtClean="0">
                <a:cs typeface="Arial" pitchFamily="34" charset="0"/>
              </a:rPr>
              <a:t>, </a:t>
            </a:r>
            <a:r>
              <a:rPr lang="en-US" altLang="en-US" sz="1000" dirty="0" err="1" smtClean="0">
                <a:cs typeface="Arial" pitchFamily="34" charset="0"/>
              </a:rPr>
              <a:t>Cognos</a:t>
            </a:r>
            <a:r>
              <a:rPr lang="en-US" altLang="en-US" sz="1000" dirty="0" smtClean="0">
                <a:cs typeface="Arial" pitchFamily="34" charset="0"/>
              </a:rPr>
              <a:t> Business Intelligence</a:t>
            </a:r>
            <a:endParaRPr lang="en-US" altLang="en-US" sz="1000" dirty="0" smtClean="0">
              <a:solidFill>
                <a:schemeClr val="hlink"/>
              </a:solidFill>
              <a:cs typeface="Arial" pitchFamily="34" charset="0"/>
            </a:endParaRPr>
          </a:p>
          <a:p>
            <a:pPr marL="342900" indent="-342900" defTabSz="949325" eaLnBrk="1" hangingPunct="1"/>
            <a:r>
              <a:rPr lang="de-DE" altLang="en-US" sz="1000" b="1" dirty="0" smtClean="0">
                <a:cs typeface="Arial" pitchFamily="34" charset="0"/>
              </a:rPr>
              <a:t>Videos:</a:t>
            </a:r>
            <a:endParaRPr lang="en-US" altLang="en-US" sz="1000" b="1" dirty="0" smtClean="0">
              <a:cs typeface="Arial" pitchFamily="34" charset="0"/>
            </a:endParaRPr>
          </a:p>
          <a:p>
            <a:pPr marL="342900" indent="-342900" defTabSz="949325" eaLnBrk="1" hangingPunct="1"/>
            <a:r>
              <a:rPr lang="en-US" altLang="en-US" sz="1000" dirty="0" smtClean="0">
                <a:cs typeface="Arial" pitchFamily="34" charset="0"/>
              </a:rPr>
              <a:t>http://www-03.ibm.com/software/businesscasestudies/us/en/corp?synkey=Q866811U21984L45  (</a:t>
            </a:r>
            <a:r>
              <a:rPr lang="en-US" altLang="en-US" sz="1000" b="1" dirty="0" smtClean="0">
                <a:cs typeface="Arial" pitchFamily="34" charset="0"/>
              </a:rPr>
              <a:t>Jul 2013</a:t>
            </a:r>
            <a:r>
              <a:rPr lang="en-US" altLang="en-US" sz="1000" dirty="0" smtClean="0">
                <a:cs typeface="Arial" pitchFamily="34" charset="0"/>
              </a:rPr>
              <a:t>)</a:t>
            </a:r>
          </a:p>
          <a:p>
            <a:pPr marL="342900" indent="-342900" defTabSz="949325" eaLnBrk="1" hangingPunct="1"/>
            <a:r>
              <a:rPr lang="en-US" altLang="en-US" sz="1000" dirty="0" smtClean="0">
                <a:cs typeface="Arial" pitchFamily="34" charset="0"/>
              </a:rPr>
              <a:t>http://www-03.ibm.com/software/businesscasestudies/us/en/corp?synkey=E342388T77323W70 (</a:t>
            </a:r>
            <a:r>
              <a:rPr lang="en-US" altLang="en-US" sz="1000" b="1" dirty="0" smtClean="0">
                <a:cs typeface="Arial" pitchFamily="34" charset="0"/>
              </a:rPr>
              <a:t>Jul 2013</a:t>
            </a:r>
            <a:r>
              <a:rPr lang="en-US" altLang="en-US" sz="1000" dirty="0" smtClean="0">
                <a:cs typeface="Arial" pitchFamily="34" charset="0"/>
              </a:rPr>
              <a:t>)</a:t>
            </a:r>
          </a:p>
          <a:p>
            <a:pPr marL="342900" indent="-342900" defTabSz="949325" eaLnBrk="1" hangingPunct="1"/>
            <a:r>
              <a:rPr lang="en-US" altLang="ja-JP" sz="1000" b="1" dirty="0" smtClean="0">
                <a:solidFill>
                  <a:schemeClr val="hlink"/>
                </a:solidFill>
                <a:cs typeface="Arial" pitchFamily="34" charset="0"/>
              </a:rPr>
              <a:t>Internal reference:</a:t>
            </a:r>
          </a:p>
          <a:p>
            <a:pPr marL="342900" indent="-342900" defTabSz="949325" eaLnBrk="1" hangingPunct="1"/>
            <a:r>
              <a:rPr lang="en-US" altLang="en-US" sz="1000" dirty="0" smtClean="0">
                <a:cs typeface="Arial" pitchFamily="34" charset="0"/>
              </a:rPr>
              <a:t>http://w3-01.ibm.com/sales/ssi/cgi-bin/ssialias?infotype=CR&amp;subtype=NA&amp;htmlfid=0CRDD-9BMULX&amp;appname=crmd  (</a:t>
            </a:r>
            <a:r>
              <a:rPr lang="en-US" altLang="en-US" sz="1000" b="1" i="1" dirty="0" smtClean="0">
                <a:cs typeface="Arial" pitchFamily="34" charset="0"/>
              </a:rPr>
              <a:t>updated Apr 2015</a:t>
            </a:r>
            <a:r>
              <a:rPr lang="en-US" altLang="en-US" sz="1000" dirty="0" smtClean="0">
                <a:cs typeface="Arial" pitchFamily="34" charset="0"/>
              </a:rPr>
              <a:t>)</a:t>
            </a:r>
          </a:p>
          <a:p>
            <a:pPr marL="342900" indent="-342900" defTabSz="949325" eaLnBrk="1" hangingPunct="1"/>
            <a:endParaRPr lang="en-US" altLang="en-US" sz="1000" dirty="0" smtClean="0">
              <a:solidFill>
                <a:schemeClr val="hlink"/>
              </a:solidFill>
              <a:cs typeface="Arial" pitchFamily="34" charset="0"/>
            </a:endParaRPr>
          </a:p>
          <a:p>
            <a:pPr marL="342900" indent="-342900" defTabSz="949325" eaLnBrk="1" hangingPunct="1"/>
            <a:r>
              <a:rPr lang="de-DE" altLang="ja-JP" sz="1000" dirty="0" smtClean="0"/>
              <a:t>“IBM z Systems gives us flexible and robust processing, capable of handling extreme growth, with very well integrated tools for extracting, storing and manipulating data. We have reduced the complexity of our technology, with fewer servers, less administration, lower software maintenance costs, and a significant reduction in energy consumption. With IBM z Systems we are spending 400 percent less on power than if we had a distributed environment instead, avoiding around R$ 3 million [USD 1.5 million] of electricity costs each year.” </a:t>
            </a:r>
          </a:p>
        </p:txBody>
      </p:sp>
      <p:sp>
        <p:nvSpPr>
          <p:cNvPr id="157700"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85142071-9C46-44DD-9456-CB1009198E80}" type="slidenum">
              <a:rPr lang="en-US" sz="1200">
                <a:latin typeface="Calibri" pitchFamily="34" charset="0"/>
              </a:rPr>
              <a:pPr algn="r" defTabSz="481013"/>
              <a:t>18</a:t>
            </a:fld>
            <a:endParaRPr lang="en-US" sz="1200">
              <a:latin typeface="Calibri" pitchFamily="34" charset="0"/>
            </a:endParaRPr>
          </a:p>
        </p:txBody>
      </p:sp>
    </p:spTree>
    <p:extLst>
      <p:ext uri="{BB962C8B-B14F-4D97-AF65-F5344CB8AC3E}">
        <p14:creationId xmlns:p14="http://schemas.microsoft.com/office/powerpoint/2010/main" val="2114587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p:spPr>
      </p:sp>
      <p:sp>
        <p:nvSpPr>
          <p:cNvPr id="159747" name="Notes Placeholder 2"/>
          <p:cNvSpPr>
            <a:spLocks noGrp="1"/>
          </p:cNvSpPr>
          <p:nvPr>
            <p:ph type="body" idx="1"/>
          </p:nvPr>
        </p:nvSpPr>
        <p:spPr>
          <a:noFill/>
          <a:ln/>
        </p:spPr>
        <p:txBody>
          <a:bodyPr/>
          <a:lstStyle/>
          <a:p>
            <a:pPr marL="342900" indent="-342900" defTabSz="949325" eaLnBrk="1" hangingPunct="1">
              <a:lnSpc>
                <a:spcPct val="90000"/>
              </a:lnSpc>
              <a:spcBef>
                <a:spcPct val="0"/>
              </a:spcBef>
            </a:pPr>
            <a:r>
              <a:rPr lang="en-US" dirty="0" smtClean="0">
                <a:cs typeface="Arial" pitchFamily="34" charset="0"/>
              </a:rPr>
              <a:t>http://www-03.ibm.com/software/businesscasestudies/us/en/corp?synkey=W159950N50021M51 </a:t>
            </a:r>
            <a:r>
              <a:rPr lang="en-US" dirty="0" smtClean="0">
                <a:solidFill>
                  <a:schemeClr val="hlink"/>
                </a:solidFill>
                <a:cs typeface="Arial" pitchFamily="34" charset="0"/>
              </a:rPr>
              <a:t>(published </a:t>
            </a:r>
            <a:r>
              <a:rPr lang="en-US" b="1" dirty="0" smtClean="0">
                <a:solidFill>
                  <a:schemeClr val="hlink"/>
                </a:solidFill>
                <a:cs typeface="Arial" pitchFamily="34" charset="0"/>
              </a:rPr>
              <a:t>May 2013</a:t>
            </a:r>
            <a:r>
              <a:rPr lang="en-US" dirty="0" smtClean="0">
                <a:solidFill>
                  <a:schemeClr val="hlink"/>
                </a:solidFill>
                <a:cs typeface="Arial" pitchFamily="34" charset="0"/>
              </a:rPr>
              <a:t>)</a:t>
            </a:r>
          </a:p>
          <a:p>
            <a:pPr marL="342900" indent="-342900" defTabSz="949325" eaLnBrk="1" hangingPunct="1">
              <a:lnSpc>
                <a:spcPct val="90000"/>
              </a:lnSpc>
              <a:spcBef>
                <a:spcPct val="0"/>
              </a:spcBef>
            </a:pPr>
            <a:r>
              <a:rPr lang="de-DE" b="1" i="1" dirty="0" smtClean="0">
                <a:cs typeface="Arial" pitchFamily="34" charset="0"/>
              </a:rPr>
              <a:t>Published workloads: </a:t>
            </a:r>
            <a:r>
              <a:rPr lang="en-US" dirty="0" smtClean="0">
                <a:cs typeface="Arial" pitchFamily="34" charset="0"/>
              </a:rPr>
              <a:t>DB2 for Linux, </a:t>
            </a:r>
            <a:r>
              <a:rPr lang="en-US" dirty="0" err="1" smtClean="0">
                <a:cs typeface="Arial" pitchFamily="34" charset="0"/>
              </a:rPr>
              <a:t>InfoSphere</a:t>
            </a:r>
            <a:r>
              <a:rPr lang="en-US" dirty="0" smtClean="0">
                <a:cs typeface="Arial" pitchFamily="34" charset="0"/>
              </a:rPr>
              <a:t> </a:t>
            </a:r>
            <a:r>
              <a:rPr lang="en-US" dirty="0" err="1" smtClean="0">
                <a:cs typeface="Arial" pitchFamily="34" charset="0"/>
              </a:rPr>
              <a:t>QualityStage</a:t>
            </a:r>
            <a:r>
              <a:rPr lang="en-US" dirty="0" smtClean="0">
                <a:cs typeface="Arial" pitchFamily="34" charset="0"/>
              </a:rPr>
              <a:t>, </a:t>
            </a:r>
            <a:r>
              <a:rPr lang="en-US" dirty="0" err="1" smtClean="0">
                <a:cs typeface="Arial" pitchFamily="34" charset="0"/>
              </a:rPr>
              <a:t>InfoSphere</a:t>
            </a:r>
            <a:r>
              <a:rPr lang="en-US" dirty="0" smtClean="0">
                <a:cs typeface="Arial" pitchFamily="34" charset="0"/>
              </a:rPr>
              <a:t> </a:t>
            </a:r>
            <a:r>
              <a:rPr lang="en-US" dirty="0" err="1" smtClean="0">
                <a:cs typeface="Arial" pitchFamily="34" charset="0"/>
              </a:rPr>
              <a:t>DataStage</a:t>
            </a:r>
            <a:r>
              <a:rPr lang="en-US" dirty="0" smtClean="0">
                <a:cs typeface="Arial" pitchFamily="34" charset="0"/>
              </a:rPr>
              <a:t>, </a:t>
            </a:r>
            <a:r>
              <a:rPr lang="en-US" dirty="0" err="1" smtClean="0">
                <a:cs typeface="Arial" pitchFamily="34" charset="0"/>
              </a:rPr>
              <a:t>Cognos</a:t>
            </a:r>
            <a:r>
              <a:rPr lang="en-US" dirty="0" smtClean="0">
                <a:cs typeface="Arial" pitchFamily="34" charset="0"/>
              </a:rPr>
              <a:t> Business Intelligence</a:t>
            </a:r>
            <a:endParaRPr lang="en-US" dirty="0" smtClean="0">
              <a:solidFill>
                <a:schemeClr val="hlink"/>
              </a:solidFill>
              <a:cs typeface="Arial" pitchFamily="34" charset="0"/>
            </a:endParaRPr>
          </a:p>
          <a:p>
            <a:pPr marL="342900" indent="-342900" defTabSz="949325" eaLnBrk="1" hangingPunct="1">
              <a:lnSpc>
                <a:spcPct val="90000"/>
              </a:lnSpc>
              <a:spcBef>
                <a:spcPct val="0"/>
              </a:spcBef>
            </a:pPr>
            <a:r>
              <a:rPr lang="de-DE" b="1" dirty="0" smtClean="0">
                <a:cs typeface="Arial" pitchFamily="34" charset="0"/>
              </a:rPr>
              <a:t>Videos:</a:t>
            </a:r>
            <a:endParaRPr lang="en-US" b="1" dirty="0" smtClean="0">
              <a:cs typeface="Arial" pitchFamily="34" charset="0"/>
            </a:endParaRPr>
          </a:p>
          <a:p>
            <a:pPr marL="342900" indent="-342900" defTabSz="949325" eaLnBrk="1" hangingPunct="1">
              <a:lnSpc>
                <a:spcPct val="90000"/>
              </a:lnSpc>
              <a:spcBef>
                <a:spcPct val="0"/>
              </a:spcBef>
            </a:pPr>
            <a:r>
              <a:rPr lang="en-US" dirty="0" smtClean="0">
                <a:cs typeface="Arial" pitchFamily="34" charset="0"/>
              </a:rPr>
              <a:t>http://www-03.ibm.com/software/businesscasestudies/us/en/corp?synkey=Q866811U21984L45  (</a:t>
            </a:r>
            <a:r>
              <a:rPr lang="en-US" b="1" dirty="0" smtClean="0">
                <a:cs typeface="Arial" pitchFamily="34" charset="0"/>
              </a:rPr>
              <a:t>Jul 2013</a:t>
            </a:r>
            <a:r>
              <a:rPr lang="en-US" dirty="0" smtClean="0">
                <a:cs typeface="Arial" pitchFamily="34" charset="0"/>
              </a:rPr>
              <a:t>)</a:t>
            </a:r>
          </a:p>
          <a:p>
            <a:pPr marL="342900" indent="-342900" defTabSz="949325" eaLnBrk="1" hangingPunct="1">
              <a:lnSpc>
                <a:spcPct val="90000"/>
              </a:lnSpc>
              <a:spcBef>
                <a:spcPct val="0"/>
              </a:spcBef>
            </a:pPr>
            <a:r>
              <a:rPr lang="en-US" dirty="0" smtClean="0">
                <a:cs typeface="Arial" pitchFamily="34" charset="0"/>
              </a:rPr>
              <a:t>http://www-03.ibm.com/software/businesscasestudies/us/en/corp?synkey=E342388T77323W70 (</a:t>
            </a:r>
            <a:r>
              <a:rPr lang="en-US" b="1" dirty="0" smtClean="0">
                <a:cs typeface="Arial" pitchFamily="34" charset="0"/>
              </a:rPr>
              <a:t>Jul 2013</a:t>
            </a:r>
            <a:r>
              <a:rPr lang="en-US" dirty="0" smtClean="0">
                <a:cs typeface="Arial" pitchFamily="34" charset="0"/>
              </a:rPr>
              <a:t>)</a:t>
            </a:r>
          </a:p>
          <a:p>
            <a:pPr marL="342900" indent="-342900" defTabSz="949325" eaLnBrk="1" hangingPunct="1">
              <a:lnSpc>
                <a:spcPct val="90000"/>
              </a:lnSpc>
              <a:spcBef>
                <a:spcPct val="0"/>
              </a:spcBef>
            </a:pPr>
            <a:r>
              <a:rPr lang="en-US" altLang="ja-JP" b="1" dirty="0" smtClean="0">
                <a:solidFill>
                  <a:schemeClr val="hlink"/>
                </a:solidFill>
                <a:cs typeface="Arial" pitchFamily="34" charset="0"/>
              </a:rPr>
              <a:t>Internal reference:</a:t>
            </a:r>
          </a:p>
          <a:p>
            <a:pPr marL="342900" indent="-342900" defTabSz="949325" eaLnBrk="1" hangingPunct="1">
              <a:lnSpc>
                <a:spcPct val="90000"/>
              </a:lnSpc>
              <a:spcBef>
                <a:spcPct val="0"/>
              </a:spcBef>
            </a:pPr>
            <a:r>
              <a:rPr lang="en-US" dirty="0" smtClean="0">
                <a:cs typeface="Arial" pitchFamily="34" charset="0"/>
              </a:rPr>
              <a:t>http://w3-01.ibm.com/sales/ssi/cgi-bin/ssialias?infotype=CR&amp;subtype=NA&amp;htmlfid=0CRDD-9BMULX&amp;appname=crmd  (</a:t>
            </a:r>
            <a:r>
              <a:rPr lang="en-US" b="1" i="1" dirty="0" smtClean="0">
                <a:cs typeface="Arial" pitchFamily="34" charset="0"/>
              </a:rPr>
              <a:t>updated Apr 2015</a:t>
            </a:r>
            <a:r>
              <a:rPr lang="en-US" dirty="0" smtClean="0">
                <a:cs typeface="Arial" pitchFamily="34" charset="0"/>
              </a:rPr>
              <a:t>)</a:t>
            </a:r>
          </a:p>
          <a:p>
            <a:pPr marL="342900" indent="-342900" defTabSz="949325" eaLnBrk="1" hangingPunct="1">
              <a:lnSpc>
                <a:spcPct val="90000"/>
              </a:lnSpc>
              <a:spcBef>
                <a:spcPct val="0"/>
              </a:spcBef>
            </a:pPr>
            <a:endParaRPr lang="en-US" dirty="0" smtClean="0">
              <a:solidFill>
                <a:schemeClr val="hlink"/>
              </a:solidFill>
              <a:cs typeface="Arial" pitchFamily="34" charset="0"/>
            </a:endParaRPr>
          </a:p>
          <a:p>
            <a:pPr marL="342900" indent="-342900" defTabSz="949325" eaLnBrk="1" hangingPunct="1">
              <a:lnSpc>
                <a:spcPct val="90000"/>
              </a:lnSpc>
              <a:spcBef>
                <a:spcPct val="0"/>
              </a:spcBef>
            </a:pPr>
            <a:r>
              <a:rPr lang="de-DE" altLang="ja-JP" dirty="0" smtClean="0"/>
              <a:t>“IBM z Systems gives us flexible and robust processing, capable of handling extreme growth, with very well integrated tools for extracting, storing and manipulating data. We have reduced the complexity of our technology, with fewer servers, less administration, lower software maintenance costs, and a significant reduction in energy consumption. With IBM z Systems we are spending 400 percent less on power than if we had a distributed environment instead, avoiding around R$ 3 million [USD 1.5 million] of electricity costs each year.” </a:t>
            </a:r>
          </a:p>
        </p:txBody>
      </p:sp>
      <p:sp>
        <p:nvSpPr>
          <p:cNvPr id="159748"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DBC32342-31C3-4AAF-8996-4BF9412224DC}" type="slidenum">
              <a:rPr lang="en-US" sz="1200">
                <a:latin typeface="Calibri" pitchFamily="34" charset="0"/>
              </a:rPr>
              <a:pPr algn="r" defTabSz="481013"/>
              <a:t>19</a:t>
            </a:fld>
            <a:endParaRPr lang="en-US" sz="1200">
              <a:latin typeface="Calibri" pitchFamily="34" charset="0"/>
            </a:endParaRPr>
          </a:p>
        </p:txBody>
      </p:sp>
    </p:spTree>
    <p:extLst>
      <p:ext uri="{BB962C8B-B14F-4D97-AF65-F5344CB8AC3E}">
        <p14:creationId xmlns:p14="http://schemas.microsoft.com/office/powerpoint/2010/main" val="2121270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noTextEdi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marL="228600" lvl="1" indent="-228600" defTabSz="949325"/>
            <a:endParaRPr lang="en-US" smtClean="0">
              <a:latin typeface="Arial" pitchFamily="34" charset="0"/>
              <a:cs typeface="Arial" pitchFamily="34" charset="0"/>
            </a:endParaRPr>
          </a:p>
        </p:txBody>
      </p:sp>
      <p:sp>
        <p:nvSpPr>
          <p:cNvPr id="64515"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560EA806-1AA1-41F0-8565-8F43EC667387}" type="slidenum">
              <a:rPr lang="en-US" sz="1200">
                <a:latin typeface="Calibri" pitchFamily="34" charset="0"/>
              </a:rPr>
              <a:pPr algn="r" defTabSz="481013"/>
              <a:t>2</a:t>
            </a:fld>
            <a:endParaRPr lang="en-US" sz="1200">
              <a:latin typeface="Calibri" pitchFamily="34" charset="0"/>
            </a:endParaRPr>
          </a:p>
        </p:txBody>
      </p:sp>
    </p:spTree>
    <p:extLst>
      <p:ext uri="{BB962C8B-B14F-4D97-AF65-F5344CB8AC3E}">
        <p14:creationId xmlns:p14="http://schemas.microsoft.com/office/powerpoint/2010/main" val="7205106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bwMode="auto">
          <a:noFill/>
          <a:ln>
            <a:solidFill>
              <a:srgbClr val="000000"/>
            </a:solidFill>
            <a:miter lim="800000"/>
            <a:headEnd/>
            <a:tailEnd/>
          </a:ln>
        </p:spPr>
      </p:sp>
      <p:sp>
        <p:nvSpPr>
          <p:cNvPr id="163843" name="Notes Placeholder 2"/>
          <p:cNvSpPr>
            <a:spLocks noGrp="1"/>
          </p:cNvSpPr>
          <p:nvPr>
            <p:ph type="body" idx="1"/>
          </p:nvPr>
        </p:nvSpPr>
        <p:spPr>
          <a:noFill/>
          <a:ln/>
        </p:spPr>
        <p:txBody>
          <a:bodyPr/>
          <a:lstStyle/>
          <a:p>
            <a:pPr marL="342900" indent="-342900" defTabSz="949325" eaLnBrk="1" hangingPunct="1">
              <a:spcBef>
                <a:spcPts val="1488"/>
              </a:spcBef>
            </a:pPr>
            <a:endParaRPr lang="en-US" dirty="0" smtClean="0">
              <a:latin typeface="Arial" pitchFamily="34" charset="0"/>
              <a:ea typeface="Arial Unicode MS" pitchFamily="34" charset="-128"/>
              <a:cs typeface="Arial Unicode MS" pitchFamily="34" charset="-128"/>
            </a:endParaRPr>
          </a:p>
        </p:txBody>
      </p:sp>
      <p:sp>
        <p:nvSpPr>
          <p:cNvPr id="163844"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ED7116FC-AAB2-4978-A27E-126B1B2BB6B4}" type="slidenum">
              <a:rPr lang="en-US" sz="1200">
                <a:latin typeface="Calibri" pitchFamily="34" charset="0"/>
              </a:rPr>
              <a:pPr algn="r" defTabSz="481013"/>
              <a:t>20</a:t>
            </a:fld>
            <a:endParaRPr lang="en-US" sz="1200">
              <a:latin typeface="Calibri" pitchFamily="34" charset="0"/>
            </a:endParaRPr>
          </a:p>
        </p:txBody>
      </p:sp>
    </p:spTree>
    <p:extLst>
      <p:ext uri="{BB962C8B-B14F-4D97-AF65-F5344CB8AC3E}">
        <p14:creationId xmlns:p14="http://schemas.microsoft.com/office/powerpoint/2010/main" val="40170326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bwMode="auto">
          <a:noFill/>
          <a:ln>
            <a:solidFill>
              <a:srgbClr val="000000"/>
            </a:solidFill>
            <a:miter lim="800000"/>
            <a:headEnd/>
            <a:tailEnd/>
          </a:ln>
        </p:spPr>
      </p:sp>
      <p:sp>
        <p:nvSpPr>
          <p:cNvPr id="161795" name="Notes Placeholder 2"/>
          <p:cNvSpPr>
            <a:spLocks noGrp="1"/>
          </p:cNvSpPr>
          <p:nvPr>
            <p:ph type="body" idx="1"/>
          </p:nvPr>
        </p:nvSpPr>
        <p:spPr>
          <a:noFill/>
          <a:ln/>
        </p:spPr>
        <p:txBody>
          <a:bodyPr/>
          <a:lstStyle/>
          <a:p>
            <a:pPr marL="342900" indent="-342900" defTabSz="949325">
              <a:lnSpc>
                <a:spcPct val="110000"/>
              </a:lnSpc>
            </a:pPr>
            <a:r>
              <a:rPr lang="en-US" smtClean="0">
                <a:solidFill>
                  <a:schemeClr val="bg1"/>
                </a:solidFill>
              </a:rPr>
              <a:t>DevOps allows customers to ensure that development and delivery for Systems of Record (back-end, mainframes) are in Sync with that for Systems of Engagement (Mobile), thereby allowing customers to solve the problem of two speed IT, deliver quicker time to value, and improve customer satisfaction, while improving quality</a:t>
            </a:r>
          </a:p>
          <a:p>
            <a:pPr marL="342900" indent="-342900" defTabSz="949325"/>
            <a:endParaRPr lang="en-US" smtClean="0"/>
          </a:p>
          <a:p>
            <a:pPr marL="342900" indent="-342900" defTabSz="949325" eaLnBrk="1" hangingPunct="1">
              <a:spcBef>
                <a:spcPts val="1488"/>
              </a:spcBef>
            </a:pPr>
            <a:endParaRPr lang="en-US" smtClean="0">
              <a:latin typeface="Arial" pitchFamily="34" charset="0"/>
              <a:ea typeface="Arial Unicode MS" pitchFamily="34" charset="-128"/>
              <a:cs typeface="Arial Unicode MS" pitchFamily="34" charset="-128"/>
            </a:endParaRPr>
          </a:p>
        </p:txBody>
      </p:sp>
      <p:sp>
        <p:nvSpPr>
          <p:cNvPr id="161796"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A90E1E1A-BF83-4AB3-96BC-D7721E0BADD9}" type="slidenum">
              <a:rPr lang="en-US" sz="1200">
                <a:latin typeface="Calibri" pitchFamily="34" charset="0"/>
              </a:rPr>
              <a:pPr algn="r" defTabSz="481013"/>
              <a:t>21</a:t>
            </a:fld>
            <a:endParaRPr lang="en-US" sz="1200">
              <a:latin typeface="Calibri" pitchFamily="34" charset="0"/>
            </a:endParaRPr>
          </a:p>
        </p:txBody>
      </p:sp>
    </p:spTree>
    <p:extLst>
      <p:ext uri="{BB962C8B-B14F-4D97-AF65-F5344CB8AC3E}">
        <p14:creationId xmlns:p14="http://schemas.microsoft.com/office/powerpoint/2010/main" val="3924861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p:spPr>
      </p:sp>
      <p:sp>
        <p:nvSpPr>
          <p:cNvPr id="165891" name="Notes Placeholder 2"/>
          <p:cNvSpPr>
            <a:spLocks noGrp="1"/>
          </p:cNvSpPr>
          <p:nvPr>
            <p:ph type="body" idx="1"/>
          </p:nvPr>
        </p:nvSpPr>
        <p:spPr>
          <a:noFill/>
          <a:ln/>
        </p:spPr>
        <p:txBody>
          <a:bodyPr lIns="96656" tIns="48328" rIns="96656" bIns="48328"/>
          <a:lstStyle/>
          <a:p>
            <a:pPr defTabSz="454025" eaLnBrk="1" hangingPunct="1">
              <a:spcBef>
                <a:spcPct val="0"/>
              </a:spcBef>
            </a:pPr>
            <a:r>
              <a:rPr lang="en-US" smtClean="0"/>
              <a:t>Finally, LinuxONE encompasses The IBM DevOps approach to transforming application development, resulting in faster delivery of software driven innovation. </a:t>
            </a:r>
          </a:p>
          <a:p>
            <a:pPr defTabSz="454025" eaLnBrk="1" hangingPunct="1">
              <a:spcBef>
                <a:spcPct val="0"/>
              </a:spcBef>
            </a:pPr>
            <a:endParaRPr lang="en-US" smtClean="0"/>
          </a:p>
          <a:p>
            <a:pPr defTabSz="454025" eaLnBrk="1" hangingPunct="1">
              <a:spcBef>
                <a:spcPct val="0"/>
              </a:spcBef>
            </a:pPr>
            <a:r>
              <a:rPr lang="en-US" smtClean="0"/>
              <a:t>LinuxONE supports a continuous delivery model through an open, standards-based tooling platform to help bring business, development, and quality assurance teams together so they can continuously adjust business goals based on customer feedback. </a:t>
            </a:r>
          </a:p>
          <a:p>
            <a:pPr defTabSz="454025" eaLnBrk="1" hangingPunct="1">
              <a:spcBef>
                <a:spcPct val="0"/>
              </a:spcBef>
            </a:pPr>
            <a:endParaRPr lang="en-US" smtClean="0"/>
          </a:p>
          <a:p>
            <a:pPr defTabSz="454025" eaLnBrk="1" hangingPunct="1">
              <a:spcBef>
                <a:spcPct val="0"/>
              </a:spcBef>
            </a:pPr>
            <a:r>
              <a:rPr lang="en-US" smtClean="0"/>
              <a:t>These teams stay closely aligned throughout the project lifecycle to realize faster time to customer value, while benefiting from the security and stability of the LinuxONE and IBM z platform.</a:t>
            </a:r>
            <a:endParaRPr lang="en-US" smtClean="0">
              <a:latin typeface="Helvetica" pitchFamily="34" charset="0"/>
            </a:endParaRPr>
          </a:p>
        </p:txBody>
      </p:sp>
      <p:sp>
        <p:nvSpPr>
          <p:cNvPr id="165892"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56" tIns="48328" rIns="96656" bIns="48328" anchor="b"/>
          <a:lstStyle/>
          <a:p>
            <a:pPr algn="r" defTabSz="481013"/>
            <a:fld id="{C779E3C4-5645-434A-A570-2F058615F9DC}" type="slidenum">
              <a:rPr lang="en-US" sz="1200">
                <a:latin typeface="Calibri" pitchFamily="34" charset="0"/>
              </a:rPr>
              <a:pPr algn="r" defTabSz="481013"/>
              <a:t>22</a:t>
            </a:fld>
            <a:endParaRPr lang="en-US" sz="1200">
              <a:latin typeface="Calibri" pitchFamily="34" charset="0"/>
            </a:endParaRPr>
          </a:p>
        </p:txBody>
      </p:sp>
    </p:spTree>
    <p:extLst>
      <p:ext uri="{BB962C8B-B14F-4D97-AF65-F5344CB8AC3E}">
        <p14:creationId xmlns:p14="http://schemas.microsoft.com/office/powerpoint/2010/main" val="33763867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bwMode="auto">
          <a:noFill/>
          <a:ln>
            <a:solidFill>
              <a:srgbClr val="000000"/>
            </a:solidFill>
            <a:miter lim="800000"/>
            <a:headEnd/>
            <a:tailEnd/>
          </a:ln>
        </p:spPr>
      </p:sp>
      <p:sp>
        <p:nvSpPr>
          <p:cNvPr id="167939" name="Notes Placeholder 2"/>
          <p:cNvSpPr>
            <a:spLocks noGrp="1"/>
          </p:cNvSpPr>
          <p:nvPr>
            <p:ph type="body" idx="1"/>
          </p:nvPr>
        </p:nvSpPr>
        <p:spPr>
          <a:noFill/>
          <a:ln/>
        </p:spPr>
        <p:txBody>
          <a:bodyPr/>
          <a:lstStyle/>
          <a:p>
            <a:pPr marL="342900" indent="-342900" defTabSz="949325">
              <a:lnSpc>
                <a:spcPct val="80000"/>
              </a:lnSpc>
            </a:pPr>
            <a:r>
              <a:rPr lang="en-US" sz="800" smtClean="0">
                <a:latin typeface="Helvetica" pitchFamily="34" charset="0"/>
                <a:ea typeface="Arial Unicode MS" pitchFamily="34" charset="-128"/>
                <a:cs typeface="Arial Unicode MS" pitchFamily="34" charset="-128"/>
              </a:rPr>
              <a:t>Link to Reference Profile: </a:t>
            </a:r>
            <a:r>
              <a:rPr lang="en-US" altLang="ja-JP" sz="800" smtClean="0">
                <a:latin typeface="Arial" pitchFamily="34" charset="0"/>
                <a:cs typeface="Arial Unicode MS" pitchFamily="34" charset="-128"/>
              </a:rPr>
              <a:t>http://w3.ibm.com/sales/support/ShowDoc.wss?docid=</a:t>
            </a:r>
            <a:r>
              <a:rPr lang="en-US" sz="800" smtClean="0">
                <a:latin typeface="Arial" pitchFamily="34" charset="0"/>
                <a:ea typeface="Arial Unicode MS" pitchFamily="34" charset="-128"/>
                <a:cs typeface="Arial Unicode MS" pitchFamily="34" charset="-128"/>
              </a:rPr>
              <a:t>0CRDD-8Q5N55</a:t>
            </a:r>
            <a:r>
              <a:rPr lang="en-US" altLang="ja-JP" sz="800" smtClean="0">
                <a:latin typeface="Arial" pitchFamily="34" charset="0"/>
              </a:rPr>
              <a:t>&amp;appname=w3skm </a:t>
            </a:r>
          </a:p>
          <a:p>
            <a:pPr marL="342900" indent="-342900" defTabSz="949325">
              <a:lnSpc>
                <a:spcPct val="80000"/>
              </a:lnSpc>
            </a:pPr>
            <a:endParaRPr lang="en-US" sz="800" smtClean="0">
              <a:latin typeface="Helvetica" pitchFamily="34" charset="0"/>
              <a:ea typeface="Arial Unicode MS" pitchFamily="34" charset="-128"/>
              <a:cs typeface="Arial Unicode MS" pitchFamily="34" charset="-128"/>
            </a:endParaRPr>
          </a:p>
          <a:p>
            <a:pPr marL="342900" indent="-342900" defTabSz="949325">
              <a:lnSpc>
                <a:spcPct val="80000"/>
              </a:lnSpc>
            </a:pPr>
            <a:r>
              <a:rPr lang="en-US" altLang="ja-JP" sz="800" b="1" smtClean="0">
                <a:latin typeface="Arial" pitchFamily="34" charset="0"/>
              </a:rPr>
              <a:t>Client</a:t>
            </a:r>
            <a:endParaRPr lang="en-US" altLang="ja-JP" sz="800" smtClean="0">
              <a:latin typeface="Arial" pitchFamily="34" charset="0"/>
            </a:endParaRPr>
          </a:p>
          <a:p>
            <a:pPr marL="342900" indent="-342900" defTabSz="949325">
              <a:lnSpc>
                <a:spcPct val="80000"/>
              </a:lnSpc>
            </a:pPr>
            <a:r>
              <a:rPr lang="en-US" altLang="ja-JP" sz="800" smtClean="0">
                <a:latin typeface="Arial" pitchFamily="34" charset="0"/>
              </a:rPr>
              <a:t>Procempa</a:t>
            </a:r>
          </a:p>
          <a:p>
            <a:pPr marL="342900" indent="-342900" defTabSz="949325">
              <a:lnSpc>
                <a:spcPct val="80000"/>
              </a:lnSpc>
            </a:pPr>
            <a:endParaRPr lang="en-US" altLang="ja-JP" sz="800" b="1" smtClean="0">
              <a:latin typeface="Arial" pitchFamily="34" charset="0"/>
            </a:endParaRPr>
          </a:p>
          <a:p>
            <a:pPr marL="342900" indent="-342900" defTabSz="949325">
              <a:lnSpc>
                <a:spcPct val="80000"/>
              </a:lnSpc>
            </a:pPr>
            <a:r>
              <a:rPr lang="en-US" altLang="ja-JP" sz="800" b="1" smtClean="0">
                <a:latin typeface="Arial" pitchFamily="34" charset="0"/>
              </a:rPr>
              <a:t>Business need</a:t>
            </a:r>
            <a:endParaRPr lang="en-US" altLang="ja-JP" sz="800" smtClean="0">
              <a:latin typeface="Arial" pitchFamily="34" charset="0"/>
            </a:endParaRPr>
          </a:p>
          <a:p>
            <a:pPr marL="342900" indent="-342900" defTabSz="949325">
              <a:lnSpc>
                <a:spcPct val="80000"/>
              </a:lnSpc>
            </a:pPr>
            <a:r>
              <a:rPr lang="en-US" altLang="ja-JP" sz="800" smtClean="0">
                <a:latin typeface="Arial" pitchFamily="34" charset="0"/>
              </a:rPr>
              <a:t>Procempa is one of the largest public information and communications technology (ICT) companies in South America. It is responsible for managing every aspect of the ICT infrastructure for Porto Alegre, including software and hardware, as well as developing technology strategies for the city and providing ICT solutions to private enterprises. </a:t>
            </a:r>
          </a:p>
          <a:p>
            <a:pPr marL="342900" indent="-342900" defTabSz="949325">
              <a:lnSpc>
                <a:spcPct val="80000"/>
              </a:lnSpc>
            </a:pPr>
            <a:endParaRPr lang="en-US" altLang="ja-JP" sz="800" smtClean="0">
              <a:latin typeface="Arial" pitchFamily="34" charset="0"/>
            </a:endParaRPr>
          </a:p>
          <a:p>
            <a:pPr marL="342900" indent="-342900" defTabSz="949325">
              <a:lnSpc>
                <a:spcPct val="80000"/>
              </a:lnSpc>
            </a:pPr>
            <a:r>
              <a:rPr lang="en-US" altLang="ja-JP" sz="800" smtClean="0">
                <a:latin typeface="Arial" pitchFamily="34" charset="0"/>
              </a:rPr>
              <a:t>Despite its innovative use of technology, Porto Alegre faced many issues common to growing cities, such as traffic, water management, sanitation and public safety. Residents were buying more cars, leading to more congestion the city’s narrow roadways. Potholes and cracks in the asphalt were common—as many as 2,000 reported each month—and posed risks to drivers. Streetlights were outdated, not working or missing altogether, making neighborhoods dark and unsafe for residents. Garbage collection, which was handled by numerous service vendors, was sporadic and chaotic, giving officials little control over the efficiency of the process.  </a:t>
            </a:r>
          </a:p>
          <a:p>
            <a:pPr marL="342900" indent="-342900" defTabSz="949325">
              <a:lnSpc>
                <a:spcPct val="80000"/>
              </a:lnSpc>
            </a:pPr>
            <a:endParaRPr lang="en-US" altLang="ja-JP" sz="800" smtClean="0">
              <a:latin typeface="Arial" pitchFamily="34" charset="0"/>
            </a:endParaRPr>
          </a:p>
          <a:p>
            <a:pPr marL="342900" indent="-342900" defTabSz="949325">
              <a:lnSpc>
                <a:spcPct val="80000"/>
              </a:lnSpc>
            </a:pPr>
            <a:r>
              <a:rPr lang="en-US" altLang="ja-JP" sz="800" smtClean="0">
                <a:latin typeface="Arial" pitchFamily="34" charset="0"/>
              </a:rPr>
              <a:t>Lack of integrated information within and between city agencies was causing inefficiencies and driving up costs. For instance, if a pothole was reported, the city agency responsible for repaving roads would dispatch a crew to fix the problem. Although this work would be completed successfully, the repaving crew had no way of reporting that there was also a sewage problem in the same area. Hence, the city would later dispatch a second team to address the sewage problem, potentially undoing the repaving work the previous crew performed. Instead of working in tandem to fix both problems at once, the city was duplicating many of its services and efforts.</a:t>
            </a:r>
          </a:p>
          <a:p>
            <a:pPr marL="342900" indent="-342900" defTabSz="949325">
              <a:lnSpc>
                <a:spcPct val="80000"/>
              </a:lnSpc>
            </a:pPr>
            <a:endParaRPr lang="en-US" altLang="ja-JP" sz="800" smtClean="0">
              <a:latin typeface="Arial" pitchFamily="34" charset="0"/>
            </a:endParaRPr>
          </a:p>
          <a:p>
            <a:pPr marL="342900" indent="-342900" defTabSz="949325">
              <a:lnSpc>
                <a:spcPct val="80000"/>
              </a:lnSpc>
            </a:pPr>
            <a:r>
              <a:rPr lang="en-US" altLang="ja-JP" sz="800" smtClean="0">
                <a:latin typeface="Arial" pitchFamily="34" charset="0"/>
              </a:rPr>
              <a:t>The city’s waste sector was also experiencing cost-related issues. Independent contractors, who charge by the meter, were responsible for sweeping the city’s streets. Because the city had little control and insight over this service, it often paid for services that were not performed. To better control costs and address governance requirements, officials needed greater insight and control over their contractual arrangements with vendors. </a:t>
            </a:r>
          </a:p>
          <a:p>
            <a:pPr marL="342900" indent="-342900" defTabSz="949325">
              <a:lnSpc>
                <a:spcPct val="80000"/>
              </a:lnSpc>
            </a:pPr>
            <a:endParaRPr lang="en-US" altLang="ja-JP" sz="800" b="1" smtClean="0">
              <a:latin typeface="Arial" pitchFamily="34" charset="0"/>
            </a:endParaRPr>
          </a:p>
          <a:p>
            <a:pPr marL="342900" indent="-342900" defTabSz="949325">
              <a:lnSpc>
                <a:spcPct val="80000"/>
              </a:lnSpc>
            </a:pPr>
            <a:r>
              <a:rPr lang="en-US" altLang="ja-JP" sz="800" b="1" smtClean="0">
                <a:latin typeface="Arial" pitchFamily="34" charset="0"/>
              </a:rPr>
              <a:t>Solution implementation</a:t>
            </a:r>
            <a:endParaRPr lang="en-US" altLang="ja-JP" sz="800" smtClean="0">
              <a:latin typeface="Arial" pitchFamily="34" charset="0"/>
            </a:endParaRPr>
          </a:p>
          <a:p>
            <a:pPr marL="342900" indent="-342900" defTabSz="949325">
              <a:lnSpc>
                <a:spcPct val="80000"/>
              </a:lnSpc>
            </a:pPr>
            <a:r>
              <a:rPr lang="en-US" altLang="ja-JP" sz="800" smtClean="0">
                <a:latin typeface="Arial" pitchFamily="34" charset="0"/>
              </a:rPr>
              <a:t>Through the ICT company, Porto Alegre, through Procempa, turned to IBM and IBM Business Partner Esri to implement an analytics-driven, advanced geographic information system (GIS) designed to monitor and improve the management of public services. The project is based on a host of leading technologies and will initially be deployed in three city agencies. The combined solutions enable the city’s departments to assess, analyze and respond to the public’s needs faster and more efficiently and will provide a single, centralized location for managing assets. Solutions used in the project include:</a:t>
            </a:r>
          </a:p>
          <a:p>
            <a:pPr marL="342900" indent="-342900" defTabSz="949325">
              <a:lnSpc>
                <a:spcPct val="80000"/>
              </a:lnSpc>
              <a:buFontTx/>
              <a:buChar char="•"/>
            </a:pPr>
            <a:r>
              <a:rPr lang="en-US" altLang="ja-JP" sz="800" smtClean="0">
                <a:latin typeface="Arial" pitchFamily="34" charset="0"/>
              </a:rPr>
              <a:t>ArcGIS software and ArcGIS Server technology from IBM Business Partner Esri</a:t>
            </a:r>
          </a:p>
          <a:p>
            <a:pPr marL="342900" indent="-342900" defTabSz="949325">
              <a:lnSpc>
                <a:spcPct val="80000"/>
              </a:lnSpc>
              <a:buFontTx/>
              <a:buChar char="•"/>
            </a:pPr>
            <a:r>
              <a:rPr lang="en-US" altLang="ja-JP" sz="800" smtClean="0">
                <a:latin typeface="Arial" pitchFamily="34" charset="0"/>
              </a:rPr>
              <a:t>IBM® Maximo® Asset Management software</a:t>
            </a:r>
          </a:p>
          <a:p>
            <a:pPr marL="342900" indent="-342900" defTabSz="949325">
              <a:lnSpc>
                <a:spcPct val="80000"/>
              </a:lnSpc>
              <a:buFontTx/>
              <a:buChar char="•"/>
            </a:pPr>
            <a:r>
              <a:rPr lang="en-US" altLang="ja-JP" sz="800" smtClean="0">
                <a:latin typeface="Arial" pitchFamily="34" charset="0"/>
              </a:rPr>
              <a:t>IBM Maximo for Utilities software</a:t>
            </a:r>
          </a:p>
          <a:p>
            <a:pPr marL="342900" indent="-342900" defTabSz="949325">
              <a:lnSpc>
                <a:spcPct val="80000"/>
              </a:lnSpc>
              <a:buFontTx/>
              <a:buChar char="•"/>
            </a:pPr>
            <a:r>
              <a:rPr lang="en-US" altLang="ja-JP" sz="800" smtClean="0">
                <a:latin typeface="Arial" pitchFamily="34" charset="0"/>
              </a:rPr>
              <a:t>IBM Maximo Mobile Work Manager software</a:t>
            </a:r>
          </a:p>
          <a:p>
            <a:pPr marL="342900" indent="-342900" defTabSz="949325">
              <a:lnSpc>
                <a:spcPct val="80000"/>
              </a:lnSpc>
              <a:buFontTx/>
              <a:buChar char="•"/>
            </a:pPr>
            <a:r>
              <a:rPr lang="en-US" altLang="ja-JP" sz="800" smtClean="0">
                <a:latin typeface="Arial" pitchFamily="34" charset="0"/>
              </a:rPr>
              <a:t>IBM Maximo Spatial Asset Management software</a:t>
            </a:r>
          </a:p>
          <a:p>
            <a:pPr marL="342900" indent="-342900" defTabSz="949325">
              <a:lnSpc>
                <a:spcPct val="80000"/>
              </a:lnSpc>
              <a:buFontTx/>
              <a:buChar char="•"/>
            </a:pPr>
            <a:r>
              <a:rPr lang="en-US" altLang="ja-JP" sz="800" smtClean="0">
                <a:latin typeface="Arial" pitchFamily="34" charset="0"/>
              </a:rPr>
              <a:t>IBM DB2® Enterprise Server Edition software</a:t>
            </a:r>
          </a:p>
          <a:p>
            <a:pPr marL="342900" indent="-342900" defTabSz="949325">
              <a:lnSpc>
                <a:spcPct val="80000"/>
              </a:lnSpc>
              <a:buFontTx/>
              <a:buChar char="•"/>
            </a:pPr>
            <a:r>
              <a:rPr lang="en-US" altLang="ja-JP" sz="800" smtClean="0">
                <a:latin typeface="Arial" pitchFamily="34" charset="0"/>
              </a:rPr>
              <a:t>IBM InfoSphere® Data Architect software</a:t>
            </a:r>
            <a:br>
              <a:rPr lang="en-US" altLang="ja-JP" sz="800" smtClean="0">
                <a:latin typeface="Arial" pitchFamily="34" charset="0"/>
              </a:rPr>
            </a:br>
            <a:r>
              <a:rPr lang="en-US" altLang="ja-JP" sz="800" smtClean="0">
                <a:latin typeface="Arial" pitchFamily="34" charset="0"/>
              </a:rPr>
              <a:t>IBM Rational® AppScan Standard Edition software</a:t>
            </a:r>
          </a:p>
          <a:p>
            <a:pPr marL="342900" indent="-342900" defTabSz="949325">
              <a:lnSpc>
                <a:spcPct val="80000"/>
              </a:lnSpc>
              <a:buFontTx/>
              <a:buChar char="•"/>
            </a:pPr>
            <a:r>
              <a:rPr lang="en-US" altLang="ja-JP" sz="800" smtClean="0">
                <a:latin typeface="Arial" pitchFamily="34" charset="0"/>
              </a:rPr>
              <a:t>IBM Rational Software Architect software</a:t>
            </a:r>
          </a:p>
          <a:p>
            <a:pPr marL="342900" indent="-342900" defTabSz="949325">
              <a:lnSpc>
                <a:spcPct val="80000"/>
              </a:lnSpc>
              <a:buFontTx/>
              <a:buChar char="•"/>
            </a:pPr>
            <a:r>
              <a:rPr lang="en-US" altLang="ja-JP" sz="800" smtClean="0">
                <a:latin typeface="Arial" pitchFamily="34" charset="0"/>
              </a:rPr>
              <a:t>IBM Rational Team Concert Standard software</a:t>
            </a:r>
            <a:endParaRPr lang="nb-NO" altLang="ja-JP" sz="800" smtClean="0">
              <a:latin typeface="Arial" pitchFamily="34" charset="0"/>
            </a:endParaRPr>
          </a:p>
          <a:p>
            <a:pPr marL="342900" indent="-342900" defTabSz="949325">
              <a:lnSpc>
                <a:spcPct val="80000"/>
              </a:lnSpc>
              <a:buFontTx/>
              <a:buChar char="•"/>
            </a:pPr>
            <a:r>
              <a:rPr lang="nb-NO" altLang="ja-JP" sz="800" smtClean="0">
                <a:latin typeface="Arial" pitchFamily="34" charset="0"/>
              </a:rPr>
              <a:t>IBM Tivoli</a:t>
            </a:r>
            <a:r>
              <a:rPr lang="en-US" altLang="ja-JP" sz="800" smtClean="0">
                <a:latin typeface="Arial" pitchFamily="34" charset="0"/>
              </a:rPr>
              <a:t>®</a:t>
            </a:r>
            <a:r>
              <a:rPr lang="nb-NO" altLang="ja-JP" sz="800" smtClean="0">
                <a:latin typeface="Arial" pitchFamily="34" charset="0"/>
              </a:rPr>
              <a:t> Storage Manager for Databases </a:t>
            </a:r>
            <a:r>
              <a:rPr lang="en-US" altLang="ja-JP" sz="800" smtClean="0">
                <a:latin typeface="Arial" pitchFamily="34" charset="0"/>
              </a:rPr>
              <a:t>software</a:t>
            </a:r>
          </a:p>
          <a:p>
            <a:pPr marL="342900" indent="-342900" defTabSz="949325">
              <a:lnSpc>
                <a:spcPct val="80000"/>
              </a:lnSpc>
              <a:buFontTx/>
              <a:buChar char="•"/>
            </a:pPr>
            <a:r>
              <a:rPr lang="en-US" altLang="ja-JP" sz="800" smtClean="0">
                <a:latin typeface="Arial" pitchFamily="34" charset="0"/>
              </a:rPr>
              <a:t>IBM OMEGAMON® XE for DB2 Performance Expert on z/OS® technology</a:t>
            </a:r>
            <a:endParaRPr lang="pt-BR" altLang="ja-JP" sz="800" smtClean="0">
              <a:latin typeface="Arial" pitchFamily="34" charset="0"/>
            </a:endParaRPr>
          </a:p>
          <a:p>
            <a:pPr marL="342900" indent="-342900" defTabSz="949325">
              <a:lnSpc>
                <a:spcPct val="80000"/>
              </a:lnSpc>
              <a:buFontTx/>
              <a:buChar char="•"/>
            </a:pPr>
            <a:r>
              <a:rPr lang="pt-BR" altLang="ja-JP" sz="800" smtClean="0">
                <a:latin typeface="Arial" pitchFamily="34" charset="0"/>
              </a:rPr>
              <a:t>IBM OMEGAMON DE on z/OS </a:t>
            </a:r>
            <a:r>
              <a:rPr lang="en-US" altLang="ja-JP" sz="800" smtClean="0">
                <a:latin typeface="Arial" pitchFamily="34" charset="0"/>
              </a:rPr>
              <a:t>technology</a:t>
            </a:r>
          </a:p>
          <a:p>
            <a:pPr marL="342900" indent="-342900" defTabSz="949325">
              <a:lnSpc>
                <a:spcPct val="80000"/>
              </a:lnSpc>
              <a:buFontTx/>
              <a:buChar char="•"/>
            </a:pPr>
            <a:r>
              <a:rPr lang="en-US" altLang="ja-JP" sz="800" smtClean="0">
                <a:latin typeface="Arial" pitchFamily="34" charset="0"/>
              </a:rPr>
              <a:t>IBM OMEGAMON XE for CICS® on z/OS technology</a:t>
            </a:r>
          </a:p>
          <a:p>
            <a:pPr marL="342900" indent="-342900" defTabSz="949325">
              <a:lnSpc>
                <a:spcPct val="80000"/>
              </a:lnSpc>
              <a:buFontTx/>
              <a:buChar char="•"/>
            </a:pPr>
            <a:r>
              <a:rPr lang="en-US" altLang="ja-JP" sz="800" smtClean="0">
                <a:latin typeface="Arial" pitchFamily="34" charset="0"/>
              </a:rPr>
              <a:t>IBM OMEGAMON XE for Mainframe Networks technology</a:t>
            </a:r>
          </a:p>
          <a:p>
            <a:pPr marL="342900" indent="-342900" defTabSz="949325">
              <a:lnSpc>
                <a:spcPct val="80000"/>
              </a:lnSpc>
              <a:buFontTx/>
              <a:buChar char="•"/>
            </a:pPr>
            <a:r>
              <a:rPr lang="en-US" altLang="ja-JP" sz="800" smtClean="0">
                <a:latin typeface="Arial" pitchFamily="34" charset="0"/>
              </a:rPr>
              <a:t>IBM OMEGAMON XE for CICS on z/OS technology</a:t>
            </a:r>
          </a:p>
          <a:p>
            <a:pPr marL="342900" indent="-342900" defTabSz="949325">
              <a:lnSpc>
                <a:spcPct val="80000"/>
              </a:lnSpc>
              <a:buFontTx/>
              <a:buChar char="•"/>
            </a:pPr>
            <a:r>
              <a:rPr lang="en-US" altLang="ja-JP" sz="800" smtClean="0">
                <a:latin typeface="Arial" pitchFamily="34" charset="0"/>
              </a:rPr>
              <a:t>IBM WebSphere® Application Server software</a:t>
            </a:r>
          </a:p>
          <a:p>
            <a:pPr marL="342900" indent="-342900" defTabSz="949325">
              <a:lnSpc>
                <a:spcPct val="80000"/>
              </a:lnSpc>
              <a:buFontTx/>
              <a:buChar char="•"/>
            </a:pPr>
            <a:r>
              <a:rPr lang="en-US" altLang="ja-JP" sz="800" smtClean="0">
                <a:latin typeface="Arial" pitchFamily="34" charset="0"/>
              </a:rPr>
              <a:t>IBM System z10® Business Class running Red Hat Linux technology</a:t>
            </a:r>
            <a:endParaRPr lang="nb-NO" altLang="ja-JP" sz="800" smtClean="0">
              <a:latin typeface="Arial" pitchFamily="34" charset="0"/>
            </a:endParaRPr>
          </a:p>
          <a:p>
            <a:pPr marL="342900" indent="-342900" defTabSz="949325">
              <a:lnSpc>
                <a:spcPct val="80000"/>
              </a:lnSpc>
              <a:buFontTx/>
              <a:buChar char="•"/>
            </a:pPr>
            <a:r>
              <a:rPr lang="nb-NO" altLang="ja-JP" sz="800" smtClean="0">
                <a:latin typeface="Arial" pitchFamily="34" charset="0"/>
              </a:rPr>
              <a:t>IBM XIV</a:t>
            </a:r>
            <a:r>
              <a:rPr lang="en-US" altLang="ja-JP" sz="800" smtClean="0">
                <a:latin typeface="Arial" pitchFamily="34" charset="0"/>
              </a:rPr>
              <a:t>®</a:t>
            </a:r>
            <a:r>
              <a:rPr lang="nb-NO" altLang="ja-JP" sz="800" smtClean="0">
                <a:latin typeface="Arial" pitchFamily="34" charset="0"/>
              </a:rPr>
              <a:t> Storage System device</a:t>
            </a:r>
            <a:endParaRPr lang="en-US" altLang="ja-JP" sz="800" smtClean="0">
              <a:latin typeface="Arial" pitchFamily="34" charset="0"/>
            </a:endParaRPr>
          </a:p>
          <a:p>
            <a:pPr marL="342900" indent="-342900" defTabSz="949325">
              <a:lnSpc>
                <a:spcPct val="80000"/>
              </a:lnSpc>
            </a:pPr>
            <a:endParaRPr lang="en-US" altLang="ja-JP" sz="800" smtClean="0">
              <a:latin typeface="Arial" pitchFamily="34" charset="0"/>
            </a:endParaRPr>
          </a:p>
          <a:p>
            <a:pPr marL="342900" indent="-342900" defTabSz="949325">
              <a:lnSpc>
                <a:spcPct val="80000"/>
              </a:lnSpc>
            </a:pPr>
            <a:r>
              <a:rPr lang="en-US" altLang="ja-JP" sz="800" smtClean="0">
                <a:latin typeface="Arial" pitchFamily="34" charset="0"/>
              </a:rPr>
              <a:t>IBM Global Technology Services – maintenance and technical support provided consulting services.</a:t>
            </a:r>
          </a:p>
          <a:p>
            <a:pPr marL="342900" indent="-342900" defTabSz="949325">
              <a:lnSpc>
                <a:spcPct val="80000"/>
              </a:lnSpc>
            </a:pPr>
            <a:endParaRPr lang="en-US" altLang="ja-JP" sz="800" b="1" smtClean="0">
              <a:latin typeface="Arial" pitchFamily="34" charset="0"/>
            </a:endParaRPr>
          </a:p>
          <a:p>
            <a:pPr marL="342900" indent="-342900" defTabSz="949325">
              <a:lnSpc>
                <a:spcPct val="80000"/>
              </a:lnSpc>
            </a:pPr>
            <a:r>
              <a:rPr lang="en-US" altLang="ja-JP" sz="800" b="1" smtClean="0">
                <a:latin typeface="Arial" pitchFamily="34" charset="0"/>
              </a:rPr>
              <a:t>Benefits </a:t>
            </a:r>
            <a:endParaRPr lang="en-US" altLang="ja-JP" sz="800" smtClean="0">
              <a:latin typeface="Arial" pitchFamily="34" charset="0"/>
            </a:endParaRPr>
          </a:p>
          <a:p>
            <a:pPr marL="342900" indent="-342900" defTabSz="949325">
              <a:lnSpc>
                <a:spcPct val="80000"/>
              </a:lnSpc>
            </a:pPr>
            <a:r>
              <a:rPr lang="en-US" altLang="ja-JP" sz="800" smtClean="0">
                <a:latin typeface="Arial" pitchFamily="34" charset="0"/>
              </a:rPr>
              <a:t>Procempa made possible a solution that has transformed the way the Porto Alegre manages, maintains and monitors its public services, assets, water, roads, parks, urban mobility and utilities. The city now has a control center for managing assets and city services. By consolidating asset lifecycle data —including deployment, specifications, calibration, costs and tracking information—each agency gains an understanding of what asset-related issues are happening across the city, when and where they are happening, who is handling the situation, and how much the work costs. The compiled intelligence helps the city develop long- and short-term plans and preventive, reactive and condition-based maintenance strategies. It also facilitates schedule management and resource optimization.</a:t>
            </a:r>
          </a:p>
          <a:p>
            <a:pPr marL="342900" indent="-342900" defTabSz="949325">
              <a:lnSpc>
                <a:spcPct val="80000"/>
              </a:lnSpc>
            </a:pPr>
            <a:endParaRPr lang="en-US" altLang="ja-JP" sz="800" smtClean="0">
              <a:latin typeface="Arial" pitchFamily="34" charset="0"/>
            </a:endParaRPr>
          </a:p>
          <a:p>
            <a:pPr marL="342900" indent="-342900" defTabSz="949325">
              <a:lnSpc>
                <a:spcPct val="80000"/>
              </a:lnSpc>
            </a:pPr>
            <a:r>
              <a:rPr lang="en-US" altLang="ja-JP" sz="800" smtClean="0">
                <a:latin typeface="Arial" pitchFamily="34" charset="0"/>
              </a:rPr>
              <a:t>The system uses georeferencing to map the city into different layers, with each layer providing a view of assets, locations and work teams. The maps also indicate, by color, the different types of service orders and service requests. By visualizing data this way, city planners can filter and prioritize services according to urgency. They can also more easily verify and link similar services in one place, eliminate duplicate services and dispatch the closest service teams to problems. When a resident calls with a service request, such as the repaving of a road, the city generates a work order with an address. The system analyzes the nature of the request, indicates which department is receiving the request, and uses GIS mapping software to display the request on the map. Service crews can be dispatched immediately depending on the severity of the problem. Problems that used to take up to several days to resolve can now be addressed within 24 hours, up to a 50 percent increase in response times. The solution also generates reports, allowing city officials to stay informed about costs, resources and equipment associated with problem resolution. </a:t>
            </a:r>
          </a:p>
          <a:p>
            <a:pPr marL="342900" indent="-342900" defTabSz="949325">
              <a:lnSpc>
                <a:spcPct val="80000"/>
              </a:lnSpc>
            </a:pPr>
            <a:endParaRPr lang="en-US" altLang="ja-JP" sz="800" smtClean="0">
              <a:latin typeface="Arial" pitchFamily="34" charset="0"/>
            </a:endParaRPr>
          </a:p>
          <a:p>
            <a:pPr marL="342900" indent="-342900" defTabSz="949325">
              <a:lnSpc>
                <a:spcPct val="80000"/>
              </a:lnSpc>
            </a:pPr>
            <a:r>
              <a:rPr lang="en-US" altLang="ja-JP" sz="800" smtClean="0">
                <a:latin typeface="Arial" pitchFamily="34" charset="0"/>
              </a:rPr>
              <a:t>The use of georeferencing also allows Porto Alegre to coordinate the work efforts of different service teams from various agencies and contractors, and to optimize the work performed by maintenance staff. For instance, the Municipal Department of Water and Sewerage may schedule a water network replacement project for Main Street. Across the city, the Municipal Department of Urban Cleaning has also scheduled a repaving project for Main Street for the same time period. Clearly, repaving should be done only after the new water system is put in place. However, in the past, officials would have been unaware of the conflict, resulting in wasted time and resources, and frustrated residents. Now, by using georeferencing and launching the projects through the system, officials can clearly see the overlap, prioritize projects according to importance and determine the most appropriate sequence of activities. Similarly, if a particular street is undergoing renovation, the city can instruct its street-sweeping contractors to work in other areas. In this way, it saves money, maintains control and optimizes the services of suppliers. </a:t>
            </a:r>
          </a:p>
          <a:p>
            <a:pPr marL="342900" indent="-342900" defTabSz="949325">
              <a:lnSpc>
                <a:spcPct val="80000"/>
              </a:lnSpc>
            </a:pPr>
            <a:endParaRPr lang="en-US" altLang="ja-JP" sz="800" smtClean="0">
              <a:latin typeface="Arial" pitchFamily="34" charset="0"/>
            </a:endParaRPr>
          </a:p>
          <a:p>
            <a:pPr marL="342900" indent="-342900" defTabSz="949325">
              <a:lnSpc>
                <a:spcPct val="80000"/>
              </a:lnSpc>
            </a:pPr>
            <a:r>
              <a:rPr lang="en-US" altLang="ja-JP" sz="800" smtClean="0">
                <a:latin typeface="Arial" pitchFamily="34" charset="0"/>
              </a:rPr>
              <a:t>Porto Alegre can conduct corrective maintenance of an asset even before a resident issues a service request. The system keeps track of the life span of light bulbs used in the city’s street lamps. As a bulb approaches its end of life, the solution alerts officials, allowing workers to take immediate corrective action. From a financial perspective, the same system enables the city to make better use of asset warranties, adhere to governance requirements, monitor vendor service level agreements, control payments to service providers, understand where public funds are being spent and eliminate payments for services not rendered. This is important because more than 95 percent of the city’s maintenance and repair jobs are performed by contractors. With more control and a complete view of what services are or are not being performed, the city can improve service levels from its contractors. </a:t>
            </a:r>
          </a:p>
          <a:p>
            <a:pPr marL="342900" indent="-342900" defTabSz="949325">
              <a:lnSpc>
                <a:spcPct val="80000"/>
              </a:lnSpc>
            </a:pPr>
            <a:endParaRPr lang="en-US" altLang="ja-JP" sz="800" b="1" smtClean="0">
              <a:latin typeface="Arial" pitchFamily="34" charset="0"/>
            </a:endParaRPr>
          </a:p>
          <a:p>
            <a:pPr marL="342900" indent="-342900" defTabSz="949325">
              <a:lnSpc>
                <a:spcPct val="80000"/>
              </a:lnSpc>
            </a:pPr>
            <a:r>
              <a:rPr lang="en-US" altLang="ja-JP" sz="800" b="1" smtClean="0">
                <a:latin typeface="Arial" pitchFamily="34" charset="0"/>
              </a:rPr>
              <a:t>Instrumented</a:t>
            </a:r>
            <a:r>
              <a:rPr lang="en-US" altLang="ja-JP" sz="800" smtClean="0">
                <a:latin typeface="Arial" pitchFamily="34" charset="0"/>
              </a:rPr>
              <a:t> - In the near future, the city’s field crews will be using smartphones and tablets to collect and transmit data. Sensors may also be installed on light posts to alert officials to when a lamp has burned out and needs replacing.</a:t>
            </a:r>
          </a:p>
          <a:p>
            <a:pPr marL="342900" indent="-342900" defTabSz="949325">
              <a:lnSpc>
                <a:spcPct val="80000"/>
              </a:lnSpc>
            </a:pPr>
            <a:r>
              <a:rPr lang="en-US" altLang="ja-JP" sz="800" smtClean="0">
                <a:latin typeface="Arial" pitchFamily="34" charset="0"/>
              </a:rPr>
              <a:t> </a:t>
            </a:r>
            <a:endParaRPr lang="en-US" altLang="ja-JP" sz="800" b="1" smtClean="0">
              <a:latin typeface="Arial" pitchFamily="34" charset="0"/>
            </a:endParaRPr>
          </a:p>
          <a:p>
            <a:pPr marL="342900" indent="-342900" defTabSz="949325">
              <a:lnSpc>
                <a:spcPct val="80000"/>
              </a:lnSpc>
            </a:pPr>
            <a:r>
              <a:rPr lang="en-US" altLang="ja-JP" sz="800" b="1" smtClean="0">
                <a:latin typeface="Arial" pitchFamily="34" charset="0"/>
              </a:rPr>
              <a:t>Interconnected</a:t>
            </a:r>
            <a:r>
              <a:rPr lang="en-US" altLang="ja-JP" sz="800" smtClean="0">
                <a:latin typeface="Arial" pitchFamily="34" charset="0"/>
              </a:rPr>
              <a:t> - The solution merges georeferencing information with thematic maps by integrating existing georeferencing tools and the systems with IBM solutions. It also connects three key city agencies by providing a single, centralized location for managing assets and assessing, analyzing and responding to the public’s needs.</a:t>
            </a:r>
          </a:p>
          <a:p>
            <a:pPr marL="342900" indent="-342900" defTabSz="949325">
              <a:lnSpc>
                <a:spcPct val="80000"/>
              </a:lnSpc>
            </a:pPr>
            <a:endParaRPr lang="en-US" altLang="ja-JP" sz="800" b="1" smtClean="0">
              <a:latin typeface="Arial" pitchFamily="34" charset="0"/>
            </a:endParaRPr>
          </a:p>
          <a:p>
            <a:pPr marL="342900" indent="-342900" defTabSz="949325">
              <a:lnSpc>
                <a:spcPct val="80000"/>
              </a:lnSpc>
            </a:pPr>
            <a:r>
              <a:rPr lang="en-US" altLang="ja-JP" sz="800" b="1" smtClean="0">
                <a:latin typeface="Arial" pitchFamily="34" charset="0"/>
              </a:rPr>
              <a:t>Intelligent</a:t>
            </a:r>
            <a:r>
              <a:rPr lang="en-US" altLang="ja-JP" sz="800" smtClean="0">
                <a:latin typeface="Arial" pitchFamily="34" charset="0"/>
              </a:rPr>
              <a:t> - The solution consolidates data from three city agencies and uses GIS and georeferencing technologies to provide officials with a single, unified view of what’s happening around the city. If the street-paving division schedules a project at the same time and location as when the urban cleaning division has scheduled a street-sweeping project, the solution will clearly display the conflict. Once alerted, officials can reprioritize projects and coordinate activities - saving time and costs, optimizing and coordinating resources, and anticipating and preventing problems more quickly than before.</a:t>
            </a:r>
            <a:endParaRPr lang="en-US" sz="800" smtClean="0">
              <a:latin typeface="Arial" pitchFamily="34" charset="0"/>
              <a:ea typeface="MS PGothic" pitchFamily="34" charset="-128"/>
            </a:endParaRPr>
          </a:p>
        </p:txBody>
      </p:sp>
      <p:sp>
        <p:nvSpPr>
          <p:cNvPr id="167940"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5017E6C4-EEC1-4BAB-967F-3FA7AE98EDC3}" type="slidenum">
              <a:rPr lang="en-US" sz="1200">
                <a:latin typeface="Calibri" pitchFamily="34" charset="0"/>
              </a:rPr>
              <a:pPr algn="r" defTabSz="481013"/>
              <a:t>23</a:t>
            </a:fld>
            <a:endParaRPr lang="en-US" sz="1200">
              <a:latin typeface="Calibri" pitchFamily="34" charset="0"/>
            </a:endParaRPr>
          </a:p>
        </p:txBody>
      </p:sp>
    </p:spTree>
    <p:extLst>
      <p:ext uri="{BB962C8B-B14F-4D97-AF65-F5344CB8AC3E}">
        <p14:creationId xmlns:p14="http://schemas.microsoft.com/office/powerpoint/2010/main" val="16197034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bwMode="auto">
          <a:noFill/>
          <a:ln>
            <a:solidFill>
              <a:srgbClr val="000000"/>
            </a:solidFill>
            <a:miter lim="800000"/>
            <a:headEnd/>
            <a:tailEnd/>
          </a:ln>
        </p:spPr>
      </p:sp>
      <p:sp>
        <p:nvSpPr>
          <p:cNvPr id="169987" name="Notes Placeholder 2"/>
          <p:cNvSpPr>
            <a:spLocks noGrp="1"/>
          </p:cNvSpPr>
          <p:nvPr>
            <p:ph type="body" idx="1"/>
          </p:nvPr>
        </p:nvSpPr>
        <p:spPr>
          <a:noFill/>
          <a:ln/>
        </p:spPr>
        <p:txBody>
          <a:bodyPr/>
          <a:lstStyle/>
          <a:p>
            <a:pPr marL="342900" indent="-342900" defTabSz="949325" eaLnBrk="1" hangingPunct="1">
              <a:spcBef>
                <a:spcPts val="1488"/>
              </a:spcBef>
            </a:pPr>
            <a:endParaRPr lang="en-US" smtClean="0">
              <a:latin typeface="Arial" pitchFamily="34" charset="0"/>
              <a:ea typeface="Arial Unicode MS" pitchFamily="34" charset="-128"/>
              <a:cs typeface="Arial Unicode MS" pitchFamily="34" charset="-128"/>
            </a:endParaRPr>
          </a:p>
        </p:txBody>
      </p:sp>
      <p:sp>
        <p:nvSpPr>
          <p:cNvPr id="169988"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A3C50F04-5965-45B4-A503-E951047E1CA1}" type="slidenum">
              <a:rPr lang="en-US" sz="1200">
                <a:latin typeface="Calibri" pitchFamily="34" charset="0"/>
              </a:rPr>
              <a:pPr algn="r" defTabSz="481013"/>
              <a:t>24</a:t>
            </a:fld>
            <a:endParaRPr lang="en-US" sz="1200">
              <a:latin typeface="Calibri" pitchFamily="34" charset="0"/>
            </a:endParaRPr>
          </a:p>
        </p:txBody>
      </p:sp>
    </p:spTree>
    <p:extLst>
      <p:ext uri="{BB962C8B-B14F-4D97-AF65-F5344CB8AC3E}">
        <p14:creationId xmlns:p14="http://schemas.microsoft.com/office/powerpoint/2010/main" val="2985674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bwMode="auto">
          <a:noFill/>
          <a:ln>
            <a:solidFill>
              <a:srgbClr val="000000"/>
            </a:solidFill>
            <a:miter lim="800000"/>
            <a:headEnd/>
            <a:tailEnd/>
          </a:ln>
        </p:spPr>
      </p:sp>
      <p:sp>
        <p:nvSpPr>
          <p:cNvPr id="172035" name="Notes Placeholder 2"/>
          <p:cNvSpPr>
            <a:spLocks noGrp="1"/>
          </p:cNvSpPr>
          <p:nvPr>
            <p:ph type="body" idx="1"/>
          </p:nvPr>
        </p:nvSpPr>
        <p:spPr>
          <a:noFill/>
          <a:ln/>
        </p:spPr>
        <p:txBody>
          <a:bodyPr/>
          <a:lstStyle/>
          <a:p>
            <a:pPr marL="342900" indent="-342900" defTabSz="949325" eaLnBrk="1" hangingPunct="1">
              <a:spcBef>
                <a:spcPts val="1488"/>
              </a:spcBef>
            </a:pPr>
            <a:endParaRPr lang="en-US" smtClean="0">
              <a:latin typeface="Arial" pitchFamily="34" charset="0"/>
              <a:ea typeface="Arial Unicode MS" pitchFamily="34" charset="-128"/>
              <a:cs typeface="Arial Unicode MS" pitchFamily="34" charset="-128"/>
            </a:endParaRPr>
          </a:p>
        </p:txBody>
      </p:sp>
      <p:sp>
        <p:nvSpPr>
          <p:cNvPr id="172036"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FBE819F3-D2BD-4512-9CD5-CBECC7CA9B0C}" type="slidenum">
              <a:rPr lang="en-US" sz="1200">
                <a:latin typeface="Calibri" pitchFamily="34" charset="0"/>
              </a:rPr>
              <a:pPr algn="r" defTabSz="481013"/>
              <a:t>25</a:t>
            </a:fld>
            <a:endParaRPr lang="en-US" sz="1200">
              <a:latin typeface="Calibri" pitchFamily="34" charset="0"/>
            </a:endParaRPr>
          </a:p>
        </p:txBody>
      </p:sp>
    </p:spTree>
    <p:extLst>
      <p:ext uri="{BB962C8B-B14F-4D97-AF65-F5344CB8AC3E}">
        <p14:creationId xmlns:p14="http://schemas.microsoft.com/office/powerpoint/2010/main" val="12584755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p:spPr>
      </p:sp>
      <p:sp>
        <p:nvSpPr>
          <p:cNvPr id="174083" name="Notes Placeholder 2"/>
          <p:cNvSpPr>
            <a:spLocks noGrp="1"/>
          </p:cNvSpPr>
          <p:nvPr>
            <p:ph type="body" idx="1"/>
          </p:nvPr>
        </p:nvSpPr>
        <p:spPr>
          <a:noFill/>
          <a:ln/>
        </p:spPr>
        <p:txBody>
          <a:bodyPr/>
          <a:lstStyle/>
          <a:p>
            <a:pPr marL="342900" indent="-342900" defTabSz="949325"/>
            <a:r>
              <a:rPr lang="en-US" smtClean="0"/>
              <a:t>Open source JVM, uses open source version of hotspot, which does compete with IBM JVM.  OpenJDK offers fully compatible cross platform Java with lower perf and no service</a:t>
            </a:r>
          </a:p>
          <a:p>
            <a:pPr marL="342900" indent="-342900" defTabSz="949325"/>
            <a:endParaRPr lang="en-US" smtClean="0"/>
          </a:p>
          <a:p>
            <a:pPr marL="342900" indent="-342900" defTabSz="949325"/>
            <a:endParaRPr lang="en-US" smtClean="0"/>
          </a:p>
          <a:p>
            <a:pPr marL="342900" indent="-342900" defTabSz="949325" eaLnBrk="1" hangingPunct="1">
              <a:spcBef>
                <a:spcPts val="1488"/>
              </a:spcBef>
            </a:pPr>
            <a:endParaRPr lang="en-US" smtClean="0">
              <a:latin typeface="Arial" pitchFamily="34" charset="0"/>
              <a:ea typeface="Arial Unicode MS" pitchFamily="34" charset="-128"/>
              <a:cs typeface="Arial Unicode MS" pitchFamily="34" charset="-128"/>
            </a:endParaRPr>
          </a:p>
        </p:txBody>
      </p:sp>
      <p:sp>
        <p:nvSpPr>
          <p:cNvPr id="174084"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C5F4DD44-1970-47B7-BAD2-259D4116CFCE}" type="slidenum">
              <a:rPr lang="en-US" sz="1200">
                <a:latin typeface="Calibri" pitchFamily="34" charset="0"/>
              </a:rPr>
              <a:pPr algn="r" defTabSz="481013"/>
              <a:t>26</a:t>
            </a:fld>
            <a:endParaRPr lang="en-US" sz="1200">
              <a:latin typeface="Calibri" pitchFamily="34" charset="0"/>
            </a:endParaRPr>
          </a:p>
        </p:txBody>
      </p:sp>
    </p:spTree>
    <p:extLst>
      <p:ext uri="{BB962C8B-B14F-4D97-AF65-F5344CB8AC3E}">
        <p14:creationId xmlns:p14="http://schemas.microsoft.com/office/powerpoint/2010/main" val="1761145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bwMode="auto">
          <a:xfrm>
            <a:off x="458788" y="719138"/>
            <a:ext cx="6399212" cy="3600450"/>
          </a:xfrm>
          <a:noFill/>
          <a:ln>
            <a:solidFill>
              <a:srgbClr val="000000"/>
            </a:solidFill>
            <a:miter lim="800000"/>
            <a:headEnd/>
            <a:tailEnd/>
          </a:ln>
        </p:spPr>
      </p:sp>
      <p:sp>
        <p:nvSpPr>
          <p:cNvPr id="177155" name="Notes Placeholder 2"/>
          <p:cNvSpPr>
            <a:spLocks noGrp="1"/>
          </p:cNvSpPr>
          <p:nvPr>
            <p:ph type="body" idx="1"/>
          </p:nvPr>
        </p:nvSpPr>
        <p:spPr>
          <a:noFill/>
          <a:ln/>
        </p:spPr>
        <p:txBody>
          <a:bodyPr lIns="96656" tIns="48328" rIns="96656" bIns="48328"/>
          <a:lstStyle/>
          <a:p>
            <a:pPr defTabSz="454025" eaLnBrk="1" hangingPunct="1">
              <a:lnSpc>
                <a:spcPct val="80000"/>
              </a:lnSpc>
              <a:spcBef>
                <a:spcPct val="0"/>
              </a:spcBef>
            </a:pPr>
            <a:r>
              <a:rPr lang="en-US" smtClean="0">
                <a:solidFill>
                  <a:srgbClr val="FFFFFF"/>
                </a:solidFill>
              </a:rPr>
              <a:t>So how to get started? We want you to get experience with the system as quickly and easily as possible. So IBM, Marist &amp; Syracuse University are partnering to provide for the first time free access to a LinuxONE virtual machine, via the cloud, for any student, developer or entrepreneur to test, develop and port applications.  You can gain access and start your journey within 4 clicks of your mouse once this is available. This is planned for the October/November timeframe as we roll NEW LinuxONE systems into place at these institutions.</a:t>
            </a:r>
          </a:p>
          <a:p>
            <a:pPr defTabSz="454025" eaLnBrk="1" hangingPunct="1">
              <a:lnSpc>
                <a:spcPct val="80000"/>
              </a:lnSpc>
              <a:spcBef>
                <a:spcPct val="0"/>
              </a:spcBef>
            </a:pPr>
            <a:endParaRPr lang="en-US" smtClean="0">
              <a:solidFill>
                <a:srgbClr val="FFFFFF"/>
              </a:solidFill>
            </a:endParaRPr>
          </a:p>
          <a:p>
            <a:pPr defTabSz="454025" eaLnBrk="1" hangingPunct="1">
              <a:spcBef>
                <a:spcPct val="0"/>
              </a:spcBef>
            </a:pPr>
            <a:endParaRPr lang="en-US" smtClean="0"/>
          </a:p>
        </p:txBody>
      </p:sp>
      <p:sp>
        <p:nvSpPr>
          <p:cNvPr id="177156"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56" tIns="48328" rIns="96656" bIns="48328" anchor="b"/>
          <a:lstStyle/>
          <a:p>
            <a:pPr algn="r" defTabSz="481013"/>
            <a:fld id="{8E06FBF3-9DB0-4D82-AAC6-1033E6168A2D}" type="slidenum">
              <a:rPr lang="en-US" sz="1200">
                <a:latin typeface="Calibri" pitchFamily="34" charset="0"/>
              </a:rPr>
              <a:pPr algn="r" defTabSz="481013"/>
              <a:t>27</a:t>
            </a:fld>
            <a:endParaRPr lang="en-US" sz="1200">
              <a:latin typeface="Calibri" pitchFamily="34" charset="0"/>
            </a:endParaRPr>
          </a:p>
        </p:txBody>
      </p:sp>
    </p:spTree>
    <p:extLst>
      <p:ext uri="{BB962C8B-B14F-4D97-AF65-F5344CB8AC3E}">
        <p14:creationId xmlns:p14="http://schemas.microsoft.com/office/powerpoint/2010/main" val="15641718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bwMode="auto">
          <a:xfrm>
            <a:off x="458788" y="719138"/>
            <a:ext cx="6399212" cy="3600450"/>
          </a:xfrm>
          <a:noFill/>
          <a:ln>
            <a:solidFill>
              <a:srgbClr val="000000"/>
            </a:solidFill>
            <a:miter lim="800000"/>
            <a:headEnd/>
            <a:tailEnd/>
          </a:ln>
        </p:spPr>
      </p:sp>
      <p:sp>
        <p:nvSpPr>
          <p:cNvPr id="95235" name="Notes Placeholder 2"/>
          <p:cNvSpPr>
            <a:spLocks noGrp="1"/>
          </p:cNvSpPr>
          <p:nvPr>
            <p:ph type="body" idx="1"/>
          </p:nvPr>
        </p:nvSpPr>
        <p:spPr>
          <a:noFill/>
          <a:ln/>
        </p:spPr>
        <p:txBody>
          <a:bodyPr lIns="96656" tIns="48328" rIns="96656" bIns="48328"/>
          <a:lstStyle/>
          <a:p>
            <a:pPr marL="117475" lvl="2" defTabSz="454025">
              <a:spcBef>
                <a:spcPct val="0"/>
              </a:spcBef>
              <a:spcAft>
                <a:spcPts val="263"/>
              </a:spcAft>
              <a:buClr>
                <a:schemeClr val="accent2"/>
              </a:buClr>
              <a:buSzPct val="85000"/>
            </a:pPr>
            <a:r>
              <a:rPr lang="en-US" sz="1400" smtClean="0"/>
              <a:t>So what do we mean by Linux without limits. </a:t>
            </a:r>
          </a:p>
          <a:p>
            <a:pPr marL="117475" lvl="2" defTabSz="454025">
              <a:spcBef>
                <a:spcPct val="0"/>
              </a:spcBef>
              <a:spcAft>
                <a:spcPts val="263"/>
              </a:spcAft>
              <a:buClr>
                <a:schemeClr val="accent2"/>
              </a:buClr>
              <a:buSzPct val="85000"/>
              <a:buFont typeface="Arial" pitchFamily="34" charset="0"/>
              <a:buChar char="–"/>
            </a:pPr>
            <a:endParaRPr lang="en-US" sz="1400" smtClean="0"/>
          </a:p>
          <a:p>
            <a:pPr marL="117475" lvl="2" defTabSz="454025">
              <a:spcBef>
                <a:spcPct val="0"/>
              </a:spcBef>
              <a:spcAft>
                <a:spcPts val="263"/>
              </a:spcAft>
              <a:buClr>
                <a:schemeClr val="accent2"/>
              </a:buClr>
              <a:buSzPct val="85000"/>
            </a:pPr>
            <a:r>
              <a:rPr lang="en-US" sz="1400" smtClean="0"/>
              <a:t>Simply put, what we are providing is the best data and transaction serving platform available for large scale critical workloads that helps address the challenges faced in many distributed implementations</a:t>
            </a:r>
          </a:p>
          <a:p>
            <a:pPr marL="455613" lvl="3" indent="-176213" defTabSz="454025">
              <a:spcBef>
                <a:spcPct val="0"/>
              </a:spcBef>
              <a:spcAft>
                <a:spcPts val="263"/>
              </a:spcAft>
              <a:buClr>
                <a:schemeClr val="accent2"/>
              </a:buClr>
              <a:buSzPct val="85000"/>
              <a:buFont typeface="Arial" pitchFamily="34" charset="0"/>
              <a:buChar char="–"/>
            </a:pPr>
            <a:endParaRPr lang="en-US" sz="1400" smtClean="0"/>
          </a:p>
          <a:p>
            <a:pPr marL="455613" lvl="3" indent="-176213" defTabSz="454025">
              <a:spcBef>
                <a:spcPct val="0"/>
              </a:spcBef>
              <a:spcAft>
                <a:spcPts val="263"/>
              </a:spcAft>
              <a:buClr>
                <a:schemeClr val="accent2"/>
              </a:buClr>
              <a:buSzPct val="85000"/>
              <a:buFont typeface="Arial" pitchFamily="34" charset="0"/>
              <a:buChar char="–"/>
            </a:pPr>
            <a:r>
              <a:rPr lang="en-US" sz="1400" smtClean="0"/>
              <a:t>Lets discuss scale. In a distributed environment you start with a server, you deploy a few virtual servers and then when it is full you add another server and repeat the process again and again. With LinuxONE we can provide a similar approach, but within just one system. You can have up to eight thousand virtual servers in a single system , or thousands of containers. Delivering a level of scale that would require many hundreds of physical servers in a distributed environment</a:t>
            </a:r>
          </a:p>
          <a:p>
            <a:pPr marL="455613" lvl="3" indent="-176213" defTabSz="454025">
              <a:spcBef>
                <a:spcPct val="0"/>
              </a:spcBef>
              <a:spcAft>
                <a:spcPts val="263"/>
              </a:spcAft>
              <a:buClr>
                <a:schemeClr val="accent2"/>
              </a:buClr>
              <a:buSzPct val="85000"/>
              <a:buFont typeface="Arial" pitchFamily="34" charset="0"/>
              <a:buChar char="–"/>
            </a:pPr>
            <a:endParaRPr lang="en-US" sz="1400" smtClean="0"/>
          </a:p>
          <a:p>
            <a:pPr marL="455613" lvl="3" indent="-176213" defTabSz="454025">
              <a:spcBef>
                <a:spcPct val="0"/>
              </a:spcBef>
              <a:spcAft>
                <a:spcPts val="263"/>
              </a:spcAft>
              <a:buClr>
                <a:schemeClr val="accent2"/>
              </a:buClr>
              <a:buSzPct val="85000"/>
              <a:buFont typeface="Arial" pitchFamily="34" charset="0"/>
              <a:buChar char="–"/>
            </a:pPr>
            <a:r>
              <a:rPr lang="en-US" sz="1400" smtClean="0"/>
              <a:t>But with LinuxONE we can also scale up. Supporting the largest business applications within a single system, without having to spread transactions and data over multiple servers. This is critical as businesses look to use Linux for their core operations, for large critical revue generating applications or to support large databases accessed by tens or even hundreds of separate applications. Supports tens of thousands of concurrent users, run test, development and production in a single system, shared resources and shared development environment for greater productivity</a:t>
            </a:r>
          </a:p>
          <a:p>
            <a:pPr marL="455613" lvl="3" indent="-176213" defTabSz="454025">
              <a:spcBef>
                <a:spcPct val="0"/>
              </a:spcBef>
              <a:spcAft>
                <a:spcPts val="263"/>
              </a:spcAft>
              <a:buClr>
                <a:schemeClr val="accent2"/>
              </a:buClr>
              <a:buSzPct val="85000"/>
              <a:buFont typeface="Arial" pitchFamily="34" charset="0"/>
              <a:buChar char="–"/>
            </a:pPr>
            <a:endParaRPr lang="en-US" sz="1400" smtClean="0"/>
          </a:p>
          <a:p>
            <a:pPr marL="455613" lvl="3" indent="-176213" defTabSz="454025">
              <a:spcBef>
                <a:spcPct val="0"/>
              </a:spcBef>
              <a:spcAft>
                <a:spcPts val="263"/>
              </a:spcAft>
              <a:buClr>
                <a:schemeClr val="accent2"/>
              </a:buClr>
              <a:buSzPct val="85000"/>
              <a:buFont typeface="Arial" pitchFamily="34" charset="0"/>
              <a:buChar char="–"/>
            </a:pPr>
            <a:r>
              <a:rPr lang="en-US" sz="1400" smtClean="0"/>
              <a:t>LinuxONE is built not just for scale but also for speed. It features the industry’s fastest processor, the biggest I/O pipe, 10TB memory, 4 levels of Cache and much more. Its designed to support tens of thousands of concurrent users while delivering consistent sub-second end user response time to thousands of concurrent users. </a:t>
            </a:r>
          </a:p>
          <a:p>
            <a:pPr marL="455613" lvl="3" indent="-176213" defTabSz="454025">
              <a:spcBef>
                <a:spcPct val="0"/>
              </a:spcBef>
              <a:spcAft>
                <a:spcPts val="263"/>
              </a:spcAft>
              <a:buClr>
                <a:schemeClr val="accent2"/>
              </a:buClr>
              <a:buSzPct val="85000"/>
              <a:buFont typeface="Arial" pitchFamily="34" charset="0"/>
              <a:buChar char="–"/>
            </a:pPr>
            <a:endParaRPr lang="en-US" sz="1400" smtClean="0"/>
          </a:p>
          <a:p>
            <a:pPr marL="455613" lvl="3" indent="-176213" defTabSz="454025">
              <a:spcBef>
                <a:spcPct val="0"/>
              </a:spcBef>
              <a:spcAft>
                <a:spcPts val="263"/>
              </a:spcAft>
              <a:buClr>
                <a:schemeClr val="accent2"/>
              </a:buClr>
              <a:buSzPct val="85000"/>
              <a:buFont typeface="Arial" pitchFamily="34" charset="0"/>
              <a:buChar char="–"/>
            </a:pPr>
            <a:r>
              <a:rPr lang="en-US" sz="1400" smtClean="0"/>
              <a:t>Finally it delivers efficiency with near 100 percent utilization near 100 percent of the time. Resources are available on demand. You can spin up containers and virtual severs in seconds or minutes, it features automated resource provisioning and reallocation, you can add physical resources automatically in seconds, temporarily or permanently, simply put it provides an infrastructure that responds to your ever changing needs while maximizing your return on investment </a:t>
            </a:r>
          </a:p>
          <a:p>
            <a:pPr marL="117475" lvl="2" defTabSz="454025">
              <a:spcBef>
                <a:spcPct val="0"/>
              </a:spcBef>
              <a:spcAft>
                <a:spcPts val="263"/>
              </a:spcAft>
              <a:buClr>
                <a:schemeClr val="accent2"/>
              </a:buClr>
              <a:buSzPct val="85000"/>
              <a:buFont typeface="Arial" pitchFamily="34" charset="0"/>
              <a:buChar char="–"/>
            </a:pPr>
            <a:endParaRPr lang="en-US" sz="1400" smtClean="0"/>
          </a:p>
          <a:p>
            <a:pPr marL="117475" lvl="2" defTabSz="454025">
              <a:spcBef>
                <a:spcPct val="0"/>
              </a:spcBef>
              <a:spcAft>
                <a:spcPts val="263"/>
              </a:spcAft>
              <a:buClr>
                <a:schemeClr val="accent2"/>
              </a:buClr>
              <a:buSzPct val="85000"/>
            </a:pPr>
            <a:r>
              <a:rPr lang="en-US" sz="1400" smtClean="0"/>
              <a:t>Let me share with you a few examples from our performance labs about what Linux without limits really means </a:t>
            </a:r>
          </a:p>
          <a:p>
            <a:pPr marL="117475" lvl="2" defTabSz="454025">
              <a:spcBef>
                <a:spcPct val="0"/>
              </a:spcBef>
              <a:spcAft>
                <a:spcPts val="263"/>
              </a:spcAft>
              <a:buClr>
                <a:schemeClr val="accent2"/>
              </a:buClr>
              <a:buSzPct val="85000"/>
              <a:buFontTx/>
              <a:buChar char="•"/>
            </a:pPr>
            <a:r>
              <a:rPr lang="en-US" sz="1400" smtClean="0"/>
              <a:t>30B RESTful web interactions per day</a:t>
            </a:r>
          </a:p>
          <a:p>
            <a:pPr marL="117475" lvl="2" defTabSz="454025">
              <a:spcBef>
                <a:spcPct val="0"/>
              </a:spcBef>
              <a:spcAft>
                <a:spcPts val="263"/>
              </a:spcAft>
              <a:buClr>
                <a:schemeClr val="accent2"/>
              </a:buClr>
              <a:buSzPct val="85000"/>
              <a:buFontTx/>
              <a:buChar char="•"/>
            </a:pPr>
            <a:r>
              <a:rPr lang="en-US" sz="1400" smtClean="0"/>
              <a:t>350K database reads and writes</a:t>
            </a:r>
          </a:p>
          <a:p>
            <a:pPr marL="117475" lvl="2" defTabSz="454025">
              <a:spcBef>
                <a:spcPct val="0"/>
              </a:spcBef>
              <a:spcAft>
                <a:spcPts val="263"/>
              </a:spcAft>
              <a:buClr>
                <a:schemeClr val="accent2"/>
              </a:buClr>
              <a:buSzPct val="85000"/>
              <a:buFontTx/>
              <a:buChar char="•"/>
            </a:pPr>
            <a:r>
              <a:rPr lang="en-US" sz="1400" smtClean="0"/>
              <a:t>2x better performance for any NoSQL database </a:t>
            </a:r>
          </a:p>
          <a:p>
            <a:pPr marL="117475" lvl="2" defTabSz="454025">
              <a:spcBef>
                <a:spcPct val="0"/>
              </a:spcBef>
              <a:spcAft>
                <a:spcPts val="263"/>
              </a:spcAft>
              <a:buClr>
                <a:schemeClr val="accent2"/>
              </a:buClr>
              <a:buSzPct val="85000"/>
              <a:buFontTx/>
              <a:buChar char="•"/>
            </a:pPr>
            <a:r>
              <a:rPr lang="en-US" sz="1400" smtClean="0"/>
              <a:t>Largest single DB instance, avoiding cost, complexity, overhead and latency from dB sharding across multiple instances. </a:t>
            </a:r>
          </a:p>
          <a:p>
            <a:pPr marL="454025" lvl="1" defTabSz="454025"/>
            <a:r>
              <a:rPr lang="en-US" sz="1400" i="1" smtClean="0"/>
              <a:t>T</a:t>
            </a:r>
            <a:r>
              <a:rPr lang="en-US" i="1" smtClean="0"/>
              <a:t>his proof point is more about highlighting strength of vertical scale up on z System and largest single memory SMP footrprint (13 TB). Currently, team has been able to demonstrate the scale up of single Mongo DB instance consuming 350 GB of memory processing 1B+ documents while providing sustained through put and maintaining strict SLA's. Technical teams are confident in scaling the single image to up to 2TB of memory processing 4B+ documents providing sustained through put while maintaining strict SLAs. </a:t>
            </a:r>
          </a:p>
          <a:p>
            <a:pPr marL="454025" lvl="1" defTabSz="454025"/>
            <a:r>
              <a:rPr lang="en-US" i="1" smtClean="0"/>
              <a:t/>
            </a:r>
            <a:br>
              <a:rPr lang="en-US" i="1" smtClean="0"/>
            </a:br>
            <a:r>
              <a:rPr lang="en-US" i="1" smtClean="0"/>
              <a:t>Just doing a quick comparison on AWS website (</a:t>
            </a:r>
            <a:r>
              <a:rPr lang="en-US" i="1" smtClean="0">
                <a:hlinkClick r:id="rId3"/>
              </a:rPr>
              <a:t>http://www.ec2instances.info/), the largest single instance of memory on one Haswell footprint is around 640 GB (</a:t>
            </a:r>
            <a:r>
              <a:rPr lang="en-US" sz="1800" i="1" smtClean="0">
                <a:hlinkClick r:id="rId3"/>
              </a:rPr>
              <a:t>C3 High-CPU Eight Extra Large</a:t>
            </a:r>
            <a:r>
              <a:rPr lang="en-US" i="1" smtClean="0">
                <a:hlinkClick r:id="rId3"/>
              </a:rPr>
              <a:t>). So when we say Largest, </a:t>
            </a:r>
            <a:r>
              <a:rPr lang="en-US" b="1" i="1" smtClean="0">
                <a:hlinkClick r:id="rId3"/>
              </a:rPr>
              <a:t>we literally mean that we are building a largest </a:t>
            </a:r>
            <a:r>
              <a:rPr lang="en-US" b="1" smtClean="0">
                <a:hlinkClick r:id="rId3"/>
              </a:rPr>
              <a:t>single instance of Mongo DB node consuming up to 2 TB of memory processing up to 4B+ documents in a vertical scale up environment.</a:t>
            </a:r>
            <a:endParaRPr lang="en-US" sz="2000" smtClean="0"/>
          </a:p>
          <a:p>
            <a:pPr marL="117475" lvl="2" defTabSz="454025">
              <a:spcBef>
                <a:spcPct val="0"/>
              </a:spcBef>
              <a:spcAft>
                <a:spcPts val="263"/>
              </a:spcAft>
              <a:buClr>
                <a:schemeClr val="accent2"/>
              </a:buClr>
              <a:buSzPct val="85000"/>
              <a:buFont typeface="Arial" pitchFamily="34" charset="0"/>
              <a:buChar char="–"/>
            </a:pPr>
            <a:endParaRPr lang="en-US" sz="1400" smtClean="0">
              <a:solidFill>
                <a:schemeClr val="bg1"/>
              </a:solidFill>
            </a:endParaRPr>
          </a:p>
          <a:p>
            <a:pPr marL="117475" lvl="2" defTabSz="454025">
              <a:spcBef>
                <a:spcPct val="0"/>
              </a:spcBef>
              <a:spcAft>
                <a:spcPts val="263"/>
              </a:spcAft>
              <a:buClr>
                <a:schemeClr val="accent2"/>
              </a:buClr>
              <a:buSzPct val="85000"/>
            </a:pPr>
            <a:r>
              <a:rPr lang="en-US" sz="1400" smtClean="0">
                <a:solidFill>
                  <a:schemeClr val="bg1"/>
                </a:solidFill>
              </a:rPr>
              <a:t>This is unique capability and raw performance that can mean the difference between flawless execution and poor response times</a:t>
            </a:r>
          </a:p>
          <a:p>
            <a:pPr marL="117475" lvl="2" defTabSz="454025">
              <a:spcBef>
                <a:spcPct val="0"/>
              </a:spcBef>
              <a:spcAft>
                <a:spcPts val="263"/>
              </a:spcAft>
              <a:buClr>
                <a:schemeClr val="accent2"/>
              </a:buClr>
              <a:buSzPct val="85000"/>
            </a:pPr>
            <a:endParaRPr lang="en-US" sz="1400" smtClean="0">
              <a:solidFill>
                <a:schemeClr val="bg1"/>
              </a:solidFill>
            </a:endParaRPr>
          </a:p>
        </p:txBody>
      </p:sp>
      <p:sp>
        <p:nvSpPr>
          <p:cNvPr id="179204"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56" tIns="48328" rIns="96656" bIns="48328" anchor="b"/>
          <a:lstStyle/>
          <a:p>
            <a:pPr algn="r" defTabSz="481013"/>
            <a:fld id="{F95518B0-F2A6-4373-8B55-5F9AA323BD4E}" type="slidenum">
              <a:rPr lang="en-US" sz="1200">
                <a:latin typeface="Calibri" pitchFamily="34" charset="0"/>
              </a:rPr>
              <a:pPr algn="r" defTabSz="481013"/>
              <a:t>28</a:t>
            </a:fld>
            <a:endParaRPr lang="en-US" sz="1200">
              <a:latin typeface="Calibri" pitchFamily="34" charset="0"/>
            </a:endParaRPr>
          </a:p>
        </p:txBody>
      </p:sp>
    </p:spTree>
    <p:extLst>
      <p:ext uri="{BB962C8B-B14F-4D97-AF65-F5344CB8AC3E}">
        <p14:creationId xmlns:p14="http://schemas.microsoft.com/office/powerpoint/2010/main" val="42389191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p:spPr>
      </p:sp>
      <p:sp>
        <p:nvSpPr>
          <p:cNvPr id="125955" name="Notes Placeholder 2"/>
          <p:cNvSpPr>
            <a:spLocks noGrp="1"/>
          </p:cNvSpPr>
          <p:nvPr>
            <p:ph type="body" idx="1"/>
          </p:nvPr>
        </p:nvSpPr>
        <p:spPr>
          <a:noFill/>
          <a:ln/>
        </p:spPr>
        <p:txBody>
          <a:bodyPr/>
          <a:lstStyle/>
          <a:p>
            <a:pPr marL="228600" lvl="1" indent="-228600" defTabSz="949325"/>
            <a:endParaRPr lang="en-US" smtClean="0">
              <a:latin typeface="Arial" pitchFamily="34" charset="0"/>
              <a:cs typeface="Arial" pitchFamily="34" charset="0"/>
            </a:endParaRPr>
          </a:p>
        </p:txBody>
      </p:sp>
      <p:sp>
        <p:nvSpPr>
          <p:cNvPr id="125956"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6F591936-0C8B-4151-ADA8-4F6C783BD963}" type="slidenum">
              <a:rPr lang="en-US" sz="1200">
                <a:latin typeface="Calibri" pitchFamily="34" charset="0"/>
              </a:rPr>
              <a:pPr algn="r" defTabSz="481013"/>
              <a:t>3</a:t>
            </a:fld>
            <a:endParaRPr lang="en-US" sz="1200">
              <a:latin typeface="Calibri" pitchFamily="34" charset="0"/>
            </a:endParaRPr>
          </a:p>
        </p:txBody>
      </p:sp>
    </p:spTree>
    <p:extLst>
      <p:ext uri="{BB962C8B-B14F-4D97-AF65-F5344CB8AC3E}">
        <p14:creationId xmlns:p14="http://schemas.microsoft.com/office/powerpoint/2010/main" val="1961972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p:spPr>
      </p:sp>
      <p:sp>
        <p:nvSpPr>
          <p:cNvPr id="128003" name="Notes Placeholder 2"/>
          <p:cNvSpPr>
            <a:spLocks noGrp="1"/>
          </p:cNvSpPr>
          <p:nvPr>
            <p:ph type="body" idx="1"/>
          </p:nvPr>
        </p:nvSpPr>
        <p:spPr>
          <a:noFill/>
          <a:ln/>
        </p:spPr>
        <p:txBody>
          <a:bodyPr lIns="96656" tIns="48328" rIns="96656" bIns="48328"/>
          <a:lstStyle/>
          <a:p>
            <a:pPr defTabSz="454025" eaLnBrk="1" hangingPunct="1">
              <a:spcBef>
                <a:spcPct val="0"/>
              </a:spcBef>
            </a:pPr>
            <a:r>
              <a:rPr lang="en-US" smtClean="0"/>
              <a:t>And for solutions, we are providing the ultimate flexibility for clients to create, build, customize, and deploy solutions to their unique requirements around mobile, cloud, analytics, and devops, on their terms.</a:t>
            </a:r>
          </a:p>
          <a:p>
            <a:pPr defTabSz="454025" eaLnBrk="1" hangingPunct="1">
              <a:spcBef>
                <a:spcPct val="0"/>
              </a:spcBef>
            </a:pPr>
            <a:endParaRPr lang="en-US" smtClean="0"/>
          </a:p>
          <a:p>
            <a:pPr defTabSz="454025" eaLnBrk="1" hangingPunct="1">
              <a:spcBef>
                <a:spcPct val="0"/>
              </a:spcBef>
            </a:pPr>
            <a:r>
              <a:rPr lang="en-US" smtClean="0"/>
              <a:t>These solutions describe use cases and client business value, with recommended software – from IBM or the industry – along with jump start services to accelerate time to value. </a:t>
            </a:r>
          </a:p>
          <a:p>
            <a:pPr defTabSz="454025" eaLnBrk="1" hangingPunct="1">
              <a:spcBef>
                <a:spcPct val="0"/>
              </a:spcBef>
            </a:pPr>
            <a:endParaRPr lang="en-US" smtClean="0"/>
          </a:p>
          <a:p>
            <a:pPr defTabSz="454025" eaLnBrk="1" hangingPunct="1">
              <a:spcBef>
                <a:spcPct val="0"/>
              </a:spcBef>
            </a:pPr>
            <a:endParaRPr lang="en-US" smtClean="0"/>
          </a:p>
          <a:p>
            <a:pPr defTabSz="454025" eaLnBrk="1" hangingPunct="1">
              <a:spcBef>
                <a:spcPct val="0"/>
              </a:spcBef>
            </a:pPr>
            <a:endParaRPr lang="en-US" smtClean="0"/>
          </a:p>
        </p:txBody>
      </p:sp>
      <p:sp>
        <p:nvSpPr>
          <p:cNvPr id="128004"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56" tIns="48328" rIns="96656" bIns="48328" anchor="b"/>
          <a:lstStyle/>
          <a:p>
            <a:pPr algn="r" defTabSz="481013"/>
            <a:fld id="{738434B5-9999-44C1-B5C8-975C2732C344}" type="slidenum">
              <a:rPr lang="en-US" sz="1200">
                <a:latin typeface="Calibri" pitchFamily="34" charset="0"/>
              </a:rPr>
              <a:pPr algn="r" defTabSz="481013"/>
              <a:t>4</a:t>
            </a:fld>
            <a:endParaRPr lang="en-US" sz="1200">
              <a:latin typeface="Calibri" pitchFamily="34" charset="0"/>
            </a:endParaRPr>
          </a:p>
        </p:txBody>
      </p:sp>
    </p:spTree>
    <p:extLst>
      <p:ext uri="{BB962C8B-B14F-4D97-AF65-F5344CB8AC3E}">
        <p14:creationId xmlns:p14="http://schemas.microsoft.com/office/powerpoint/2010/main" val="320649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p:spPr>
      </p:sp>
      <p:sp>
        <p:nvSpPr>
          <p:cNvPr id="130051" name="Notes Placeholder 2"/>
          <p:cNvSpPr>
            <a:spLocks noGrp="1"/>
          </p:cNvSpPr>
          <p:nvPr>
            <p:ph type="body" idx="1"/>
          </p:nvPr>
        </p:nvSpPr>
        <p:spPr>
          <a:noFill/>
          <a:ln/>
        </p:spPr>
        <p:txBody>
          <a:bodyPr/>
          <a:lstStyle/>
          <a:p>
            <a:pPr marL="0" lvl="1" defTabSz="949325"/>
            <a:endParaRPr lang="en-US" smtClean="0"/>
          </a:p>
        </p:txBody>
      </p:sp>
      <p:sp>
        <p:nvSpPr>
          <p:cNvPr id="130052"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75C42B79-83A6-4F5F-A290-83D046FF1290}" type="slidenum">
              <a:rPr lang="en-US" sz="1200">
                <a:latin typeface="Calibri" pitchFamily="34" charset="0"/>
              </a:rPr>
              <a:pPr algn="r" defTabSz="481013"/>
              <a:t>5</a:t>
            </a:fld>
            <a:endParaRPr lang="en-US" sz="1200">
              <a:latin typeface="Calibri" pitchFamily="34" charset="0"/>
            </a:endParaRPr>
          </a:p>
        </p:txBody>
      </p:sp>
    </p:spTree>
    <p:extLst>
      <p:ext uri="{BB962C8B-B14F-4D97-AF65-F5344CB8AC3E}">
        <p14:creationId xmlns:p14="http://schemas.microsoft.com/office/powerpoint/2010/main" val="1895816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p:spPr>
      </p:sp>
      <p:sp>
        <p:nvSpPr>
          <p:cNvPr id="132099" name="Notes Placeholder 2"/>
          <p:cNvSpPr>
            <a:spLocks noGrp="1"/>
          </p:cNvSpPr>
          <p:nvPr>
            <p:ph type="body" idx="1"/>
          </p:nvPr>
        </p:nvSpPr>
        <p:spPr>
          <a:noFill/>
          <a:ln/>
        </p:spPr>
        <p:txBody>
          <a:bodyPr/>
          <a:lstStyle/>
          <a:p>
            <a:pPr marL="342900" indent="-342900" defTabSz="949325">
              <a:spcBef>
                <a:spcPts val="400"/>
              </a:spcBef>
            </a:pPr>
            <a:r>
              <a:rPr lang="en-US" sz="1800" smtClean="0">
                <a:latin typeface="Arial" pitchFamily="34" charset="0"/>
                <a:cs typeface="Arial" pitchFamily="34" charset="0"/>
                <a:sym typeface="Arial" pitchFamily="34" charset="0"/>
              </a:rPr>
              <a:t>Main Point:   With cloud the idea is to start small and grow.  z Systems has had virtualization for 50 years.   The first step is image management,  followed by exploiting patterns.  As cloud usage grows there is a need for good metering and chargeback and full backup and disaster recovery.  Again and area that z excels.   </a:t>
            </a:r>
          </a:p>
          <a:p>
            <a:pPr marL="0" lvl="1" defTabSz="949325"/>
            <a:endParaRPr lang="en-US" smtClean="0"/>
          </a:p>
        </p:txBody>
      </p:sp>
      <p:sp>
        <p:nvSpPr>
          <p:cNvPr id="132100"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97CC1FDB-23D8-4EE1-A93A-ABB0A6C0FA73}" type="slidenum">
              <a:rPr lang="en-US" sz="1200">
                <a:latin typeface="Calibri" pitchFamily="34" charset="0"/>
              </a:rPr>
              <a:pPr algn="r" defTabSz="481013"/>
              <a:t>6</a:t>
            </a:fld>
            <a:endParaRPr lang="en-US" sz="1200">
              <a:latin typeface="Calibri" pitchFamily="34" charset="0"/>
            </a:endParaRPr>
          </a:p>
        </p:txBody>
      </p:sp>
    </p:spTree>
    <p:extLst>
      <p:ext uri="{BB962C8B-B14F-4D97-AF65-F5344CB8AC3E}">
        <p14:creationId xmlns:p14="http://schemas.microsoft.com/office/powerpoint/2010/main" val="3960597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p:spPr>
      </p:sp>
      <p:sp>
        <p:nvSpPr>
          <p:cNvPr id="134147" name="Notes Placeholder 2"/>
          <p:cNvSpPr>
            <a:spLocks noGrp="1"/>
          </p:cNvSpPr>
          <p:nvPr>
            <p:ph type="body" idx="1"/>
          </p:nvPr>
        </p:nvSpPr>
        <p:spPr>
          <a:noFill/>
          <a:ln/>
        </p:spPr>
        <p:txBody>
          <a:bodyPr lIns="96656" tIns="48328" rIns="96656" bIns="48328"/>
          <a:lstStyle/>
          <a:p>
            <a:pPr eaLnBrk="1" hangingPunct="1">
              <a:spcBef>
                <a:spcPct val="0"/>
              </a:spcBef>
            </a:pPr>
            <a:r>
              <a:rPr lang="en-US" smtClean="0"/>
              <a:t>LinuxONE is designed for trusted CLOUD deployment –with the agility required by businesses. </a:t>
            </a:r>
          </a:p>
          <a:p>
            <a:pPr eaLnBrk="1" hangingPunct="1">
              <a:spcBef>
                <a:spcPct val="0"/>
              </a:spcBef>
            </a:pPr>
            <a:endParaRPr lang="en-US" smtClean="0"/>
          </a:p>
          <a:p>
            <a:pPr eaLnBrk="1" hangingPunct="1">
              <a:spcBef>
                <a:spcPct val="0"/>
              </a:spcBef>
            </a:pPr>
            <a:r>
              <a:rPr lang="en-US" smtClean="0"/>
              <a:t>Establishing cloud environments begins with virtualization technology choice, where both z/VM and KVM for IBM z Systems offer the ability to bring new virtual servers online quickly to accommodate growth in users. Both hypervisors are enabled for OpenStack, the industry-standard for ubiquitous cloud computing. </a:t>
            </a:r>
          </a:p>
          <a:p>
            <a:pPr eaLnBrk="1" hangingPunct="1">
              <a:spcBef>
                <a:spcPct val="0"/>
              </a:spcBef>
            </a:pPr>
            <a:endParaRPr lang="en-US" smtClean="0"/>
          </a:p>
          <a:p>
            <a:pPr eaLnBrk="1" hangingPunct="1">
              <a:spcBef>
                <a:spcPct val="0"/>
              </a:spcBef>
            </a:pPr>
            <a:r>
              <a:rPr lang="en-US" smtClean="0"/>
              <a:t>The cloud infrastructure is established with OpenStack-based solutions from IBM or the industry, simplifying management of the virtualized environment. </a:t>
            </a:r>
          </a:p>
          <a:p>
            <a:pPr eaLnBrk="1" hangingPunct="1">
              <a:spcBef>
                <a:spcPct val="0"/>
              </a:spcBef>
            </a:pPr>
            <a:endParaRPr lang="en-US" smtClean="0"/>
          </a:p>
          <a:p>
            <a:pPr eaLnBrk="1" hangingPunct="1">
              <a:spcBef>
                <a:spcPct val="0"/>
              </a:spcBef>
            </a:pPr>
            <a:r>
              <a:rPr lang="en-US" smtClean="0"/>
              <a:t>With a library of over a dozen Patterns, clients can automatically provision and de-provision workloads and applications. </a:t>
            </a:r>
          </a:p>
          <a:p>
            <a:pPr eaLnBrk="1" hangingPunct="1">
              <a:spcBef>
                <a:spcPct val="0"/>
              </a:spcBef>
            </a:pPr>
            <a:endParaRPr lang="en-US" smtClean="0"/>
          </a:p>
          <a:p>
            <a:pPr eaLnBrk="1" hangingPunct="1">
              <a:spcBef>
                <a:spcPct val="0"/>
              </a:spcBef>
            </a:pPr>
            <a:r>
              <a:rPr lang="en-US" smtClean="0"/>
              <a:t>Just as important, LinuxONE fits elegantly into cross platform, Hybrid Cloud strategies, leveraging a consistent set of tools and technologies to achieve greater efficiency and lower costs for IT service delivery.</a:t>
            </a:r>
            <a:endParaRPr lang="en-US" smtClean="0">
              <a:latin typeface="Helvetica" pitchFamily="34" charset="0"/>
            </a:endParaRPr>
          </a:p>
        </p:txBody>
      </p:sp>
      <p:sp>
        <p:nvSpPr>
          <p:cNvPr id="134148"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56" tIns="48328" rIns="96656" bIns="48328" anchor="b"/>
          <a:lstStyle/>
          <a:p>
            <a:pPr algn="r" defTabSz="481013"/>
            <a:fld id="{2A7928E3-93E4-4E0A-A71B-42B436CE628E}" type="slidenum">
              <a:rPr lang="en-US" sz="1200">
                <a:latin typeface="Calibri" pitchFamily="34" charset="0"/>
              </a:rPr>
              <a:pPr algn="r" defTabSz="481013"/>
              <a:t>7</a:t>
            </a:fld>
            <a:endParaRPr lang="en-US" sz="1200">
              <a:latin typeface="Calibri" pitchFamily="34" charset="0"/>
            </a:endParaRPr>
          </a:p>
        </p:txBody>
      </p:sp>
    </p:spTree>
    <p:extLst>
      <p:ext uri="{BB962C8B-B14F-4D97-AF65-F5344CB8AC3E}">
        <p14:creationId xmlns:p14="http://schemas.microsoft.com/office/powerpoint/2010/main" val="2513855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p:spPr>
      </p:sp>
      <p:sp>
        <p:nvSpPr>
          <p:cNvPr id="136195" name="Notes Placeholder 2"/>
          <p:cNvSpPr>
            <a:spLocks noGrp="1"/>
          </p:cNvSpPr>
          <p:nvPr>
            <p:ph type="body" idx="1"/>
          </p:nvPr>
        </p:nvSpPr>
        <p:spPr>
          <a:noFill/>
          <a:ln/>
        </p:spPr>
        <p:txBody>
          <a:bodyPr/>
          <a:lstStyle/>
          <a:p>
            <a:pPr marL="342900" indent="-342900" defTabSz="949325" eaLnBrk="1" hangingPunct="1">
              <a:lnSpc>
                <a:spcPct val="80000"/>
              </a:lnSpc>
              <a:spcBef>
                <a:spcPts val="1488"/>
              </a:spcBef>
            </a:pPr>
            <a:r>
              <a:rPr lang="en-US" sz="800" b="1" dirty="0" smtClean="0">
                <a:latin typeface="Arial" pitchFamily="34" charset="0"/>
                <a:ea typeface="Arial Unicode MS" pitchFamily="34" charset="-128"/>
                <a:cs typeface="Tahoma" pitchFamily="34" charset="0"/>
              </a:rPr>
              <a:t>Client Name:</a:t>
            </a:r>
            <a:endParaRPr lang="en-US" sz="800" dirty="0" smtClean="0">
              <a:latin typeface="Arial" pitchFamily="34" charset="0"/>
              <a:ea typeface="Arial Unicode MS" pitchFamily="34" charset="-128"/>
              <a:cs typeface="Tahoma" pitchFamily="34" charset="0"/>
            </a:endParaRPr>
          </a:p>
          <a:p>
            <a:pPr marL="342900" indent="-342900" defTabSz="949325" eaLnBrk="1" hangingPunct="1">
              <a:lnSpc>
                <a:spcPct val="80000"/>
              </a:lnSpc>
              <a:spcBef>
                <a:spcPts val="1488"/>
              </a:spcBef>
            </a:pPr>
            <a:r>
              <a:rPr lang="en-US" sz="900" dirty="0" smtClean="0">
                <a:ea typeface="Arial Unicode MS" pitchFamily="34" charset="-128"/>
                <a:cs typeface="Tahoma" pitchFamily="34" charset="0"/>
              </a:rPr>
              <a:t>EVERTEC</a:t>
            </a:r>
            <a:endParaRPr lang="en-US" sz="800" dirty="0" smtClean="0">
              <a:latin typeface="Arial" pitchFamily="34" charset="0"/>
              <a:ea typeface="Arial Unicode MS" pitchFamily="34" charset="-128"/>
              <a:cs typeface="Tahoma" pitchFamily="34" charset="0"/>
            </a:endParaRPr>
          </a:p>
          <a:p>
            <a:pPr marL="342900" indent="-342900" defTabSz="949325" eaLnBrk="1" hangingPunct="1">
              <a:lnSpc>
                <a:spcPct val="80000"/>
              </a:lnSpc>
              <a:spcBef>
                <a:spcPts val="1488"/>
              </a:spcBef>
            </a:pPr>
            <a:r>
              <a:rPr lang="en-US" sz="800" b="1" dirty="0" smtClean="0">
                <a:latin typeface="Arial" pitchFamily="34" charset="0"/>
                <a:ea typeface="Arial Unicode MS" pitchFamily="34" charset="-128"/>
                <a:cs typeface="Tahoma" pitchFamily="34" charset="0"/>
              </a:rPr>
              <a:t>Case study Link:</a:t>
            </a:r>
            <a:endParaRPr lang="en-US" sz="800" dirty="0" smtClean="0">
              <a:latin typeface="Arial" pitchFamily="34" charset="0"/>
              <a:ea typeface="Arial Unicode MS" pitchFamily="34" charset="-128"/>
              <a:cs typeface="Tahoma" pitchFamily="34" charset="0"/>
            </a:endParaRPr>
          </a:p>
          <a:p>
            <a:pPr marL="342900" indent="-342900" defTabSz="949325" eaLnBrk="1" hangingPunct="1">
              <a:lnSpc>
                <a:spcPct val="80000"/>
              </a:lnSpc>
              <a:spcBef>
                <a:spcPts val="1488"/>
              </a:spcBef>
            </a:pPr>
            <a:r>
              <a:rPr lang="en-US" sz="800" dirty="0" smtClean="0">
                <a:latin typeface="Arial" pitchFamily="34" charset="0"/>
                <a:ea typeface="Arial Unicode MS" pitchFamily="34" charset="-128"/>
                <a:cs typeface="Tahoma" pitchFamily="34" charset="0"/>
              </a:rPr>
              <a:t>http://www.ibm.com/common/ssi/cgi-bin/ssialias?subtype=AB&amp;infotype=PM&amp;appname=STGE_ZS_ZS_USEN&amp;htmlfid=ZSC03289USEN&amp;attachment=ZSC03289USEN.PDF</a:t>
            </a:r>
          </a:p>
          <a:p>
            <a:pPr marL="342900" indent="-342900" defTabSz="949325" eaLnBrk="1" hangingPunct="1">
              <a:lnSpc>
                <a:spcPct val="80000"/>
              </a:lnSpc>
              <a:spcBef>
                <a:spcPts val="1488"/>
              </a:spcBef>
            </a:pPr>
            <a:r>
              <a:rPr lang="en-US" sz="800" b="1" dirty="0" smtClean="0">
                <a:latin typeface="Arial" pitchFamily="34" charset="0"/>
                <a:ea typeface="Arial Unicode MS" pitchFamily="34" charset="-128"/>
                <a:cs typeface="Tahoma" pitchFamily="34" charset="0"/>
              </a:rPr>
              <a:t>Video Link (2015 asset)</a:t>
            </a:r>
          </a:p>
          <a:p>
            <a:pPr marL="342900" indent="-342900" defTabSz="949325" eaLnBrk="1" hangingPunct="1">
              <a:lnSpc>
                <a:spcPct val="80000"/>
              </a:lnSpc>
              <a:spcBef>
                <a:spcPts val="1488"/>
              </a:spcBef>
            </a:pPr>
            <a:r>
              <a:rPr lang="en-US" sz="800" dirty="0" smtClean="0">
                <a:latin typeface="Arial" pitchFamily="34" charset="0"/>
                <a:ea typeface="Arial Unicode MS" pitchFamily="34" charset="-128"/>
                <a:cs typeface="Tahoma" pitchFamily="34" charset="0"/>
              </a:rPr>
              <a:t>https://www.youtube.com/watch?v=o1SJyv7rNlA</a:t>
            </a:r>
          </a:p>
          <a:p>
            <a:pPr marL="342900" indent="-342900" defTabSz="949325" eaLnBrk="1" hangingPunct="1">
              <a:lnSpc>
                <a:spcPct val="80000"/>
              </a:lnSpc>
              <a:spcBef>
                <a:spcPts val="1488"/>
              </a:spcBef>
            </a:pPr>
            <a:r>
              <a:rPr lang="en-US" sz="800" b="1" dirty="0" smtClean="0">
                <a:latin typeface="Arial" pitchFamily="34" charset="0"/>
                <a:ea typeface="Arial Unicode MS" pitchFamily="34" charset="-128"/>
                <a:cs typeface="Tahoma" pitchFamily="34" charset="0"/>
              </a:rPr>
              <a:t>Pull Quote:</a:t>
            </a:r>
            <a:endParaRPr lang="en-US" sz="800" dirty="0" smtClean="0">
              <a:latin typeface="Arial" pitchFamily="34" charset="0"/>
              <a:ea typeface="Arial Unicode MS" pitchFamily="34" charset="-128"/>
              <a:cs typeface="Tahoma" pitchFamily="34" charset="0"/>
            </a:endParaRPr>
          </a:p>
          <a:p>
            <a:pPr marL="342900" indent="-342900" defTabSz="949325" eaLnBrk="1" hangingPunct="1">
              <a:lnSpc>
                <a:spcPct val="80000"/>
              </a:lnSpc>
              <a:spcBef>
                <a:spcPct val="0"/>
              </a:spcBef>
            </a:pPr>
            <a:r>
              <a:rPr lang="en-US" sz="900" i="1" dirty="0" smtClean="0">
                <a:ea typeface="Arial Unicode MS" pitchFamily="34" charset="-128"/>
                <a:cs typeface="Tahoma" pitchFamily="34" charset="0"/>
              </a:rPr>
              <a:t>"IBM z Systems offers the lowest cost for processing large amounts of data, hands-down."</a:t>
            </a:r>
          </a:p>
          <a:p>
            <a:pPr marL="342900" indent="-342900" defTabSz="949325" eaLnBrk="1" hangingPunct="1">
              <a:lnSpc>
                <a:spcPct val="80000"/>
              </a:lnSpc>
              <a:spcBef>
                <a:spcPct val="0"/>
              </a:spcBef>
            </a:pPr>
            <a:r>
              <a:rPr lang="en-US" sz="900" i="1" dirty="0" smtClean="0">
                <a:ea typeface="Arial Unicode MS" pitchFamily="34" charset="-128"/>
                <a:cs typeface="Tahoma" pitchFamily="34" charset="0"/>
              </a:rPr>
              <a:t>—Eduardo </a:t>
            </a:r>
            <a:r>
              <a:rPr lang="en-US" sz="900" i="1" dirty="0" err="1" smtClean="0">
                <a:ea typeface="Arial Unicode MS" pitchFamily="34" charset="-128"/>
                <a:cs typeface="Tahoma" pitchFamily="34" charset="0"/>
              </a:rPr>
              <a:t>Camargo</a:t>
            </a:r>
            <a:r>
              <a:rPr lang="en-US" sz="900" i="1" dirty="0" smtClean="0">
                <a:ea typeface="Arial Unicode MS" pitchFamily="34" charset="-128"/>
                <a:cs typeface="Tahoma" pitchFamily="34" charset="0"/>
              </a:rPr>
              <a:t>, Executive Vice-President and CIO, EVERTEC Inc.</a:t>
            </a:r>
          </a:p>
          <a:p>
            <a:pPr marL="342900" indent="-342900" defTabSz="949325" eaLnBrk="1" hangingPunct="1">
              <a:lnSpc>
                <a:spcPct val="80000"/>
              </a:lnSpc>
              <a:spcBef>
                <a:spcPct val="0"/>
              </a:spcBef>
            </a:pPr>
            <a:r>
              <a:rPr lang="en-US" sz="800" b="1" dirty="0" smtClean="0">
                <a:latin typeface="Arial" pitchFamily="34" charset="0"/>
                <a:ea typeface="Arial Unicode MS" pitchFamily="34" charset="-128"/>
                <a:cs typeface="Tahoma" pitchFamily="34" charset="0"/>
              </a:rPr>
              <a:t>Company Background:</a:t>
            </a:r>
            <a:endParaRPr lang="en-US" sz="800" dirty="0" smtClean="0">
              <a:latin typeface="Arial" pitchFamily="34" charset="0"/>
              <a:ea typeface="Arial Unicode MS" pitchFamily="34" charset="-128"/>
              <a:cs typeface="Tahoma" pitchFamily="34" charset="0"/>
            </a:endParaRPr>
          </a:p>
          <a:p>
            <a:pPr marL="342900" indent="-342900" defTabSz="949325" eaLnBrk="1" hangingPunct="1">
              <a:lnSpc>
                <a:spcPct val="80000"/>
              </a:lnSpc>
              <a:spcBef>
                <a:spcPts val="1488"/>
              </a:spcBef>
            </a:pPr>
            <a:r>
              <a:rPr lang="en-US" sz="800" dirty="0" smtClean="0">
                <a:latin typeface="Arial" pitchFamily="34" charset="0"/>
                <a:ea typeface="Arial Unicode MS" pitchFamily="34" charset="-128"/>
                <a:cs typeface="Tahoma" pitchFamily="34" charset="0"/>
              </a:rPr>
              <a:t>EVERTEC, Inc. provides a broad range of merchant acquiring, payment processing and business process management services across Latin America and the Caribbean. Based in Puerto Rico, the company offers a comprehensive suite of services for core bank processing, cash processing and technology outsourcing.</a:t>
            </a:r>
          </a:p>
          <a:p>
            <a:pPr marL="342900" indent="-342900" defTabSz="949325" eaLnBrk="1" hangingPunct="1">
              <a:lnSpc>
                <a:spcPct val="80000"/>
              </a:lnSpc>
              <a:spcBef>
                <a:spcPts val="1488"/>
              </a:spcBef>
            </a:pPr>
            <a:r>
              <a:rPr lang="en-US" sz="800" b="1" dirty="0" smtClean="0">
                <a:latin typeface="Arial" pitchFamily="34" charset="0"/>
                <a:ea typeface="Arial Unicode MS" pitchFamily="34" charset="-128"/>
                <a:cs typeface="Tahoma" pitchFamily="34" charset="0"/>
              </a:rPr>
              <a:t>Solution components:</a:t>
            </a:r>
            <a:endParaRPr lang="en-US" sz="800" dirty="0" smtClean="0">
              <a:latin typeface="Arial" pitchFamily="34" charset="0"/>
              <a:ea typeface="Arial Unicode MS" pitchFamily="34" charset="-128"/>
              <a:cs typeface="Tahoma" pitchFamily="34" charset="0"/>
            </a:endParaRPr>
          </a:p>
          <a:p>
            <a:pPr marL="342900" indent="-342900" defTabSz="949325" eaLnBrk="1" hangingPunct="1">
              <a:lnSpc>
                <a:spcPct val="80000"/>
              </a:lnSpc>
              <a:spcBef>
                <a:spcPct val="0"/>
              </a:spcBef>
            </a:pPr>
            <a:r>
              <a:rPr lang="en-US" sz="900" b="1" dirty="0" smtClean="0">
                <a:latin typeface="Arial" pitchFamily="34" charset="0"/>
                <a:ea typeface="Arial Unicode MS" pitchFamily="34" charset="-128"/>
                <a:cs typeface="Tahoma" pitchFamily="34" charset="0"/>
              </a:rPr>
              <a:t>Hardware</a:t>
            </a:r>
          </a:p>
          <a:p>
            <a:pPr marL="342900" indent="-342900" defTabSz="949325" eaLnBrk="1" hangingPunct="1">
              <a:lnSpc>
                <a:spcPct val="80000"/>
              </a:lnSpc>
              <a:spcBef>
                <a:spcPct val="0"/>
              </a:spcBef>
              <a:buFont typeface="Arial" pitchFamily="34" charset="0"/>
              <a:buChar char="●"/>
            </a:pPr>
            <a:r>
              <a:rPr lang="en-US" sz="800" dirty="0" smtClean="0">
                <a:latin typeface="Arial" pitchFamily="34" charset="0"/>
                <a:ea typeface="Arial Unicode MS" pitchFamily="34" charset="-128"/>
                <a:cs typeface="Tahoma" pitchFamily="34" charset="0"/>
              </a:rPr>
              <a:t>IBM® </a:t>
            </a:r>
            <a:r>
              <a:rPr lang="en-US" sz="800" dirty="0" err="1" smtClean="0">
                <a:latin typeface="Arial" pitchFamily="34" charset="0"/>
                <a:ea typeface="Arial Unicode MS" pitchFamily="34" charset="-128"/>
                <a:cs typeface="Tahoma" pitchFamily="34" charset="0"/>
              </a:rPr>
              <a:t>zEnterprise</a:t>
            </a:r>
            <a:r>
              <a:rPr lang="en-US" sz="800" dirty="0" smtClean="0">
                <a:latin typeface="Arial" pitchFamily="34" charset="0"/>
                <a:ea typeface="Arial Unicode MS" pitchFamily="34" charset="-128"/>
                <a:cs typeface="Tahoma" pitchFamily="34" charset="0"/>
              </a:rPr>
              <a:t>® EC12</a:t>
            </a:r>
          </a:p>
          <a:p>
            <a:pPr marL="342900" indent="-342900" defTabSz="949325" eaLnBrk="1" hangingPunct="1">
              <a:lnSpc>
                <a:spcPct val="80000"/>
              </a:lnSpc>
              <a:spcBef>
                <a:spcPct val="0"/>
              </a:spcBef>
            </a:pPr>
            <a:r>
              <a:rPr lang="en-US" sz="900" b="1" dirty="0" smtClean="0">
                <a:latin typeface="Arial" pitchFamily="34" charset="0"/>
                <a:ea typeface="Arial Unicode MS" pitchFamily="34" charset="-128"/>
                <a:cs typeface="Tahoma" pitchFamily="34" charset="0"/>
              </a:rPr>
              <a:t>Software</a:t>
            </a:r>
          </a:p>
          <a:p>
            <a:pPr marL="342900" indent="-342900" defTabSz="949325" eaLnBrk="1" hangingPunct="1">
              <a:lnSpc>
                <a:spcPct val="80000"/>
              </a:lnSpc>
              <a:spcBef>
                <a:spcPct val="0"/>
              </a:spcBef>
              <a:buFont typeface="Arial" pitchFamily="34" charset="0"/>
              <a:buChar char="●"/>
            </a:pPr>
            <a:r>
              <a:rPr lang="en-US" sz="800" dirty="0" smtClean="0">
                <a:latin typeface="Arial" pitchFamily="34" charset="0"/>
                <a:ea typeface="Arial Unicode MS" pitchFamily="34" charset="-128"/>
                <a:cs typeface="Tahoma" pitchFamily="34" charset="0"/>
              </a:rPr>
              <a:t>IBM z/OS®</a:t>
            </a:r>
          </a:p>
          <a:p>
            <a:pPr marL="342900" indent="-342900" defTabSz="949325" eaLnBrk="1" hangingPunct="1">
              <a:lnSpc>
                <a:spcPct val="80000"/>
              </a:lnSpc>
              <a:spcBef>
                <a:spcPct val="0"/>
              </a:spcBef>
              <a:buFont typeface="Arial" pitchFamily="34" charset="0"/>
              <a:buChar char="●"/>
            </a:pPr>
            <a:r>
              <a:rPr lang="en-US" sz="800" dirty="0" smtClean="0">
                <a:latin typeface="Arial" pitchFamily="34" charset="0"/>
                <a:ea typeface="Arial Unicode MS" pitchFamily="34" charset="-128"/>
                <a:cs typeface="Tahoma" pitchFamily="34" charset="0"/>
              </a:rPr>
              <a:t>IBM z/VM®</a:t>
            </a:r>
          </a:p>
          <a:p>
            <a:pPr marL="342900" indent="-342900" defTabSz="949325" eaLnBrk="1" hangingPunct="1">
              <a:lnSpc>
                <a:spcPct val="80000"/>
              </a:lnSpc>
              <a:spcBef>
                <a:spcPct val="0"/>
              </a:spcBef>
              <a:buFont typeface="Arial" pitchFamily="34" charset="0"/>
              <a:buChar char="●"/>
            </a:pPr>
            <a:r>
              <a:rPr lang="en-US" sz="800" dirty="0" smtClean="0">
                <a:latin typeface="Arial" pitchFamily="34" charset="0"/>
                <a:ea typeface="Arial Unicode MS" pitchFamily="34" charset="-128"/>
                <a:cs typeface="Tahoma" pitchFamily="34" charset="0"/>
              </a:rPr>
              <a:t>IBM z/VSE®</a:t>
            </a:r>
          </a:p>
          <a:p>
            <a:pPr marL="342900" indent="-342900" defTabSz="949325" eaLnBrk="1" hangingPunct="1">
              <a:lnSpc>
                <a:spcPct val="80000"/>
              </a:lnSpc>
              <a:spcBef>
                <a:spcPct val="0"/>
              </a:spcBef>
              <a:buFont typeface="Arial" pitchFamily="34" charset="0"/>
              <a:buChar char="●"/>
            </a:pPr>
            <a:r>
              <a:rPr lang="en-US" sz="800" dirty="0" smtClean="0">
                <a:latin typeface="Arial" pitchFamily="34" charset="0"/>
                <a:ea typeface="Arial Unicode MS" pitchFamily="34" charset="-128"/>
                <a:cs typeface="Tahoma" pitchFamily="34" charset="0"/>
              </a:rPr>
              <a:t>Oracle Database 11g Release 2</a:t>
            </a:r>
          </a:p>
          <a:p>
            <a:pPr marL="342900" indent="-342900" defTabSz="949325" eaLnBrk="1" hangingPunct="1">
              <a:lnSpc>
                <a:spcPct val="80000"/>
              </a:lnSpc>
              <a:spcBef>
                <a:spcPct val="0"/>
              </a:spcBef>
              <a:buFont typeface="Arial" pitchFamily="34" charset="0"/>
              <a:buChar char="●"/>
            </a:pPr>
            <a:r>
              <a:rPr lang="en-US" sz="800" dirty="0" smtClean="0">
                <a:latin typeface="Arial" pitchFamily="34" charset="0"/>
                <a:ea typeface="Arial Unicode MS" pitchFamily="34" charset="-128"/>
                <a:cs typeface="Tahoma" pitchFamily="34" charset="0"/>
              </a:rPr>
              <a:t>SUSE Linux Enterprise Server for z Systems</a:t>
            </a:r>
          </a:p>
          <a:p>
            <a:pPr marL="342900" indent="-342900" defTabSz="949325" eaLnBrk="1" hangingPunct="1">
              <a:lnSpc>
                <a:spcPct val="80000"/>
              </a:lnSpc>
              <a:spcBef>
                <a:spcPts val="1488"/>
              </a:spcBef>
            </a:pPr>
            <a:r>
              <a:rPr lang="en-US" sz="800" b="1" dirty="0" smtClean="0">
                <a:latin typeface="Arial" pitchFamily="34" charset="0"/>
                <a:ea typeface="Arial Unicode MS" pitchFamily="34" charset="-128"/>
                <a:cs typeface="Tahoma" pitchFamily="34" charset="0"/>
              </a:rPr>
              <a:t>Business challenge:</a:t>
            </a:r>
            <a:endParaRPr lang="en-US" sz="800" dirty="0" smtClean="0">
              <a:latin typeface="Arial" pitchFamily="34" charset="0"/>
              <a:ea typeface="Arial Unicode MS" pitchFamily="34" charset="-128"/>
              <a:cs typeface="Tahoma" pitchFamily="34" charset="0"/>
            </a:endParaRPr>
          </a:p>
          <a:p>
            <a:pPr marL="342900" indent="-342900" defTabSz="949325" eaLnBrk="1" hangingPunct="1">
              <a:lnSpc>
                <a:spcPct val="80000"/>
              </a:lnSpc>
              <a:spcBef>
                <a:spcPts val="1488"/>
              </a:spcBef>
            </a:pPr>
            <a:r>
              <a:rPr lang="en-US" sz="800" dirty="0" smtClean="0">
                <a:latin typeface="Arial" pitchFamily="34" charset="0"/>
                <a:ea typeface="Arial Unicode MS" pitchFamily="34" charset="-128"/>
                <a:cs typeface="Tahoma" pitchFamily="34" charset="0"/>
              </a:rPr>
              <a:t>EVERTEC processes billions of financial transactions annually and must ensure 24/7 responsiveness and availability for its systems</a:t>
            </a:r>
            <a:r>
              <a:rPr lang="en-US" sz="900" dirty="0" smtClean="0">
                <a:ea typeface="MS PGothic" pitchFamily="34" charset="-128"/>
                <a:cs typeface="Tahoma" pitchFamily="34" charset="0"/>
              </a:rPr>
              <a:t>—</a:t>
            </a:r>
            <a:r>
              <a:rPr lang="en-US" sz="800" dirty="0" smtClean="0">
                <a:latin typeface="Arial" pitchFamily="34" charset="0"/>
                <a:ea typeface="Arial Unicode MS" pitchFamily="34" charset="-128"/>
                <a:cs typeface="Arial Unicode MS" pitchFamily="34" charset="-128"/>
              </a:rPr>
              <a:t>or risk failing to provide customers with access to key services.</a:t>
            </a:r>
          </a:p>
          <a:p>
            <a:pPr marL="342900" indent="-342900" defTabSz="949325" eaLnBrk="1" hangingPunct="1">
              <a:lnSpc>
                <a:spcPct val="80000"/>
              </a:lnSpc>
              <a:spcBef>
                <a:spcPts val="1488"/>
              </a:spcBef>
            </a:pPr>
            <a:r>
              <a:rPr lang="en-US" sz="800" b="1" dirty="0" smtClean="0">
                <a:latin typeface="Arial" pitchFamily="34" charset="0"/>
                <a:ea typeface="Arial Unicode MS" pitchFamily="34" charset="-128"/>
                <a:cs typeface="Arial Unicode MS" pitchFamily="34" charset="-128"/>
              </a:rPr>
              <a:t>The benefit:</a:t>
            </a:r>
            <a:endParaRPr lang="en-US" sz="800" dirty="0" smtClean="0">
              <a:latin typeface="Arial" pitchFamily="34" charset="0"/>
              <a:ea typeface="Arial Unicode MS" pitchFamily="34" charset="-128"/>
              <a:cs typeface="Arial Unicode MS" pitchFamily="34" charset="-128"/>
            </a:endParaRPr>
          </a:p>
          <a:p>
            <a:pPr marL="342900" indent="-342900" defTabSz="949325" eaLnBrk="1" hangingPunct="1">
              <a:lnSpc>
                <a:spcPct val="80000"/>
              </a:lnSpc>
              <a:spcBef>
                <a:spcPts val="1488"/>
              </a:spcBef>
            </a:pPr>
            <a:r>
              <a:rPr lang="en-US" sz="800" dirty="0" smtClean="0">
                <a:latin typeface="Arial" pitchFamily="34" charset="0"/>
                <a:ea typeface="Arial Unicode MS" pitchFamily="34" charset="-128"/>
                <a:cs typeface="Arial Unicode MS" pitchFamily="34" charset="-128"/>
              </a:rPr>
              <a:t>Delivers top levels of performance and reliability needed to keep critical systems running around the clock; faster provisioning boosts business agility; saves costs through virtualization.</a:t>
            </a:r>
          </a:p>
        </p:txBody>
      </p:sp>
      <p:sp>
        <p:nvSpPr>
          <p:cNvPr id="136196"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4A3705EC-7975-41B5-AD77-D91A3DD81791}" type="slidenum">
              <a:rPr lang="en-US" sz="1200">
                <a:latin typeface="Calibri" pitchFamily="34" charset="0"/>
              </a:rPr>
              <a:pPr algn="r" defTabSz="481013"/>
              <a:t>8</a:t>
            </a:fld>
            <a:endParaRPr lang="en-US" sz="1200">
              <a:latin typeface="Calibri" pitchFamily="34" charset="0"/>
            </a:endParaRPr>
          </a:p>
        </p:txBody>
      </p:sp>
    </p:spTree>
    <p:extLst>
      <p:ext uri="{BB962C8B-B14F-4D97-AF65-F5344CB8AC3E}">
        <p14:creationId xmlns:p14="http://schemas.microsoft.com/office/powerpoint/2010/main" val="1699306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p:spPr>
      </p:sp>
      <p:sp>
        <p:nvSpPr>
          <p:cNvPr id="138243" name="Notes Placeholder 2"/>
          <p:cNvSpPr>
            <a:spLocks noGrp="1"/>
          </p:cNvSpPr>
          <p:nvPr>
            <p:ph type="body" idx="1"/>
          </p:nvPr>
        </p:nvSpPr>
        <p:spPr>
          <a:noFill/>
          <a:ln/>
        </p:spPr>
        <p:txBody>
          <a:bodyPr/>
          <a:lstStyle/>
          <a:p>
            <a:pPr marL="342900" indent="-342900" defTabSz="949325" eaLnBrk="1" hangingPunct="1">
              <a:spcBef>
                <a:spcPts val="1488"/>
              </a:spcBef>
            </a:pPr>
            <a:endParaRPr lang="en-US" smtClean="0">
              <a:latin typeface="Arial" pitchFamily="34" charset="0"/>
              <a:ea typeface="Arial Unicode MS" pitchFamily="34" charset="-128"/>
              <a:cs typeface="Arial Unicode MS" pitchFamily="34" charset="-128"/>
            </a:endParaRPr>
          </a:p>
        </p:txBody>
      </p:sp>
      <p:sp>
        <p:nvSpPr>
          <p:cNvPr id="138244"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642" tIns="48321" rIns="96642" bIns="48321" anchor="b"/>
          <a:lstStyle/>
          <a:p>
            <a:pPr algn="r" defTabSz="481013"/>
            <a:fld id="{EC23EF3C-AF6E-4129-AE3B-92D21A9CA3E6}" type="slidenum">
              <a:rPr lang="en-US" sz="1200">
                <a:latin typeface="Calibri" pitchFamily="34" charset="0"/>
              </a:rPr>
              <a:pPr algn="r" defTabSz="481013"/>
              <a:t>9</a:t>
            </a:fld>
            <a:endParaRPr lang="en-US" sz="1200">
              <a:latin typeface="Calibri" pitchFamily="34" charset="0"/>
            </a:endParaRPr>
          </a:p>
        </p:txBody>
      </p:sp>
    </p:spTree>
    <p:extLst>
      <p:ext uri="{BB962C8B-B14F-4D97-AF65-F5344CB8AC3E}">
        <p14:creationId xmlns:p14="http://schemas.microsoft.com/office/powerpoint/2010/main" val="1547790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167" y="2130448"/>
            <a:ext cx="10360501" cy="1470025"/>
          </a:xfrm>
        </p:spPr>
        <p:txBody>
          <a:bodyPr/>
          <a:lstStyle/>
          <a:p>
            <a:r>
              <a:rPr lang="en-US"/>
              <a:t>Click to edit Master title style</a:t>
            </a:r>
          </a:p>
        </p:txBody>
      </p:sp>
      <p:sp>
        <p:nvSpPr>
          <p:cNvPr id="3" name="Subtitle 2"/>
          <p:cNvSpPr>
            <a:spLocks noGrp="1"/>
          </p:cNvSpPr>
          <p:nvPr>
            <p:ph type="subTitle" idx="1"/>
          </p:nvPr>
        </p:nvSpPr>
        <p:spPr>
          <a:xfrm>
            <a:off x="1828324" y="3886200"/>
            <a:ext cx="8532178" cy="1752600"/>
          </a:xfrm>
        </p:spPr>
        <p:txBody>
          <a:bodyPr/>
          <a:lstStyle>
            <a:lvl1pPr marL="0" indent="0" algn="ctr">
              <a:buNone/>
              <a:defRPr>
                <a:solidFill>
                  <a:schemeClr val="tx1">
                    <a:tint val="75000"/>
                  </a:schemeClr>
                </a:solidFill>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3EB15AF-8948-4478-8059-31D3FA2677C6}" type="slidenum">
              <a:rPr/>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86279B7-13F2-4723-8610-EBA146462688}" type="slidenum">
              <a:rPr/>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0422" y="255589"/>
            <a:ext cx="3654531" cy="54625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12590" y="255589"/>
            <a:ext cx="10764680" cy="5462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CC687D3-CA0C-4EB8-997E-A2E0896069B6}" type="slidenum">
              <a:rPr/>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722FD0DB-88F5-421A-8F2A-0143402AF8FA}" type="datetimeFigureOut">
              <a:rPr lang="en-US"/>
              <a:pPr>
                <a:defRPr/>
              </a:pPr>
              <a:t>8/18/2015</a:t>
            </a:fld>
            <a:endParaRPr lang="en-US"/>
          </a:p>
        </p:txBody>
      </p:sp>
      <p:sp>
        <p:nvSpPr>
          <p:cNvPr id="5" name="Footer Placeholder 4"/>
          <p:cNvSpPr>
            <a:spLocks noGrp="1"/>
          </p:cNvSpPr>
          <p:nvPr>
            <p:ph type="ftr" sz="quarter" idx="11"/>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D8655395-B71F-48A0-9F2F-10BF2E4B722F}"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632" y="1709753"/>
            <a:ext cx="10512862"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632" y="4589478"/>
            <a:ext cx="10512862"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E442B7CD-FCD2-410E-A865-14EBE987CCBA}" type="datetimeFigureOut">
              <a:rPr lang="en-US"/>
              <a:pPr>
                <a:defRPr/>
              </a:pPr>
              <a:t>8/18/2015</a:t>
            </a:fld>
            <a:endParaRPr lang="en-US"/>
          </a:p>
        </p:txBody>
      </p:sp>
      <p:sp>
        <p:nvSpPr>
          <p:cNvPr id="5" name="Footer Placeholder 4"/>
          <p:cNvSpPr>
            <a:spLocks noGrp="1"/>
          </p:cNvSpPr>
          <p:nvPr>
            <p:ph type="ftr" sz="quarter" idx="11"/>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A549FF4D-4187-4087-80D2-F4529EE0BDDB}"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7983" y="1825625"/>
            <a:ext cx="5180251"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0592" y="1825625"/>
            <a:ext cx="5180251"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AA0C010C-6FBD-4E0E-B342-8A5FA932D6D1}" type="datetimeFigureOut">
              <a:rPr lang="en-US"/>
              <a:pPr>
                <a:defRPr/>
              </a:pPr>
              <a:t>8/18/2015</a:t>
            </a:fld>
            <a:endParaRPr lang="en-US"/>
          </a:p>
        </p:txBody>
      </p:sp>
      <p:sp>
        <p:nvSpPr>
          <p:cNvPr id="6" name="Footer Placeholder 5"/>
          <p:cNvSpPr>
            <a:spLocks noGrp="1"/>
          </p:cNvSpPr>
          <p:nvPr>
            <p:ph type="ftr" sz="quarter" idx="11"/>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FD3E3F43-20EA-4DFD-AF05-487362735749}"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569" y="365129"/>
            <a:ext cx="10512862"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571" y="1681163"/>
            <a:ext cx="515644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571" y="2505075"/>
            <a:ext cx="5156443"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0593" y="1681163"/>
            <a:ext cx="518183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0593" y="2505075"/>
            <a:ext cx="518183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2A72F65A-6897-4991-B4D6-13579AF6343D}" type="datetimeFigureOut">
              <a:rPr lang="en-US"/>
              <a:pPr>
                <a:defRPr/>
              </a:pPr>
              <a:t>8/18/2015</a:t>
            </a:fld>
            <a:endParaRPr lang="en-US"/>
          </a:p>
        </p:txBody>
      </p:sp>
      <p:sp>
        <p:nvSpPr>
          <p:cNvPr id="8" name="Footer Placeholder 7"/>
          <p:cNvSpPr>
            <a:spLocks noGrp="1"/>
          </p:cNvSpPr>
          <p:nvPr>
            <p:ph type="ftr" sz="quarter" idx="11"/>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endParaRPr lang="en-US"/>
          </a:p>
        </p:txBody>
      </p:sp>
      <p:sp>
        <p:nvSpPr>
          <p:cNvPr id="9" name="Slide Number Placeholder 8"/>
          <p:cNvSpPr>
            <a:spLocks noGrp="1"/>
          </p:cNvSpPr>
          <p:nvPr>
            <p:ph type="sldNum" sz="quarter" idx="12"/>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2E325B0A-48FD-47AB-B9C8-F16389124F76}"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572" y="457200"/>
            <a:ext cx="3931213"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1838" y="987440"/>
            <a:ext cx="617059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572" y="2057400"/>
            <a:ext cx="393121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4B0629F1-9654-488F-A398-47A08714D65B}" type="datetimeFigureOut">
              <a:rPr lang="en-US"/>
              <a:pPr>
                <a:defRPr/>
              </a:pPr>
              <a:t>8/18/2015</a:t>
            </a:fld>
            <a:endParaRPr lang="en-US"/>
          </a:p>
        </p:txBody>
      </p:sp>
      <p:sp>
        <p:nvSpPr>
          <p:cNvPr id="6" name="Footer Placeholder 5"/>
          <p:cNvSpPr>
            <a:spLocks noGrp="1"/>
          </p:cNvSpPr>
          <p:nvPr>
            <p:ph type="ftr" sz="quarter" idx="11"/>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C7DD9583-10A5-4475-9A82-7AF67560E238}"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572" y="457200"/>
            <a:ext cx="3931213"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1838" y="987440"/>
            <a:ext cx="6170593"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39572" y="2057400"/>
            <a:ext cx="393121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A4B86827-BB77-43CA-830F-FF087B163298}" type="datetimeFigureOut">
              <a:rPr lang="en-US"/>
              <a:pPr>
                <a:defRPr/>
              </a:pPr>
              <a:t>8/18/2015</a:t>
            </a:fld>
            <a:endParaRPr lang="en-US"/>
          </a:p>
        </p:txBody>
      </p:sp>
      <p:sp>
        <p:nvSpPr>
          <p:cNvPr id="6" name="Footer Placeholder 5"/>
          <p:cNvSpPr>
            <a:spLocks noGrp="1"/>
          </p:cNvSpPr>
          <p:nvPr>
            <p:ph type="ftr" sz="quarter" idx="11"/>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E0E027CF-BE30-4622-A991-2949BED0CC6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B07C7061-5A9E-4D45-864F-CCA6DBD16013}" type="datetimeFigureOut">
              <a:rPr lang="en-US"/>
              <a:pPr>
                <a:defRPr/>
              </a:pPr>
              <a:t>8/18/2015</a:t>
            </a:fld>
            <a:endParaRPr lang="en-US"/>
          </a:p>
        </p:txBody>
      </p:sp>
      <p:sp>
        <p:nvSpPr>
          <p:cNvPr id="5" name="Footer Placeholder 4"/>
          <p:cNvSpPr>
            <a:spLocks noGrp="1"/>
          </p:cNvSpPr>
          <p:nvPr>
            <p:ph type="ftr" sz="quarter" idx="11"/>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1354A626-3CA6-49B4-92E3-A07C6C55944B}"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2637" y="365125"/>
            <a:ext cx="262821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7982" y="365125"/>
            <a:ext cx="7732286"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C8D36F9B-C50E-4B70-B10B-3D470EA17147}" type="datetimeFigureOut">
              <a:rPr lang="en-US"/>
              <a:pPr>
                <a:defRPr/>
              </a:pPr>
              <a:t>8/18/2015</a:t>
            </a:fld>
            <a:endParaRPr lang="en-US"/>
          </a:p>
        </p:txBody>
      </p:sp>
      <p:sp>
        <p:nvSpPr>
          <p:cNvPr id="5" name="Footer Placeholder 4"/>
          <p:cNvSpPr>
            <a:spLocks noGrp="1"/>
          </p:cNvSpPr>
          <p:nvPr>
            <p:ph type="ftr" sz="quarter" idx="11"/>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defTabSz="457044" fontAlgn="auto">
              <a:spcBef>
                <a:spcPts val="0"/>
              </a:spcBef>
              <a:spcAft>
                <a:spcPts val="0"/>
              </a:spcAft>
              <a:defRPr>
                <a:solidFill>
                  <a:prstClr val="black">
                    <a:tint val="75000"/>
                  </a:prstClr>
                </a:solidFill>
                <a:latin typeface="Calibri"/>
                <a:cs typeface="+mn-cs"/>
              </a:defRPr>
            </a:lvl1pPr>
          </a:lstStyle>
          <a:p>
            <a:pPr>
              <a:defRPr/>
            </a:pPr>
            <a:fld id="{F15FD532-005B-4CD2-8D7E-9D92E288851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DF8EE2C-C28B-46DE-AAAB-3A8AB9593EDC}" type="slidenum">
              <a:rPr/>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pic>
        <p:nvPicPr>
          <p:cNvPr id="4" name="Picture 11"/>
          <p:cNvPicPr>
            <a:picLocks noChangeAspect="1"/>
          </p:cNvPicPr>
          <p:nvPr userDrawn="1"/>
        </p:nvPicPr>
        <p:blipFill>
          <a:blip r:embed="rId2"/>
          <a:srcRect/>
          <a:stretch>
            <a:fillRect/>
          </a:stretch>
        </p:blipFill>
        <p:spPr bwMode="auto">
          <a:xfrm>
            <a:off x="0" y="0"/>
            <a:ext cx="12188825" cy="6858000"/>
          </a:xfrm>
          <a:prstGeom prst="rect">
            <a:avLst/>
          </a:prstGeom>
          <a:noFill/>
          <a:ln w="9525">
            <a:noFill/>
            <a:miter lim="800000"/>
            <a:headEnd/>
            <a:tailEnd/>
          </a:ln>
        </p:spPr>
      </p:pic>
      <p:sp>
        <p:nvSpPr>
          <p:cNvPr id="5" name="Rectangle 19"/>
          <p:cNvSpPr>
            <a:spLocks noChangeArrowheads="1"/>
          </p:cNvSpPr>
          <p:nvPr userDrawn="1"/>
        </p:nvSpPr>
        <p:spPr bwMode="black">
          <a:xfrm>
            <a:off x="9290050" y="6411913"/>
            <a:ext cx="1828800" cy="263525"/>
          </a:xfrm>
          <a:prstGeom prst="rect">
            <a:avLst/>
          </a:prstGeom>
          <a:noFill/>
          <a:ln>
            <a:noFill/>
          </a:ln>
          <a:extLst/>
        </p:spPr>
        <p:txBody>
          <a:bodyPr lIns="92075" tIns="46038" rIns="92075" bIns="46038"/>
          <a:lstStyle/>
          <a:p>
            <a:pPr algn="r" defTabSz="914400">
              <a:defRPr/>
            </a:pPr>
            <a:r>
              <a:rPr lang="en-US" altLang="en-US" sz="800">
                <a:solidFill>
                  <a:prstClr val="black"/>
                </a:solidFill>
                <a:latin typeface="Arial" charset="0"/>
                <a:ea typeface="ヒラギノ角ゴ ProN W3"/>
                <a:cs typeface="ヒラギノ角ゴ ProN W3"/>
                <a:sym typeface="Gill Sans"/>
              </a:rPr>
              <a:t>© 2015 IBM Corporation</a:t>
            </a:r>
            <a:endParaRPr lang="en-US" altLang="en-US" sz="2200">
              <a:solidFill>
                <a:prstClr val="black"/>
              </a:solidFill>
              <a:latin typeface="Arial" charset="0"/>
              <a:ea typeface="ヒラギノ角ゴ ProN W3"/>
              <a:cs typeface="ヒラギノ角ゴ ProN W3"/>
              <a:sym typeface="Gill Sans"/>
            </a:endParaRPr>
          </a:p>
        </p:txBody>
      </p:sp>
      <p:sp>
        <p:nvSpPr>
          <p:cNvPr id="6" name="Rectangle 7"/>
          <p:cNvSpPr txBox="1">
            <a:spLocks noChangeArrowheads="1"/>
          </p:cNvSpPr>
          <p:nvPr userDrawn="1"/>
        </p:nvSpPr>
        <p:spPr bwMode="black">
          <a:xfrm>
            <a:off x="11388725" y="6408738"/>
            <a:ext cx="488950" cy="266700"/>
          </a:xfrm>
          <a:prstGeom prst="rect">
            <a:avLst/>
          </a:prstGeom>
          <a:noFill/>
          <a:ln>
            <a:noFill/>
          </a:ln>
          <a:effectLst/>
          <a:extLst/>
        </p:spPr>
        <p:txBody>
          <a:bodyPr lIns="92075" tIns="46038" rIns="92075" bIns="46038"/>
          <a:lstStyle>
            <a:lvl1pPr defTabSz="457200" eaLnBrk="0" hangingPunct="0">
              <a:defRPr sz="2200">
                <a:solidFill>
                  <a:srgbClr val="000000"/>
                </a:solidFill>
                <a:latin typeface="Gill Sans" pitchFamily="-84" charset="0"/>
                <a:ea typeface="ヒラギノ角ゴ ProN W3" pitchFamily="-84" charset="-128"/>
                <a:sym typeface="Gill Sans" pitchFamily="-84" charset="0"/>
              </a:defRPr>
            </a:lvl1pPr>
            <a:lvl2pPr marL="742950" indent="-285750" defTabSz="457200" eaLnBrk="0" hangingPunct="0">
              <a:defRPr sz="2200">
                <a:solidFill>
                  <a:srgbClr val="000000"/>
                </a:solidFill>
                <a:latin typeface="Gill Sans" pitchFamily="-84" charset="0"/>
                <a:ea typeface="ヒラギノ角ゴ ProN W3" pitchFamily="-84" charset="-128"/>
                <a:sym typeface="Gill Sans" pitchFamily="-84" charset="0"/>
              </a:defRPr>
            </a:lvl2pPr>
            <a:lvl3pPr marL="1143000" indent="-228600" defTabSz="457200" eaLnBrk="0" hangingPunct="0">
              <a:defRPr sz="2200">
                <a:solidFill>
                  <a:srgbClr val="000000"/>
                </a:solidFill>
                <a:latin typeface="Gill Sans" pitchFamily="-84" charset="0"/>
                <a:ea typeface="ヒラギノ角ゴ ProN W3" pitchFamily="-84" charset="-128"/>
                <a:sym typeface="Gill Sans" pitchFamily="-84" charset="0"/>
              </a:defRPr>
            </a:lvl3pPr>
            <a:lvl4pPr marL="1600200" indent="-228600" defTabSz="457200" eaLnBrk="0" hangingPunct="0">
              <a:defRPr sz="2200">
                <a:solidFill>
                  <a:srgbClr val="000000"/>
                </a:solidFill>
                <a:latin typeface="Gill Sans" pitchFamily="-84" charset="0"/>
                <a:ea typeface="ヒラギノ角ゴ ProN W3" pitchFamily="-84" charset="-128"/>
                <a:sym typeface="Gill Sans" pitchFamily="-84" charset="0"/>
              </a:defRPr>
            </a:lvl4pPr>
            <a:lvl5pPr marL="2057400" indent="-228600" defTabSz="457200" eaLnBrk="0" hangingPunct="0">
              <a:defRPr sz="2200">
                <a:solidFill>
                  <a:srgbClr val="000000"/>
                </a:solidFill>
                <a:latin typeface="Gill Sans" pitchFamily="-84" charset="0"/>
                <a:ea typeface="ヒラギノ角ゴ ProN W3" pitchFamily="-84" charset="-128"/>
                <a:sym typeface="Gill Sans" pitchFamily="-84" charset="0"/>
              </a:defRPr>
            </a:lvl5pPr>
            <a:lvl6pPr marL="25146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6pPr>
            <a:lvl7pPr marL="29718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7pPr>
            <a:lvl8pPr marL="34290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8pPr>
            <a:lvl9pPr marL="38862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9pPr>
          </a:lstStyle>
          <a:p>
            <a:pPr eaLnBrk="1" fontAlgn="auto" hangingPunct="1">
              <a:spcBef>
                <a:spcPts val="0"/>
              </a:spcBef>
              <a:spcAft>
                <a:spcPts val="0"/>
              </a:spcAft>
              <a:defRPr/>
            </a:pPr>
            <a:fld id="{B730DA67-C53C-4044-8BDD-76DC8A17301F}" type="slidenum">
              <a:rPr lang="en-US" altLang="en-US" sz="800">
                <a:solidFill>
                  <a:prstClr val="black"/>
                </a:solidFill>
                <a:latin typeface="Arial" panose="020B0604020202020204" pitchFamily="34" charset="0"/>
                <a:ea typeface="HelvNeue Light for IBM" panose="020B0403020202020204" pitchFamily="34" charset="0"/>
              </a:rPr>
              <a:pPr eaLnBrk="1" fontAlgn="auto" hangingPunct="1">
                <a:spcBef>
                  <a:spcPts val="0"/>
                </a:spcBef>
                <a:spcAft>
                  <a:spcPts val="0"/>
                </a:spcAft>
                <a:defRPr/>
              </a:pPr>
              <a:t>‹#›</a:t>
            </a:fld>
            <a:endParaRPr lang="en-US" altLang="en-US" sz="800" dirty="0">
              <a:solidFill>
                <a:prstClr val="black"/>
              </a:solidFill>
              <a:latin typeface="Arial" panose="020B0604020202020204" pitchFamily="34" charset="0"/>
              <a:ea typeface="HelvNeue Light for IBM" panose="020B0403020202020204" pitchFamily="34" charset="0"/>
            </a:endParaRPr>
          </a:p>
        </p:txBody>
      </p:sp>
      <p:sp>
        <p:nvSpPr>
          <p:cNvPr id="19" name="Title 1"/>
          <p:cNvSpPr>
            <a:spLocks noGrp="1"/>
          </p:cNvSpPr>
          <p:nvPr>
            <p:ph type="title"/>
          </p:nvPr>
        </p:nvSpPr>
        <p:spPr>
          <a:xfrm>
            <a:off x="547547" y="388462"/>
            <a:ext cx="7983046" cy="703849"/>
          </a:xfrm>
          <a:prstGeom prst="rect">
            <a:avLst/>
          </a:prstGeom>
        </p:spPr>
        <p:txBody>
          <a:bodyPr/>
          <a:lstStyle>
            <a:lvl1pPr>
              <a:defRPr sz="2800" b="0">
                <a:solidFill>
                  <a:schemeClr val="tx1"/>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8" name="Content Placeholder 2"/>
          <p:cNvSpPr>
            <a:spLocks noGrp="1"/>
          </p:cNvSpPr>
          <p:nvPr>
            <p:ph idx="10"/>
          </p:nvPr>
        </p:nvSpPr>
        <p:spPr>
          <a:xfrm>
            <a:off x="547554" y="1463164"/>
            <a:ext cx="11066999" cy="4313384"/>
          </a:xfrm>
          <a:prstGeom prst="rect">
            <a:avLst/>
          </a:prstGeom>
        </p:spPr>
        <p:txBody>
          <a:bodyPr/>
          <a:lstStyle>
            <a:lvl1pPr marL="228600" indent="-228600">
              <a:lnSpc>
                <a:spcPct val="100000"/>
              </a:lnSpc>
              <a:spcBef>
                <a:spcPts val="0"/>
              </a:spcBef>
              <a:spcAft>
                <a:spcPts val="600"/>
              </a:spcAft>
              <a:buClr>
                <a:schemeClr val="accent2"/>
              </a:buClr>
              <a:buSzPct val="85000"/>
              <a:buFont typeface="Arial" panose="020B0604020202020204" pitchFamily="34" charset="0"/>
              <a:buChar char="•"/>
              <a:tabLst>
                <a:tab pos="571500" algn="l"/>
              </a:tabLst>
              <a:defRPr sz="1600">
                <a:solidFill>
                  <a:schemeClr val="tx1"/>
                </a:solidFill>
                <a:latin typeface="Arial" panose="020B0604020202020204" pitchFamily="34" charset="0"/>
                <a:cs typeface="Arial" panose="020B0604020202020204" pitchFamily="34" charset="0"/>
              </a:defRPr>
            </a:lvl1pPr>
            <a:lvl2pPr marL="457200" indent="-228600">
              <a:lnSpc>
                <a:spcPct val="100000"/>
              </a:lnSpc>
              <a:spcBef>
                <a:spcPts val="0"/>
              </a:spcBef>
              <a:spcAft>
                <a:spcPts val="500"/>
              </a:spcAft>
              <a:buClr>
                <a:schemeClr val="accent2"/>
              </a:buClr>
              <a:buSzPct val="85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2pPr>
            <a:lvl3pPr marL="914400" indent="-228600">
              <a:lnSpc>
                <a:spcPct val="100000"/>
              </a:lnSpc>
              <a:spcBef>
                <a:spcPts val="0"/>
              </a:spcBef>
              <a:spcAft>
                <a:spcPts val="500"/>
              </a:spcAft>
              <a:buClr>
                <a:schemeClr val="accent2"/>
              </a:buClr>
              <a:buSzPct val="85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3pPr>
            <a:lvl4pPr marL="1600200" indent="-228600">
              <a:buSzPct val="75000"/>
              <a:buFont typeface="Wingdings" panose="05000000000000000000" pitchFamily="2" charset="2"/>
              <a:buChar char="§"/>
              <a:defRPr sz="1200">
                <a:solidFill>
                  <a:schemeClr val="tx1"/>
                </a:solidFill>
                <a:latin typeface="Arial" panose="020B0604020202020204" pitchFamily="34" charset="0"/>
                <a:cs typeface="Arial" panose="020B0604020202020204" pitchFamily="34" charset="0"/>
              </a:defRPr>
            </a:lvl4pPr>
            <a:lvl5pPr marL="2057400" indent="-228600">
              <a:buSzPct val="75000"/>
              <a:buFont typeface="Wingdings" panose="05000000000000000000" pitchFamily="2" charset="2"/>
              <a:buChar char="§"/>
              <a:defRPr sz="1200">
                <a:solidFill>
                  <a:schemeClr val="tx1"/>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9" descr="IBM blue lockupR2"/>
          <p:cNvPicPr>
            <a:picLocks noChangeAspect="1" noChangeArrowheads="1"/>
          </p:cNvPicPr>
          <p:nvPr userDrawn="1"/>
        </p:nvPicPr>
        <p:blipFill>
          <a:blip r:embed="rId2"/>
          <a:srcRect l="13408" t="22179" r="13408" b="22487"/>
          <a:stretch>
            <a:fillRect/>
          </a:stretch>
        </p:blipFill>
        <p:spPr bwMode="auto">
          <a:xfrm>
            <a:off x="3744913" y="2584450"/>
            <a:ext cx="8443912" cy="4273550"/>
          </a:xfrm>
          <a:prstGeom prst="rect">
            <a:avLst/>
          </a:prstGeom>
          <a:noFill/>
          <a:ln w="9525">
            <a:noFill/>
            <a:miter lim="800000"/>
            <a:headEnd/>
            <a:tailEnd/>
          </a:ln>
        </p:spPr>
      </p:pic>
      <p:sp>
        <p:nvSpPr>
          <p:cNvPr id="5" name="Text Box 121"/>
          <p:cNvSpPr txBox="1">
            <a:spLocks noChangeArrowheads="1"/>
          </p:cNvSpPr>
          <p:nvPr userDrawn="1"/>
        </p:nvSpPr>
        <p:spPr bwMode="auto">
          <a:xfrm>
            <a:off x="10785475" y="6577013"/>
            <a:ext cx="776288" cy="341312"/>
          </a:xfrm>
          <a:prstGeom prst="rect">
            <a:avLst/>
          </a:prstGeom>
          <a:noFill/>
          <a:ln>
            <a:noFill/>
          </a:ln>
          <a:extLst/>
        </p:spPr>
        <p:txBody>
          <a:bodyPr lIns="64008" tIns="32004" rIns="64008" bIns="32004">
            <a:spAutoFit/>
          </a:bodyPr>
          <a:lstStyle>
            <a:lvl1pPr eaLnBrk="0" hangingPunct="0">
              <a:defRPr sz="2200">
                <a:solidFill>
                  <a:schemeClr val="hlink"/>
                </a:solidFill>
                <a:latin typeface="Arial" pitchFamily="34" charset="0"/>
                <a:cs typeface="Arial" pitchFamily="34" charset="0"/>
              </a:defRPr>
            </a:lvl1pPr>
            <a:lvl2pPr marL="742950" indent="-285750" eaLnBrk="0" hangingPunct="0">
              <a:defRPr sz="2200">
                <a:solidFill>
                  <a:schemeClr val="hlink"/>
                </a:solidFill>
                <a:latin typeface="Arial" pitchFamily="34" charset="0"/>
                <a:cs typeface="Arial" pitchFamily="34" charset="0"/>
              </a:defRPr>
            </a:lvl2pPr>
            <a:lvl3pPr marL="1143000" indent="-228600" eaLnBrk="0" hangingPunct="0">
              <a:defRPr sz="2200">
                <a:solidFill>
                  <a:schemeClr val="hlink"/>
                </a:solidFill>
                <a:latin typeface="Arial" pitchFamily="34" charset="0"/>
                <a:cs typeface="Arial" pitchFamily="34" charset="0"/>
              </a:defRPr>
            </a:lvl3pPr>
            <a:lvl4pPr marL="1600200" indent="-228600" eaLnBrk="0" hangingPunct="0">
              <a:defRPr sz="2200">
                <a:solidFill>
                  <a:schemeClr val="hlink"/>
                </a:solidFill>
                <a:latin typeface="Arial" pitchFamily="34" charset="0"/>
                <a:cs typeface="Arial" pitchFamily="34" charset="0"/>
              </a:defRPr>
            </a:lvl4pPr>
            <a:lvl5pPr marL="2057400" indent="-228600" eaLnBrk="0" hangingPunct="0">
              <a:defRPr sz="2200">
                <a:solidFill>
                  <a:schemeClr val="hlink"/>
                </a:solidFill>
                <a:latin typeface="Arial" pitchFamily="34" charset="0"/>
                <a:cs typeface="Arial" pitchFamily="34" charset="0"/>
              </a:defRPr>
            </a:lvl5pPr>
            <a:lvl6pPr marL="2514600" indent="-228600" eaLnBrk="0" fontAlgn="base" hangingPunct="0">
              <a:spcBef>
                <a:spcPct val="0"/>
              </a:spcBef>
              <a:spcAft>
                <a:spcPct val="0"/>
              </a:spcAft>
              <a:defRPr sz="2200">
                <a:solidFill>
                  <a:schemeClr val="hlink"/>
                </a:solidFill>
                <a:latin typeface="Arial" pitchFamily="34" charset="0"/>
                <a:cs typeface="Arial" pitchFamily="34" charset="0"/>
              </a:defRPr>
            </a:lvl6pPr>
            <a:lvl7pPr marL="2971800" indent="-228600" eaLnBrk="0" fontAlgn="base" hangingPunct="0">
              <a:spcBef>
                <a:spcPct val="0"/>
              </a:spcBef>
              <a:spcAft>
                <a:spcPct val="0"/>
              </a:spcAft>
              <a:defRPr sz="2200">
                <a:solidFill>
                  <a:schemeClr val="hlink"/>
                </a:solidFill>
                <a:latin typeface="Arial" pitchFamily="34" charset="0"/>
                <a:cs typeface="Arial" pitchFamily="34" charset="0"/>
              </a:defRPr>
            </a:lvl7pPr>
            <a:lvl8pPr marL="3429000" indent="-228600" eaLnBrk="0" fontAlgn="base" hangingPunct="0">
              <a:spcBef>
                <a:spcPct val="0"/>
              </a:spcBef>
              <a:spcAft>
                <a:spcPct val="0"/>
              </a:spcAft>
              <a:defRPr sz="2200">
                <a:solidFill>
                  <a:schemeClr val="hlink"/>
                </a:solidFill>
                <a:latin typeface="Arial" pitchFamily="34" charset="0"/>
                <a:cs typeface="Arial" pitchFamily="34" charset="0"/>
              </a:defRPr>
            </a:lvl8pPr>
            <a:lvl9pPr marL="3886200" indent="-228600" eaLnBrk="0" fontAlgn="base" hangingPunct="0">
              <a:spcBef>
                <a:spcPct val="0"/>
              </a:spcBef>
              <a:spcAft>
                <a:spcPct val="0"/>
              </a:spcAft>
              <a:defRPr sz="2200">
                <a:solidFill>
                  <a:schemeClr val="hlink"/>
                </a:solidFill>
                <a:latin typeface="Arial" pitchFamily="34" charset="0"/>
                <a:cs typeface="Arial" pitchFamily="34" charset="0"/>
              </a:defRPr>
            </a:lvl9pPr>
          </a:lstStyle>
          <a:p>
            <a:pPr defTabSz="914400" eaLnBrk="1" hangingPunct="1">
              <a:spcBef>
                <a:spcPct val="50000"/>
              </a:spcBef>
              <a:defRPr/>
            </a:pPr>
            <a:endParaRPr lang="en-US" sz="1800" smtClean="0">
              <a:solidFill>
                <a:srgbClr val="000000"/>
              </a:solidFill>
              <a:ea typeface="ＭＳ Ｐゴシック" charset="0"/>
            </a:endParaRPr>
          </a:p>
        </p:txBody>
      </p:sp>
      <p:sp>
        <p:nvSpPr>
          <p:cNvPr id="6" name="Text Box 122"/>
          <p:cNvSpPr txBox="1">
            <a:spLocks noChangeArrowheads="1"/>
          </p:cNvSpPr>
          <p:nvPr userDrawn="1"/>
        </p:nvSpPr>
        <p:spPr bwMode="auto">
          <a:xfrm>
            <a:off x="11025188" y="6680200"/>
            <a:ext cx="546100" cy="122238"/>
          </a:xfrm>
          <a:prstGeom prst="rect">
            <a:avLst/>
          </a:prstGeom>
          <a:noFill/>
          <a:ln>
            <a:noFill/>
          </a:ln>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defTabSz="914400">
              <a:spcBef>
                <a:spcPct val="50000"/>
              </a:spcBef>
              <a:defRPr/>
            </a:pPr>
            <a:fld id="{8E79DFA5-E549-49DF-8614-40CFB0CA61C8}" type="slidenum">
              <a:rPr lang="en-US" altLang="en-US" sz="800" smtClean="0">
                <a:solidFill>
                  <a:srgbClr val="000000"/>
                </a:solidFill>
                <a:cs typeface="+mn-cs"/>
              </a:rPr>
              <a:pPr algn="r" defTabSz="914400">
                <a:spcBef>
                  <a:spcPct val="50000"/>
                </a:spcBef>
                <a:defRPr/>
              </a:pPr>
              <a:t>‹#›</a:t>
            </a:fld>
            <a:endParaRPr lang="en-US" altLang="en-US" sz="800" smtClean="0">
              <a:solidFill>
                <a:srgbClr val="000000"/>
              </a:solidFill>
              <a:cs typeface="+mn-cs"/>
            </a:endParaRPr>
          </a:p>
        </p:txBody>
      </p:sp>
      <p:sp>
        <p:nvSpPr>
          <p:cNvPr id="3074" name="Rectangle 2"/>
          <p:cNvSpPr>
            <a:spLocks noGrp="1" noChangeAspect="1" noChangeArrowheads="1"/>
          </p:cNvSpPr>
          <p:nvPr>
            <p:ph type="ctrTitle"/>
          </p:nvPr>
        </p:nvSpPr>
        <p:spPr>
          <a:xfrm>
            <a:off x="596746" y="1077913"/>
            <a:ext cx="10421869" cy="1765300"/>
          </a:xfrm>
        </p:spPr>
        <p:txBody>
          <a:bodyPr anchor="b"/>
          <a:lstStyle>
            <a:lvl1pPr>
              <a:lnSpc>
                <a:spcPct val="95000"/>
              </a:lnSpc>
              <a:defRPr sz="3600" b="1">
                <a:solidFill>
                  <a:schemeClr val="tx1"/>
                </a:solidFill>
              </a:defRPr>
            </a:lvl1pPr>
          </a:lstStyle>
          <a:p>
            <a:r>
              <a:rPr lang="en-US"/>
              <a:t>Click to edit </a:t>
            </a:r>
            <a:br>
              <a:rPr lang="en-US"/>
            </a:br>
            <a:r>
              <a:rPr lang="en-US"/>
              <a:t>master title style</a:t>
            </a:r>
          </a:p>
        </p:txBody>
      </p:sp>
      <p:sp>
        <p:nvSpPr>
          <p:cNvPr id="3075" name="Rectangle 3"/>
          <p:cNvSpPr>
            <a:spLocks noGrp="1" noChangeArrowheads="1"/>
          </p:cNvSpPr>
          <p:nvPr>
            <p:ph type="subTitle" idx="1"/>
          </p:nvPr>
        </p:nvSpPr>
        <p:spPr>
          <a:xfrm>
            <a:off x="596753" y="3298833"/>
            <a:ext cx="7173631" cy="479425"/>
          </a:xfrm>
        </p:spPr>
        <p:txBody>
          <a:bodyPr/>
          <a:lstStyle>
            <a:lvl1pPr marL="0" indent="0">
              <a:spcAft>
                <a:spcPct val="0"/>
              </a:spcAft>
              <a:buFont typeface="Wingdings" pitchFamily="2" charset="2"/>
              <a:buNone/>
              <a:defRPr sz="2200" b="1"/>
            </a:lvl1pPr>
          </a:lstStyle>
          <a:p>
            <a:r>
              <a:rPr lang="en-US"/>
              <a:t>Click to edit Master subtitle style</a:t>
            </a:r>
          </a:p>
        </p:txBody>
      </p:sp>
      <p:sp>
        <p:nvSpPr>
          <p:cNvPr id="7" name="Rectangle 123"/>
          <p:cNvSpPr>
            <a:spLocks noGrp="1" noChangeArrowheads="1"/>
          </p:cNvSpPr>
          <p:nvPr>
            <p:ph type="ftr" sz="quarter" idx="10"/>
          </p:nvPr>
        </p:nvSpPr>
        <p:spPr>
          <a:xfrm>
            <a:off x="471488" y="6648450"/>
            <a:ext cx="3443287" cy="209550"/>
          </a:xfrm>
        </p:spPr>
        <p:txBody>
          <a:bodyPr/>
          <a:lstStyle>
            <a:lvl1pPr>
              <a:defRPr>
                <a:latin typeface="Arial" pitchFamily="34" charset="0"/>
                <a:cs typeface="Arial" pitchFamily="34" charset="0"/>
              </a:defRPr>
            </a:lvl1pPr>
          </a:lstStyle>
          <a:p>
            <a:pPr>
              <a:defRPr/>
            </a:pPr>
            <a:r>
              <a:rPr lang="en-US"/>
              <a:t>IBM Confidential</a:t>
            </a:r>
          </a:p>
        </p:txBody>
      </p:sp>
      <p:sp>
        <p:nvSpPr>
          <p:cNvPr id="8" name="Rectangle 124"/>
          <p:cNvSpPr>
            <a:spLocks noGrp="1" noChangeArrowheads="1"/>
          </p:cNvSpPr>
          <p:nvPr>
            <p:ph type="dt" sz="quarter" idx="11"/>
          </p:nvPr>
        </p:nvSpPr>
        <p:spPr>
          <a:xfrm>
            <a:off x="1651000" y="6648450"/>
            <a:ext cx="2587625" cy="209550"/>
          </a:xfrm>
        </p:spPr>
        <p:txBody>
          <a:bodyPr/>
          <a:lstStyle>
            <a:lvl1pPr>
              <a:defRPr>
                <a:latin typeface="Arial" pitchFamily="34" charset="0"/>
                <a:cs typeface="Arial" pitchFamily="34" charset="0"/>
              </a:defRPr>
            </a:lvl1pPr>
          </a:lstStyle>
          <a:p>
            <a:pPr>
              <a:defRPr/>
            </a:pP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Line 7"/>
          <p:cNvSpPr>
            <a:spLocks noChangeShapeType="1"/>
          </p:cNvSpPr>
          <p:nvPr/>
        </p:nvSpPr>
        <p:spPr bwMode="auto">
          <a:xfrm>
            <a:off x="596900" y="541338"/>
            <a:ext cx="10995025" cy="0"/>
          </a:xfrm>
          <a:prstGeom prst="line">
            <a:avLst/>
          </a:prstGeom>
          <a:noFill/>
          <a:ln w="9525">
            <a:solidFill>
              <a:schemeClr val="tx1"/>
            </a:solidFill>
            <a:round/>
            <a:headEnd/>
            <a:tailEnd/>
          </a:ln>
          <a:extLst/>
        </p:spPr>
        <p:txBody>
          <a:bodyPr lIns="130622" tIns="65311" rIns="130622" bIns="65311"/>
          <a:lstStyle/>
          <a:p>
            <a:pPr defTabSz="914400" eaLnBrk="0" hangingPunct="0">
              <a:defRPr/>
            </a:pPr>
            <a:endParaRPr lang="en-US">
              <a:solidFill>
                <a:srgbClr val="000000"/>
              </a:solidFill>
              <a:latin typeface="Arial"/>
              <a:ea typeface="MS PGothic" panose="020B0600070205080204" pitchFamily="34" charset="-128"/>
              <a:cs typeface="+mn-cs"/>
            </a:endParaRPr>
          </a:p>
        </p:txBody>
      </p:sp>
      <p:pic>
        <p:nvPicPr>
          <p:cNvPr id="5" name="Picture 47" descr="5300_IBMpos_black"/>
          <p:cNvPicPr>
            <a:picLocks noChangeAspect="1" noChangeArrowheads="1"/>
          </p:cNvPicPr>
          <p:nvPr userDrawn="1"/>
        </p:nvPicPr>
        <p:blipFill>
          <a:blip r:embed="rId2"/>
          <a:srcRect r="4755" b="-6357"/>
          <a:stretch>
            <a:fillRect/>
          </a:stretch>
        </p:blipFill>
        <p:spPr bwMode="auto">
          <a:xfrm>
            <a:off x="10883900" y="247650"/>
            <a:ext cx="696913" cy="219075"/>
          </a:xfrm>
          <a:prstGeom prst="rect">
            <a:avLst/>
          </a:prstGeom>
          <a:noFill/>
          <a:ln w="9525">
            <a:noFill/>
            <a:miter lim="800000"/>
            <a:headEnd/>
            <a:tailEnd/>
          </a:ln>
        </p:spPr>
      </p:pic>
      <p:sp>
        <p:nvSpPr>
          <p:cNvPr id="6" name="Text Box 56"/>
          <p:cNvSpPr txBox="1">
            <a:spLocks noChangeArrowheads="1"/>
          </p:cNvSpPr>
          <p:nvPr userDrawn="1"/>
        </p:nvSpPr>
        <p:spPr bwMode="auto">
          <a:xfrm>
            <a:off x="10785475" y="6526213"/>
            <a:ext cx="776288" cy="341312"/>
          </a:xfrm>
          <a:prstGeom prst="rect">
            <a:avLst/>
          </a:prstGeom>
          <a:noFill/>
          <a:ln>
            <a:noFill/>
          </a:ln>
          <a:extLst/>
        </p:spPr>
        <p:txBody>
          <a:bodyPr lIns="64008" tIns="32004" rIns="64008" bIns="32004">
            <a:spAutoFit/>
          </a:bodyPr>
          <a:lstStyle>
            <a:lvl1pPr eaLnBrk="0" hangingPunct="0">
              <a:defRPr sz="2200">
                <a:solidFill>
                  <a:schemeClr val="hlink"/>
                </a:solidFill>
                <a:latin typeface="Arial" pitchFamily="34" charset="0"/>
                <a:cs typeface="Arial" pitchFamily="34" charset="0"/>
              </a:defRPr>
            </a:lvl1pPr>
            <a:lvl2pPr marL="742950" indent="-285750" eaLnBrk="0" hangingPunct="0">
              <a:defRPr sz="2200">
                <a:solidFill>
                  <a:schemeClr val="hlink"/>
                </a:solidFill>
                <a:latin typeface="Arial" pitchFamily="34" charset="0"/>
                <a:cs typeface="Arial" pitchFamily="34" charset="0"/>
              </a:defRPr>
            </a:lvl2pPr>
            <a:lvl3pPr marL="1143000" indent="-228600" eaLnBrk="0" hangingPunct="0">
              <a:defRPr sz="2200">
                <a:solidFill>
                  <a:schemeClr val="hlink"/>
                </a:solidFill>
                <a:latin typeface="Arial" pitchFamily="34" charset="0"/>
                <a:cs typeface="Arial" pitchFamily="34" charset="0"/>
              </a:defRPr>
            </a:lvl3pPr>
            <a:lvl4pPr marL="1600200" indent="-228600" eaLnBrk="0" hangingPunct="0">
              <a:defRPr sz="2200">
                <a:solidFill>
                  <a:schemeClr val="hlink"/>
                </a:solidFill>
                <a:latin typeface="Arial" pitchFamily="34" charset="0"/>
                <a:cs typeface="Arial" pitchFamily="34" charset="0"/>
              </a:defRPr>
            </a:lvl4pPr>
            <a:lvl5pPr marL="2057400" indent="-228600" eaLnBrk="0" hangingPunct="0">
              <a:defRPr sz="2200">
                <a:solidFill>
                  <a:schemeClr val="hlink"/>
                </a:solidFill>
                <a:latin typeface="Arial" pitchFamily="34" charset="0"/>
                <a:cs typeface="Arial" pitchFamily="34" charset="0"/>
              </a:defRPr>
            </a:lvl5pPr>
            <a:lvl6pPr marL="2514600" indent="-228600" eaLnBrk="0" fontAlgn="base" hangingPunct="0">
              <a:spcBef>
                <a:spcPct val="0"/>
              </a:spcBef>
              <a:spcAft>
                <a:spcPct val="0"/>
              </a:spcAft>
              <a:defRPr sz="2200">
                <a:solidFill>
                  <a:schemeClr val="hlink"/>
                </a:solidFill>
                <a:latin typeface="Arial" pitchFamily="34" charset="0"/>
                <a:cs typeface="Arial" pitchFamily="34" charset="0"/>
              </a:defRPr>
            </a:lvl6pPr>
            <a:lvl7pPr marL="2971800" indent="-228600" eaLnBrk="0" fontAlgn="base" hangingPunct="0">
              <a:spcBef>
                <a:spcPct val="0"/>
              </a:spcBef>
              <a:spcAft>
                <a:spcPct val="0"/>
              </a:spcAft>
              <a:defRPr sz="2200">
                <a:solidFill>
                  <a:schemeClr val="hlink"/>
                </a:solidFill>
                <a:latin typeface="Arial" pitchFamily="34" charset="0"/>
                <a:cs typeface="Arial" pitchFamily="34" charset="0"/>
              </a:defRPr>
            </a:lvl7pPr>
            <a:lvl8pPr marL="3429000" indent="-228600" eaLnBrk="0" fontAlgn="base" hangingPunct="0">
              <a:spcBef>
                <a:spcPct val="0"/>
              </a:spcBef>
              <a:spcAft>
                <a:spcPct val="0"/>
              </a:spcAft>
              <a:defRPr sz="2200">
                <a:solidFill>
                  <a:schemeClr val="hlink"/>
                </a:solidFill>
                <a:latin typeface="Arial" pitchFamily="34" charset="0"/>
                <a:cs typeface="Arial" pitchFamily="34" charset="0"/>
              </a:defRPr>
            </a:lvl8pPr>
            <a:lvl9pPr marL="3886200" indent="-228600" eaLnBrk="0" fontAlgn="base" hangingPunct="0">
              <a:spcBef>
                <a:spcPct val="0"/>
              </a:spcBef>
              <a:spcAft>
                <a:spcPct val="0"/>
              </a:spcAft>
              <a:defRPr sz="2200">
                <a:solidFill>
                  <a:schemeClr val="hlink"/>
                </a:solidFill>
                <a:latin typeface="Arial" pitchFamily="34" charset="0"/>
                <a:cs typeface="Arial" pitchFamily="34" charset="0"/>
              </a:defRPr>
            </a:lvl9pPr>
          </a:lstStyle>
          <a:p>
            <a:pPr defTabSz="914400" eaLnBrk="1" hangingPunct="1">
              <a:spcBef>
                <a:spcPct val="50000"/>
              </a:spcBef>
              <a:defRPr/>
            </a:pPr>
            <a:endParaRPr lang="en-US" sz="1800" smtClean="0">
              <a:solidFill>
                <a:srgbClr val="000000"/>
              </a:solidFill>
              <a:ea typeface="ＭＳ Ｐゴシック" charset="0"/>
            </a:endParaRPr>
          </a:p>
        </p:txBody>
      </p:sp>
      <p:sp>
        <p:nvSpPr>
          <p:cNvPr id="7" name="Text Box 57"/>
          <p:cNvSpPr txBox="1">
            <a:spLocks noChangeArrowheads="1"/>
          </p:cNvSpPr>
          <p:nvPr userDrawn="1"/>
        </p:nvSpPr>
        <p:spPr bwMode="auto">
          <a:xfrm>
            <a:off x="11025188" y="6629400"/>
            <a:ext cx="546100" cy="122238"/>
          </a:xfrm>
          <a:prstGeom prst="rect">
            <a:avLst/>
          </a:prstGeom>
          <a:noFill/>
          <a:ln>
            <a:noFill/>
          </a:ln>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defTabSz="914400">
              <a:spcBef>
                <a:spcPct val="50000"/>
              </a:spcBef>
              <a:defRPr/>
            </a:pPr>
            <a:fld id="{3313866F-DA31-46AB-8A3D-7C89604B972D}" type="slidenum">
              <a:rPr lang="en-US" altLang="en-US" sz="800" smtClean="0">
                <a:solidFill>
                  <a:srgbClr val="000000"/>
                </a:solidFill>
                <a:cs typeface="+mn-cs"/>
              </a:rPr>
              <a:pPr algn="r" defTabSz="914400">
                <a:spcBef>
                  <a:spcPct val="50000"/>
                </a:spcBef>
                <a:defRPr/>
              </a:pPr>
              <a:t>‹#›</a:t>
            </a:fld>
            <a:endParaRPr lang="en-US" altLang="en-US" sz="800" smtClean="0">
              <a:solidFill>
                <a:srgbClr val="000000"/>
              </a:solidFill>
              <a:cs typeface="+mn-cs"/>
            </a:endParaRPr>
          </a:p>
        </p:txBody>
      </p:sp>
      <p:sp>
        <p:nvSpPr>
          <p:cNvPr id="2" name="Title 1"/>
          <p:cNvSpPr>
            <a:spLocks noGrp="1"/>
          </p:cNvSpPr>
          <p:nvPr>
            <p:ph type="title"/>
          </p:nvPr>
        </p:nvSpPr>
        <p:spPr>
          <a:xfrm>
            <a:off x="962833" y="4406913"/>
            <a:ext cx="10360501"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2833" y="2906713"/>
            <a:ext cx="10360501"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8" name="Footer Placeholder 3"/>
          <p:cNvSpPr>
            <a:spLocks noGrp="1"/>
          </p:cNvSpPr>
          <p:nvPr>
            <p:ph type="ftr" sz="quarter" idx="10"/>
          </p:nvPr>
        </p:nvSpPr>
        <p:spPr/>
        <p:txBody>
          <a:bodyPr/>
          <a:lstStyle>
            <a:lvl1pPr>
              <a:defRPr>
                <a:latin typeface="Arial" pitchFamily="34" charset="0"/>
                <a:cs typeface="Arial" pitchFamily="34" charset="0"/>
              </a:defRPr>
            </a:lvl1pPr>
          </a:lstStyle>
          <a:p>
            <a:pPr>
              <a:defRPr/>
            </a:pPr>
            <a:r>
              <a:rPr lang="en-US"/>
              <a:t>IBM Confidential</a:t>
            </a:r>
          </a:p>
        </p:txBody>
      </p:sp>
      <p:sp>
        <p:nvSpPr>
          <p:cNvPr id="9" name="Date Placeholder 4"/>
          <p:cNvSpPr>
            <a:spLocks noGrp="1"/>
          </p:cNvSpPr>
          <p:nvPr>
            <p:ph type="dt" sz="quarter" idx="11"/>
          </p:nvPr>
        </p:nvSpPr>
        <p:spPr/>
        <p:txBody>
          <a:bodyPr/>
          <a:lstStyle>
            <a:lvl1pPr>
              <a:defRPr>
                <a:latin typeface="Arial" pitchFamily="34" charset="0"/>
                <a:cs typeface="Arial" pitchFamily="34" charset="0"/>
              </a:defRPr>
            </a:lvl1pPr>
          </a:lstStyle>
          <a:p>
            <a:pPr>
              <a:defRPr/>
            </a:pP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Line 7"/>
          <p:cNvSpPr>
            <a:spLocks noChangeShapeType="1"/>
          </p:cNvSpPr>
          <p:nvPr/>
        </p:nvSpPr>
        <p:spPr bwMode="auto">
          <a:xfrm>
            <a:off x="596900" y="541338"/>
            <a:ext cx="10995025" cy="0"/>
          </a:xfrm>
          <a:prstGeom prst="line">
            <a:avLst/>
          </a:prstGeom>
          <a:noFill/>
          <a:ln w="9525">
            <a:solidFill>
              <a:schemeClr val="tx1"/>
            </a:solidFill>
            <a:round/>
            <a:headEnd/>
            <a:tailEnd/>
          </a:ln>
          <a:extLst/>
        </p:spPr>
        <p:txBody>
          <a:bodyPr lIns="130622" tIns="65311" rIns="130622" bIns="65311"/>
          <a:lstStyle/>
          <a:p>
            <a:pPr defTabSz="914400" eaLnBrk="0" hangingPunct="0">
              <a:defRPr/>
            </a:pPr>
            <a:endParaRPr lang="en-US">
              <a:solidFill>
                <a:srgbClr val="000000"/>
              </a:solidFill>
              <a:latin typeface="Arial"/>
              <a:ea typeface="MS PGothic" panose="020B0600070205080204" pitchFamily="34" charset="-128"/>
              <a:cs typeface="+mn-cs"/>
            </a:endParaRPr>
          </a:p>
        </p:txBody>
      </p:sp>
      <p:pic>
        <p:nvPicPr>
          <p:cNvPr id="8" name="Picture 47" descr="5300_IBMpos_black"/>
          <p:cNvPicPr>
            <a:picLocks noChangeAspect="1" noChangeArrowheads="1"/>
          </p:cNvPicPr>
          <p:nvPr userDrawn="1"/>
        </p:nvPicPr>
        <p:blipFill>
          <a:blip r:embed="rId2"/>
          <a:srcRect r="4755" b="-6357"/>
          <a:stretch>
            <a:fillRect/>
          </a:stretch>
        </p:blipFill>
        <p:spPr bwMode="auto">
          <a:xfrm>
            <a:off x="10883900" y="247650"/>
            <a:ext cx="696913" cy="219075"/>
          </a:xfrm>
          <a:prstGeom prst="rect">
            <a:avLst/>
          </a:prstGeom>
          <a:noFill/>
          <a:ln w="9525">
            <a:noFill/>
            <a:miter lim="800000"/>
            <a:headEnd/>
            <a:tailEnd/>
          </a:ln>
        </p:spPr>
      </p:pic>
      <p:sp>
        <p:nvSpPr>
          <p:cNvPr id="9" name="Text Box 56"/>
          <p:cNvSpPr txBox="1">
            <a:spLocks noChangeArrowheads="1"/>
          </p:cNvSpPr>
          <p:nvPr userDrawn="1"/>
        </p:nvSpPr>
        <p:spPr bwMode="auto">
          <a:xfrm>
            <a:off x="10785475" y="6526213"/>
            <a:ext cx="776288" cy="341312"/>
          </a:xfrm>
          <a:prstGeom prst="rect">
            <a:avLst/>
          </a:prstGeom>
          <a:noFill/>
          <a:ln>
            <a:noFill/>
          </a:ln>
          <a:extLst/>
        </p:spPr>
        <p:txBody>
          <a:bodyPr lIns="64008" tIns="32004" rIns="64008" bIns="32004">
            <a:spAutoFit/>
          </a:bodyPr>
          <a:lstStyle>
            <a:lvl1pPr eaLnBrk="0" hangingPunct="0">
              <a:defRPr sz="2200">
                <a:solidFill>
                  <a:schemeClr val="hlink"/>
                </a:solidFill>
                <a:latin typeface="Arial" pitchFamily="34" charset="0"/>
                <a:cs typeface="Arial" pitchFamily="34" charset="0"/>
              </a:defRPr>
            </a:lvl1pPr>
            <a:lvl2pPr marL="742950" indent="-285750" eaLnBrk="0" hangingPunct="0">
              <a:defRPr sz="2200">
                <a:solidFill>
                  <a:schemeClr val="hlink"/>
                </a:solidFill>
                <a:latin typeface="Arial" pitchFamily="34" charset="0"/>
                <a:cs typeface="Arial" pitchFamily="34" charset="0"/>
              </a:defRPr>
            </a:lvl2pPr>
            <a:lvl3pPr marL="1143000" indent="-228600" eaLnBrk="0" hangingPunct="0">
              <a:defRPr sz="2200">
                <a:solidFill>
                  <a:schemeClr val="hlink"/>
                </a:solidFill>
                <a:latin typeface="Arial" pitchFamily="34" charset="0"/>
                <a:cs typeface="Arial" pitchFamily="34" charset="0"/>
              </a:defRPr>
            </a:lvl3pPr>
            <a:lvl4pPr marL="1600200" indent="-228600" eaLnBrk="0" hangingPunct="0">
              <a:defRPr sz="2200">
                <a:solidFill>
                  <a:schemeClr val="hlink"/>
                </a:solidFill>
                <a:latin typeface="Arial" pitchFamily="34" charset="0"/>
                <a:cs typeface="Arial" pitchFamily="34" charset="0"/>
              </a:defRPr>
            </a:lvl4pPr>
            <a:lvl5pPr marL="2057400" indent="-228600" eaLnBrk="0" hangingPunct="0">
              <a:defRPr sz="2200">
                <a:solidFill>
                  <a:schemeClr val="hlink"/>
                </a:solidFill>
                <a:latin typeface="Arial" pitchFamily="34" charset="0"/>
                <a:cs typeface="Arial" pitchFamily="34" charset="0"/>
              </a:defRPr>
            </a:lvl5pPr>
            <a:lvl6pPr marL="2514600" indent="-228600" eaLnBrk="0" fontAlgn="base" hangingPunct="0">
              <a:spcBef>
                <a:spcPct val="0"/>
              </a:spcBef>
              <a:spcAft>
                <a:spcPct val="0"/>
              </a:spcAft>
              <a:defRPr sz="2200">
                <a:solidFill>
                  <a:schemeClr val="hlink"/>
                </a:solidFill>
                <a:latin typeface="Arial" pitchFamily="34" charset="0"/>
                <a:cs typeface="Arial" pitchFamily="34" charset="0"/>
              </a:defRPr>
            </a:lvl6pPr>
            <a:lvl7pPr marL="2971800" indent="-228600" eaLnBrk="0" fontAlgn="base" hangingPunct="0">
              <a:spcBef>
                <a:spcPct val="0"/>
              </a:spcBef>
              <a:spcAft>
                <a:spcPct val="0"/>
              </a:spcAft>
              <a:defRPr sz="2200">
                <a:solidFill>
                  <a:schemeClr val="hlink"/>
                </a:solidFill>
                <a:latin typeface="Arial" pitchFamily="34" charset="0"/>
                <a:cs typeface="Arial" pitchFamily="34" charset="0"/>
              </a:defRPr>
            </a:lvl7pPr>
            <a:lvl8pPr marL="3429000" indent="-228600" eaLnBrk="0" fontAlgn="base" hangingPunct="0">
              <a:spcBef>
                <a:spcPct val="0"/>
              </a:spcBef>
              <a:spcAft>
                <a:spcPct val="0"/>
              </a:spcAft>
              <a:defRPr sz="2200">
                <a:solidFill>
                  <a:schemeClr val="hlink"/>
                </a:solidFill>
                <a:latin typeface="Arial" pitchFamily="34" charset="0"/>
                <a:cs typeface="Arial" pitchFamily="34" charset="0"/>
              </a:defRPr>
            </a:lvl8pPr>
            <a:lvl9pPr marL="3886200" indent="-228600" eaLnBrk="0" fontAlgn="base" hangingPunct="0">
              <a:spcBef>
                <a:spcPct val="0"/>
              </a:spcBef>
              <a:spcAft>
                <a:spcPct val="0"/>
              </a:spcAft>
              <a:defRPr sz="2200">
                <a:solidFill>
                  <a:schemeClr val="hlink"/>
                </a:solidFill>
                <a:latin typeface="Arial" pitchFamily="34" charset="0"/>
                <a:cs typeface="Arial" pitchFamily="34" charset="0"/>
              </a:defRPr>
            </a:lvl9pPr>
          </a:lstStyle>
          <a:p>
            <a:pPr defTabSz="914400" eaLnBrk="1" hangingPunct="1">
              <a:spcBef>
                <a:spcPct val="50000"/>
              </a:spcBef>
              <a:defRPr/>
            </a:pPr>
            <a:endParaRPr lang="en-US" sz="1800" smtClean="0">
              <a:solidFill>
                <a:srgbClr val="000000"/>
              </a:solidFill>
              <a:ea typeface="ＭＳ Ｐゴシック" charset="0"/>
            </a:endParaRPr>
          </a:p>
        </p:txBody>
      </p:sp>
      <p:sp>
        <p:nvSpPr>
          <p:cNvPr id="10" name="Text Box 57"/>
          <p:cNvSpPr txBox="1">
            <a:spLocks noChangeArrowheads="1"/>
          </p:cNvSpPr>
          <p:nvPr userDrawn="1"/>
        </p:nvSpPr>
        <p:spPr bwMode="auto">
          <a:xfrm>
            <a:off x="11025188" y="6629400"/>
            <a:ext cx="546100" cy="122238"/>
          </a:xfrm>
          <a:prstGeom prst="rect">
            <a:avLst/>
          </a:prstGeom>
          <a:noFill/>
          <a:ln>
            <a:noFill/>
          </a:ln>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defTabSz="914400">
              <a:spcBef>
                <a:spcPct val="50000"/>
              </a:spcBef>
              <a:defRPr/>
            </a:pPr>
            <a:fld id="{0CFC3B0A-ED42-49AE-B1AC-CF1B010FBD33}" type="slidenum">
              <a:rPr lang="en-US" altLang="en-US" sz="800" smtClean="0">
                <a:solidFill>
                  <a:srgbClr val="000000"/>
                </a:solidFill>
                <a:cs typeface="+mn-cs"/>
              </a:rPr>
              <a:pPr algn="r" defTabSz="914400">
                <a:spcBef>
                  <a:spcPct val="50000"/>
                </a:spcBef>
                <a:defRPr/>
              </a:pPr>
              <a:t>‹#›</a:t>
            </a:fld>
            <a:endParaRPr lang="en-US" altLang="en-US" sz="800" smtClean="0">
              <a:solidFill>
                <a:srgbClr val="000000"/>
              </a:solidFill>
              <a:cs typeface="+mn-cs"/>
            </a:endParaRPr>
          </a:p>
        </p:txBody>
      </p:sp>
      <p:sp>
        <p:nvSpPr>
          <p:cNvPr id="2" name="Title 1"/>
          <p:cNvSpPr>
            <a:spLocks noGrp="1"/>
          </p:cNvSpPr>
          <p:nvPr>
            <p:ph type="title"/>
          </p:nvPr>
        </p:nvSpPr>
        <p:spPr>
          <a:xfrm>
            <a:off x="609441" y="609600"/>
            <a:ext cx="10969943" cy="808038"/>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441" y="1535113"/>
            <a:ext cx="5385514"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09441" y="2174875"/>
            <a:ext cx="5385514"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1754" y="1535113"/>
            <a:ext cx="5387630"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1754" y="2174875"/>
            <a:ext cx="5387630"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Footer Placeholder 6"/>
          <p:cNvSpPr>
            <a:spLocks noGrp="1"/>
          </p:cNvSpPr>
          <p:nvPr>
            <p:ph type="ftr" sz="quarter" idx="10"/>
          </p:nvPr>
        </p:nvSpPr>
        <p:spPr/>
        <p:txBody>
          <a:bodyPr/>
          <a:lstStyle>
            <a:lvl1pPr>
              <a:defRPr>
                <a:latin typeface="Arial" pitchFamily="34" charset="0"/>
                <a:cs typeface="Arial" pitchFamily="34" charset="0"/>
              </a:defRPr>
            </a:lvl1pPr>
          </a:lstStyle>
          <a:p>
            <a:pPr>
              <a:defRPr/>
            </a:pPr>
            <a:r>
              <a:rPr lang="en-US"/>
              <a:t>IBM Confidential</a:t>
            </a:r>
          </a:p>
        </p:txBody>
      </p:sp>
      <p:sp>
        <p:nvSpPr>
          <p:cNvPr id="12" name="Date Placeholder 7"/>
          <p:cNvSpPr>
            <a:spLocks noGrp="1"/>
          </p:cNvSpPr>
          <p:nvPr>
            <p:ph type="dt" sz="quarter" idx="11"/>
          </p:nvPr>
        </p:nvSpPr>
        <p:spPr/>
        <p:txBody>
          <a:bodyPr/>
          <a:lstStyle>
            <a:lvl1pPr>
              <a:defRPr>
                <a:latin typeface="Arial" pitchFamily="34" charset="0"/>
                <a:cs typeface="Arial" pitchFamily="34" charset="0"/>
              </a:defRPr>
            </a:lvl1pPr>
          </a:lstStyle>
          <a:p>
            <a:pPr>
              <a:defRPr/>
            </a:pP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Line 7"/>
          <p:cNvSpPr>
            <a:spLocks noChangeShapeType="1"/>
          </p:cNvSpPr>
          <p:nvPr/>
        </p:nvSpPr>
        <p:spPr bwMode="auto">
          <a:xfrm>
            <a:off x="596900" y="541338"/>
            <a:ext cx="10995025" cy="0"/>
          </a:xfrm>
          <a:prstGeom prst="line">
            <a:avLst/>
          </a:prstGeom>
          <a:noFill/>
          <a:ln w="9525">
            <a:solidFill>
              <a:schemeClr val="tx1"/>
            </a:solidFill>
            <a:round/>
            <a:headEnd/>
            <a:tailEnd/>
          </a:ln>
          <a:extLst/>
        </p:spPr>
        <p:txBody>
          <a:bodyPr lIns="130622" tIns="65311" rIns="130622" bIns="65311"/>
          <a:lstStyle/>
          <a:p>
            <a:pPr defTabSz="914400" eaLnBrk="0" hangingPunct="0">
              <a:defRPr/>
            </a:pPr>
            <a:endParaRPr lang="en-US">
              <a:solidFill>
                <a:srgbClr val="000000"/>
              </a:solidFill>
              <a:latin typeface="Arial"/>
              <a:ea typeface="MS PGothic" panose="020B0600070205080204" pitchFamily="34" charset="-128"/>
              <a:cs typeface="+mn-cs"/>
            </a:endParaRPr>
          </a:p>
        </p:txBody>
      </p:sp>
      <p:pic>
        <p:nvPicPr>
          <p:cNvPr id="3" name="Picture 47" descr="5300_IBMpos_black"/>
          <p:cNvPicPr>
            <a:picLocks noChangeAspect="1" noChangeArrowheads="1"/>
          </p:cNvPicPr>
          <p:nvPr userDrawn="1"/>
        </p:nvPicPr>
        <p:blipFill>
          <a:blip r:embed="rId2"/>
          <a:srcRect r="4755" b="-6357"/>
          <a:stretch>
            <a:fillRect/>
          </a:stretch>
        </p:blipFill>
        <p:spPr bwMode="auto">
          <a:xfrm>
            <a:off x="10883900" y="247650"/>
            <a:ext cx="696913" cy="219075"/>
          </a:xfrm>
          <a:prstGeom prst="rect">
            <a:avLst/>
          </a:prstGeom>
          <a:noFill/>
          <a:ln w="9525">
            <a:noFill/>
            <a:miter lim="800000"/>
            <a:headEnd/>
            <a:tailEnd/>
          </a:ln>
        </p:spPr>
      </p:pic>
      <p:sp>
        <p:nvSpPr>
          <p:cNvPr id="4" name="Text Box 56"/>
          <p:cNvSpPr txBox="1">
            <a:spLocks noChangeArrowheads="1"/>
          </p:cNvSpPr>
          <p:nvPr userDrawn="1"/>
        </p:nvSpPr>
        <p:spPr bwMode="auto">
          <a:xfrm>
            <a:off x="10785475" y="6526213"/>
            <a:ext cx="776288" cy="341312"/>
          </a:xfrm>
          <a:prstGeom prst="rect">
            <a:avLst/>
          </a:prstGeom>
          <a:noFill/>
          <a:ln>
            <a:noFill/>
          </a:ln>
          <a:extLst/>
        </p:spPr>
        <p:txBody>
          <a:bodyPr lIns="64008" tIns="32004" rIns="64008" bIns="32004">
            <a:spAutoFit/>
          </a:bodyPr>
          <a:lstStyle>
            <a:lvl1pPr eaLnBrk="0" hangingPunct="0">
              <a:defRPr sz="2200">
                <a:solidFill>
                  <a:schemeClr val="hlink"/>
                </a:solidFill>
                <a:latin typeface="Arial" pitchFamily="34" charset="0"/>
                <a:cs typeface="Arial" pitchFamily="34" charset="0"/>
              </a:defRPr>
            </a:lvl1pPr>
            <a:lvl2pPr marL="742950" indent="-285750" eaLnBrk="0" hangingPunct="0">
              <a:defRPr sz="2200">
                <a:solidFill>
                  <a:schemeClr val="hlink"/>
                </a:solidFill>
                <a:latin typeface="Arial" pitchFamily="34" charset="0"/>
                <a:cs typeface="Arial" pitchFamily="34" charset="0"/>
              </a:defRPr>
            </a:lvl2pPr>
            <a:lvl3pPr marL="1143000" indent="-228600" eaLnBrk="0" hangingPunct="0">
              <a:defRPr sz="2200">
                <a:solidFill>
                  <a:schemeClr val="hlink"/>
                </a:solidFill>
                <a:latin typeface="Arial" pitchFamily="34" charset="0"/>
                <a:cs typeface="Arial" pitchFamily="34" charset="0"/>
              </a:defRPr>
            </a:lvl3pPr>
            <a:lvl4pPr marL="1600200" indent="-228600" eaLnBrk="0" hangingPunct="0">
              <a:defRPr sz="2200">
                <a:solidFill>
                  <a:schemeClr val="hlink"/>
                </a:solidFill>
                <a:latin typeface="Arial" pitchFamily="34" charset="0"/>
                <a:cs typeface="Arial" pitchFamily="34" charset="0"/>
              </a:defRPr>
            </a:lvl4pPr>
            <a:lvl5pPr marL="2057400" indent="-228600" eaLnBrk="0" hangingPunct="0">
              <a:defRPr sz="2200">
                <a:solidFill>
                  <a:schemeClr val="hlink"/>
                </a:solidFill>
                <a:latin typeface="Arial" pitchFamily="34" charset="0"/>
                <a:cs typeface="Arial" pitchFamily="34" charset="0"/>
              </a:defRPr>
            </a:lvl5pPr>
            <a:lvl6pPr marL="2514600" indent="-228600" eaLnBrk="0" fontAlgn="base" hangingPunct="0">
              <a:spcBef>
                <a:spcPct val="0"/>
              </a:spcBef>
              <a:spcAft>
                <a:spcPct val="0"/>
              </a:spcAft>
              <a:defRPr sz="2200">
                <a:solidFill>
                  <a:schemeClr val="hlink"/>
                </a:solidFill>
                <a:latin typeface="Arial" pitchFamily="34" charset="0"/>
                <a:cs typeface="Arial" pitchFamily="34" charset="0"/>
              </a:defRPr>
            </a:lvl6pPr>
            <a:lvl7pPr marL="2971800" indent="-228600" eaLnBrk="0" fontAlgn="base" hangingPunct="0">
              <a:spcBef>
                <a:spcPct val="0"/>
              </a:spcBef>
              <a:spcAft>
                <a:spcPct val="0"/>
              </a:spcAft>
              <a:defRPr sz="2200">
                <a:solidFill>
                  <a:schemeClr val="hlink"/>
                </a:solidFill>
                <a:latin typeface="Arial" pitchFamily="34" charset="0"/>
                <a:cs typeface="Arial" pitchFamily="34" charset="0"/>
              </a:defRPr>
            </a:lvl7pPr>
            <a:lvl8pPr marL="3429000" indent="-228600" eaLnBrk="0" fontAlgn="base" hangingPunct="0">
              <a:spcBef>
                <a:spcPct val="0"/>
              </a:spcBef>
              <a:spcAft>
                <a:spcPct val="0"/>
              </a:spcAft>
              <a:defRPr sz="2200">
                <a:solidFill>
                  <a:schemeClr val="hlink"/>
                </a:solidFill>
                <a:latin typeface="Arial" pitchFamily="34" charset="0"/>
                <a:cs typeface="Arial" pitchFamily="34" charset="0"/>
              </a:defRPr>
            </a:lvl8pPr>
            <a:lvl9pPr marL="3886200" indent="-228600" eaLnBrk="0" fontAlgn="base" hangingPunct="0">
              <a:spcBef>
                <a:spcPct val="0"/>
              </a:spcBef>
              <a:spcAft>
                <a:spcPct val="0"/>
              </a:spcAft>
              <a:defRPr sz="2200">
                <a:solidFill>
                  <a:schemeClr val="hlink"/>
                </a:solidFill>
                <a:latin typeface="Arial" pitchFamily="34" charset="0"/>
                <a:cs typeface="Arial" pitchFamily="34" charset="0"/>
              </a:defRPr>
            </a:lvl9pPr>
          </a:lstStyle>
          <a:p>
            <a:pPr defTabSz="914400" eaLnBrk="1" hangingPunct="1">
              <a:spcBef>
                <a:spcPct val="50000"/>
              </a:spcBef>
              <a:defRPr/>
            </a:pPr>
            <a:endParaRPr lang="en-US" sz="1800" smtClean="0">
              <a:solidFill>
                <a:srgbClr val="000000"/>
              </a:solidFill>
              <a:ea typeface="ＭＳ Ｐゴシック" charset="0"/>
            </a:endParaRPr>
          </a:p>
        </p:txBody>
      </p:sp>
      <p:sp>
        <p:nvSpPr>
          <p:cNvPr id="5" name="Text Box 57"/>
          <p:cNvSpPr txBox="1">
            <a:spLocks noChangeArrowheads="1"/>
          </p:cNvSpPr>
          <p:nvPr userDrawn="1"/>
        </p:nvSpPr>
        <p:spPr bwMode="auto">
          <a:xfrm>
            <a:off x="11025188" y="6629400"/>
            <a:ext cx="546100" cy="122238"/>
          </a:xfrm>
          <a:prstGeom prst="rect">
            <a:avLst/>
          </a:prstGeom>
          <a:noFill/>
          <a:ln>
            <a:noFill/>
          </a:ln>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defTabSz="914400">
              <a:spcBef>
                <a:spcPct val="50000"/>
              </a:spcBef>
              <a:defRPr/>
            </a:pPr>
            <a:fld id="{441A5931-32A8-421E-9BEF-D942D653237F}" type="slidenum">
              <a:rPr lang="en-US" altLang="en-US" sz="800" smtClean="0">
                <a:solidFill>
                  <a:srgbClr val="000000"/>
                </a:solidFill>
                <a:cs typeface="+mn-cs"/>
              </a:rPr>
              <a:pPr algn="r" defTabSz="914400">
                <a:spcBef>
                  <a:spcPct val="50000"/>
                </a:spcBef>
                <a:defRPr/>
              </a:pPr>
              <a:t>‹#›</a:t>
            </a:fld>
            <a:endParaRPr lang="en-US" altLang="en-US" sz="800" smtClean="0">
              <a:solidFill>
                <a:srgbClr val="000000"/>
              </a:solidFill>
              <a:cs typeface="+mn-cs"/>
            </a:endParaRPr>
          </a:p>
        </p:txBody>
      </p:sp>
      <p:sp>
        <p:nvSpPr>
          <p:cNvPr id="6" name="Footer Placeholder 1"/>
          <p:cNvSpPr>
            <a:spLocks noGrp="1"/>
          </p:cNvSpPr>
          <p:nvPr>
            <p:ph type="ftr" sz="quarter" idx="10"/>
          </p:nvPr>
        </p:nvSpPr>
        <p:spPr/>
        <p:txBody>
          <a:bodyPr/>
          <a:lstStyle>
            <a:lvl1pPr>
              <a:defRPr>
                <a:latin typeface="Arial" pitchFamily="34" charset="0"/>
                <a:cs typeface="Arial" pitchFamily="34" charset="0"/>
              </a:defRPr>
            </a:lvl1pPr>
          </a:lstStyle>
          <a:p>
            <a:pPr>
              <a:defRPr/>
            </a:pPr>
            <a:r>
              <a:rPr lang="en-US"/>
              <a:t>IBM Confidential</a:t>
            </a:r>
          </a:p>
        </p:txBody>
      </p:sp>
      <p:sp>
        <p:nvSpPr>
          <p:cNvPr id="7" name="Date Placeholder 2"/>
          <p:cNvSpPr>
            <a:spLocks noGrp="1"/>
          </p:cNvSpPr>
          <p:nvPr>
            <p:ph type="dt" sz="quarter" idx="11"/>
          </p:nvPr>
        </p:nvSpPr>
        <p:spPr/>
        <p:txBody>
          <a:bodyPr/>
          <a:lstStyle>
            <a:lvl1pPr>
              <a:defRPr>
                <a:latin typeface="Arial" pitchFamily="34" charset="0"/>
                <a:cs typeface="Arial" pitchFamily="34" charset="0"/>
              </a:defRPr>
            </a:lvl1pPr>
          </a:lstStyle>
          <a:p>
            <a:pPr>
              <a:defRPr/>
            </a:pP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Line 7"/>
          <p:cNvSpPr>
            <a:spLocks noChangeShapeType="1"/>
          </p:cNvSpPr>
          <p:nvPr/>
        </p:nvSpPr>
        <p:spPr bwMode="auto">
          <a:xfrm>
            <a:off x="596900" y="541338"/>
            <a:ext cx="10995025" cy="0"/>
          </a:xfrm>
          <a:prstGeom prst="line">
            <a:avLst/>
          </a:prstGeom>
          <a:noFill/>
          <a:ln w="9525">
            <a:solidFill>
              <a:schemeClr val="tx1"/>
            </a:solidFill>
            <a:round/>
            <a:headEnd/>
            <a:tailEnd/>
          </a:ln>
          <a:extLst/>
        </p:spPr>
        <p:txBody>
          <a:bodyPr lIns="130622" tIns="65311" rIns="130622" bIns="65311"/>
          <a:lstStyle/>
          <a:p>
            <a:pPr defTabSz="914400" eaLnBrk="0" hangingPunct="0">
              <a:defRPr/>
            </a:pPr>
            <a:endParaRPr lang="en-US">
              <a:solidFill>
                <a:srgbClr val="000000"/>
              </a:solidFill>
              <a:latin typeface="Arial"/>
              <a:ea typeface="MS PGothic" panose="020B0600070205080204" pitchFamily="34" charset="-128"/>
              <a:cs typeface="+mn-cs"/>
            </a:endParaRPr>
          </a:p>
        </p:txBody>
      </p:sp>
      <p:pic>
        <p:nvPicPr>
          <p:cNvPr id="6" name="Picture 47" descr="5300_IBMpos_black"/>
          <p:cNvPicPr>
            <a:picLocks noChangeAspect="1" noChangeArrowheads="1"/>
          </p:cNvPicPr>
          <p:nvPr userDrawn="1"/>
        </p:nvPicPr>
        <p:blipFill>
          <a:blip r:embed="rId2"/>
          <a:srcRect r="4755" b="-6357"/>
          <a:stretch>
            <a:fillRect/>
          </a:stretch>
        </p:blipFill>
        <p:spPr bwMode="auto">
          <a:xfrm>
            <a:off x="10883900" y="247650"/>
            <a:ext cx="696913" cy="219075"/>
          </a:xfrm>
          <a:prstGeom prst="rect">
            <a:avLst/>
          </a:prstGeom>
          <a:noFill/>
          <a:ln w="9525">
            <a:noFill/>
            <a:miter lim="800000"/>
            <a:headEnd/>
            <a:tailEnd/>
          </a:ln>
        </p:spPr>
      </p:pic>
      <p:sp>
        <p:nvSpPr>
          <p:cNvPr id="7" name="Text Box 56"/>
          <p:cNvSpPr txBox="1">
            <a:spLocks noChangeArrowheads="1"/>
          </p:cNvSpPr>
          <p:nvPr userDrawn="1"/>
        </p:nvSpPr>
        <p:spPr bwMode="auto">
          <a:xfrm>
            <a:off x="10785475" y="6526213"/>
            <a:ext cx="776288" cy="341312"/>
          </a:xfrm>
          <a:prstGeom prst="rect">
            <a:avLst/>
          </a:prstGeom>
          <a:noFill/>
          <a:ln>
            <a:noFill/>
          </a:ln>
          <a:extLst/>
        </p:spPr>
        <p:txBody>
          <a:bodyPr lIns="64008" tIns="32004" rIns="64008" bIns="32004">
            <a:spAutoFit/>
          </a:bodyPr>
          <a:lstStyle>
            <a:lvl1pPr eaLnBrk="0" hangingPunct="0">
              <a:defRPr sz="2200">
                <a:solidFill>
                  <a:schemeClr val="hlink"/>
                </a:solidFill>
                <a:latin typeface="Arial" pitchFamily="34" charset="0"/>
                <a:cs typeface="Arial" pitchFamily="34" charset="0"/>
              </a:defRPr>
            </a:lvl1pPr>
            <a:lvl2pPr marL="742950" indent="-285750" eaLnBrk="0" hangingPunct="0">
              <a:defRPr sz="2200">
                <a:solidFill>
                  <a:schemeClr val="hlink"/>
                </a:solidFill>
                <a:latin typeface="Arial" pitchFamily="34" charset="0"/>
                <a:cs typeface="Arial" pitchFamily="34" charset="0"/>
              </a:defRPr>
            </a:lvl2pPr>
            <a:lvl3pPr marL="1143000" indent="-228600" eaLnBrk="0" hangingPunct="0">
              <a:defRPr sz="2200">
                <a:solidFill>
                  <a:schemeClr val="hlink"/>
                </a:solidFill>
                <a:latin typeface="Arial" pitchFamily="34" charset="0"/>
                <a:cs typeface="Arial" pitchFamily="34" charset="0"/>
              </a:defRPr>
            </a:lvl3pPr>
            <a:lvl4pPr marL="1600200" indent="-228600" eaLnBrk="0" hangingPunct="0">
              <a:defRPr sz="2200">
                <a:solidFill>
                  <a:schemeClr val="hlink"/>
                </a:solidFill>
                <a:latin typeface="Arial" pitchFamily="34" charset="0"/>
                <a:cs typeface="Arial" pitchFamily="34" charset="0"/>
              </a:defRPr>
            </a:lvl4pPr>
            <a:lvl5pPr marL="2057400" indent="-228600" eaLnBrk="0" hangingPunct="0">
              <a:defRPr sz="2200">
                <a:solidFill>
                  <a:schemeClr val="hlink"/>
                </a:solidFill>
                <a:latin typeface="Arial" pitchFamily="34" charset="0"/>
                <a:cs typeface="Arial" pitchFamily="34" charset="0"/>
              </a:defRPr>
            </a:lvl5pPr>
            <a:lvl6pPr marL="2514600" indent="-228600" eaLnBrk="0" fontAlgn="base" hangingPunct="0">
              <a:spcBef>
                <a:spcPct val="0"/>
              </a:spcBef>
              <a:spcAft>
                <a:spcPct val="0"/>
              </a:spcAft>
              <a:defRPr sz="2200">
                <a:solidFill>
                  <a:schemeClr val="hlink"/>
                </a:solidFill>
                <a:latin typeface="Arial" pitchFamily="34" charset="0"/>
                <a:cs typeface="Arial" pitchFamily="34" charset="0"/>
              </a:defRPr>
            </a:lvl6pPr>
            <a:lvl7pPr marL="2971800" indent="-228600" eaLnBrk="0" fontAlgn="base" hangingPunct="0">
              <a:spcBef>
                <a:spcPct val="0"/>
              </a:spcBef>
              <a:spcAft>
                <a:spcPct val="0"/>
              </a:spcAft>
              <a:defRPr sz="2200">
                <a:solidFill>
                  <a:schemeClr val="hlink"/>
                </a:solidFill>
                <a:latin typeface="Arial" pitchFamily="34" charset="0"/>
                <a:cs typeface="Arial" pitchFamily="34" charset="0"/>
              </a:defRPr>
            </a:lvl7pPr>
            <a:lvl8pPr marL="3429000" indent="-228600" eaLnBrk="0" fontAlgn="base" hangingPunct="0">
              <a:spcBef>
                <a:spcPct val="0"/>
              </a:spcBef>
              <a:spcAft>
                <a:spcPct val="0"/>
              </a:spcAft>
              <a:defRPr sz="2200">
                <a:solidFill>
                  <a:schemeClr val="hlink"/>
                </a:solidFill>
                <a:latin typeface="Arial" pitchFamily="34" charset="0"/>
                <a:cs typeface="Arial" pitchFamily="34" charset="0"/>
              </a:defRPr>
            </a:lvl8pPr>
            <a:lvl9pPr marL="3886200" indent="-228600" eaLnBrk="0" fontAlgn="base" hangingPunct="0">
              <a:spcBef>
                <a:spcPct val="0"/>
              </a:spcBef>
              <a:spcAft>
                <a:spcPct val="0"/>
              </a:spcAft>
              <a:defRPr sz="2200">
                <a:solidFill>
                  <a:schemeClr val="hlink"/>
                </a:solidFill>
                <a:latin typeface="Arial" pitchFamily="34" charset="0"/>
                <a:cs typeface="Arial" pitchFamily="34" charset="0"/>
              </a:defRPr>
            </a:lvl9pPr>
          </a:lstStyle>
          <a:p>
            <a:pPr defTabSz="914400" eaLnBrk="1" hangingPunct="1">
              <a:spcBef>
                <a:spcPct val="50000"/>
              </a:spcBef>
              <a:defRPr/>
            </a:pPr>
            <a:endParaRPr lang="en-US" sz="1800" smtClean="0">
              <a:solidFill>
                <a:srgbClr val="000000"/>
              </a:solidFill>
              <a:ea typeface="ＭＳ Ｐゴシック" charset="0"/>
            </a:endParaRPr>
          </a:p>
        </p:txBody>
      </p:sp>
      <p:sp>
        <p:nvSpPr>
          <p:cNvPr id="8" name="Text Box 57"/>
          <p:cNvSpPr txBox="1">
            <a:spLocks noChangeArrowheads="1"/>
          </p:cNvSpPr>
          <p:nvPr userDrawn="1"/>
        </p:nvSpPr>
        <p:spPr bwMode="auto">
          <a:xfrm>
            <a:off x="11025188" y="6629400"/>
            <a:ext cx="546100" cy="122238"/>
          </a:xfrm>
          <a:prstGeom prst="rect">
            <a:avLst/>
          </a:prstGeom>
          <a:noFill/>
          <a:ln>
            <a:noFill/>
          </a:ln>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defTabSz="914400">
              <a:spcBef>
                <a:spcPct val="50000"/>
              </a:spcBef>
              <a:defRPr/>
            </a:pPr>
            <a:fld id="{1BFB0A8B-A350-4FFD-B65E-80865BEED86C}" type="slidenum">
              <a:rPr lang="en-US" altLang="en-US" sz="800" smtClean="0">
                <a:solidFill>
                  <a:srgbClr val="000000"/>
                </a:solidFill>
                <a:cs typeface="+mn-cs"/>
              </a:rPr>
              <a:pPr algn="r" defTabSz="914400">
                <a:spcBef>
                  <a:spcPct val="50000"/>
                </a:spcBef>
                <a:defRPr/>
              </a:pPr>
              <a:t>‹#›</a:t>
            </a:fld>
            <a:endParaRPr lang="en-US" altLang="en-US" sz="800" smtClean="0">
              <a:solidFill>
                <a:srgbClr val="000000"/>
              </a:solidFill>
              <a:cs typeface="+mn-cs"/>
            </a:endParaRPr>
          </a:p>
        </p:txBody>
      </p:sp>
      <p:sp>
        <p:nvSpPr>
          <p:cNvPr id="2" name="Title 1"/>
          <p:cNvSpPr>
            <a:spLocks noGrp="1"/>
          </p:cNvSpPr>
          <p:nvPr>
            <p:ph type="title"/>
          </p:nvPr>
        </p:nvSpPr>
        <p:spPr>
          <a:xfrm>
            <a:off x="2389095" y="4800600"/>
            <a:ext cx="7313295"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095" y="612775"/>
            <a:ext cx="73132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095" y="5367338"/>
            <a:ext cx="73132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Footer Placeholder 4"/>
          <p:cNvSpPr>
            <a:spLocks noGrp="1"/>
          </p:cNvSpPr>
          <p:nvPr>
            <p:ph type="ftr" sz="quarter" idx="10"/>
          </p:nvPr>
        </p:nvSpPr>
        <p:spPr/>
        <p:txBody>
          <a:bodyPr/>
          <a:lstStyle>
            <a:lvl1pPr>
              <a:defRPr>
                <a:latin typeface="Arial" pitchFamily="34" charset="0"/>
                <a:cs typeface="Arial" pitchFamily="34" charset="0"/>
              </a:defRPr>
            </a:lvl1pPr>
          </a:lstStyle>
          <a:p>
            <a:pPr>
              <a:defRPr/>
            </a:pPr>
            <a:r>
              <a:rPr lang="en-US"/>
              <a:t>IBM Confidential</a:t>
            </a:r>
          </a:p>
        </p:txBody>
      </p:sp>
      <p:sp>
        <p:nvSpPr>
          <p:cNvPr id="10" name="Date Placeholder 5"/>
          <p:cNvSpPr>
            <a:spLocks noGrp="1"/>
          </p:cNvSpPr>
          <p:nvPr>
            <p:ph type="dt" sz="quarter" idx="11"/>
          </p:nvPr>
        </p:nvSpPr>
        <p:spPr/>
        <p:txBody>
          <a:bodyPr/>
          <a:lstStyle>
            <a:lvl1pPr>
              <a:defRPr>
                <a:latin typeface="Arial" pitchFamily="34" charset="0"/>
                <a:cs typeface="Arial" pitchFamily="34" charset="0"/>
              </a:defRPr>
            </a:lvl1pPr>
          </a:lstStyle>
          <a:p>
            <a:pPr>
              <a:defRPr/>
            </a:pP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AndTwoObj">
  <p:cSld name="Title, Content, and 2 Content">
    <p:spTree>
      <p:nvGrpSpPr>
        <p:cNvPr id="1" name=""/>
        <p:cNvGrpSpPr/>
        <p:nvPr/>
      </p:nvGrpSpPr>
      <p:grpSpPr>
        <a:xfrm>
          <a:off x="0" y="0"/>
          <a:ext cx="0" cy="0"/>
          <a:chOff x="0" y="0"/>
          <a:chExt cx="0" cy="0"/>
        </a:xfrm>
      </p:grpSpPr>
      <p:sp>
        <p:nvSpPr>
          <p:cNvPr id="6" name="Line 7"/>
          <p:cNvSpPr>
            <a:spLocks noChangeShapeType="1"/>
          </p:cNvSpPr>
          <p:nvPr/>
        </p:nvSpPr>
        <p:spPr bwMode="auto">
          <a:xfrm>
            <a:off x="596900" y="541338"/>
            <a:ext cx="10995025" cy="0"/>
          </a:xfrm>
          <a:prstGeom prst="line">
            <a:avLst/>
          </a:prstGeom>
          <a:noFill/>
          <a:ln w="9525">
            <a:solidFill>
              <a:schemeClr val="tx1"/>
            </a:solidFill>
            <a:round/>
            <a:headEnd/>
            <a:tailEnd/>
          </a:ln>
          <a:extLst/>
        </p:spPr>
        <p:txBody>
          <a:bodyPr lIns="130622" tIns="65311" rIns="130622" bIns="65311"/>
          <a:lstStyle/>
          <a:p>
            <a:pPr defTabSz="914400" eaLnBrk="0" hangingPunct="0">
              <a:defRPr/>
            </a:pPr>
            <a:endParaRPr lang="en-US">
              <a:solidFill>
                <a:srgbClr val="000000"/>
              </a:solidFill>
              <a:latin typeface="Arial"/>
              <a:ea typeface="MS PGothic" panose="020B0600070205080204" pitchFamily="34" charset="-128"/>
              <a:cs typeface="+mn-cs"/>
            </a:endParaRPr>
          </a:p>
        </p:txBody>
      </p:sp>
      <p:pic>
        <p:nvPicPr>
          <p:cNvPr id="7" name="Picture 47" descr="5300_IBMpos_black"/>
          <p:cNvPicPr>
            <a:picLocks noChangeAspect="1" noChangeArrowheads="1"/>
          </p:cNvPicPr>
          <p:nvPr userDrawn="1"/>
        </p:nvPicPr>
        <p:blipFill>
          <a:blip r:embed="rId2"/>
          <a:srcRect r="4755" b="-6357"/>
          <a:stretch>
            <a:fillRect/>
          </a:stretch>
        </p:blipFill>
        <p:spPr bwMode="auto">
          <a:xfrm>
            <a:off x="10883900" y="247650"/>
            <a:ext cx="696913" cy="219075"/>
          </a:xfrm>
          <a:prstGeom prst="rect">
            <a:avLst/>
          </a:prstGeom>
          <a:noFill/>
          <a:ln w="9525">
            <a:noFill/>
            <a:miter lim="800000"/>
            <a:headEnd/>
            <a:tailEnd/>
          </a:ln>
        </p:spPr>
      </p:pic>
      <p:sp>
        <p:nvSpPr>
          <p:cNvPr id="8" name="Text Box 56"/>
          <p:cNvSpPr txBox="1">
            <a:spLocks noChangeArrowheads="1"/>
          </p:cNvSpPr>
          <p:nvPr userDrawn="1"/>
        </p:nvSpPr>
        <p:spPr bwMode="auto">
          <a:xfrm>
            <a:off x="10785475" y="6526213"/>
            <a:ext cx="776288" cy="341312"/>
          </a:xfrm>
          <a:prstGeom prst="rect">
            <a:avLst/>
          </a:prstGeom>
          <a:noFill/>
          <a:ln>
            <a:noFill/>
          </a:ln>
          <a:extLst/>
        </p:spPr>
        <p:txBody>
          <a:bodyPr lIns="64008" tIns="32004" rIns="64008" bIns="32004">
            <a:spAutoFit/>
          </a:bodyPr>
          <a:lstStyle>
            <a:lvl1pPr eaLnBrk="0" hangingPunct="0">
              <a:defRPr sz="2200">
                <a:solidFill>
                  <a:schemeClr val="hlink"/>
                </a:solidFill>
                <a:latin typeface="Arial" pitchFamily="34" charset="0"/>
                <a:cs typeface="Arial" pitchFamily="34" charset="0"/>
              </a:defRPr>
            </a:lvl1pPr>
            <a:lvl2pPr marL="742950" indent="-285750" eaLnBrk="0" hangingPunct="0">
              <a:defRPr sz="2200">
                <a:solidFill>
                  <a:schemeClr val="hlink"/>
                </a:solidFill>
                <a:latin typeface="Arial" pitchFamily="34" charset="0"/>
                <a:cs typeface="Arial" pitchFamily="34" charset="0"/>
              </a:defRPr>
            </a:lvl2pPr>
            <a:lvl3pPr marL="1143000" indent="-228600" eaLnBrk="0" hangingPunct="0">
              <a:defRPr sz="2200">
                <a:solidFill>
                  <a:schemeClr val="hlink"/>
                </a:solidFill>
                <a:latin typeface="Arial" pitchFamily="34" charset="0"/>
                <a:cs typeface="Arial" pitchFamily="34" charset="0"/>
              </a:defRPr>
            </a:lvl3pPr>
            <a:lvl4pPr marL="1600200" indent="-228600" eaLnBrk="0" hangingPunct="0">
              <a:defRPr sz="2200">
                <a:solidFill>
                  <a:schemeClr val="hlink"/>
                </a:solidFill>
                <a:latin typeface="Arial" pitchFamily="34" charset="0"/>
                <a:cs typeface="Arial" pitchFamily="34" charset="0"/>
              </a:defRPr>
            </a:lvl4pPr>
            <a:lvl5pPr marL="2057400" indent="-228600" eaLnBrk="0" hangingPunct="0">
              <a:defRPr sz="2200">
                <a:solidFill>
                  <a:schemeClr val="hlink"/>
                </a:solidFill>
                <a:latin typeface="Arial" pitchFamily="34" charset="0"/>
                <a:cs typeface="Arial" pitchFamily="34" charset="0"/>
              </a:defRPr>
            </a:lvl5pPr>
            <a:lvl6pPr marL="2514600" indent="-228600" eaLnBrk="0" fontAlgn="base" hangingPunct="0">
              <a:spcBef>
                <a:spcPct val="0"/>
              </a:spcBef>
              <a:spcAft>
                <a:spcPct val="0"/>
              </a:spcAft>
              <a:defRPr sz="2200">
                <a:solidFill>
                  <a:schemeClr val="hlink"/>
                </a:solidFill>
                <a:latin typeface="Arial" pitchFamily="34" charset="0"/>
                <a:cs typeface="Arial" pitchFamily="34" charset="0"/>
              </a:defRPr>
            </a:lvl6pPr>
            <a:lvl7pPr marL="2971800" indent="-228600" eaLnBrk="0" fontAlgn="base" hangingPunct="0">
              <a:spcBef>
                <a:spcPct val="0"/>
              </a:spcBef>
              <a:spcAft>
                <a:spcPct val="0"/>
              </a:spcAft>
              <a:defRPr sz="2200">
                <a:solidFill>
                  <a:schemeClr val="hlink"/>
                </a:solidFill>
                <a:latin typeface="Arial" pitchFamily="34" charset="0"/>
                <a:cs typeface="Arial" pitchFamily="34" charset="0"/>
              </a:defRPr>
            </a:lvl7pPr>
            <a:lvl8pPr marL="3429000" indent="-228600" eaLnBrk="0" fontAlgn="base" hangingPunct="0">
              <a:spcBef>
                <a:spcPct val="0"/>
              </a:spcBef>
              <a:spcAft>
                <a:spcPct val="0"/>
              </a:spcAft>
              <a:defRPr sz="2200">
                <a:solidFill>
                  <a:schemeClr val="hlink"/>
                </a:solidFill>
                <a:latin typeface="Arial" pitchFamily="34" charset="0"/>
                <a:cs typeface="Arial" pitchFamily="34" charset="0"/>
              </a:defRPr>
            </a:lvl8pPr>
            <a:lvl9pPr marL="3886200" indent="-228600" eaLnBrk="0" fontAlgn="base" hangingPunct="0">
              <a:spcBef>
                <a:spcPct val="0"/>
              </a:spcBef>
              <a:spcAft>
                <a:spcPct val="0"/>
              </a:spcAft>
              <a:defRPr sz="2200">
                <a:solidFill>
                  <a:schemeClr val="hlink"/>
                </a:solidFill>
                <a:latin typeface="Arial" pitchFamily="34" charset="0"/>
                <a:cs typeface="Arial" pitchFamily="34" charset="0"/>
              </a:defRPr>
            </a:lvl9pPr>
          </a:lstStyle>
          <a:p>
            <a:pPr defTabSz="914400" eaLnBrk="1" hangingPunct="1">
              <a:spcBef>
                <a:spcPct val="50000"/>
              </a:spcBef>
              <a:defRPr/>
            </a:pPr>
            <a:endParaRPr lang="en-US" sz="1800" smtClean="0">
              <a:solidFill>
                <a:srgbClr val="000000"/>
              </a:solidFill>
              <a:ea typeface="ＭＳ Ｐゴシック" charset="0"/>
            </a:endParaRPr>
          </a:p>
        </p:txBody>
      </p:sp>
      <p:sp>
        <p:nvSpPr>
          <p:cNvPr id="9" name="Text Box 57"/>
          <p:cNvSpPr txBox="1">
            <a:spLocks noChangeArrowheads="1"/>
          </p:cNvSpPr>
          <p:nvPr userDrawn="1"/>
        </p:nvSpPr>
        <p:spPr bwMode="auto">
          <a:xfrm>
            <a:off x="11025188" y="6629400"/>
            <a:ext cx="546100" cy="122238"/>
          </a:xfrm>
          <a:prstGeom prst="rect">
            <a:avLst/>
          </a:prstGeom>
          <a:noFill/>
          <a:ln>
            <a:noFill/>
          </a:ln>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defTabSz="914400">
              <a:spcBef>
                <a:spcPct val="50000"/>
              </a:spcBef>
              <a:defRPr/>
            </a:pPr>
            <a:fld id="{FBB4A7D1-B541-4C2D-9317-37A1D1A8339D}" type="slidenum">
              <a:rPr lang="en-US" altLang="en-US" sz="800" smtClean="0">
                <a:solidFill>
                  <a:srgbClr val="000000"/>
                </a:solidFill>
                <a:cs typeface="+mn-cs"/>
              </a:rPr>
              <a:pPr algn="r" defTabSz="914400">
                <a:spcBef>
                  <a:spcPct val="50000"/>
                </a:spcBef>
                <a:defRPr/>
              </a:pPr>
              <a:t>‹#›</a:t>
            </a:fld>
            <a:endParaRPr lang="en-US" altLang="en-US" sz="800" smtClean="0">
              <a:solidFill>
                <a:srgbClr val="000000"/>
              </a:solidFill>
              <a:cs typeface="+mn-cs"/>
            </a:endParaRPr>
          </a:p>
        </p:txBody>
      </p:sp>
      <p:sp>
        <p:nvSpPr>
          <p:cNvPr id="2" name="Title 1"/>
          <p:cNvSpPr>
            <a:spLocks noGrp="1"/>
          </p:cNvSpPr>
          <p:nvPr>
            <p:ph type="title"/>
          </p:nvPr>
        </p:nvSpPr>
        <p:spPr>
          <a:xfrm>
            <a:off x="334346" y="92079"/>
            <a:ext cx="11945472" cy="8159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243354" y="1147768"/>
            <a:ext cx="5688118" cy="53292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34620" y="1147776"/>
            <a:ext cx="5688118" cy="2587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34620" y="3887788"/>
            <a:ext cx="5688118" cy="2589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p:cNvPicPr>
          <p:nvPr userDrawn="1"/>
        </p:nvPicPr>
        <p:blipFill>
          <a:blip r:embed="rId2"/>
          <a:srcRect/>
          <a:stretch>
            <a:fillRect/>
          </a:stretch>
        </p:blipFill>
        <p:spPr bwMode="auto">
          <a:xfrm>
            <a:off x="0" y="0"/>
            <a:ext cx="12188825" cy="6858000"/>
          </a:xfrm>
          <a:prstGeom prst="rect">
            <a:avLst/>
          </a:prstGeom>
          <a:noFill/>
          <a:ln w="9525">
            <a:noFill/>
            <a:miter lim="800000"/>
            <a:headEnd/>
            <a:tailEnd/>
          </a:ln>
        </p:spPr>
      </p:pic>
      <p:sp>
        <p:nvSpPr>
          <p:cNvPr id="4" name="Text Placeholder 2"/>
          <p:cNvSpPr>
            <a:spLocks noGrp="1"/>
          </p:cNvSpPr>
          <p:nvPr>
            <p:ph type="body" idx="12"/>
          </p:nvPr>
        </p:nvSpPr>
        <p:spPr>
          <a:xfrm>
            <a:off x="558654" y="3321669"/>
            <a:ext cx="9883887" cy="474055"/>
          </a:xfrm>
          <a:prstGeom prst="rect">
            <a:avLst/>
          </a:prstGeom>
        </p:spPr>
        <p:txBody>
          <a:bodyPr anchor="b"/>
          <a:lstStyle>
            <a:lvl1pPr marL="0" indent="0" algn="l">
              <a:buNone/>
              <a:defRPr sz="18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Text Placeholder 2"/>
          <p:cNvSpPr>
            <a:spLocks noGrp="1"/>
          </p:cNvSpPr>
          <p:nvPr>
            <p:ph type="body" idx="13"/>
          </p:nvPr>
        </p:nvSpPr>
        <p:spPr>
          <a:xfrm>
            <a:off x="558662" y="4141178"/>
            <a:ext cx="1234509" cy="265858"/>
          </a:xfrm>
          <a:prstGeom prst="rect">
            <a:avLst/>
          </a:prstGeom>
        </p:spPr>
        <p:txBody>
          <a:bodyPr anchor="b"/>
          <a:lstStyle>
            <a:lvl1pPr marL="0" indent="0" algn="l">
              <a:buNone/>
              <a:defRPr sz="10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Text Placeholder 2"/>
          <p:cNvSpPr>
            <a:spLocks noGrp="1"/>
          </p:cNvSpPr>
          <p:nvPr>
            <p:ph type="body" idx="15"/>
          </p:nvPr>
        </p:nvSpPr>
        <p:spPr>
          <a:xfrm>
            <a:off x="558654" y="2260800"/>
            <a:ext cx="9883887" cy="965606"/>
          </a:xfrm>
          <a:prstGeom prst="rect">
            <a:avLst/>
          </a:prstGeom>
        </p:spPr>
        <p:txBody>
          <a:bodyPr anchor="b"/>
          <a:lstStyle>
            <a:lvl1pPr marL="0" indent="0" algn="l">
              <a:buNone/>
              <a:defRPr lang="en-US" sz="3200" b="0" kern="1200" dirty="0" smtClean="0">
                <a:solidFill>
                  <a:schemeClr val="tx1"/>
                </a:solidFill>
                <a:latin typeface="Arial" panose="020B0604020202020204" pitchFamily="34" charset="0"/>
                <a:ea typeface="MS PGothic" pitchFamily="34" charset="-128"/>
                <a:cs typeface="Arial" panose="020B0604020202020204" pitchFamily="34" charset="0"/>
                <a:sym typeface="Gill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3" name="Picture 2" descr="zNext_white divider page-13.jpg"/>
          <p:cNvPicPr>
            <a:picLocks noChangeAspect="1"/>
          </p:cNvPicPr>
          <p:nvPr userDrawn="1"/>
        </p:nvPicPr>
        <p:blipFill>
          <a:blip r:embed="rId2"/>
          <a:srcRect/>
          <a:stretch>
            <a:fillRect/>
          </a:stretch>
        </p:blipFill>
        <p:spPr bwMode="auto">
          <a:xfrm>
            <a:off x="0" y="0"/>
            <a:ext cx="12188825" cy="6858000"/>
          </a:xfrm>
          <a:prstGeom prst="rect">
            <a:avLst/>
          </a:prstGeom>
          <a:noFill/>
          <a:ln w="9525">
            <a:noFill/>
            <a:miter lim="800000"/>
            <a:headEnd/>
            <a:tailEnd/>
          </a:ln>
        </p:spPr>
      </p:pic>
      <p:sp>
        <p:nvSpPr>
          <p:cNvPr id="4" name="Rectangle 1"/>
          <p:cNvSpPr/>
          <p:nvPr userDrawn="1"/>
        </p:nvSpPr>
        <p:spPr>
          <a:xfrm>
            <a:off x="10137775" y="6040438"/>
            <a:ext cx="1687513" cy="668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9" name="Text Placeholder 2"/>
          <p:cNvSpPr>
            <a:spLocks noGrp="1"/>
          </p:cNvSpPr>
          <p:nvPr>
            <p:ph type="body" idx="15"/>
          </p:nvPr>
        </p:nvSpPr>
        <p:spPr>
          <a:xfrm>
            <a:off x="1660334" y="2260800"/>
            <a:ext cx="9883887" cy="965606"/>
          </a:xfrm>
          <a:prstGeom prst="rect">
            <a:avLst/>
          </a:prstGeom>
        </p:spPr>
        <p:txBody>
          <a:bodyPr anchor="b"/>
          <a:lstStyle>
            <a:lvl1pPr marL="0" indent="0" algn="r">
              <a:buNone/>
              <a:defRPr lang="en-US" sz="3200" b="0" kern="1200" dirty="0" smtClean="0">
                <a:solidFill>
                  <a:schemeClr val="tx1"/>
                </a:solidFill>
                <a:latin typeface="Arial" panose="020B0604020202020204" pitchFamily="34" charset="0"/>
                <a:ea typeface="MS PGothic" pitchFamily="34" charset="-128"/>
                <a:cs typeface="Arial" panose="020B0604020202020204" pitchFamily="34" charset="0"/>
                <a:sym typeface="Gill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7" name="Picture 7"/>
          <p:cNvPicPr>
            <a:picLocks noChangeAspect="1"/>
          </p:cNvPicPr>
          <p:nvPr userDrawn="1"/>
        </p:nvPicPr>
        <p:blipFill>
          <a:blip r:embed="rId2"/>
          <a:srcRect/>
          <a:stretch>
            <a:fillRect/>
          </a:stretch>
        </p:blipFill>
        <p:spPr bwMode="auto">
          <a:xfrm>
            <a:off x="0" y="0"/>
            <a:ext cx="12188825" cy="6858000"/>
          </a:xfrm>
          <a:prstGeom prst="rect">
            <a:avLst/>
          </a:prstGeom>
          <a:noFill/>
          <a:ln w="9525">
            <a:noFill/>
            <a:miter lim="800000"/>
            <a:headEnd/>
            <a:tailEnd/>
          </a:ln>
        </p:spPr>
      </p:pic>
      <p:sp>
        <p:nvSpPr>
          <p:cNvPr id="4" name="Text Placeholder 2"/>
          <p:cNvSpPr>
            <a:spLocks noGrp="1"/>
          </p:cNvSpPr>
          <p:nvPr>
            <p:ph type="body" idx="12"/>
          </p:nvPr>
        </p:nvSpPr>
        <p:spPr>
          <a:xfrm>
            <a:off x="558654" y="3321669"/>
            <a:ext cx="9883887" cy="474055"/>
          </a:xfrm>
          <a:prstGeom prst="rect">
            <a:avLst/>
          </a:prstGeom>
        </p:spPr>
        <p:txBody>
          <a:bodyPr anchor="b"/>
          <a:lstStyle>
            <a:lvl1pPr marL="0" indent="0" algn="l">
              <a:buNone/>
              <a:defRPr sz="18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Text Placeholder 2"/>
          <p:cNvSpPr>
            <a:spLocks noGrp="1"/>
          </p:cNvSpPr>
          <p:nvPr>
            <p:ph type="body" idx="13"/>
          </p:nvPr>
        </p:nvSpPr>
        <p:spPr>
          <a:xfrm>
            <a:off x="558662" y="4141178"/>
            <a:ext cx="1234509" cy="265858"/>
          </a:xfrm>
          <a:prstGeom prst="rect">
            <a:avLst/>
          </a:prstGeom>
        </p:spPr>
        <p:txBody>
          <a:bodyPr anchor="b"/>
          <a:lstStyle>
            <a:lvl1pPr marL="0" indent="0" algn="l">
              <a:buNone/>
              <a:defRPr sz="10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Text Placeholder 2"/>
          <p:cNvSpPr>
            <a:spLocks noGrp="1"/>
          </p:cNvSpPr>
          <p:nvPr>
            <p:ph type="body" idx="15"/>
          </p:nvPr>
        </p:nvSpPr>
        <p:spPr>
          <a:xfrm>
            <a:off x="558654" y="2260800"/>
            <a:ext cx="9883887" cy="965606"/>
          </a:xfrm>
          <a:prstGeom prst="rect">
            <a:avLst/>
          </a:prstGeom>
        </p:spPr>
        <p:txBody>
          <a:bodyPr anchor="b"/>
          <a:lstStyle>
            <a:lvl1pPr marL="0" indent="0" algn="l">
              <a:buNone/>
              <a:defRPr lang="en-US" sz="3200" b="0" kern="1200" dirty="0" smtClean="0">
                <a:solidFill>
                  <a:schemeClr val="tx1"/>
                </a:solidFill>
                <a:latin typeface="Arial" panose="020B0604020202020204" pitchFamily="34" charset="0"/>
                <a:ea typeface="MS PGothic" pitchFamily="34" charset="-128"/>
                <a:cs typeface="Arial" panose="020B0604020202020204" pitchFamily="34" charset="0"/>
                <a:sym typeface="Gill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836" y="4406923"/>
            <a:ext cx="10360501"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2836" y="2906713"/>
            <a:ext cx="10360501" cy="1500188"/>
          </a:xfrm>
        </p:spPr>
        <p:txBody>
          <a:bodyPr anchor="b"/>
          <a:lstStyle>
            <a:lvl1pPr marL="0" indent="0">
              <a:buNone/>
              <a:defRPr sz="2000">
                <a:solidFill>
                  <a:schemeClr val="tx1">
                    <a:tint val="75000"/>
                  </a:schemeClr>
                </a:solidFill>
              </a:defRPr>
            </a:lvl1pPr>
            <a:lvl2pPr marL="457044" indent="0">
              <a:buNone/>
              <a:defRPr sz="1800">
                <a:solidFill>
                  <a:schemeClr val="tx1">
                    <a:tint val="75000"/>
                  </a:schemeClr>
                </a:solidFill>
              </a:defRPr>
            </a:lvl2pPr>
            <a:lvl3pPr marL="914088" indent="0">
              <a:buNone/>
              <a:defRPr sz="1600">
                <a:solidFill>
                  <a:schemeClr val="tx1">
                    <a:tint val="75000"/>
                  </a:schemeClr>
                </a:solidFill>
              </a:defRPr>
            </a:lvl3pPr>
            <a:lvl4pPr marL="1371133" indent="0">
              <a:buNone/>
              <a:defRPr sz="1400">
                <a:solidFill>
                  <a:schemeClr val="tx1">
                    <a:tint val="75000"/>
                  </a:schemeClr>
                </a:solidFill>
              </a:defRPr>
            </a:lvl4pPr>
            <a:lvl5pPr marL="1828178" indent="0">
              <a:buNone/>
              <a:defRPr sz="1400">
                <a:solidFill>
                  <a:schemeClr val="tx1">
                    <a:tint val="75000"/>
                  </a:schemeClr>
                </a:solidFill>
              </a:defRPr>
            </a:lvl5pPr>
            <a:lvl6pPr marL="2285222" indent="0">
              <a:buNone/>
              <a:defRPr sz="1400">
                <a:solidFill>
                  <a:schemeClr val="tx1">
                    <a:tint val="75000"/>
                  </a:schemeClr>
                </a:solidFill>
              </a:defRPr>
            </a:lvl6pPr>
            <a:lvl7pPr marL="2742267" indent="0">
              <a:buNone/>
              <a:defRPr sz="1400">
                <a:solidFill>
                  <a:schemeClr val="tx1">
                    <a:tint val="75000"/>
                  </a:schemeClr>
                </a:solidFill>
              </a:defRPr>
            </a:lvl7pPr>
            <a:lvl8pPr marL="3199311" indent="0">
              <a:buNone/>
              <a:defRPr sz="1400">
                <a:solidFill>
                  <a:schemeClr val="tx1">
                    <a:tint val="75000"/>
                  </a:schemeClr>
                </a:solidFill>
              </a:defRPr>
            </a:lvl8pPr>
            <a:lvl9pPr marL="365635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6768F54-7BAF-46EF-867F-75BAF2DAEB41}" type="slidenum">
              <a:rPr/>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flipV="1">
            <a:off x="366713" y="566738"/>
            <a:ext cx="11455400" cy="0"/>
          </a:xfrm>
          <a:prstGeom prst="line">
            <a:avLst/>
          </a:prstGeom>
          <a:noFill/>
          <a:ln w="6350" cmpd="sng">
            <a:solidFill>
              <a:schemeClr val="tx1"/>
            </a:solidFill>
            <a:round/>
            <a:headEnd/>
            <a:tailEnd/>
          </a:ln>
          <a:extLst/>
        </p:spPr>
        <p:txBody>
          <a:bodyPr/>
          <a:lstStyle/>
          <a:p>
            <a:pPr defTabSz="914400" fontAlgn="auto">
              <a:spcBef>
                <a:spcPts val="0"/>
              </a:spcBef>
              <a:spcAft>
                <a:spcPts val="0"/>
              </a:spcAft>
              <a:defRPr/>
            </a:pPr>
            <a:endParaRPr lang="en-US">
              <a:solidFill>
                <a:prstClr val="black"/>
              </a:solidFill>
              <a:latin typeface="Calibri"/>
            </a:endParaRPr>
          </a:p>
        </p:txBody>
      </p:sp>
      <p:pic>
        <p:nvPicPr>
          <p:cNvPr id="5" name="Picture 13"/>
          <p:cNvPicPr>
            <a:picLocks noChangeAspect="1"/>
          </p:cNvPicPr>
          <p:nvPr userDrawn="1"/>
        </p:nvPicPr>
        <p:blipFill>
          <a:blip r:embed="rId2"/>
          <a:srcRect r="28326" b="-1923"/>
          <a:stretch>
            <a:fillRect/>
          </a:stretch>
        </p:blipFill>
        <p:spPr bwMode="auto">
          <a:xfrm>
            <a:off x="11045825" y="261938"/>
            <a:ext cx="776288" cy="220662"/>
          </a:xfrm>
          <a:prstGeom prst="rect">
            <a:avLst/>
          </a:prstGeom>
          <a:noFill/>
          <a:ln w="9525">
            <a:noFill/>
            <a:miter lim="800000"/>
            <a:headEnd/>
            <a:tailEnd/>
          </a:ln>
        </p:spPr>
      </p:pic>
      <p:sp>
        <p:nvSpPr>
          <p:cNvPr id="6" name="Line 4"/>
          <p:cNvSpPr>
            <a:spLocks noChangeShapeType="1"/>
          </p:cNvSpPr>
          <p:nvPr userDrawn="1"/>
        </p:nvSpPr>
        <p:spPr bwMode="auto">
          <a:xfrm flipV="1">
            <a:off x="366713" y="6356350"/>
            <a:ext cx="11455400" cy="0"/>
          </a:xfrm>
          <a:prstGeom prst="line">
            <a:avLst/>
          </a:prstGeom>
          <a:noFill/>
          <a:ln w="9525">
            <a:solidFill>
              <a:schemeClr val="tx1"/>
            </a:solidFill>
            <a:round/>
            <a:headEnd/>
            <a:tailEnd/>
          </a:ln>
          <a:extLst/>
        </p:spPr>
        <p:txBody>
          <a:bodyPr/>
          <a:lstStyle/>
          <a:p>
            <a:pPr defTabSz="914400" fontAlgn="auto">
              <a:spcBef>
                <a:spcPts val="0"/>
              </a:spcBef>
              <a:spcAft>
                <a:spcPts val="0"/>
              </a:spcAft>
              <a:defRPr/>
            </a:pPr>
            <a:endParaRPr lang="en-US">
              <a:solidFill>
                <a:prstClr val="black"/>
              </a:solidFill>
              <a:latin typeface="Calibri"/>
            </a:endParaRPr>
          </a:p>
        </p:txBody>
      </p:sp>
      <p:sp>
        <p:nvSpPr>
          <p:cNvPr id="7" name="Rectangle 6"/>
          <p:cNvSpPr>
            <a:spLocks noChangeArrowheads="1"/>
          </p:cNvSpPr>
          <p:nvPr userDrawn="1"/>
        </p:nvSpPr>
        <p:spPr bwMode="black">
          <a:xfrm>
            <a:off x="9994900" y="6527800"/>
            <a:ext cx="1827213" cy="184150"/>
          </a:xfrm>
          <a:prstGeom prst="rect">
            <a:avLst/>
          </a:prstGeom>
          <a:noFill/>
          <a:ln>
            <a:noFill/>
          </a:ln>
          <a:extLst/>
        </p:spPr>
        <p:txBody>
          <a:bodyPr lIns="92075" tIns="46038" rIns="0" bIns="46038"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defTabSz="914400" fontAlgn="auto">
              <a:spcBef>
                <a:spcPts val="0"/>
              </a:spcBef>
              <a:spcAft>
                <a:spcPts val="0"/>
              </a:spcAft>
              <a:defRPr/>
            </a:pPr>
            <a:r>
              <a:rPr lang="en-US" altLang="en-US" sz="800" dirty="0" smtClean="0">
                <a:solidFill>
                  <a:prstClr val="black"/>
                </a:solidFill>
              </a:rPr>
              <a:t>© 2015 IBM Corporation</a:t>
            </a:r>
            <a:endParaRPr lang="en-US" altLang="en-US" sz="1800" dirty="0" smtClean="0">
              <a:solidFill>
                <a:prstClr val="black"/>
              </a:solidFill>
            </a:endParaRPr>
          </a:p>
        </p:txBody>
      </p:sp>
      <p:sp>
        <p:nvSpPr>
          <p:cNvPr id="8" name="Rectangle 7"/>
          <p:cNvSpPr txBox="1">
            <a:spLocks noChangeArrowheads="1"/>
          </p:cNvSpPr>
          <p:nvPr userDrawn="1"/>
        </p:nvSpPr>
        <p:spPr bwMode="black">
          <a:xfrm>
            <a:off x="366713" y="6486525"/>
            <a:ext cx="488950" cy="266700"/>
          </a:xfrm>
          <a:prstGeom prst="rect">
            <a:avLst/>
          </a:prstGeom>
          <a:noFill/>
          <a:ln>
            <a:noFill/>
          </a:ln>
          <a:effectLst/>
          <a:extLst/>
        </p:spPr>
        <p:txBody>
          <a:bodyPr lIns="92075" tIns="46038" rIns="92075" bIns="46038" anchor="ctr"/>
          <a:lstStyle>
            <a:lvl1pPr defTabSz="457200" eaLnBrk="0" hangingPunct="0">
              <a:defRPr sz="2200">
                <a:solidFill>
                  <a:srgbClr val="000000"/>
                </a:solidFill>
                <a:latin typeface="Gill Sans" pitchFamily="-84" charset="0"/>
                <a:ea typeface="ヒラギノ角ゴ ProN W3" pitchFamily="-84" charset="-128"/>
                <a:sym typeface="Gill Sans" pitchFamily="-84" charset="0"/>
              </a:defRPr>
            </a:lvl1pPr>
            <a:lvl2pPr marL="742950" indent="-285750" defTabSz="457200" eaLnBrk="0" hangingPunct="0">
              <a:defRPr sz="2200">
                <a:solidFill>
                  <a:srgbClr val="000000"/>
                </a:solidFill>
                <a:latin typeface="Gill Sans" pitchFamily="-84" charset="0"/>
                <a:ea typeface="ヒラギノ角ゴ ProN W3" pitchFamily="-84" charset="-128"/>
                <a:sym typeface="Gill Sans" pitchFamily="-84" charset="0"/>
              </a:defRPr>
            </a:lvl2pPr>
            <a:lvl3pPr marL="1143000" indent="-228600" defTabSz="457200" eaLnBrk="0" hangingPunct="0">
              <a:defRPr sz="2200">
                <a:solidFill>
                  <a:srgbClr val="000000"/>
                </a:solidFill>
                <a:latin typeface="Gill Sans" pitchFamily="-84" charset="0"/>
                <a:ea typeface="ヒラギノ角ゴ ProN W3" pitchFamily="-84" charset="-128"/>
                <a:sym typeface="Gill Sans" pitchFamily="-84" charset="0"/>
              </a:defRPr>
            </a:lvl3pPr>
            <a:lvl4pPr marL="1600200" indent="-228600" defTabSz="457200" eaLnBrk="0" hangingPunct="0">
              <a:defRPr sz="2200">
                <a:solidFill>
                  <a:srgbClr val="000000"/>
                </a:solidFill>
                <a:latin typeface="Gill Sans" pitchFamily="-84" charset="0"/>
                <a:ea typeface="ヒラギノ角ゴ ProN W3" pitchFamily="-84" charset="-128"/>
                <a:sym typeface="Gill Sans" pitchFamily="-84" charset="0"/>
              </a:defRPr>
            </a:lvl4pPr>
            <a:lvl5pPr marL="2057400" indent="-228600" defTabSz="457200" eaLnBrk="0" hangingPunct="0">
              <a:defRPr sz="2200">
                <a:solidFill>
                  <a:srgbClr val="000000"/>
                </a:solidFill>
                <a:latin typeface="Gill Sans" pitchFamily="-84" charset="0"/>
                <a:ea typeface="ヒラギノ角ゴ ProN W3" pitchFamily="-84" charset="-128"/>
                <a:sym typeface="Gill Sans" pitchFamily="-84" charset="0"/>
              </a:defRPr>
            </a:lvl5pPr>
            <a:lvl6pPr marL="25146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6pPr>
            <a:lvl7pPr marL="29718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7pPr>
            <a:lvl8pPr marL="34290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8pPr>
            <a:lvl9pPr marL="38862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9pPr>
          </a:lstStyle>
          <a:p>
            <a:pPr eaLnBrk="1" fontAlgn="auto" hangingPunct="1">
              <a:spcBef>
                <a:spcPts val="0"/>
              </a:spcBef>
              <a:spcAft>
                <a:spcPts val="0"/>
              </a:spcAft>
              <a:defRPr/>
            </a:pPr>
            <a:fld id="{3C258B0F-9011-44FA-AA82-F47E7EA616FD}" type="slidenum">
              <a:rPr lang="en-US" altLang="en-US" sz="800">
                <a:solidFill>
                  <a:prstClr val="black"/>
                </a:solidFill>
                <a:latin typeface="Arial" panose="020B0604020202020204" pitchFamily="34" charset="0"/>
                <a:ea typeface="HelvNeue Light for IBM" panose="020B0403020202020204" pitchFamily="34" charset="0"/>
              </a:rPr>
              <a:pPr eaLnBrk="1" fontAlgn="auto" hangingPunct="1">
                <a:spcBef>
                  <a:spcPts val="0"/>
                </a:spcBef>
                <a:spcAft>
                  <a:spcPts val="0"/>
                </a:spcAft>
                <a:defRPr/>
              </a:pPr>
              <a:t>‹#›</a:t>
            </a:fld>
            <a:endParaRPr lang="en-US" altLang="en-US" sz="800" dirty="0">
              <a:solidFill>
                <a:prstClr val="black"/>
              </a:solidFill>
              <a:latin typeface="Arial" panose="020B0604020202020204" pitchFamily="34" charset="0"/>
              <a:ea typeface="HelvNeue Light for IBM" panose="020B0403020202020204" pitchFamily="34" charset="0"/>
            </a:endParaRPr>
          </a:p>
        </p:txBody>
      </p:sp>
      <p:pic>
        <p:nvPicPr>
          <p:cNvPr id="9" name="Picture 9"/>
          <p:cNvPicPr>
            <a:picLocks noChangeAspect="1"/>
          </p:cNvPicPr>
          <p:nvPr userDrawn="1"/>
        </p:nvPicPr>
        <p:blipFill>
          <a:blip r:embed="rId3"/>
          <a:srcRect/>
          <a:stretch>
            <a:fillRect/>
          </a:stretch>
        </p:blipFill>
        <p:spPr bwMode="auto">
          <a:xfrm>
            <a:off x="357188" y="330200"/>
            <a:ext cx="1397000" cy="161925"/>
          </a:xfrm>
          <a:prstGeom prst="rect">
            <a:avLst/>
          </a:prstGeom>
          <a:noFill/>
          <a:ln w="9525">
            <a:noFill/>
            <a:miter lim="800000"/>
            <a:headEnd/>
            <a:tailEnd/>
          </a:ln>
        </p:spPr>
      </p:pic>
      <p:sp>
        <p:nvSpPr>
          <p:cNvPr id="2" name="Title 1"/>
          <p:cNvSpPr>
            <a:spLocks noGrp="1"/>
          </p:cNvSpPr>
          <p:nvPr>
            <p:ph type="title"/>
          </p:nvPr>
        </p:nvSpPr>
        <p:spPr>
          <a:xfrm>
            <a:off x="366095" y="652346"/>
            <a:ext cx="11456649" cy="457200"/>
          </a:xfrm>
          <a:prstGeom prst="rect">
            <a:avLst/>
          </a:prstGeom>
        </p:spPr>
        <p:txBody>
          <a:bodyPr/>
          <a:lstStyle>
            <a:lvl1pPr>
              <a:defRPr sz="2800" b="1">
                <a:solidFill>
                  <a:schemeClr val="accent3"/>
                </a:solidFill>
              </a:defRPr>
            </a:lvl1pPr>
          </a:lstStyle>
          <a:p>
            <a:r>
              <a:rPr lang="en-US" smtClean="0"/>
              <a:t>Click to edit Master title style</a:t>
            </a:r>
            <a:endParaRPr lang="en-US"/>
          </a:p>
        </p:txBody>
      </p:sp>
      <p:sp>
        <p:nvSpPr>
          <p:cNvPr id="3" name="Content Placeholder 2"/>
          <p:cNvSpPr>
            <a:spLocks noGrp="1"/>
          </p:cNvSpPr>
          <p:nvPr>
            <p:ph idx="1"/>
          </p:nvPr>
        </p:nvSpPr>
        <p:spPr>
          <a:xfrm>
            <a:off x="366095" y="1611073"/>
            <a:ext cx="11456649" cy="4479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p:cNvPicPr>
          <p:nvPr userDrawn="1"/>
        </p:nvPicPr>
        <p:blipFill>
          <a:blip r:embed="rId2"/>
          <a:srcRect/>
          <a:stretch>
            <a:fillRect/>
          </a:stretch>
        </p:blipFill>
        <p:spPr bwMode="auto">
          <a:xfrm>
            <a:off x="0" y="0"/>
            <a:ext cx="12188825" cy="6858000"/>
          </a:xfrm>
          <a:prstGeom prst="rect">
            <a:avLst/>
          </a:prstGeom>
          <a:noFill/>
          <a:ln w="9525">
            <a:noFill/>
            <a:miter lim="800000"/>
            <a:headEnd/>
            <a:tailEnd/>
          </a:ln>
        </p:spPr>
      </p:pic>
      <p:sp>
        <p:nvSpPr>
          <p:cNvPr id="4" name="Text Placeholder 2"/>
          <p:cNvSpPr>
            <a:spLocks noGrp="1"/>
          </p:cNvSpPr>
          <p:nvPr>
            <p:ph type="body" idx="12"/>
          </p:nvPr>
        </p:nvSpPr>
        <p:spPr>
          <a:xfrm>
            <a:off x="558654" y="3321669"/>
            <a:ext cx="9883887" cy="474055"/>
          </a:xfrm>
          <a:prstGeom prst="rect">
            <a:avLst/>
          </a:prstGeom>
        </p:spPr>
        <p:txBody>
          <a:bodyPr anchor="b"/>
          <a:lstStyle>
            <a:lvl1pPr marL="0" indent="0" algn="l">
              <a:buNone/>
              <a:defRPr sz="18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Text Placeholder 2"/>
          <p:cNvSpPr>
            <a:spLocks noGrp="1"/>
          </p:cNvSpPr>
          <p:nvPr>
            <p:ph type="body" idx="13"/>
          </p:nvPr>
        </p:nvSpPr>
        <p:spPr>
          <a:xfrm>
            <a:off x="558661" y="4141178"/>
            <a:ext cx="1234509" cy="265858"/>
          </a:xfrm>
          <a:prstGeom prst="rect">
            <a:avLst/>
          </a:prstGeom>
        </p:spPr>
        <p:txBody>
          <a:bodyPr anchor="b"/>
          <a:lstStyle>
            <a:lvl1pPr marL="0" indent="0" algn="l">
              <a:buNone/>
              <a:defRPr sz="10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Text Placeholder 2"/>
          <p:cNvSpPr>
            <a:spLocks noGrp="1"/>
          </p:cNvSpPr>
          <p:nvPr>
            <p:ph type="body" idx="15"/>
          </p:nvPr>
        </p:nvSpPr>
        <p:spPr>
          <a:xfrm>
            <a:off x="558654" y="2260800"/>
            <a:ext cx="9883887" cy="965606"/>
          </a:xfrm>
          <a:prstGeom prst="rect">
            <a:avLst/>
          </a:prstGeom>
        </p:spPr>
        <p:txBody>
          <a:bodyPr anchor="b"/>
          <a:lstStyle>
            <a:lvl1pPr marL="0" indent="0" algn="l">
              <a:buNone/>
              <a:defRPr lang="en-US" sz="3200" b="0" kern="1200" dirty="0" smtClean="0">
                <a:solidFill>
                  <a:schemeClr val="tx1"/>
                </a:solidFill>
                <a:latin typeface="Arial" panose="020B0604020202020204" pitchFamily="34" charset="0"/>
                <a:ea typeface="MS PGothic" pitchFamily="34" charset="-128"/>
                <a:cs typeface="Arial" panose="020B0604020202020204" pitchFamily="34" charset="0"/>
                <a:sym typeface="Gill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3" name="Picture 2" descr="zNext_white divider page-13.jpg"/>
          <p:cNvPicPr>
            <a:picLocks noChangeAspect="1"/>
          </p:cNvPicPr>
          <p:nvPr userDrawn="1"/>
        </p:nvPicPr>
        <p:blipFill>
          <a:blip r:embed="rId2"/>
          <a:srcRect/>
          <a:stretch>
            <a:fillRect/>
          </a:stretch>
        </p:blipFill>
        <p:spPr bwMode="auto">
          <a:xfrm>
            <a:off x="0" y="0"/>
            <a:ext cx="12188825" cy="6858000"/>
          </a:xfrm>
          <a:prstGeom prst="rect">
            <a:avLst/>
          </a:prstGeom>
          <a:noFill/>
          <a:ln w="9525">
            <a:noFill/>
            <a:miter lim="800000"/>
            <a:headEnd/>
            <a:tailEnd/>
          </a:ln>
        </p:spPr>
      </p:pic>
      <p:sp>
        <p:nvSpPr>
          <p:cNvPr id="4" name="Rectangle 1"/>
          <p:cNvSpPr/>
          <p:nvPr userDrawn="1"/>
        </p:nvSpPr>
        <p:spPr>
          <a:xfrm>
            <a:off x="10137775" y="6040438"/>
            <a:ext cx="1687513" cy="668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9" name="Text Placeholder 2"/>
          <p:cNvSpPr>
            <a:spLocks noGrp="1"/>
          </p:cNvSpPr>
          <p:nvPr>
            <p:ph type="body" idx="15"/>
          </p:nvPr>
        </p:nvSpPr>
        <p:spPr>
          <a:xfrm>
            <a:off x="1660334" y="2260800"/>
            <a:ext cx="9883887" cy="965606"/>
          </a:xfrm>
          <a:prstGeom prst="rect">
            <a:avLst/>
          </a:prstGeom>
        </p:spPr>
        <p:txBody>
          <a:bodyPr anchor="b"/>
          <a:lstStyle>
            <a:lvl1pPr marL="0" indent="0" algn="r">
              <a:buNone/>
              <a:defRPr lang="en-US" sz="3200" b="0" kern="1200" dirty="0" smtClean="0">
                <a:solidFill>
                  <a:schemeClr val="tx1"/>
                </a:solidFill>
                <a:latin typeface="Arial" panose="020B0604020202020204" pitchFamily="34" charset="0"/>
                <a:ea typeface="MS PGothic" pitchFamily="34" charset="-128"/>
                <a:cs typeface="Arial" panose="020B0604020202020204" pitchFamily="34" charset="0"/>
                <a:sym typeface="Gill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7" name="Picture 7"/>
          <p:cNvPicPr>
            <a:picLocks noChangeAspect="1"/>
          </p:cNvPicPr>
          <p:nvPr userDrawn="1"/>
        </p:nvPicPr>
        <p:blipFill>
          <a:blip r:embed="rId2"/>
          <a:srcRect/>
          <a:stretch>
            <a:fillRect/>
          </a:stretch>
        </p:blipFill>
        <p:spPr bwMode="auto">
          <a:xfrm>
            <a:off x="0" y="0"/>
            <a:ext cx="12188825" cy="6858000"/>
          </a:xfrm>
          <a:prstGeom prst="rect">
            <a:avLst/>
          </a:prstGeom>
          <a:noFill/>
          <a:ln w="9525">
            <a:noFill/>
            <a:miter lim="800000"/>
            <a:headEnd/>
            <a:tailEnd/>
          </a:ln>
        </p:spPr>
      </p:pic>
      <p:sp>
        <p:nvSpPr>
          <p:cNvPr id="4" name="Text Placeholder 2"/>
          <p:cNvSpPr>
            <a:spLocks noGrp="1"/>
          </p:cNvSpPr>
          <p:nvPr>
            <p:ph type="body" idx="12"/>
          </p:nvPr>
        </p:nvSpPr>
        <p:spPr>
          <a:xfrm>
            <a:off x="558654" y="3321669"/>
            <a:ext cx="9883887" cy="474055"/>
          </a:xfrm>
          <a:prstGeom prst="rect">
            <a:avLst/>
          </a:prstGeom>
        </p:spPr>
        <p:txBody>
          <a:bodyPr anchor="b"/>
          <a:lstStyle>
            <a:lvl1pPr marL="0" indent="0" algn="l">
              <a:buNone/>
              <a:defRPr sz="18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Text Placeholder 2"/>
          <p:cNvSpPr>
            <a:spLocks noGrp="1"/>
          </p:cNvSpPr>
          <p:nvPr>
            <p:ph type="body" idx="13"/>
          </p:nvPr>
        </p:nvSpPr>
        <p:spPr>
          <a:xfrm>
            <a:off x="558661" y="4141178"/>
            <a:ext cx="1234509" cy="265858"/>
          </a:xfrm>
          <a:prstGeom prst="rect">
            <a:avLst/>
          </a:prstGeom>
        </p:spPr>
        <p:txBody>
          <a:bodyPr anchor="b"/>
          <a:lstStyle>
            <a:lvl1pPr marL="0" indent="0" algn="l">
              <a:buNone/>
              <a:defRPr sz="10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Text Placeholder 2"/>
          <p:cNvSpPr>
            <a:spLocks noGrp="1"/>
          </p:cNvSpPr>
          <p:nvPr>
            <p:ph type="body" idx="15"/>
          </p:nvPr>
        </p:nvSpPr>
        <p:spPr>
          <a:xfrm>
            <a:off x="558654" y="2260800"/>
            <a:ext cx="9883887" cy="965606"/>
          </a:xfrm>
          <a:prstGeom prst="rect">
            <a:avLst/>
          </a:prstGeom>
        </p:spPr>
        <p:txBody>
          <a:bodyPr anchor="b"/>
          <a:lstStyle>
            <a:lvl1pPr marL="0" indent="0" algn="l">
              <a:buNone/>
              <a:defRPr lang="en-US" sz="3200" b="0" kern="1200" dirty="0" smtClean="0">
                <a:solidFill>
                  <a:schemeClr val="tx1"/>
                </a:solidFill>
                <a:latin typeface="Arial" panose="020B0604020202020204" pitchFamily="34" charset="0"/>
                <a:ea typeface="MS PGothic" pitchFamily="34" charset="-128"/>
                <a:cs typeface="Arial" panose="020B0604020202020204" pitchFamily="34" charset="0"/>
                <a:sym typeface="Gill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p:cNvPicPr>
          <p:nvPr userDrawn="1"/>
        </p:nvPicPr>
        <p:blipFill>
          <a:blip r:embed="rId2"/>
          <a:srcRect/>
          <a:stretch>
            <a:fillRect/>
          </a:stretch>
        </p:blipFill>
        <p:spPr bwMode="auto">
          <a:xfrm>
            <a:off x="0" y="0"/>
            <a:ext cx="12188825" cy="6858000"/>
          </a:xfrm>
          <a:prstGeom prst="rect">
            <a:avLst/>
          </a:prstGeom>
          <a:noFill/>
          <a:ln w="9525">
            <a:noFill/>
            <a:miter lim="800000"/>
            <a:headEnd/>
            <a:tailEnd/>
          </a:ln>
        </p:spPr>
      </p:pic>
      <p:sp>
        <p:nvSpPr>
          <p:cNvPr id="4" name="Text Placeholder 2"/>
          <p:cNvSpPr>
            <a:spLocks noGrp="1"/>
          </p:cNvSpPr>
          <p:nvPr>
            <p:ph type="body" idx="12"/>
          </p:nvPr>
        </p:nvSpPr>
        <p:spPr>
          <a:xfrm>
            <a:off x="558654" y="3321669"/>
            <a:ext cx="9883887" cy="474055"/>
          </a:xfrm>
          <a:prstGeom prst="rect">
            <a:avLst/>
          </a:prstGeom>
        </p:spPr>
        <p:txBody>
          <a:bodyPr anchor="b"/>
          <a:lstStyle>
            <a:lvl1pPr marL="0" indent="0" algn="l">
              <a:buNone/>
              <a:defRPr sz="18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Text Placeholder 2"/>
          <p:cNvSpPr>
            <a:spLocks noGrp="1"/>
          </p:cNvSpPr>
          <p:nvPr>
            <p:ph type="body" idx="13"/>
          </p:nvPr>
        </p:nvSpPr>
        <p:spPr>
          <a:xfrm>
            <a:off x="558658" y="4141178"/>
            <a:ext cx="1234509" cy="265858"/>
          </a:xfrm>
          <a:prstGeom prst="rect">
            <a:avLst/>
          </a:prstGeom>
        </p:spPr>
        <p:txBody>
          <a:bodyPr anchor="b"/>
          <a:lstStyle>
            <a:lvl1pPr marL="0" indent="0" algn="l">
              <a:buNone/>
              <a:defRPr sz="10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Text Placeholder 2"/>
          <p:cNvSpPr>
            <a:spLocks noGrp="1"/>
          </p:cNvSpPr>
          <p:nvPr>
            <p:ph type="body" idx="15"/>
          </p:nvPr>
        </p:nvSpPr>
        <p:spPr>
          <a:xfrm>
            <a:off x="558654" y="2260800"/>
            <a:ext cx="9883887" cy="965606"/>
          </a:xfrm>
          <a:prstGeom prst="rect">
            <a:avLst/>
          </a:prstGeom>
        </p:spPr>
        <p:txBody>
          <a:bodyPr anchor="b"/>
          <a:lstStyle>
            <a:lvl1pPr marL="0" indent="0" algn="l">
              <a:buNone/>
              <a:defRPr lang="en-US" sz="3200" b="0" kern="1200" dirty="0" smtClean="0">
                <a:solidFill>
                  <a:schemeClr val="tx1"/>
                </a:solidFill>
                <a:latin typeface="Arial" panose="020B0604020202020204" pitchFamily="34" charset="0"/>
                <a:ea typeface="MS PGothic" pitchFamily="34" charset="-128"/>
                <a:cs typeface="Arial" panose="020B0604020202020204" pitchFamily="34" charset="0"/>
                <a:sym typeface="Gill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3" name="Picture 2" descr="zNext_white divider page-13.jpg"/>
          <p:cNvPicPr>
            <a:picLocks noChangeAspect="1"/>
          </p:cNvPicPr>
          <p:nvPr userDrawn="1"/>
        </p:nvPicPr>
        <p:blipFill>
          <a:blip r:embed="rId2"/>
          <a:srcRect/>
          <a:stretch>
            <a:fillRect/>
          </a:stretch>
        </p:blipFill>
        <p:spPr bwMode="auto">
          <a:xfrm>
            <a:off x="0" y="0"/>
            <a:ext cx="12188825" cy="6858000"/>
          </a:xfrm>
          <a:prstGeom prst="rect">
            <a:avLst/>
          </a:prstGeom>
          <a:noFill/>
          <a:ln w="9525">
            <a:noFill/>
            <a:miter lim="800000"/>
            <a:headEnd/>
            <a:tailEnd/>
          </a:ln>
        </p:spPr>
      </p:pic>
      <p:sp>
        <p:nvSpPr>
          <p:cNvPr id="4" name="Rectangle 1"/>
          <p:cNvSpPr/>
          <p:nvPr userDrawn="1"/>
        </p:nvSpPr>
        <p:spPr>
          <a:xfrm>
            <a:off x="10137775" y="6040438"/>
            <a:ext cx="1687513" cy="668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9" name="Text Placeholder 2"/>
          <p:cNvSpPr>
            <a:spLocks noGrp="1"/>
          </p:cNvSpPr>
          <p:nvPr>
            <p:ph type="body" idx="15"/>
          </p:nvPr>
        </p:nvSpPr>
        <p:spPr>
          <a:xfrm>
            <a:off x="1660334" y="2260800"/>
            <a:ext cx="9883887" cy="965606"/>
          </a:xfrm>
          <a:prstGeom prst="rect">
            <a:avLst/>
          </a:prstGeom>
        </p:spPr>
        <p:txBody>
          <a:bodyPr anchor="b"/>
          <a:lstStyle>
            <a:lvl1pPr marL="0" indent="0" algn="r">
              <a:buNone/>
              <a:defRPr lang="en-US" sz="3200" b="0" kern="1200" dirty="0" smtClean="0">
                <a:solidFill>
                  <a:schemeClr val="tx1"/>
                </a:solidFill>
                <a:latin typeface="Arial" panose="020B0604020202020204" pitchFamily="34" charset="0"/>
                <a:ea typeface="MS PGothic" pitchFamily="34" charset="-128"/>
                <a:cs typeface="Arial" panose="020B0604020202020204" pitchFamily="34" charset="0"/>
                <a:sym typeface="Gill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7" name="Picture 7"/>
          <p:cNvPicPr>
            <a:picLocks noChangeAspect="1"/>
          </p:cNvPicPr>
          <p:nvPr userDrawn="1"/>
        </p:nvPicPr>
        <p:blipFill>
          <a:blip r:embed="rId2"/>
          <a:srcRect/>
          <a:stretch>
            <a:fillRect/>
          </a:stretch>
        </p:blipFill>
        <p:spPr bwMode="auto">
          <a:xfrm>
            <a:off x="0" y="0"/>
            <a:ext cx="12188825" cy="6858000"/>
          </a:xfrm>
          <a:prstGeom prst="rect">
            <a:avLst/>
          </a:prstGeom>
          <a:noFill/>
          <a:ln w="9525">
            <a:noFill/>
            <a:miter lim="800000"/>
            <a:headEnd/>
            <a:tailEnd/>
          </a:ln>
        </p:spPr>
      </p:pic>
      <p:sp>
        <p:nvSpPr>
          <p:cNvPr id="4" name="Text Placeholder 2"/>
          <p:cNvSpPr>
            <a:spLocks noGrp="1"/>
          </p:cNvSpPr>
          <p:nvPr>
            <p:ph type="body" idx="12"/>
          </p:nvPr>
        </p:nvSpPr>
        <p:spPr>
          <a:xfrm>
            <a:off x="558654" y="3321669"/>
            <a:ext cx="9883887" cy="474055"/>
          </a:xfrm>
          <a:prstGeom prst="rect">
            <a:avLst/>
          </a:prstGeom>
        </p:spPr>
        <p:txBody>
          <a:bodyPr anchor="b"/>
          <a:lstStyle>
            <a:lvl1pPr marL="0" indent="0" algn="l">
              <a:buNone/>
              <a:defRPr sz="18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Text Placeholder 2"/>
          <p:cNvSpPr>
            <a:spLocks noGrp="1"/>
          </p:cNvSpPr>
          <p:nvPr>
            <p:ph type="body" idx="13"/>
          </p:nvPr>
        </p:nvSpPr>
        <p:spPr>
          <a:xfrm>
            <a:off x="558658" y="4141178"/>
            <a:ext cx="1234509" cy="265858"/>
          </a:xfrm>
          <a:prstGeom prst="rect">
            <a:avLst/>
          </a:prstGeom>
        </p:spPr>
        <p:txBody>
          <a:bodyPr anchor="b"/>
          <a:lstStyle>
            <a:lvl1pPr marL="0" indent="0" algn="l">
              <a:buNone/>
              <a:defRPr sz="10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Text Placeholder 2"/>
          <p:cNvSpPr>
            <a:spLocks noGrp="1"/>
          </p:cNvSpPr>
          <p:nvPr>
            <p:ph type="body" idx="15"/>
          </p:nvPr>
        </p:nvSpPr>
        <p:spPr>
          <a:xfrm>
            <a:off x="558654" y="2260800"/>
            <a:ext cx="9883887" cy="965606"/>
          </a:xfrm>
          <a:prstGeom prst="rect">
            <a:avLst/>
          </a:prstGeom>
        </p:spPr>
        <p:txBody>
          <a:bodyPr anchor="b"/>
          <a:lstStyle>
            <a:lvl1pPr marL="0" indent="0" algn="l">
              <a:buNone/>
              <a:defRPr lang="en-US" sz="3200" b="0" kern="1200" dirty="0" smtClean="0">
                <a:solidFill>
                  <a:schemeClr val="tx1"/>
                </a:solidFill>
                <a:latin typeface="Arial" panose="020B0604020202020204" pitchFamily="34" charset="0"/>
                <a:ea typeface="MS PGothic" pitchFamily="34" charset="-128"/>
                <a:cs typeface="Arial" panose="020B0604020202020204" pitchFamily="34" charset="0"/>
                <a:sym typeface="Gill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Line 4"/>
          <p:cNvSpPr>
            <a:spLocks noChangeShapeType="1"/>
          </p:cNvSpPr>
          <p:nvPr userDrawn="1"/>
        </p:nvSpPr>
        <p:spPr bwMode="auto">
          <a:xfrm flipV="1">
            <a:off x="366713" y="566738"/>
            <a:ext cx="11455400" cy="0"/>
          </a:xfrm>
          <a:prstGeom prst="line">
            <a:avLst/>
          </a:prstGeom>
          <a:noFill/>
          <a:ln w="6350" cmpd="sng">
            <a:solidFill>
              <a:schemeClr val="tx1"/>
            </a:solidFill>
            <a:round/>
            <a:headEnd/>
            <a:tailEnd/>
          </a:ln>
          <a:extLst/>
        </p:spPr>
        <p:txBody>
          <a:bodyPr/>
          <a:lstStyle/>
          <a:p>
            <a:pPr defTabSz="914400" fontAlgn="auto">
              <a:spcBef>
                <a:spcPts val="0"/>
              </a:spcBef>
              <a:spcAft>
                <a:spcPts val="0"/>
              </a:spcAft>
              <a:defRPr/>
            </a:pPr>
            <a:endParaRPr lang="en-US">
              <a:solidFill>
                <a:prstClr val="black"/>
              </a:solidFill>
              <a:latin typeface="Calibri"/>
            </a:endParaRPr>
          </a:p>
        </p:txBody>
      </p:sp>
      <p:pic>
        <p:nvPicPr>
          <p:cNvPr id="5" name="Picture 13"/>
          <p:cNvPicPr>
            <a:picLocks noChangeAspect="1"/>
          </p:cNvPicPr>
          <p:nvPr userDrawn="1"/>
        </p:nvPicPr>
        <p:blipFill>
          <a:blip r:embed="rId2"/>
          <a:srcRect r="28326" b="-1923"/>
          <a:stretch>
            <a:fillRect/>
          </a:stretch>
        </p:blipFill>
        <p:spPr bwMode="auto">
          <a:xfrm>
            <a:off x="11045825" y="261938"/>
            <a:ext cx="776288" cy="220662"/>
          </a:xfrm>
          <a:prstGeom prst="rect">
            <a:avLst/>
          </a:prstGeom>
          <a:noFill/>
          <a:ln w="9525">
            <a:noFill/>
            <a:miter lim="800000"/>
            <a:headEnd/>
            <a:tailEnd/>
          </a:ln>
        </p:spPr>
      </p:pic>
      <p:sp>
        <p:nvSpPr>
          <p:cNvPr id="6" name="Line 4"/>
          <p:cNvSpPr>
            <a:spLocks noChangeShapeType="1"/>
          </p:cNvSpPr>
          <p:nvPr userDrawn="1"/>
        </p:nvSpPr>
        <p:spPr bwMode="auto">
          <a:xfrm flipV="1">
            <a:off x="366713" y="6356350"/>
            <a:ext cx="11455400" cy="0"/>
          </a:xfrm>
          <a:prstGeom prst="line">
            <a:avLst/>
          </a:prstGeom>
          <a:noFill/>
          <a:ln w="9525">
            <a:solidFill>
              <a:schemeClr val="tx1"/>
            </a:solidFill>
            <a:round/>
            <a:headEnd/>
            <a:tailEnd/>
          </a:ln>
          <a:extLst/>
        </p:spPr>
        <p:txBody>
          <a:bodyPr/>
          <a:lstStyle/>
          <a:p>
            <a:pPr defTabSz="914400" fontAlgn="auto">
              <a:spcBef>
                <a:spcPts val="0"/>
              </a:spcBef>
              <a:spcAft>
                <a:spcPts val="0"/>
              </a:spcAft>
              <a:defRPr/>
            </a:pPr>
            <a:endParaRPr lang="en-US">
              <a:solidFill>
                <a:prstClr val="black"/>
              </a:solidFill>
              <a:latin typeface="Calibri"/>
            </a:endParaRPr>
          </a:p>
        </p:txBody>
      </p:sp>
      <p:sp>
        <p:nvSpPr>
          <p:cNvPr id="7" name="Rectangle 6"/>
          <p:cNvSpPr>
            <a:spLocks noChangeArrowheads="1"/>
          </p:cNvSpPr>
          <p:nvPr userDrawn="1"/>
        </p:nvSpPr>
        <p:spPr bwMode="black">
          <a:xfrm>
            <a:off x="9994900" y="6527800"/>
            <a:ext cx="1827213" cy="184150"/>
          </a:xfrm>
          <a:prstGeom prst="rect">
            <a:avLst/>
          </a:prstGeom>
          <a:noFill/>
          <a:ln>
            <a:noFill/>
          </a:ln>
          <a:extLst/>
        </p:spPr>
        <p:txBody>
          <a:bodyPr lIns="92075" tIns="46038" rIns="0" bIns="46038"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defTabSz="914400" fontAlgn="auto">
              <a:spcBef>
                <a:spcPts val="0"/>
              </a:spcBef>
              <a:spcAft>
                <a:spcPts val="0"/>
              </a:spcAft>
              <a:defRPr/>
            </a:pPr>
            <a:r>
              <a:rPr lang="en-US" altLang="en-US" sz="800" dirty="0" smtClean="0">
                <a:solidFill>
                  <a:prstClr val="black"/>
                </a:solidFill>
              </a:rPr>
              <a:t>© 2015 IBM Corporation</a:t>
            </a:r>
            <a:endParaRPr lang="en-US" altLang="en-US" sz="1800" dirty="0" smtClean="0">
              <a:solidFill>
                <a:prstClr val="black"/>
              </a:solidFill>
            </a:endParaRPr>
          </a:p>
        </p:txBody>
      </p:sp>
      <p:sp>
        <p:nvSpPr>
          <p:cNvPr id="8" name="Rectangle 7"/>
          <p:cNvSpPr txBox="1">
            <a:spLocks noChangeArrowheads="1"/>
          </p:cNvSpPr>
          <p:nvPr userDrawn="1"/>
        </p:nvSpPr>
        <p:spPr bwMode="black">
          <a:xfrm>
            <a:off x="366713" y="6486525"/>
            <a:ext cx="488950" cy="266700"/>
          </a:xfrm>
          <a:prstGeom prst="rect">
            <a:avLst/>
          </a:prstGeom>
          <a:noFill/>
          <a:ln>
            <a:noFill/>
          </a:ln>
          <a:effectLst/>
          <a:extLst/>
        </p:spPr>
        <p:txBody>
          <a:bodyPr lIns="92075" tIns="46038" rIns="92075" bIns="46038" anchor="ctr"/>
          <a:lstStyle>
            <a:lvl1pPr defTabSz="457200" eaLnBrk="0" hangingPunct="0">
              <a:defRPr sz="2200">
                <a:solidFill>
                  <a:srgbClr val="000000"/>
                </a:solidFill>
                <a:latin typeface="Gill Sans" pitchFamily="-84" charset="0"/>
                <a:ea typeface="ヒラギノ角ゴ ProN W3" pitchFamily="-84" charset="-128"/>
                <a:sym typeface="Gill Sans" pitchFamily="-84" charset="0"/>
              </a:defRPr>
            </a:lvl1pPr>
            <a:lvl2pPr marL="742950" indent="-285750" defTabSz="457200" eaLnBrk="0" hangingPunct="0">
              <a:defRPr sz="2200">
                <a:solidFill>
                  <a:srgbClr val="000000"/>
                </a:solidFill>
                <a:latin typeface="Gill Sans" pitchFamily="-84" charset="0"/>
                <a:ea typeface="ヒラギノ角ゴ ProN W3" pitchFamily="-84" charset="-128"/>
                <a:sym typeface="Gill Sans" pitchFamily="-84" charset="0"/>
              </a:defRPr>
            </a:lvl2pPr>
            <a:lvl3pPr marL="1143000" indent="-228600" defTabSz="457200" eaLnBrk="0" hangingPunct="0">
              <a:defRPr sz="2200">
                <a:solidFill>
                  <a:srgbClr val="000000"/>
                </a:solidFill>
                <a:latin typeface="Gill Sans" pitchFamily="-84" charset="0"/>
                <a:ea typeface="ヒラギノ角ゴ ProN W3" pitchFamily="-84" charset="-128"/>
                <a:sym typeface="Gill Sans" pitchFamily="-84" charset="0"/>
              </a:defRPr>
            </a:lvl3pPr>
            <a:lvl4pPr marL="1600200" indent="-228600" defTabSz="457200" eaLnBrk="0" hangingPunct="0">
              <a:defRPr sz="2200">
                <a:solidFill>
                  <a:srgbClr val="000000"/>
                </a:solidFill>
                <a:latin typeface="Gill Sans" pitchFamily="-84" charset="0"/>
                <a:ea typeface="ヒラギノ角ゴ ProN W3" pitchFamily="-84" charset="-128"/>
                <a:sym typeface="Gill Sans" pitchFamily="-84" charset="0"/>
              </a:defRPr>
            </a:lvl4pPr>
            <a:lvl5pPr marL="2057400" indent="-228600" defTabSz="457200" eaLnBrk="0" hangingPunct="0">
              <a:defRPr sz="2200">
                <a:solidFill>
                  <a:srgbClr val="000000"/>
                </a:solidFill>
                <a:latin typeface="Gill Sans" pitchFamily="-84" charset="0"/>
                <a:ea typeface="ヒラギノ角ゴ ProN W3" pitchFamily="-84" charset="-128"/>
                <a:sym typeface="Gill Sans" pitchFamily="-84" charset="0"/>
              </a:defRPr>
            </a:lvl5pPr>
            <a:lvl6pPr marL="25146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6pPr>
            <a:lvl7pPr marL="29718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7pPr>
            <a:lvl8pPr marL="34290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8pPr>
            <a:lvl9pPr marL="38862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9pPr>
          </a:lstStyle>
          <a:p>
            <a:pPr eaLnBrk="1" fontAlgn="auto" hangingPunct="1">
              <a:spcBef>
                <a:spcPts val="0"/>
              </a:spcBef>
              <a:spcAft>
                <a:spcPts val="0"/>
              </a:spcAft>
              <a:defRPr/>
            </a:pPr>
            <a:fld id="{AD0E6AD8-2489-4544-9448-0733D3C23F56}" type="slidenum">
              <a:rPr lang="en-US" altLang="en-US" sz="800">
                <a:solidFill>
                  <a:prstClr val="black"/>
                </a:solidFill>
                <a:latin typeface="Arial" panose="020B0604020202020204" pitchFamily="34" charset="0"/>
                <a:ea typeface="HelvNeue Light for IBM" panose="020B0403020202020204" pitchFamily="34" charset="0"/>
              </a:rPr>
              <a:pPr eaLnBrk="1" fontAlgn="auto" hangingPunct="1">
                <a:spcBef>
                  <a:spcPts val="0"/>
                </a:spcBef>
                <a:spcAft>
                  <a:spcPts val="0"/>
                </a:spcAft>
                <a:defRPr/>
              </a:pPr>
              <a:t>‹#›</a:t>
            </a:fld>
            <a:endParaRPr lang="en-US" altLang="en-US" sz="800" dirty="0">
              <a:solidFill>
                <a:prstClr val="black"/>
              </a:solidFill>
              <a:latin typeface="Arial" panose="020B0604020202020204" pitchFamily="34" charset="0"/>
              <a:ea typeface="HelvNeue Light for IBM" panose="020B0403020202020204" pitchFamily="34" charset="0"/>
            </a:endParaRPr>
          </a:p>
        </p:txBody>
      </p:sp>
      <p:pic>
        <p:nvPicPr>
          <p:cNvPr id="9" name="Picture 9"/>
          <p:cNvPicPr>
            <a:picLocks noChangeAspect="1"/>
          </p:cNvPicPr>
          <p:nvPr userDrawn="1"/>
        </p:nvPicPr>
        <p:blipFill>
          <a:blip r:embed="rId3"/>
          <a:srcRect/>
          <a:stretch>
            <a:fillRect/>
          </a:stretch>
        </p:blipFill>
        <p:spPr bwMode="auto">
          <a:xfrm>
            <a:off x="357188" y="330200"/>
            <a:ext cx="1397000" cy="161925"/>
          </a:xfrm>
          <a:prstGeom prst="rect">
            <a:avLst/>
          </a:prstGeom>
          <a:noFill/>
          <a:ln w="9525">
            <a:noFill/>
            <a:miter lim="800000"/>
            <a:headEnd/>
            <a:tailEnd/>
          </a:ln>
        </p:spPr>
      </p:pic>
      <p:sp>
        <p:nvSpPr>
          <p:cNvPr id="2" name="Title 1"/>
          <p:cNvSpPr>
            <a:spLocks noGrp="1"/>
          </p:cNvSpPr>
          <p:nvPr>
            <p:ph type="title"/>
          </p:nvPr>
        </p:nvSpPr>
        <p:spPr>
          <a:xfrm>
            <a:off x="366091" y="652346"/>
            <a:ext cx="11456649" cy="457200"/>
          </a:xfrm>
          <a:prstGeom prst="rect">
            <a:avLst/>
          </a:prstGeom>
        </p:spPr>
        <p:txBody>
          <a:bodyPr/>
          <a:lstStyle>
            <a:lvl1pPr>
              <a:defRPr sz="2800" b="1">
                <a:solidFill>
                  <a:schemeClr val="accent3"/>
                </a:solidFill>
              </a:defRPr>
            </a:lvl1pPr>
          </a:lstStyle>
          <a:p>
            <a:r>
              <a:rPr lang="en-US" smtClean="0"/>
              <a:t>Click to edit Master title style</a:t>
            </a:r>
            <a:endParaRPr lang="en-US"/>
          </a:p>
        </p:txBody>
      </p:sp>
      <p:sp>
        <p:nvSpPr>
          <p:cNvPr id="3" name="Content Placeholder 2"/>
          <p:cNvSpPr>
            <a:spLocks noGrp="1"/>
          </p:cNvSpPr>
          <p:nvPr>
            <p:ph idx="1"/>
          </p:nvPr>
        </p:nvSpPr>
        <p:spPr>
          <a:xfrm>
            <a:off x="366091" y="1611073"/>
            <a:ext cx="11456649" cy="44799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12593" y="1493839"/>
            <a:ext cx="7209606" cy="4224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25348" y="1493839"/>
            <a:ext cx="7209605" cy="4224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C85E3C9-B6C5-4FA8-BF7D-A78FAB9ABA45}" type="slidenum">
              <a:rPr/>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449" y="274638"/>
            <a:ext cx="10969943"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444" y="1535113"/>
            <a:ext cx="5385514" cy="639762"/>
          </a:xfrm>
        </p:spPr>
        <p:txBody>
          <a:bodyPr anchor="b"/>
          <a:lstStyle>
            <a:lvl1pPr marL="0" indent="0">
              <a:buNone/>
              <a:defRPr sz="2400" b="1"/>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a:t>Click to edit Master text styles</a:t>
            </a:r>
          </a:p>
        </p:txBody>
      </p:sp>
      <p:sp>
        <p:nvSpPr>
          <p:cNvPr id="4" name="Content Placeholder 3"/>
          <p:cNvSpPr>
            <a:spLocks noGrp="1"/>
          </p:cNvSpPr>
          <p:nvPr>
            <p:ph sz="half" idx="2"/>
          </p:nvPr>
        </p:nvSpPr>
        <p:spPr>
          <a:xfrm>
            <a:off x="609444" y="2174875"/>
            <a:ext cx="538551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1754" y="1535113"/>
            <a:ext cx="5387630" cy="639762"/>
          </a:xfrm>
        </p:spPr>
        <p:txBody>
          <a:bodyPr anchor="b"/>
          <a:lstStyle>
            <a:lvl1pPr marL="0" indent="0">
              <a:buNone/>
              <a:defRPr sz="2400" b="1"/>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1754" y="2174875"/>
            <a:ext cx="53876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F87A928-9830-43AF-BB44-0C9B957F9A8E}" type="slidenum">
              <a:rPr/>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14AD4E1-6EE9-4722-A4E0-5E2E4708A9EF}" type="slidenum">
              <a:rPr/>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6FAE32B4-F8B9-4D1F-A507-A8689988FA16}" type="slidenum">
              <a:rPr/>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453" y="273050"/>
            <a:ext cx="4010039"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5492" y="273074"/>
            <a:ext cx="681389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453" y="1435103"/>
            <a:ext cx="4010039" cy="4691063"/>
          </a:xfrm>
        </p:spPr>
        <p:txBody>
          <a:bodyPr/>
          <a:lstStyle>
            <a:lvl1pPr marL="0" indent="0">
              <a:buNone/>
              <a:defRPr sz="1400"/>
            </a:lvl1pPr>
            <a:lvl2pPr marL="457044" indent="0">
              <a:buNone/>
              <a:defRPr sz="1200"/>
            </a:lvl2pPr>
            <a:lvl3pPr marL="914088" indent="0">
              <a:buNone/>
              <a:defRPr sz="1000"/>
            </a:lvl3pPr>
            <a:lvl4pPr marL="1371133" indent="0">
              <a:buNone/>
              <a:defRPr sz="900"/>
            </a:lvl4pPr>
            <a:lvl5pPr marL="1828178" indent="0">
              <a:buNone/>
              <a:defRPr sz="900"/>
            </a:lvl5pPr>
            <a:lvl6pPr marL="2285222" indent="0">
              <a:buNone/>
              <a:defRPr sz="900"/>
            </a:lvl6pPr>
            <a:lvl7pPr marL="2742267" indent="0">
              <a:buNone/>
              <a:defRPr sz="900"/>
            </a:lvl7pPr>
            <a:lvl8pPr marL="3199311" indent="0">
              <a:buNone/>
              <a:defRPr sz="900"/>
            </a:lvl8pPr>
            <a:lvl9pPr marL="3656358"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18A7DE2-1EAF-4E00-BC60-5C6D453F5BF3}" type="slidenum">
              <a:rPr/>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03" y="4800600"/>
            <a:ext cx="7313295"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103" y="612775"/>
            <a:ext cx="7313295" cy="4114800"/>
          </a:xfrm>
        </p:spPr>
        <p:txBody>
          <a:bodyPr rtlCol="0">
            <a:normAutofit/>
          </a:bodyPr>
          <a:lstStyle>
            <a:lvl1pPr marL="0" indent="0">
              <a:buNone/>
              <a:defRPr sz="3200"/>
            </a:lvl1pPr>
            <a:lvl2pPr marL="457044" indent="0">
              <a:buNone/>
              <a:defRPr sz="2800"/>
            </a:lvl2pPr>
            <a:lvl3pPr marL="914088" indent="0">
              <a:buNone/>
              <a:defRPr sz="2400"/>
            </a:lvl3pPr>
            <a:lvl4pPr marL="1371133" indent="0">
              <a:buNone/>
              <a:defRPr sz="2000"/>
            </a:lvl4pPr>
            <a:lvl5pPr marL="1828178" indent="0">
              <a:buNone/>
              <a:defRPr sz="2000"/>
            </a:lvl5pPr>
            <a:lvl6pPr marL="2285222" indent="0">
              <a:buNone/>
              <a:defRPr sz="2000"/>
            </a:lvl6pPr>
            <a:lvl7pPr marL="2742267" indent="0">
              <a:buNone/>
              <a:defRPr sz="2000"/>
            </a:lvl7pPr>
            <a:lvl8pPr marL="3199311" indent="0">
              <a:buNone/>
              <a:defRPr sz="2000"/>
            </a:lvl8pPr>
            <a:lvl9pPr marL="3656358" indent="0">
              <a:buNone/>
              <a:defRPr sz="2000"/>
            </a:lvl9pPr>
          </a:lstStyle>
          <a:p>
            <a:pPr lvl="0"/>
            <a:endParaRPr lang="en-US" noProof="0"/>
          </a:p>
        </p:txBody>
      </p:sp>
      <p:sp>
        <p:nvSpPr>
          <p:cNvPr id="4" name="Text Placeholder 3"/>
          <p:cNvSpPr>
            <a:spLocks noGrp="1"/>
          </p:cNvSpPr>
          <p:nvPr>
            <p:ph type="body" sz="half" idx="2"/>
          </p:nvPr>
        </p:nvSpPr>
        <p:spPr>
          <a:xfrm>
            <a:off x="2389103" y="5367359"/>
            <a:ext cx="7313295" cy="804863"/>
          </a:xfrm>
        </p:spPr>
        <p:txBody>
          <a:bodyPr/>
          <a:lstStyle>
            <a:lvl1pPr marL="0" indent="0">
              <a:buNone/>
              <a:defRPr sz="1400"/>
            </a:lvl1pPr>
            <a:lvl2pPr marL="457044" indent="0">
              <a:buNone/>
              <a:defRPr sz="1200"/>
            </a:lvl2pPr>
            <a:lvl3pPr marL="914088" indent="0">
              <a:buNone/>
              <a:defRPr sz="1000"/>
            </a:lvl3pPr>
            <a:lvl4pPr marL="1371133" indent="0">
              <a:buNone/>
              <a:defRPr sz="900"/>
            </a:lvl4pPr>
            <a:lvl5pPr marL="1828178" indent="0">
              <a:buNone/>
              <a:defRPr sz="900"/>
            </a:lvl5pPr>
            <a:lvl6pPr marL="2285222" indent="0">
              <a:buNone/>
              <a:defRPr sz="900"/>
            </a:lvl6pPr>
            <a:lvl7pPr marL="2742267" indent="0">
              <a:buNone/>
              <a:defRPr sz="900"/>
            </a:lvl7pPr>
            <a:lvl8pPr marL="3199311" indent="0">
              <a:buNone/>
              <a:defRPr sz="900"/>
            </a:lvl8pPr>
            <a:lvl9pPr marL="3656358"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3D3A549-284B-426F-9E2A-67E01F428B8B}" type="slidenum">
              <a:rPr/>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3.xml"/><Relationship Id="rId7" Type="http://schemas.openxmlformats.org/officeDocument/2006/relationships/theme" Target="../theme/theme4.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theme" Target="../theme/theme5.xml"/><Relationship Id="rId4" Type="http://schemas.openxmlformats.org/officeDocument/2006/relationships/slideLayout" Target="../slideLayouts/slideLayout30.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5" Type="http://schemas.openxmlformats.org/officeDocument/2006/relationships/theme" Target="../theme/theme7.xml"/><Relationship Id="rId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69625" cy="1143000"/>
          </a:xfrm>
          <a:prstGeom prst="rect">
            <a:avLst/>
          </a:prstGeom>
          <a:noFill/>
          <a:ln w="9525">
            <a:noFill/>
            <a:miter lim="800000"/>
            <a:headEnd/>
            <a:tailEnd/>
          </a:ln>
        </p:spPr>
        <p:txBody>
          <a:bodyPr vert="horz" wrap="square" lIns="91409" tIns="45705" rIns="91409" bIns="45705"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609600" y="1600200"/>
            <a:ext cx="10969625" cy="4525963"/>
          </a:xfrm>
          <a:prstGeom prst="rect">
            <a:avLst/>
          </a:prstGeom>
          <a:noFill/>
          <a:ln w="9525">
            <a:noFill/>
            <a:miter lim="800000"/>
            <a:headEnd/>
            <a:tailEnd/>
          </a:ln>
        </p:spPr>
        <p:txBody>
          <a:bodyPr vert="horz" wrap="square" lIns="91409" tIns="45705" rIns="91409" bIns="4570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09600" y="6356350"/>
            <a:ext cx="2843213" cy="365125"/>
          </a:xfrm>
          <a:prstGeom prst="rect">
            <a:avLst/>
          </a:prstGeom>
        </p:spPr>
        <p:txBody>
          <a:bodyPr vert="horz" lIns="91409" tIns="45705" rIns="91409" bIns="45705" rtlCol="0" anchor="ctr"/>
          <a:lstStyle>
            <a:lvl1pPr algn="l" defTabSz="457044"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5" name="Footer Placeholder 4"/>
          <p:cNvSpPr>
            <a:spLocks noGrp="1"/>
          </p:cNvSpPr>
          <p:nvPr>
            <p:ph type="ftr" sz="quarter" idx="3"/>
          </p:nvPr>
        </p:nvSpPr>
        <p:spPr>
          <a:xfrm>
            <a:off x="4164013" y="6356350"/>
            <a:ext cx="3860800" cy="365125"/>
          </a:xfrm>
          <a:prstGeom prst="rect">
            <a:avLst/>
          </a:prstGeom>
        </p:spPr>
        <p:txBody>
          <a:bodyPr vert="horz" lIns="91409" tIns="45705" rIns="91409" bIns="45705" rtlCol="0" anchor="ctr"/>
          <a:lstStyle>
            <a:lvl1pPr algn="ctr" defTabSz="457044"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8736013" y="6356350"/>
            <a:ext cx="2843212" cy="365125"/>
          </a:xfrm>
          <a:prstGeom prst="rect">
            <a:avLst/>
          </a:prstGeom>
        </p:spPr>
        <p:txBody>
          <a:bodyPr vert="horz" lIns="91409" tIns="45705" rIns="91409" bIns="45705" rtlCol="0" anchor="ctr"/>
          <a:lstStyle>
            <a:lvl1pPr algn="r" defTabSz="457044" fontAlgn="auto">
              <a:spcBef>
                <a:spcPts val="0"/>
              </a:spcBef>
              <a:spcAft>
                <a:spcPts val="0"/>
              </a:spcAft>
              <a:defRPr sz="1200">
                <a:solidFill>
                  <a:schemeClr val="tx1">
                    <a:tint val="75000"/>
                  </a:schemeClr>
                </a:solidFill>
                <a:latin typeface="+mn-lt"/>
                <a:cs typeface="+mn-cs"/>
              </a:defRPr>
            </a:lvl1pPr>
          </a:lstStyle>
          <a:p>
            <a:pPr>
              <a:defRPr/>
            </a:pPr>
            <a:fld id="{15FDE290-8C98-488E-A5B1-0181EEABAA08}" type="slidenum">
              <a:rPr/>
              <a:pPr>
                <a:defRPr/>
              </a:pPr>
              <a:t>‹#›</a:t>
            </a:fld>
            <a:endParaRPr lang="en-US"/>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xStyles>
    <p:titleStyle>
      <a:lvl1pPr algn="ctr" defTabSz="455613" rtl="0" eaLnBrk="0" fontAlgn="base" hangingPunct="0">
        <a:spcBef>
          <a:spcPct val="0"/>
        </a:spcBef>
        <a:spcAft>
          <a:spcPct val="0"/>
        </a:spcAft>
        <a:defRPr sz="4400" kern="1200">
          <a:solidFill>
            <a:schemeClr val="tx1"/>
          </a:solidFill>
          <a:latin typeface="+mj-lt"/>
          <a:ea typeface="+mj-ea"/>
          <a:cs typeface="+mj-cs"/>
        </a:defRPr>
      </a:lvl1pPr>
      <a:lvl2pPr algn="ctr" defTabSz="455613" rtl="0" eaLnBrk="0" fontAlgn="base" hangingPunct="0">
        <a:spcBef>
          <a:spcPct val="0"/>
        </a:spcBef>
        <a:spcAft>
          <a:spcPct val="0"/>
        </a:spcAft>
        <a:defRPr sz="4400">
          <a:solidFill>
            <a:schemeClr val="tx1"/>
          </a:solidFill>
          <a:latin typeface="Calibri" pitchFamily="34" charset="0"/>
        </a:defRPr>
      </a:lvl2pPr>
      <a:lvl3pPr algn="ctr" defTabSz="455613" rtl="0" eaLnBrk="0" fontAlgn="base" hangingPunct="0">
        <a:spcBef>
          <a:spcPct val="0"/>
        </a:spcBef>
        <a:spcAft>
          <a:spcPct val="0"/>
        </a:spcAft>
        <a:defRPr sz="4400">
          <a:solidFill>
            <a:schemeClr val="tx1"/>
          </a:solidFill>
          <a:latin typeface="Calibri" pitchFamily="34" charset="0"/>
        </a:defRPr>
      </a:lvl3pPr>
      <a:lvl4pPr algn="ctr" defTabSz="455613" rtl="0" eaLnBrk="0" fontAlgn="base" hangingPunct="0">
        <a:spcBef>
          <a:spcPct val="0"/>
        </a:spcBef>
        <a:spcAft>
          <a:spcPct val="0"/>
        </a:spcAft>
        <a:defRPr sz="4400">
          <a:solidFill>
            <a:schemeClr val="tx1"/>
          </a:solidFill>
          <a:latin typeface="Calibri" pitchFamily="34" charset="0"/>
        </a:defRPr>
      </a:lvl4pPr>
      <a:lvl5pPr algn="ctr" defTabSz="455613" rtl="0" eaLnBrk="0" fontAlgn="base" hangingPunct="0">
        <a:spcBef>
          <a:spcPct val="0"/>
        </a:spcBef>
        <a:spcAft>
          <a:spcPct val="0"/>
        </a:spcAft>
        <a:defRPr sz="4400">
          <a:solidFill>
            <a:schemeClr val="tx1"/>
          </a:solidFill>
          <a:latin typeface="Calibri" pitchFamily="34" charset="0"/>
        </a:defRPr>
      </a:lvl5pPr>
      <a:lvl6pPr marL="457200" algn="ctr" defTabSz="455613" rtl="0" fontAlgn="base">
        <a:spcBef>
          <a:spcPct val="0"/>
        </a:spcBef>
        <a:spcAft>
          <a:spcPct val="0"/>
        </a:spcAft>
        <a:defRPr sz="4400">
          <a:solidFill>
            <a:schemeClr val="tx1"/>
          </a:solidFill>
          <a:latin typeface="Calibri" pitchFamily="34" charset="0"/>
        </a:defRPr>
      </a:lvl6pPr>
      <a:lvl7pPr marL="914400" algn="ctr" defTabSz="455613" rtl="0" fontAlgn="base">
        <a:spcBef>
          <a:spcPct val="0"/>
        </a:spcBef>
        <a:spcAft>
          <a:spcPct val="0"/>
        </a:spcAft>
        <a:defRPr sz="4400">
          <a:solidFill>
            <a:schemeClr val="tx1"/>
          </a:solidFill>
          <a:latin typeface="Calibri" pitchFamily="34" charset="0"/>
        </a:defRPr>
      </a:lvl7pPr>
      <a:lvl8pPr marL="1371600" algn="ctr" defTabSz="455613" rtl="0" fontAlgn="base">
        <a:spcBef>
          <a:spcPct val="0"/>
        </a:spcBef>
        <a:spcAft>
          <a:spcPct val="0"/>
        </a:spcAft>
        <a:defRPr sz="4400">
          <a:solidFill>
            <a:schemeClr val="tx1"/>
          </a:solidFill>
          <a:latin typeface="Calibri" pitchFamily="34" charset="0"/>
        </a:defRPr>
      </a:lvl8pPr>
      <a:lvl9pPr marL="1828800" algn="ctr" defTabSz="455613" rtl="0" fontAlgn="base">
        <a:spcBef>
          <a:spcPct val="0"/>
        </a:spcBef>
        <a:spcAft>
          <a:spcPct val="0"/>
        </a:spcAft>
        <a:defRPr sz="4400">
          <a:solidFill>
            <a:schemeClr val="tx1"/>
          </a:solidFill>
          <a:latin typeface="Calibri" pitchFamily="34" charset="0"/>
        </a:defRPr>
      </a:lvl9pPr>
    </p:titleStyle>
    <p:bodyStyle>
      <a:lvl1pPr marL="341313" indent="-341313" algn="l" defTabSz="455613"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defTabSz="455613"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defTabSz="455613"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defTabSz="4556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5813" indent="-227013" algn="l" defTabSz="4556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3745" indent="-228522" algn="l" defTabSz="457044" rtl="0" eaLnBrk="1" latinLnBrk="0" hangingPunct="1">
        <a:spcBef>
          <a:spcPct val="20000"/>
        </a:spcBef>
        <a:buFont typeface="Arial"/>
        <a:buChar char="•"/>
        <a:defRPr sz="2000" kern="1200">
          <a:solidFill>
            <a:schemeClr val="tx1"/>
          </a:solidFill>
          <a:latin typeface="+mn-lt"/>
          <a:ea typeface="+mn-ea"/>
          <a:cs typeface="+mn-cs"/>
        </a:defRPr>
      </a:lvl6pPr>
      <a:lvl7pPr marL="2970789" indent="-228522" algn="l" defTabSz="457044" rtl="0" eaLnBrk="1" latinLnBrk="0" hangingPunct="1">
        <a:spcBef>
          <a:spcPct val="20000"/>
        </a:spcBef>
        <a:buFont typeface="Arial"/>
        <a:buChar char="•"/>
        <a:defRPr sz="2000" kern="1200">
          <a:solidFill>
            <a:schemeClr val="tx1"/>
          </a:solidFill>
          <a:latin typeface="+mn-lt"/>
          <a:ea typeface="+mn-ea"/>
          <a:cs typeface="+mn-cs"/>
        </a:defRPr>
      </a:lvl7pPr>
      <a:lvl8pPr marL="3427833" indent="-228522" algn="l" defTabSz="457044" rtl="0" eaLnBrk="1" latinLnBrk="0" hangingPunct="1">
        <a:spcBef>
          <a:spcPct val="20000"/>
        </a:spcBef>
        <a:buFont typeface="Arial"/>
        <a:buChar char="•"/>
        <a:defRPr sz="2000" kern="1200">
          <a:solidFill>
            <a:schemeClr val="tx1"/>
          </a:solidFill>
          <a:latin typeface="+mn-lt"/>
          <a:ea typeface="+mn-ea"/>
          <a:cs typeface="+mn-cs"/>
        </a:defRPr>
      </a:lvl8pPr>
      <a:lvl9pPr marL="3884878" indent="-228522" algn="l" defTabSz="45704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044" rtl="0" eaLnBrk="1" latinLnBrk="0" hangingPunct="1">
        <a:defRPr sz="1800" kern="1200">
          <a:solidFill>
            <a:schemeClr val="tx1"/>
          </a:solidFill>
          <a:latin typeface="+mn-lt"/>
          <a:ea typeface="+mn-ea"/>
          <a:cs typeface="+mn-cs"/>
        </a:defRPr>
      </a:lvl1pPr>
      <a:lvl2pPr marL="457044" algn="l" defTabSz="457044" rtl="0" eaLnBrk="1" latinLnBrk="0" hangingPunct="1">
        <a:defRPr sz="1800" kern="1200">
          <a:solidFill>
            <a:schemeClr val="tx1"/>
          </a:solidFill>
          <a:latin typeface="+mn-lt"/>
          <a:ea typeface="+mn-ea"/>
          <a:cs typeface="+mn-cs"/>
        </a:defRPr>
      </a:lvl2pPr>
      <a:lvl3pPr marL="914088" algn="l" defTabSz="457044" rtl="0" eaLnBrk="1" latinLnBrk="0" hangingPunct="1">
        <a:defRPr sz="1800" kern="1200">
          <a:solidFill>
            <a:schemeClr val="tx1"/>
          </a:solidFill>
          <a:latin typeface="+mn-lt"/>
          <a:ea typeface="+mn-ea"/>
          <a:cs typeface="+mn-cs"/>
        </a:defRPr>
      </a:lvl3pPr>
      <a:lvl4pPr marL="1371133" algn="l" defTabSz="457044" rtl="0" eaLnBrk="1" latinLnBrk="0" hangingPunct="1">
        <a:defRPr sz="1800" kern="1200">
          <a:solidFill>
            <a:schemeClr val="tx1"/>
          </a:solidFill>
          <a:latin typeface="+mn-lt"/>
          <a:ea typeface="+mn-ea"/>
          <a:cs typeface="+mn-cs"/>
        </a:defRPr>
      </a:lvl4pPr>
      <a:lvl5pPr marL="1828178" algn="l" defTabSz="457044" rtl="0" eaLnBrk="1" latinLnBrk="0" hangingPunct="1">
        <a:defRPr sz="1800" kern="1200">
          <a:solidFill>
            <a:schemeClr val="tx1"/>
          </a:solidFill>
          <a:latin typeface="+mn-lt"/>
          <a:ea typeface="+mn-ea"/>
          <a:cs typeface="+mn-cs"/>
        </a:defRPr>
      </a:lvl5pPr>
      <a:lvl6pPr marL="2285222" algn="l" defTabSz="457044" rtl="0" eaLnBrk="1" latinLnBrk="0" hangingPunct="1">
        <a:defRPr sz="1800" kern="1200">
          <a:solidFill>
            <a:schemeClr val="tx1"/>
          </a:solidFill>
          <a:latin typeface="+mn-lt"/>
          <a:ea typeface="+mn-ea"/>
          <a:cs typeface="+mn-cs"/>
        </a:defRPr>
      </a:lvl6pPr>
      <a:lvl7pPr marL="2742267" algn="l" defTabSz="457044" rtl="0" eaLnBrk="1" latinLnBrk="0" hangingPunct="1">
        <a:defRPr sz="1800" kern="1200">
          <a:solidFill>
            <a:schemeClr val="tx1"/>
          </a:solidFill>
          <a:latin typeface="+mn-lt"/>
          <a:ea typeface="+mn-ea"/>
          <a:cs typeface="+mn-cs"/>
        </a:defRPr>
      </a:lvl7pPr>
      <a:lvl8pPr marL="3199311" algn="l" defTabSz="457044" rtl="0" eaLnBrk="1" latinLnBrk="0" hangingPunct="1">
        <a:defRPr sz="1800" kern="1200">
          <a:solidFill>
            <a:schemeClr val="tx1"/>
          </a:solidFill>
          <a:latin typeface="+mn-lt"/>
          <a:ea typeface="+mn-ea"/>
          <a:cs typeface="+mn-cs"/>
        </a:defRPr>
      </a:lvl8pPr>
      <a:lvl9pPr marL="3656358" algn="l" defTabSz="45704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838200" y="365125"/>
            <a:ext cx="10512425"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Text Placeholder 2"/>
          <p:cNvSpPr>
            <a:spLocks noGrp="1"/>
          </p:cNvSpPr>
          <p:nvPr>
            <p:ph type="body" idx="1"/>
          </p:nvPr>
        </p:nvSpPr>
        <p:spPr bwMode="auto">
          <a:xfrm>
            <a:off x="838200" y="1825625"/>
            <a:ext cx="10512425"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838200" y="6356350"/>
            <a:ext cx="2741613"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cs typeface="Arial" charset="0"/>
              </a:defRPr>
            </a:lvl1pPr>
          </a:lstStyle>
          <a:p>
            <a:pPr>
              <a:defRPr/>
            </a:pPr>
            <a:fld id="{C0ACC403-55FD-4CBC-BCAA-7C249B4EEF9E}" type="datetimeFigureOut">
              <a:rPr lang="en-US"/>
              <a:pPr>
                <a:defRPr/>
              </a:pPr>
              <a:t>8/18/2015</a:t>
            </a:fld>
            <a:endParaRPr lang="en-US"/>
          </a:p>
        </p:txBody>
      </p:sp>
      <p:sp>
        <p:nvSpPr>
          <p:cNvPr id="5" name="Footer Placeholder 4"/>
          <p:cNvSpPr>
            <a:spLocks noGrp="1"/>
          </p:cNvSpPr>
          <p:nvPr>
            <p:ph type="ftr" sz="quarter" idx="3"/>
          </p:nvPr>
        </p:nvSpPr>
        <p:spPr>
          <a:xfrm>
            <a:off x="4037013" y="6356350"/>
            <a:ext cx="41148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cs typeface="Arial" charset="0"/>
              </a:defRPr>
            </a:lvl1pPr>
          </a:lstStyle>
          <a:p>
            <a:pPr>
              <a:defRPr/>
            </a:pPr>
            <a:endParaRPr lang="en-US"/>
          </a:p>
        </p:txBody>
      </p:sp>
      <p:sp>
        <p:nvSpPr>
          <p:cNvPr id="6" name="Slide Number Placeholder 5"/>
          <p:cNvSpPr>
            <a:spLocks noGrp="1"/>
          </p:cNvSpPr>
          <p:nvPr>
            <p:ph type="sldNum" sz="quarter" idx="4"/>
          </p:nvPr>
        </p:nvSpPr>
        <p:spPr>
          <a:xfrm>
            <a:off x="8609013" y="6356350"/>
            <a:ext cx="2741612"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cs typeface="Arial" charset="0"/>
              </a:defRPr>
            </a:lvl1pPr>
          </a:lstStyle>
          <a:p>
            <a:pPr>
              <a:defRPr/>
            </a:pPr>
            <a:fld id="{E71C97C4-1A29-45DB-AD7C-45DE3525668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1" r:id="rId1"/>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bwMode="auto">
          <a:xfrm>
            <a:off x="596900" y="609600"/>
            <a:ext cx="10929938" cy="590550"/>
          </a:xfrm>
          <a:prstGeom prst="rect">
            <a:avLst/>
          </a:prstGeom>
          <a:noFill/>
          <a:ln w="9525">
            <a:noFill/>
            <a:miter lim="800000"/>
            <a:headEnd/>
            <a:tailEnd/>
          </a:ln>
        </p:spPr>
        <p:txBody>
          <a:bodyPr vert="horz" wrap="square" lIns="0" tIns="45718" rIns="91435" bIns="45718" numCol="1" anchor="t" anchorCtr="0" compatLnSpc="1">
            <a:prstTxWarp prst="textNoShape">
              <a:avLst/>
            </a:prstTxWarp>
          </a:bodyPr>
          <a:lstStyle/>
          <a:p>
            <a:pPr lvl="0"/>
            <a:r>
              <a:rPr lang="en-US" altLang="en-US" smtClean="0"/>
              <a:t>Click to edit Master title style</a:t>
            </a:r>
          </a:p>
        </p:txBody>
      </p:sp>
      <p:sp>
        <p:nvSpPr>
          <p:cNvPr id="25603" name="Rectangle 3"/>
          <p:cNvSpPr>
            <a:spLocks noGrp="1" noChangeArrowheads="1"/>
          </p:cNvSpPr>
          <p:nvPr>
            <p:ph type="body" idx="1"/>
          </p:nvPr>
        </p:nvSpPr>
        <p:spPr bwMode="auto">
          <a:xfrm>
            <a:off x="596900" y="1527175"/>
            <a:ext cx="10917238" cy="4497388"/>
          </a:xfrm>
          <a:prstGeom prst="rect">
            <a:avLst/>
          </a:prstGeom>
          <a:noFill/>
          <a:ln w="9525">
            <a:noFill/>
            <a:miter lim="800000"/>
            <a:headEnd/>
            <a:tailEnd/>
          </a:ln>
        </p:spPr>
        <p:txBody>
          <a:bodyPr vert="horz" wrap="square" lIns="0" tIns="45718" rIns="91435" bIns="4571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sp>
        <p:nvSpPr>
          <p:cNvPr id="2052" name="Line 7"/>
          <p:cNvSpPr>
            <a:spLocks noChangeShapeType="1"/>
          </p:cNvSpPr>
          <p:nvPr/>
        </p:nvSpPr>
        <p:spPr bwMode="auto">
          <a:xfrm>
            <a:off x="596900" y="541338"/>
            <a:ext cx="10995025" cy="0"/>
          </a:xfrm>
          <a:prstGeom prst="line">
            <a:avLst/>
          </a:prstGeom>
          <a:noFill/>
          <a:ln w="9525">
            <a:solidFill>
              <a:schemeClr val="tx1"/>
            </a:solidFill>
            <a:round/>
            <a:headEnd/>
            <a:tailEnd/>
          </a:ln>
          <a:extLst/>
        </p:spPr>
        <p:txBody>
          <a:bodyPr lIns="130622" tIns="65311" rIns="130622" bIns="65311"/>
          <a:lstStyle/>
          <a:p>
            <a:pPr defTabSz="914400" eaLnBrk="0" hangingPunct="0">
              <a:defRPr/>
            </a:pPr>
            <a:endParaRPr lang="en-US">
              <a:solidFill>
                <a:srgbClr val="000000"/>
              </a:solidFill>
              <a:latin typeface="Arial"/>
              <a:ea typeface="MS PGothic" panose="020B0600070205080204" pitchFamily="34" charset="-128"/>
              <a:cs typeface="+mn-cs"/>
            </a:endParaRPr>
          </a:p>
        </p:txBody>
      </p:sp>
      <p:pic>
        <p:nvPicPr>
          <p:cNvPr id="25605" name="Picture 47" descr="5300_IBMpos_black"/>
          <p:cNvPicPr>
            <a:picLocks noChangeAspect="1" noChangeArrowheads="1"/>
          </p:cNvPicPr>
          <p:nvPr userDrawn="1"/>
        </p:nvPicPr>
        <p:blipFill>
          <a:blip r:embed="rId8"/>
          <a:srcRect r="4755" b="-6357"/>
          <a:stretch>
            <a:fillRect/>
          </a:stretch>
        </p:blipFill>
        <p:spPr bwMode="auto">
          <a:xfrm>
            <a:off x="10883900" y="247650"/>
            <a:ext cx="696913" cy="219075"/>
          </a:xfrm>
          <a:prstGeom prst="rect">
            <a:avLst/>
          </a:prstGeom>
          <a:noFill/>
          <a:ln w="9525">
            <a:noFill/>
            <a:miter lim="800000"/>
            <a:headEnd/>
            <a:tailEnd/>
          </a:ln>
        </p:spPr>
      </p:pic>
      <p:sp>
        <p:nvSpPr>
          <p:cNvPr id="1031" name="Text Box 56"/>
          <p:cNvSpPr txBox="1">
            <a:spLocks noChangeArrowheads="1"/>
          </p:cNvSpPr>
          <p:nvPr userDrawn="1"/>
        </p:nvSpPr>
        <p:spPr bwMode="auto">
          <a:xfrm>
            <a:off x="10785475" y="6526213"/>
            <a:ext cx="776288" cy="341312"/>
          </a:xfrm>
          <a:prstGeom prst="rect">
            <a:avLst/>
          </a:prstGeom>
          <a:noFill/>
          <a:ln>
            <a:noFill/>
          </a:ln>
          <a:extLst/>
        </p:spPr>
        <p:txBody>
          <a:bodyPr lIns="64008" tIns="32004" rIns="64008" bIns="32004">
            <a:spAutoFit/>
          </a:bodyPr>
          <a:lstStyle>
            <a:lvl1pPr eaLnBrk="0" hangingPunct="0">
              <a:defRPr sz="2200">
                <a:solidFill>
                  <a:schemeClr val="hlink"/>
                </a:solidFill>
                <a:latin typeface="Arial" pitchFamily="34" charset="0"/>
                <a:cs typeface="Arial" pitchFamily="34" charset="0"/>
              </a:defRPr>
            </a:lvl1pPr>
            <a:lvl2pPr marL="742950" indent="-285750" eaLnBrk="0" hangingPunct="0">
              <a:defRPr sz="2200">
                <a:solidFill>
                  <a:schemeClr val="hlink"/>
                </a:solidFill>
                <a:latin typeface="Arial" pitchFamily="34" charset="0"/>
                <a:cs typeface="Arial" pitchFamily="34" charset="0"/>
              </a:defRPr>
            </a:lvl2pPr>
            <a:lvl3pPr marL="1143000" indent="-228600" eaLnBrk="0" hangingPunct="0">
              <a:defRPr sz="2200">
                <a:solidFill>
                  <a:schemeClr val="hlink"/>
                </a:solidFill>
                <a:latin typeface="Arial" pitchFamily="34" charset="0"/>
                <a:cs typeface="Arial" pitchFamily="34" charset="0"/>
              </a:defRPr>
            </a:lvl3pPr>
            <a:lvl4pPr marL="1600200" indent="-228600" eaLnBrk="0" hangingPunct="0">
              <a:defRPr sz="2200">
                <a:solidFill>
                  <a:schemeClr val="hlink"/>
                </a:solidFill>
                <a:latin typeface="Arial" pitchFamily="34" charset="0"/>
                <a:cs typeface="Arial" pitchFamily="34" charset="0"/>
              </a:defRPr>
            </a:lvl4pPr>
            <a:lvl5pPr marL="2057400" indent="-228600" eaLnBrk="0" hangingPunct="0">
              <a:defRPr sz="2200">
                <a:solidFill>
                  <a:schemeClr val="hlink"/>
                </a:solidFill>
                <a:latin typeface="Arial" pitchFamily="34" charset="0"/>
                <a:cs typeface="Arial" pitchFamily="34" charset="0"/>
              </a:defRPr>
            </a:lvl5pPr>
            <a:lvl6pPr marL="2514600" indent="-228600" eaLnBrk="0" fontAlgn="base" hangingPunct="0">
              <a:spcBef>
                <a:spcPct val="0"/>
              </a:spcBef>
              <a:spcAft>
                <a:spcPct val="0"/>
              </a:spcAft>
              <a:defRPr sz="2200">
                <a:solidFill>
                  <a:schemeClr val="hlink"/>
                </a:solidFill>
                <a:latin typeface="Arial" pitchFamily="34" charset="0"/>
                <a:cs typeface="Arial" pitchFamily="34" charset="0"/>
              </a:defRPr>
            </a:lvl6pPr>
            <a:lvl7pPr marL="2971800" indent="-228600" eaLnBrk="0" fontAlgn="base" hangingPunct="0">
              <a:spcBef>
                <a:spcPct val="0"/>
              </a:spcBef>
              <a:spcAft>
                <a:spcPct val="0"/>
              </a:spcAft>
              <a:defRPr sz="2200">
                <a:solidFill>
                  <a:schemeClr val="hlink"/>
                </a:solidFill>
                <a:latin typeface="Arial" pitchFamily="34" charset="0"/>
                <a:cs typeface="Arial" pitchFamily="34" charset="0"/>
              </a:defRPr>
            </a:lvl7pPr>
            <a:lvl8pPr marL="3429000" indent="-228600" eaLnBrk="0" fontAlgn="base" hangingPunct="0">
              <a:spcBef>
                <a:spcPct val="0"/>
              </a:spcBef>
              <a:spcAft>
                <a:spcPct val="0"/>
              </a:spcAft>
              <a:defRPr sz="2200">
                <a:solidFill>
                  <a:schemeClr val="hlink"/>
                </a:solidFill>
                <a:latin typeface="Arial" pitchFamily="34" charset="0"/>
                <a:cs typeface="Arial" pitchFamily="34" charset="0"/>
              </a:defRPr>
            </a:lvl8pPr>
            <a:lvl9pPr marL="3886200" indent="-228600" eaLnBrk="0" fontAlgn="base" hangingPunct="0">
              <a:spcBef>
                <a:spcPct val="0"/>
              </a:spcBef>
              <a:spcAft>
                <a:spcPct val="0"/>
              </a:spcAft>
              <a:defRPr sz="2200">
                <a:solidFill>
                  <a:schemeClr val="hlink"/>
                </a:solidFill>
                <a:latin typeface="Arial" pitchFamily="34" charset="0"/>
                <a:cs typeface="Arial" pitchFamily="34" charset="0"/>
              </a:defRPr>
            </a:lvl9pPr>
          </a:lstStyle>
          <a:p>
            <a:pPr defTabSz="914400" eaLnBrk="1" hangingPunct="1">
              <a:spcBef>
                <a:spcPct val="50000"/>
              </a:spcBef>
              <a:defRPr/>
            </a:pPr>
            <a:endParaRPr lang="en-US" sz="1800" smtClean="0">
              <a:solidFill>
                <a:srgbClr val="000000"/>
              </a:solidFill>
              <a:ea typeface="ＭＳ Ｐゴシック" charset="0"/>
            </a:endParaRPr>
          </a:p>
        </p:txBody>
      </p:sp>
      <p:sp>
        <p:nvSpPr>
          <p:cNvPr id="1032" name="Text Box 57"/>
          <p:cNvSpPr txBox="1">
            <a:spLocks noChangeArrowheads="1"/>
          </p:cNvSpPr>
          <p:nvPr userDrawn="1"/>
        </p:nvSpPr>
        <p:spPr bwMode="auto">
          <a:xfrm>
            <a:off x="11025188" y="6629400"/>
            <a:ext cx="546100" cy="122238"/>
          </a:xfrm>
          <a:prstGeom prst="rect">
            <a:avLst/>
          </a:prstGeom>
          <a:noFill/>
          <a:ln>
            <a:noFill/>
          </a:ln>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defTabSz="914400">
              <a:spcBef>
                <a:spcPct val="50000"/>
              </a:spcBef>
              <a:defRPr/>
            </a:pPr>
            <a:fld id="{FE96E0DD-0BE7-4ED2-A812-F83E25400F8B}" type="slidenum">
              <a:rPr lang="en-US" altLang="en-US" sz="800" smtClean="0">
                <a:solidFill>
                  <a:srgbClr val="000000"/>
                </a:solidFill>
                <a:cs typeface="+mn-cs"/>
              </a:rPr>
              <a:pPr algn="r" defTabSz="914400">
                <a:spcBef>
                  <a:spcPct val="50000"/>
                </a:spcBef>
                <a:defRPr/>
              </a:pPr>
              <a:t>‹#›</a:t>
            </a:fld>
            <a:endParaRPr lang="en-US" altLang="en-US" sz="800" smtClean="0">
              <a:solidFill>
                <a:srgbClr val="000000"/>
              </a:solidFill>
              <a:cs typeface="+mn-cs"/>
            </a:endParaRPr>
          </a:p>
        </p:txBody>
      </p:sp>
      <p:sp>
        <p:nvSpPr>
          <p:cNvPr id="1082" name="Rectangle 58"/>
          <p:cNvSpPr>
            <a:spLocks noGrp="1" noChangeArrowheads="1"/>
          </p:cNvSpPr>
          <p:nvPr>
            <p:ph type="ftr" sz="quarter" idx="3"/>
          </p:nvPr>
        </p:nvSpPr>
        <p:spPr bwMode="auto">
          <a:xfrm>
            <a:off x="471488" y="6597650"/>
            <a:ext cx="344328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a:solidFill>
                  <a:srgbClr val="000000"/>
                </a:solidFill>
                <a:latin typeface="Arial" charset="0"/>
                <a:cs typeface="Arial" charset="0"/>
              </a:defRPr>
            </a:lvl1pPr>
          </a:lstStyle>
          <a:p>
            <a:pPr>
              <a:defRPr/>
            </a:pPr>
            <a:r>
              <a:rPr lang="en-US"/>
              <a:t>IBM Confidential</a:t>
            </a:r>
          </a:p>
        </p:txBody>
      </p:sp>
      <p:sp>
        <p:nvSpPr>
          <p:cNvPr id="1083" name="Rectangle 59"/>
          <p:cNvSpPr>
            <a:spLocks noGrp="1" noChangeArrowheads="1"/>
          </p:cNvSpPr>
          <p:nvPr>
            <p:ph type="dt" sz="quarter" idx="2"/>
          </p:nvPr>
        </p:nvSpPr>
        <p:spPr bwMode="auto">
          <a:xfrm>
            <a:off x="1651000" y="6597650"/>
            <a:ext cx="25876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a:solidFill>
                  <a:srgbClr val="000000"/>
                </a:solidFill>
                <a:latin typeface="Arial" charset="0"/>
                <a:cs typeface="Arial"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Lst>
  <p:hf hdr="0" dt="0"/>
  <p:txStyles>
    <p:titleStyle>
      <a:lvl1pPr algn="l" rtl="0" eaLnBrk="0" fontAlgn="base" hangingPunct="0">
        <a:spcBef>
          <a:spcPct val="0"/>
        </a:spcBef>
        <a:spcAft>
          <a:spcPct val="0"/>
        </a:spcAft>
        <a:defRPr sz="2400">
          <a:solidFill>
            <a:srgbClr val="0BA8EF"/>
          </a:solidFill>
          <a:latin typeface="+mj-lt"/>
          <a:ea typeface="MS PGothic" pitchFamily="34" charset="-128"/>
          <a:cs typeface="MS PGothic" charset="0"/>
        </a:defRPr>
      </a:lvl1pPr>
      <a:lvl2pPr algn="l" rtl="0" eaLnBrk="0" fontAlgn="base" hangingPunct="0">
        <a:spcBef>
          <a:spcPct val="0"/>
        </a:spcBef>
        <a:spcAft>
          <a:spcPct val="0"/>
        </a:spcAft>
        <a:defRPr sz="2400">
          <a:solidFill>
            <a:srgbClr val="0BA8EF"/>
          </a:solidFill>
          <a:latin typeface="Arial" pitchFamily="34" charset="0"/>
          <a:ea typeface="MS PGothic" pitchFamily="34" charset="-128"/>
          <a:cs typeface="MS PGothic" charset="0"/>
        </a:defRPr>
      </a:lvl2pPr>
      <a:lvl3pPr algn="l" rtl="0" eaLnBrk="0" fontAlgn="base" hangingPunct="0">
        <a:spcBef>
          <a:spcPct val="0"/>
        </a:spcBef>
        <a:spcAft>
          <a:spcPct val="0"/>
        </a:spcAft>
        <a:defRPr sz="2400">
          <a:solidFill>
            <a:srgbClr val="0BA8EF"/>
          </a:solidFill>
          <a:latin typeface="Arial" pitchFamily="34" charset="0"/>
          <a:ea typeface="MS PGothic" pitchFamily="34" charset="-128"/>
          <a:cs typeface="MS PGothic" charset="0"/>
        </a:defRPr>
      </a:lvl3pPr>
      <a:lvl4pPr algn="l" rtl="0" eaLnBrk="0" fontAlgn="base" hangingPunct="0">
        <a:spcBef>
          <a:spcPct val="0"/>
        </a:spcBef>
        <a:spcAft>
          <a:spcPct val="0"/>
        </a:spcAft>
        <a:defRPr sz="2400">
          <a:solidFill>
            <a:srgbClr val="0BA8EF"/>
          </a:solidFill>
          <a:latin typeface="Arial" pitchFamily="34" charset="0"/>
          <a:ea typeface="MS PGothic" pitchFamily="34" charset="-128"/>
          <a:cs typeface="MS PGothic" charset="0"/>
        </a:defRPr>
      </a:lvl4pPr>
      <a:lvl5pPr algn="l" rtl="0" eaLnBrk="0" fontAlgn="base" hangingPunct="0">
        <a:spcBef>
          <a:spcPct val="0"/>
        </a:spcBef>
        <a:spcAft>
          <a:spcPct val="0"/>
        </a:spcAft>
        <a:defRPr sz="2400">
          <a:solidFill>
            <a:srgbClr val="0BA8EF"/>
          </a:solidFill>
          <a:latin typeface="Arial" pitchFamily="34" charset="0"/>
          <a:ea typeface="MS PGothic" pitchFamily="34" charset="-128"/>
          <a:cs typeface="MS PGothic" charset="0"/>
        </a:defRPr>
      </a:lvl5pPr>
      <a:lvl6pPr marL="457200" algn="l" rtl="0" fontAlgn="base">
        <a:spcBef>
          <a:spcPct val="0"/>
        </a:spcBef>
        <a:spcAft>
          <a:spcPct val="0"/>
        </a:spcAft>
        <a:defRPr sz="2400">
          <a:solidFill>
            <a:srgbClr val="0BA8EF"/>
          </a:solidFill>
          <a:latin typeface="Arial" pitchFamily="34" charset="0"/>
        </a:defRPr>
      </a:lvl6pPr>
      <a:lvl7pPr marL="914400" algn="l" rtl="0" fontAlgn="base">
        <a:spcBef>
          <a:spcPct val="0"/>
        </a:spcBef>
        <a:spcAft>
          <a:spcPct val="0"/>
        </a:spcAft>
        <a:defRPr sz="2400">
          <a:solidFill>
            <a:srgbClr val="0BA8EF"/>
          </a:solidFill>
          <a:latin typeface="Arial" pitchFamily="34" charset="0"/>
        </a:defRPr>
      </a:lvl7pPr>
      <a:lvl8pPr marL="1371600" algn="l" rtl="0" fontAlgn="base">
        <a:spcBef>
          <a:spcPct val="0"/>
        </a:spcBef>
        <a:spcAft>
          <a:spcPct val="0"/>
        </a:spcAft>
        <a:defRPr sz="2400">
          <a:solidFill>
            <a:srgbClr val="0BA8EF"/>
          </a:solidFill>
          <a:latin typeface="Arial" pitchFamily="34" charset="0"/>
        </a:defRPr>
      </a:lvl8pPr>
      <a:lvl9pPr marL="1828800" algn="l" rtl="0" fontAlgn="base">
        <a:spcBef>
          <a:spcPct val="0"/>
        </a:spcBef>
        <a:spcAft>
          <a:spcPct val="0"/>
        </a:spcAft>
        <a:defRPr sz="2400">
          <a:solidFill>
            <a:srgbClr val="0BA8EF"/>
          </a:solidFill>
          <a:latin typeface="Arial" pitchFamily="34" charset="0"/>
        </a:defRPr>
      </a:lvl9pPr>
    </p:titleStyle>
    <p:bodyStyle>
      <a:lvl1pPr marL="171450" indent="-171450" algn="l" rtl="0" eaLnBrk="0" fontAlgn="base" hangingPunct="0">
        <a:spcBef>
          <a:spcPct val="0"/>
        </a:spcBef>
        <a:spcAft>
          <a:spcPct val="20000"/>
        </a:spcAft>
        <a:buClr>
          <a:schemeClr val="tx1"/>
        </a:buClr>
        <a:buFont typeface="Wingdings" pitchFamily="2" charset="2"/>
        <a:buChar char="§"/>
        <a:defRPr sz="1600">
          <a:solidFill>
            <a:schemeClr val="tx1"/>
          </a:solidFill>
          <a:latin typeface="+mn-lt"/>
          <a:ea typeface="MS PGothic" pitchFamily="34" charset="-128"/>
          <a:cs typeface="MS PGothic" charset="0"/>
        </a:defRPr>
      </a:lvl1pPr>
      <a:lvl2pPr marL="461963" indent="-176213" algn="l" rtl="0" eaLnBrk="0" fontAlgn="base" hangingPunct="0">
        <a:spcBef>
          <a:spcPct val="0"/>
        </a:spcBef>
        <a:spcAft>
          <a:spcPct val="15000"/>
        </a:spcAft>
        <a:buClr>
          <a:schemeClr val="tx1"/>
        </a:buClr>
        <a:buFont typeface="Arial" pitchFamily="34" charset="0"/>
        <a:buChar char="–"/>
        <a:defRPr sz="1600">
          <a:solidFill>
            <a:schemeClr val="tx1"/>
          </a:solidFill>
          <a:latin typeface="+mn-lt"/>
          <a:ea typeface="MS PGothic" pitchFamily="34" charset="-128"/>
          <a:cs typeface="MS PGothic" charset="0"/>
        </a:defRPr>
      </a:lvl2pPr>
      <a:lvl3pPr marL="803275" indent="-115888" algn="l" rtl="0" eaLnBrk="0" fontAlgn="base" hangingPunct="0">
        <a:spcBef>
          <a:spcPct val="20000"/>
        </a:spcBef>
        <a:spcAft>
          <a:spcPct val="0"/>
        </a:spcAft>
        <a:buClr>
          <a:schemeClr val="tx1"/>
        </a:buClr>
        <a:buChar char="•"/>
        <a:defRPr sz="1600">
          <a:solidFill>
            <a:schemeClr val="tx1"/>
          </a:solidFill>
          <a:latin typeface="+mn-lt"/>
          <a:ea typeface="MS PGothic" pitchFamily="34" charset="-128"/>
          <a:cs typeface="MS PGothic" charset="0"/>
        </a:defRPr>
      </a:lvl3pPr>
      <a:lvl4pPr marL="1482725" indent="-228600" algn="l" rtl="0" eaLnBrk="0" fontAlgn="base" hangingPunct="0">
        <a:spcBef>
          <a:spcPct val="20000"/>
        </a:spcBef>
        <a:spcAft>
          <a:spcPct val="0"/>
        </a:spcAft>
        <a:buClr>
          <a:schemeClr val="tx1"/>
        </a:buClr>
        <a:defRPr sz="1300">
          <a:solidFill>
            <a:schemeClr val="tx1"/>
          </a:solidFill>
          <a:latin typeface="+mn-lt"/>
          <a:ea typeface="MS PGothic" pitchFamily="34" charset="-128"/>
          <a:cs typeface="MS PGothic" charset="0"/>
        </a:defRPr>
      </a:lvl4pPr>
      <a:lvl5pPr marL="1939925" indent="-228600" algn="l" rtl="0" eaLnBrk="0" fontAlgn="base" hangingPunct="0">
        <a:spcBef>
          <a:spcPct val="20000"/>
        </a:spcBef>
        <a:spcAft>
          <a:spcPct val="0"/>
        </a:spcAft>
        <a:buClr>
          <a:schemeClr val="tx1"/>
        </a:buClr>
        <a:defRPr sz="1300">
          <a:solidFill>
            <a:schemeClr val="tx1"/>
          </a:solidFill>
          <a:latin typeface="+mn-lt"/>
          <a:ea typeface="MS PGothic" pitchFamily="34" charset="-128"/>
          <a:cs typeface="MS PGothic" charset="0"/>
        </a:defRPr>
      </a:lvl5pPr>
      <a:lvl6pPr marL="2397125" indent="-228600" algn="l" rtl="0" fontAlgn="base">
        <a:spcBef>
          <a:spcPct val="20000"/>
        </a:spcBef>
        <a:spcAft>
          <a:spcPct val="0"/>
        </a:spcAft>
        <a:buClr>
          <a:schemeClr val="tx1"/>
        </a:buClr>
        <a:defRPr sz="1300">
          <a:solidFill>
            <a:schemeClr val="tx1"/>
          </a:solidFill>
          <a:latin typeface="+mn-lt"/>
        </a:defRPr>
      </a:lvl6pPr>
      <a:lvl7pPr marL="2854325" indent="-228600" algn="l" rtl="0" fontAlgn="base">
        <a:spcBef>
          <a:spcPct val="20000"/>
        </a:spcBef>
        <a:spcAft>
          <a:spcPct val="0"/>
        </a:spcAft>
        <a:buClr>
          <a:schemeClr val="tx1"/>
        </a:buClr>
        <a:defRPr sz="1300">
          <a:solidFill>
            <a:schemeClr val="tx1"/>
          </a:solidFill>
          <a:latin typeface="+mn-lt"/>
        </a:defRPr>
      </a:lvl7pPr>
      <a:lvl8pPr marL="3311525" indent="-228600" algn="l" rtl="0" fontAlgn="base">
        <a:spcBef>
          <a:spcPct val="20000"/>
        </a:spcBef>
        <a:spcAft>
          <a:spcPct val="0"/>
        </a:spcAft>
        <a:buClr>
          <a:schemeClr val="tx1"/>
        </a:buClr>
        <a:defRPr sz="1300">
          <a:solidFill>
            <a:schemeClr val="tx1"/>
          </a:solidFill>
          <a:latin typeface="+mn-lt"/>
        </a:defRPr>
      </a:lvl8pPr>
      <a:lvl9pPr marL="3768725" indent="-228600" algn="l" rtl="0" fontAlgn="base">
        <a:spcBef>
          <a:spcPct val="20000"/>
        </a:spcBef>
        <a:spcAft>
          <a:spcPct val="0"/>
        </a:spcAft>
        <a:buClr>
          <a:schemeClr val="tx1"/>
        </a:buClr>
        <a:defRPr sz="13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3.png"/><Relationship Id="rId7"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24.png"/><Relationship Id="rId10" Type="http://schemas.openxmlformats.org/officeDocument/2006/relationships/image" Target="../media/image39.png"/><Relationship Id="rId4" Type="http://schemas.openxmlformats.org/officeDocument/2006/relationships/image" Target="../media/image10.png"/><Relationship Id="rId9" Type="http://schemas.openxmlformats.org/officeDocument/2006/relationships/image" Target="../media/image38.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hyperlink" Target="mailto:stgls@us.ibm.com?subject=LinuxONE%20Analytics%20Services" TargetMode="Externa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hyperlink" Target="http://youtu.be/lNr22C0QPUo" TargetMode="External"/><Relationship Id="rId5" Type="http://schemas.openxmlformats.org/officeDocument/2006/relationships/hyperlink" Target="http://youtu.be/tUHVq-igFoc" TargetMode="Externa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8" Type="http://schemas.openxmlformats.org/officeDocument/2006/relationships/hyperlink" Target="mailto:joys@us.ibm.com" TargetMode="External"/><Relationship Id="rId13" Type="http://schemas.openxmlformats.org/officeDocument/2006/relationships/hyperlink" Target="mailto:raisch@br.ibm.com" TargetMode="External"/><Relationship Id="rId18" Type="http://schemas.openxmlformats.org/officeDocument/2006/relationships/hyperlink" Target="http://w3-03.ibm.com/software/spcn/attachments/K218293G75573S92/Analytics%20for%20z%20Systems%202015%20-%20Competitive%20Playbook.pdf" TargetMode="External"/><Relationship Id="rId26" Type="http://schemas.openxmlformats.org/officeDocument/2006/relationships/hyperlink" Target="mailto:dimarzio@us.ibm.com" TargetMode="External"/><Relationship Id="rId3" Type="http://schemas.openxmlformats.org/officeDocument/2006/relationships/image" Target="../media/image23.png"/><Relationship Id="rId21" Type="http://schemas.openxmlformats.org/officeDocument/2006/relationships/hyperlink" Target="https://w3-connections.ibm.com/wikis/home?lang=en#!/wiki/Info%20Mgmt%20Client%20Technical%20Professional%20Resources%20Wiki" TargetMode="External"/><Relationship Id="rId7" Type="http://schemas.openxmlformats.org/officeDocument/2006/relationships/hyperlink" Target="mailto:marrchne@us.ibm.com" TargetMode="External"/><Relationship Id="rId12" Type="http://schemas.openxmlformats.org/officeDocument/2006/relationships/hyperlink" Target="mailto:manabv@jp.ibm.com" TargetMode="External"/><Relationship Id="rId17" Type="http://schemas.openxmlformats.org/officeDocument/2006/relationships/hyperlink" Target="http://w3.tap.ibm.com/medialibrary/media_set_view?id=35994" TargetMode="External"/><Relationship Id="rId25" Type="http://schemas.openxmlformats.org/officeDocument/2006/relationships/hyperlink" Target="mailto:bcgobin@us.ibm.com" TargetMode="External"/><Relationship Id="rId2" Type="http://schemas.openxmlformats.org/officeDocument/2006/relationships/notesSlide" Target="../notesSlides/notesSlide14.xml"/><Relationship Id="rId16" Type="http://schemas.openxmlformats.org/officeDocument/2006/relationships/hyperlink" Target="https://w3-connections.ibm.com/wikis/home?lang=en-us#!/wiki/W376f948bf018_436c_9919_e51cd260b464/page/Analytics%20Solutions" TargetMode="External"/><Relationship Id="rId20" Type="http://schemas.openxmlformats.org/officeDocument/2006/relationships/hyperlink" Target="http://boedom1.boeblingen.de.ibm.com/bpl/depts/d3300/d3300dem.nsf/v17_all_web_demos/253D7618F906901AC1257914004A208C?OpenDocument" TargetMode="External"/><Relationship Id="rId1" Type="http://schemas.openxmlformats.org/officeDocument/2006/relationships/slideLayout" Target="../slideLayouts/slideLayout7.xml"/><Relationship Id="rId6" Type="http://schemas.openxmlformats.org/officeDocument/2006/relationships/hyperlink" Target="mailto:loribucc@us.ibm.com" TargetMode="External"/><Relationship Id="rId11" Type="http://schemas.openxmlformats.org/officeDocument/2006/relationships/hyperlink" Target="mailto:helene.lyon@fr.ibm.com" TargetMode="External"/><Relationship Id="rId24" Type="http://schemas.openxmlformats.org/officeDocument/2006/relationships/hyperlink" Target="http://w3-03.ibm.com/software/spcn/content/C717962Q92909S13.html" TargetMode="External"/><Relationship Id="rId5" Type="http://schemas.openxmlformats.org/officeDocument/2006/relationships/image" Target="../media/image24.png"/><Relationship Id="rId15" Type="http://schemas.openxmlformats.org/officeDocument/2006/relationships/hyperlink" Target="https://w3-connections.ibm.com/wikis/home?lang=en-us#!/wiki/System%20z%20Demonstration%20Systems/page/Analytics" TargetMode="External"/><Relationship Id="rId23" Type="http://schemas.openxmlformats.org/officeDocument/2006/relationships/hyperlink" Target="http://w3-03.ibm.com/software/spcn/content/A637701R92885O52.html" TargetMode="External"/><Relationship Id="rId10" Type="http://schemas.openxmlformats.org/officeDocument/2006/relationships/hyperlink" Target="mailto:premps@sg.ibm.com" TargetMode="External"/><Relationship Id="rId19" Type="http://schemas.openxmlformats.org/officeDocument/2006/relationships/hyperlink" Target="https://w3-connections.ibm.com/wikis/home?lang=en#!/wiki/Wf74429550c54_4e45_9202_0a20f95dda23" TargetMode="External"/><Relationship Id="rId4" Type="http://schemas.openxmlformats.org/officeDocument/2006/relationships/image" Target="../media/image10.png"/><Relationship Id="rId9" Type="http://schemas.openxmlformats.org/officeDocument/2006/relationships/hyperlink" Target="https://w3-connections.ibm.com/wikis/home?lang=en-us" TargetMode="External"/><Relationship Id="rId14" Type="http://schemas.openxmlformats.org/officeDocument/2006/relationships/hyperlink" Target="mailto:cuneytg@tr.ibm.com" TargetMode="External"/><Relationship Id="rId22" Type="http://schemas.openxmlformats.org/officeDocument/2006/relationships/hyperlink" Target="mailto:stgls@us.ibm.com?subject=LinuxONE%20Analytics%20Service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24.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2.png"/><Relationship Id="rId7"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0.png"/><Relationship Id="rId10" Type="http://schemas.openxmlformats.org/officeDocument/2006/relationships/image" Target="../media/image46.png"/><Relationship Id="rId4" Type="http://schemas.openxmlformats.org/officeDocument/2006/relationships/image" Target="../media/image23.png"/><Relationship Id="rId9"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hyperlink" Target="mailto:stgls@us.ibm.com?subject=LinuxONE%20Mobile%20Services" TargetMode="Externa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24.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8" Type="http://schemas.openxmlformats.org/officeDocument/2006/relationships/hyperlink" Target="mailto:robertj@us.ibm.com" TargetMode="External"/><Relationship Id="rId13" Type="http://schemas.openxmlformats.org/officeDocument/2006/relationships/hyperlink" Target="mailto:pvideira@br.ibm.com" TargetMode="External"/><Relationship Id="rId18" Type="http://schemas.openxmlformats.org/officeDocument/2006/relationships/hyperlink" Target="https://w3-connections.ibm.com/wikis/home?lang=en-us#!/wiki/Wba55f44d5749_4dd7_b8ad_1600cb65508e/page/Mobile%20Workload%20Pricing" TargetMode="External"/><Relationship Id="rId26" Type="http://schemas.openxmlformats.org/officeDocument/2006/relationships/hyperlink" Target="mailto:tinatar@us.ibm.com" TargetMode="External"/><Relationship Id="rId3" Type="http://schemas.openxmlformats.org/officeDocument/2006/relationships/image" Target="../media/image23.png"/><Relationship Id="rId21" Type="http://schemas.openxmlformats.org/officeDocument/2006/relationships/hyperlink" Target="https://ibm.biz/zMobileCoP" TargetMode="External"/><Relationship Id="rId7" Type="http://schemas.openxmlformats.org/officeDocument/2006/relationships/hyperlink" Target="mailto:khaylen.stanton@us.ibm.com" TargetMode="External"/><Relationship Id="rId12" Type="http://schemas.openxmlformats.org/officeDocument/2006/relationships/hyperlink" Target="mailto:NATSUME@jp.ibm.com" TargetMode="External"/><Relationship Id="rId17" Type="http://schemas.openxmlformats.org/officeDocument/2006/relationships/hyperlink" Target="https://w3-03.sso.ibm.com/marketing/mi/compdlib.nsf/weball/F6EC5DC6A616680C87257DC7007B178D?OpenDocument&amp;cm_mmc=CPO-_-Email-_-LLsurvey-_-zMar18" TargetMode="External"/><Relationship Id="rId25" Type="http://schemas.openxmlformats.org/officeDocument/2006/relationships/hyperlink" Target="https://w3-connections.ibm.com/wikis/home?lang=en-us#!/wiki/Wba55f44d5749_4dd7_b8ad_1600cb65508e/page/z%20Systems%20Mobile%20Roadshow%20-%20Client%20Workshop" TargetMode="External"/><Relationship Id="rId2" Type="http://schemas.openxmlformats.org/officeDocument/2006/relationships/notesSlide" Target="../notesSlides/notesSlide20.xml"/><Relationship Id="rId16" Type="http://schemas.openxmlformats.org/officeDocument/2006/relationships/hyperlink" Target="mailto:thomasw@ae.ibm.com" TargetMode="External"/><Relationship Id="rId20" Type="http://schemas.openxmlformats.org/officeDocument/2006/relationships/hyperlink" Target="https://w3-connections.ibm.com/wikis/home?lang=en-us#!/wiki/W376f948bf018_436c_9919_e51cd260b464/page/Mobile%20Solutions" TargetMode="External"/><Relationship Id="rId1" Type="http://schemas.openxmlformats.org/officeDocument/2006/relationships/slideLayout" Target="../slideLayouts/slideLayout7.xml"/><Relationship Id="rId6" Type="http://schemas.openxmlformats.org/officeDocument/2006/relationships/hyperlink" Target="mailto:jameehan@us.ibm.com" TargetMode="External"/><Relationship Id="rId11" Type="http://schemas.openxmlformats.org/officeDocument/2006/relationships/hyperlink" Target="mailto:daiyj@cn.ibm.com" TargetMode="External"/><Relationship Id="rId24" Type="http://schemas.openxmlformats.org/officeDocument/2006/relationships/hyperlink" Target="http://w3-03.ibm.com/software/spcn/content/B333368M00255E05.html" TargetMode="External"/><Relationship Id="rId5" Type="http://schemas.openxmlformats.org/officeDocument/2006/relationships/image" Target="../media/image24.png"/><Relationship Id="rId15" Type="http://schemas.openxmlformats.org/officeDocument/2006/relationships/hyperlink" Target="mailto:jnfreema@us.ibm.com" TargetMode="External"/><Relationship Id="rId23" Type="http://schemas.openxmlformats.org/officeDocument/2006/relationships/hyperlink" Target="mailto:stgls@us.ibm.com?subject=LinuxONE%20Mobile%20Services" TargetMode="External"/><Relationship Id="rId28" Type="http://schemas.openxmlformats.org/officeDocument/2006/relationships/hyperlink" Target="mailto:thewall@nl.ibm.com" TargetMode="External"/><Relationship Id="rId10" Type="http://schemas.openxmlformats.org/officeDocument/2006/relationships/hyperlink" Target="mailto:edwardmc@au1.ibm.com" TargetMode="External"/><Relationship Id="rId19" Type="http://schemas.openxmlformats.org/officeDocument/2006/relationships/hyperlink" Target="https://w3-connections.ibm.com/wikis/home?lang=en-us#!/wiki/System%20z%20Demonstration%20Systems/page/Mobile" TargetMode="External"/><Relationship Id="rId4" Type="http://schemas.openxmlformats.org/officeDocument/2006/relationships/image" Target="../media/image10.png"/><Relationship Id="rId9" Type="http://schemas.openxmlformats.org/officeDocument/2006/relationships/hyperlink" Target="mailto:richard.gamblin@uk.ibm.com" TargetMode="External"/><Relationship Id="rId14" Type="http://schemas.openxmlformats.org/officeDocument/2006/relationships/hyperlink" Target="https://w3-connections.ibm.com/wikis/home?lang=en-us#!/wiki/bdc31b56-c3b6-4ec9-b19b-2215182bd628/page/1784e06c-d2e8-4de1-aa10-6589fa827faf/attachments" TargetMode="External"/><Relationship Id="rId22" Type="http://schemas.openxmlformats.org/officeDocument/2006/relationships/hyperlink" Target="http://www.ibm.com/systems/services/clientcenters/mobile/" TargetMode="External"/><Relationship Id="rId27" Type="http://schemas.openxmlformats.org/officeDocument/2006/relationships/hyperlink" Target="mailto:nbrice@us.ibm.com"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0.png"/><Relationship Id="rId7"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24.png"/><Relationship Id="rId9" Type="http://schemas.openxmlformats.org/officeDocument/2006/relationships/image" Target="../media/image52.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hyperlink" Target="mailto:stgls@us.ibm.com?subject=LinuxONE%20DevOps%20Services" TargetMode="External"/><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24.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8" Type="http://schemas.openxmlformats.org/officeDocument/2006/relationships/hyperlink" Target="mailto:lcole@ca.ibm.com" TargetMode="External"/><Relationship Id="rId13" Type="http://schemas.openxmlformats.org/officeDocument/2006/relationships/hyperlink" Target="mailto:NATSUME@jp.ibm.com" TargetMode="External"/><Relationship Id="rId18" Type="http://schemas.openxmlformats.org/officeDocument/2006/relationships/hyperlink" Target="http://w3.ibm.com/sales/support/ShowDoc.wss?docid=SGDT572051W45588P14&amp;node=brands,B5000|brands,B5T00|clientset,IA" TargetMode="External"/><Relationship Id="rId26" Type="http://schemas.openxmlformats.org/officeDocument/2006/relationships/hyperlink" Target="mailto:chandru@us.ibm.com" TargetMode="External"/><Relationship Id="rId3" Type="http://schemas.openxmlformats.org/officeDocument/2006/relationships/image" Target="../media/image23.png"/><Relationship Id="rId21" Type="http://schemas.openxmlformats.org/officeDocument/2006/relationships/hyperlink" Target="http://w3-03.ibm.com/software/spcn/content/K922956W44690X00.html" TargetMode="External"/><Relationship Id="rId7" Type="http://schemas.openxmlformats.org/officeDocument/2006/relationships/hyperlink" Target="mailto:robertj@us.ibm.com" TargetMode="External"/><Relationship Id="rId12" Type="http://schemas.openxmlformats.org/officeDocument/2006/relationships/hyperlink" Target="mailto:veroquiblier@fr.ibm.com" TargetMode="External"/><Relationship Id="rId17" Type="http://schemas.openxmlformats.org/officeDocument/2006/relationships/hyperlink" Target="https://w3-connections.ibm.com/wikis/home?lang=en-us#!/wiki/W376f948bf018_436c_9919_e51cd260b464/page/DevOps%20Solutions" TargetMode="External"/><Relationship Id="rId25" Type="http://schemas.openxmlformats.org/officeDocument/2006/relationships/hyperlink" Target="http://w3-03.ibm.com/software/spcn/content/M980409F81135G15.html" TargetMode="External"/><Relationship Id="rId2" Type="http://schemas.openxmlformats.org/officeDocument/2006/relationships/notesSlide" Target="../notesSlides/notesSlide24.xml"/><Relationship Id="rId16" Type="http://schemas.openxmlformats.org/officeDocument/2006/relationships/hyperlink" Target="mailto:thomasw@ae.ibm.com" TargetMode="External"/><Relationship Id="rId20" Type="http://schemas.openxmlformats.org/officeDocument/2006/relationships/hyperlink" Target="http://w3-03.ibm.com/software/spcn/content/T703310N51990H24.html" TargetMode="External"/><Relationship Id="rId1" Type="http://schemas.openxmlformats.org/officeDocument/2006/relationships/slideLayout" Target="../slideLayouts/slideLayout7.xml"/><Relationship Id="rId6" Type="http://schemas.openxmlformats.org/officeDocument/2006/relationships/hyperlink" Target="mailto:ktchadri@us.ibm.com" TargetMode="External"/><Relationship Id="rId11" Type="http://schemas.openxmlformats.org/officeDocument/2006/relationships/hyperlink" Target="mailto:kslau@hk1.ibm.com" TargetMode="External"/><Relationship Id="rId24" Type="http://schemas.openxmlformats.org/officeDocument/2006/relationships/hyperlink" Target="http://w3.ibm.com/software/spcn/content/E136960G95185M56.html" TargetMode="External"/><Relationship Id="rId5" Type="http://schemas.openxmlformats.org/officeDocument/2006/relationships/image" Target="../media/image24.png"/><Relationship Id="rId15" Type="http://schemas.openxmlformats.org/officeDocument/2006/relationships/hyperlink" Target="mailto:maitras@us.ibm.com" TargetMode="External"/><Relationship Id="rId23" Type="http://schemas.openxmlformats.org/officeDocument/2006/relationships/hyperlink" Target="https://developer.ibm.com/wasdev/docs/category/oss/" TargetMode="External"/><Relationship Id="rId10" Type="http://schemas.openxmlformats.org/officeDocument/2006/relationships/hyperlink" Target="mailto:colbertb@sg.ibm.com" TargetMode="External"/><Relationship Id="rId19" Type="http://schemas.openxmlformats.org/officeDocument/2006/relationships/hyperlink" Target="https://w3-connections.ibm.com/communities/service/html/communityview?communityUuid=f25a705c-47f8-40fc-821d-6e148c9879a8" TargetMode="External"/><Relationship Id="rId4" Type="http://schemas.openxmlformats.org/officeDocument/2006/relationships/image" Target="../media/image10.png"/><Relationship Id="rId9" Type="http://schemas.openxmlformats.org/officeDocument/2006/relationships/hyperlink" Target="mailto:dlaw@us.ibm.com" TargetMode="External"/><Relationship Id="rId14" Type="http://schemas.openxmlformats.org/officeDocument/2006/relationships/hyperlink" Target="https://w3-connections.ibm.com/wikis/home?lang=en-us#!/wiki/W30fe4d41d5f7_4011_9da1_3a0b3302e4ad/page/Map%20of%20North%20America%20z%20Capability%20Leaders" TargetMode="External"/><Relationship Id="rId22" Type="http://schemas.openxmlformats.org/officeDocument/2006/relationships/hyperlink" Target="http://w3-03.ibm.com/software/spcn/content/G831830N89800E31.html" TargetMode="External"/><Relationship Id="rId27" Type="http://schemas.openxmlformats.org/officeDocument/2006/relationships/hyperlink" Target="mailto:slhanna@us.ibm.co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0.png"/><Relationship Id="rId10" Type="http://schemas.openxmlformats.org/officeDocument/2006/relationships/image" Target="../media/image27.png"/><Relationship Id="rId4" Type="http://schemas.openxmlformats.org/officeDocument/2006/relationships/image" Target="../media/image22.png"/><Relationship Id="rId9" Type="http://schemas.openxmlformats.org/officeDocument/2006/relationships/image" Target="../media/image26.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3.pn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jpeg"/><Relationship Id="rId5" Type="http://schemas.openxmlformats.org/officeDocument/2006/relationships/image" Target="../media/image24.png"/><Relationship Id="rId10" Type="http://schemas.openxmlformats.org/officeDocument/2006/relationships/image" Target="../media/image32.jpeg"/><Relationship Id="rId4" Type="http://schemas.openxmlformats.org/officeDocument/2006/relationships/image" Target="../media/image10.png"/><Relationship Id="rId9" Type="http://schemas.openxmlformats.org/officeDocument/2006/relationships/image" Target="../media/image31.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hyperlink" Target="mailto:stgls@us.ibm.com?subject=LinuxONE%20Cloud%20Services" TargetMode="Externa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24.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hyperlink" Target="mailto:martin.dvorsky@cz.ibm.com" TargetMode="External"/><Relationship Id="rId13" Type="http://schemas.openxmlformats.org/officeDocument/2006/relationships/hyperlink" Target="mailto:esthon@br.ibm.com" TargetMode="External"/><Relationship Id="rId18" Type="http://schemas.openxmlformats.org/officeDocument/2006/relationships/hyperlink" Target="http://www-01.ibm.com/common/ssi/ShowDoc.wss?docURL=/common/ssi/rep_ca/6/897/ENUS215-146/index.html&amp;lang=en&amp;request_locale=en" TargetMode="External"/><Relationship Id="rId26" Type="http://schemas.openxmlformats.org/officeDocument/2006/relationships/hyperlink" Target="mailto:figley@us.ibm.com" TargetMode="External"/><Relationship Id="rId3" Type="http://schemas.openxmlformats.org/officeDocument/2006/relationships/image" Target="../media/image23.png"/><Relationship Id="rId21" Type="http://schemas.openxmlformats.org/officeDocument/2006/relationships/hyperlink" Target="http://w3-03.ibm.com/software/spcn/content/L676147S96675M07.html" TargetMode="External"/><Relationship Id="rId7" Type="http://schemas.openxmlformats.org/officeDocument/2006/relationships/hyperlink" Target="mailto:cswilki@us.ibm.com" TargetMode="External"/><Relationship Id="rId12" Type="http://schemas.openxmlformats.org/officeDocument/2006/relationships/hyperlink" Target="mailto:TKUGAI@jp.ibm.com" TargetMode="External"/><Relationship Id="rId17" Type="http://schemas.openxmlformats.org/officeDocument/2006/relationships/hyperlink" Target="https://w3-connections.ibm.com/wikis/home?lang=en-us#!/wiki/W376f948bf018_436c_9919_e51cd260b464/page/Cloud%20Solutions%20on%20Linux%20on%20z%20Systems" TargetMode="External"/><Relationship Id="rId25" Type="http://schemas.openxmlformats.org/officeDocument/2006/relationships/hyperlink" Target="http://w3-03.ibm.com/software/spcn/content/W702841D61891E39.html" TargetMode="External"/><Relationship Id="rId2" Type="http://schemas.openxmlformats.org/officeDocument/2006/relationships/notesSlide" Target="../notesSlides/notesSlide9.xml"/><Relationship Id="rId16" Type="http://schemas.openxmlformats.org/officeDocument/2006/relationships/hyperlink" Target="https://w3-connections.ibm.com/wikis/home?lang=en-us#!/wiki/System%20z%20Demonstration%20Systems/page/Cloud" TargetMode="External"/><Relationship Id="rId20" Type="http://schemas.openxmlformats.org/officeDocument/2006/relationships/hyperlink" Target="http://www-03.ibm.com/software/products/en/ibm-cloud-orchestrator" TargetMode="External"/><Relationship Id="rId1" Type="http://schemas.openxmlformats.org/officeDocument/2006/relationships/slideLayout" Target="../slideLayouts/slideLayout7.xml"/><Relationship Id="rId6" Type="http://schemas.openxmlformats.org/officeDocument/2006/relationships/hyperlink" Target="mailto:jameehan@us.ibm.com" TargetMode="External"/><Relationship Id="rId11" Type="http://schemas.openxmlformats.org/officeDocument/2006/relationships/hyperlink" Target="mailto:nicochillemi@it.ibm.com" TargetMode="External"/><Relationship Id="rId24" Type="http://schemas.openxmlformats.org/officeDocument/2006/relationships/hyperlink" Target="http://w3.ibm.com/software/spcn/content/V242229F61241L70.html" TargetMode="External"/><Relationship Id="rId5" Type="http://schemas.openxmlformats.org/officeDocument/2006/relationships/image" Target="../media/image24.png"/><Relationship Id="rId15" Type="http://schemas.openxmlformats.org/officeDocument/2006/relationships/hyperlink" Target="https://w3-connections.ibm.com/wikis/home?lang=en-us#!/wiki/W376f948bf018_436c_9919_e51cd260b464/page/Cloud%20Competition" TargetMode="External"/><Relationship Id="rId23" Type="http://schemas.openxmlformats.org/officeDocument/2006/relationships/hyperlink" Target="http://w3-03.ibm.com/software/spcn/content/G831830N89800E31.html" TargetMode="External"/><Relationship Id="rId10" Type="http://schemas.openxmlformats.org/officeDocument/2006/relationships/hyperlink" Target="mailto:david.rintoul@au1.ibm.com" TargetMode="External"/><Relationship Id="rId19" Type="http://schemas.openxmlformats.org/officeDocument/2006/relationships/hyperlink" Target="http://www-01.ibm.com/common/ssi/cgi-bin/ssialias?infotype=AN&amp;subtype=CA&amp;htmlfid=897/ENUS215-052&amp;appname=USN" TargetMode="External"/><Relationship Id="rId4" Type="http://schemas.openxmlformats.org/officeDocument/2006/relationships/image" Target="../media/image10.png"/><Relationship Id="rId9" Type="http://schemas.openxmlformats.org/officeDocument/2006/relationships/hyperlink" Target="https://w3-connections.ibm.com/wikis/home?lang=en-us" TargetMode="External"/><Relationship Id="rId14" Type="http://schemas.openxmlformats.org/officeDocument/2006/relationships/hyperlink" Target="mailto:marco.urech@ae.ibm.com" TargetMode="External"/><Relationship Id="rId22" Type="http://schemas.openxmlformats.org/officeDocument/2006/relationships/hyperlink" Target="http://w3-03.ibm.com/software/spcn/content/U013262J46766Z14.html" TargetMode="External"/><Relationship Id="rId27" Type="http://schemas.openxmlformats.org/officeDocument/2006/relationships/hyperlink" Target="mailto:rsawyer@us.ibm.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IBM_ADMIN\Desktop\LinuxONE Imagery\Emperor\Primary.png"/>
          <p:cNvPicPr>
            <a:picLocks noChangeAspect="1" noChangeArrowheads="1"/>
          </p:cNvPicPr>
          <p:nvPr/>
        </p:nvPicPr>
        <p:blipFill>
          <a:blip r:embed="rId3"/>
          <a:srcRect b="41357"/>
          <a:stretch>
            <a:fillRect/>
          </a:stretch>
        </p:blipFill>
        <p:spPr bwMode="auto">
          <a:xfrm>
            <a:off x="6002786" y="2186585"/>
            <a:ext cx="6110739" cy="4671415"/>
          </a:xfrm>
          <a:prstGeom prst="rect">
            <a:avLst/>
          </a:prstGeom>
          <a:noFill/>
        </p:spPr>
      </p:pic>
      <p:sp>
        <p:nvSpPr>
          <p:cNvPr id="49160" name="Rectangle 3"/>
          <p:cNvSpPr>
            <a:spLocks noChangeArrowheads="1"/>
          </p:cNvSpPr>
          <p:nvPr/>
        </p:nvSpPr>
        <p:spPr bwMode="auto">
          <a:xfrm>
            <a:off x="477448" y="649288"/>
            <a:ext cx="9513887" cy="2135187"/>
          </a:xfrm>
          <a:prstGeom prst="rect">
            <a:avLst/>
          </a:prstGeom>
          <a:noFill/>
          <a:ln w="9525">
            <a:noFill/>
            <a:miter lim="800000"/>
            <a:headEnd/>
            <a:tailEnd/>
          </a:ln>
        </p:spPr>
        <p:txBody>
          <a:bodyPr lIns="91397" tIns="45699" rIns="91397" bIns="45699">
            <a:spAutoFit/>
          </a:bodyPr>
          <a:lstStyle/>
          <a:p>
            <a:pPr defTabSz="454025">
              <a:lnSpc>
                <a:spcPct val="95000"/>
              </a:lnSpc>
              <a:spcAft>
                <a:spcPct val="10000"/>
              </a:spcAft>
            </a:pPr>
            <a:r>
              <a:rPr lang="en-US" sz="4800" b="1" dirty="0">
                <a:solidFill>
                  <a:srgbClr val="000000"/>
                </a:solidFill>
                <a:latin typeface="Helvetica" pitchFamily="34" charset="0"/>
              </a:rPr>
              <a:t>A New Generation </a:t>
            </a:r>
            <a:br>
              <a:rPr lang="en-US" sz="4800" b="1" dirty="0">
                <a:solidFill>
                  <a:srgbClr val="000000"/>
                </a:solidFill>
                <a:latin typeface="Helvetica" pitchFamily="34" charset="0"/>
              </a:rPr>
            </a:br>
            <a:r>
              <a:rPr lang="en-US" sz="4800" b="1" dirty="0">
                <a:solidFill>
                  <a:srgbClr val="000000"/>
                </a:solidFill>
                <a:latin typeface="Helvetica" pitchFamily="34" charset="0"/>
              </a:rPr>
              <a:t>of Open z Systems </a:t>
            </a:r>
          </a:p>
          <a:p>
            <a:pPr defTabSz="454025">
              <a:lnSpc>
                <a:spcPct val="95000"/>
              </a:lnSpc>
              <a:spcAft>
                <a:spcPct val="10000"/>
              </a:spcAft>
            </a:pPr>
            <a:r>
              <a:rPr lang="en-US" sz="4000" dirty="0">
                <a:solidFill>
                  <a:srgbClr val="000000"/>
                </a:solidFill>
                <a:latin typeface="Helvetica" pitchFamily="34" charset="0"/>
              </a:rPr>
              <a:t>Linux without Limits</a:t>
            </a:r>
          </a:p>
        </p:txBody>
      </p:sp>
      <p:pic>
        <p:nvPicPr>
          <p:cNvPr id="49156" name="Picture 7" descr="TransparentExpression"/>
          <p:cNvPicPr>
            <a:picLocks noChangeAspect="1" noChangeArrowheads="1"/>
          </p:cNvPicPr>
          <p:nvPr/>
        </p:nvPicPr>
        <p:blipFill>
          <a:blip r:embed="rId4"/>
          <a:srcRect/>
          <a:stretch>
            <a:fillRect/>
          </a:stretch>
        </p:blipFill>
        <p:spPr bwMode="auto">
          <a:xfrm>
            <a:off x="9236075" y="0"/>
            <a:ext cx="2952750" cy="5759450"/>
          </a:xfrm>
          <a:prstGeom prst="rect">
            <a:avLst/>
          </a:prstGeom>
          <a:noFill/>
          <a:ln w="9525">
            <a:noFill/>
            <a:miter lim="800000"/>
            <a:headEnd/>
            <a:tailEnd/>
          </a:ln>
        </p:spPr>
      </p:pic>
      <p:pic>
        <p:nvPicPr>
          <p:cNvPr id="49158" name="Picture 9" descr="blacklogo"/>
          <p:cNvPicPr>
            <a:picLocks noChangeAspect="1" noChangeArrowheads="1"/>
          </p:cNvPicPr>
          <p:nvPr/>
        </p:nvPicPr>
        <p:blipFill>
          <a:blip r:embed="rId5"/>
          <a:srcRect/>
          <a:stretch>
            <a:fillRect/>
          </a:stretch>
        </p:blipFill>
        <p:spPr bwMode="auto">
          <a:xfrm>
            <a:off x="177800" y="228600"/>
            <a:ext cx="1139825" cy="420688"/>
          </a:xfrm>
          <a:prstGeom prst="rect">
            <a:avLst/>
          </a:prstGeom>
          <a:noFill/>
          <a:ln w="9525">
            <a:noFill/>
            <a:miter lim="800000"/>
            <a:headEnd/>
            <a:tailEnd/>
          </a:ln>
        </p:spPr>
      </p:pic>
      <p:sp>
        <p:nvSpPr>
          <p:cNvPr id="49161" name="TextBox 5"/>
          <p:cNvSpPr txBox="1">
            <a:spLocks noChangeArrowheads="1"/>
          </p:cNvSpPr>
          <p:nvPr/>
        </p:nvSpPr>
        <p:spPr bwMode="auto">
          <a:xfrm>
            <a:off x="2053355" y="2869406"/>
            <a:ext cx="4202112" cy="1128713"/>
          </a:xfrm>
          <a:prstGeom prst="rect">
            <a:avLst/>
          </a:prstGeom>
          <a:noFill/>
          <a:ln w="9525">
            <a:noFill/>
            <a:miter lim="800000"/>
            <a:headEnd/>
            <a:tailEnd/>
          </a:ln>
        </p:spPr>
        <p:txBody>
          <a:bodyPr lIns="91409" tIns="45705" rIns="91409" bIns="45705">
            <a:spAutoFit/>
          </a:bodyPr>
          <a:lstStyle/>
          <a:p>
            <a:r>
              <a:rPr lang="en-US" sz="3200" b="1" dirty="0">
                <a:latin typeface="Helvetica" pitchFamily="34" charset="0"/>
              </a:rPr>
              <a:t>Ray Jones</a:t>
            </a:r>
          </a:p>
          <a:p>
            <a:r>
              <a:rPr lang="en-US" dirty="0">
                <a:latin typeface="Helvetica" pitchFamily="34" charset="0"/>
              </a:rPr>
              <a:t>Vice President</a:t>
            </a:r>
            <a:br>
              <a:rPr lang="en-US" dirty="0">
                <a:latin typeface="Helvetica" pitchFamily="34" charset="0"/>
              </a:rPr>
            </a:br>
            <a:r>
              <a:rPr lang="en-US" dirty="0">
                <a:latin typeface="Helvetica" pitchFamily="34" charset="0"/>
              </a:rPr>
              <a:t>IBM z Systems Software Sales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3" descr="bkgd1_Artboard 5.png"/>
          <p:cNvPicPr>
            <a:picLocks noChangeAspect="1"/>
          </p:cNvPicPr>
          <p:nvPr/>
        </p:nvPicPr>
        <p:blipFill>
          <a:blip r:embed="rId3"/>
          <a:srcRect t="69606"/>
          <a:stretch>
            <a:fillRect/>
          </a:stretch>
        </p:blipFill>
        <p:spPr bwMode="auto">
          <a:xfrm>
            <a:off x="0" y="4794250"/>
            <a:ext cx="12199938" cy="2084388"/>
          </a:xfrm>
          <a:prstGeom prst="rect">
            <a:avLst/>
          </a:prstGeom>
          <a:noFill/>
          <a:ln w="9525">
            <a:noFill/>
            <a:miter lim="800000"/>
            <a:headEnd/>
            <a:tailEnd/>
          </a:ln>
        </p:spPr>
      </p:pic>
      <p:pic>
        <p:nvPicPr>
          <p:cNvPr id="139267"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pic>
        <p:nvPicPr>
          <p:cNvPr id="139269" name="Picture 12" descr="IBM_LinuxOne_Wordmark_white"/>
          <p:cNvPicPr>
            <a:picLocks noChangeAspect="1" noChangeArrowheads="1"/>
          </p:cNvPicPr>
          <p:nvPr/>
        </p:nvPicPr>
        <p:blipFill>
          <a:blip r:embed="rId5"/>
          <a:srcRect l="22870" t="-10448"/>
          <a:stretch>
            <a:fillRect/>
          </a:stretch>
        </p:blipFill>
        <p:spPr bwMode="auto">
          <a:xfrm>
            <a:off x="141288" y="6388100"/>
            <a:ext cx="1941512" cy="295275"/>
          </a:xfrm>
          <a:prstGeom prst="rect">
            <a:avLst/>
          </a:prstGeom>
          <a:noFill/>
          <a:ln w="9525">
            <a:noFill/>
            <a:miter lim="800000"/>
            <a:headEnd/>
            <a:tailEnd/>
          </a:ln>
        </p:spPr>
      </p:pic>
      <p:sp>
        <p:nvSpPr>
          <p:cNvPr id="3" name="Title 2"/>
          <p:cNvSpPr>
            <a:spLocks/>
          </p:cNvSpPr>
          <p:nvPr/>
        </p:nvSpPr>
        <p:spPr bwMode="auto">
          <a:xfrm>
            <a:off x="609600" y="103188"/>
            <a:ext cx="10969625" cy="1143000"/>
          </a:xfrm>
          <a:prstGeom prst="rect">
            <a:avLst/>
          </a:prstGeom>
          <a:noFill/>
          <a:ln w="9525">
            <a:noFill/>
            <a:miter lim="800000"/>
            <a:headEnd/>
            <a:tailEnd/>
          </a:ln>
        </p:spPr>
        <p:txBody>
          <a:bodyPr lIns="91397" tIns="45699" rIns="91397" bIns="45699" anchor="ctr"/>
          <a:lstStyle/>
          <a:p>
            <a:pPr algn="ctr" defTabSz="454025" eaLnBrk="0" hangingPunct="0">
              <a:lnSpc>
                <a:spcPct val="90000"/>
              </a:lnSpc>
            </a:pPr>
            <a:r>
              <a:rPr lang="en-US" sz="4400" b="1">
                <a:latin typeface="Helvetica" pitchFamily="34" charset="0"/>
              </a:rPr>
              <a:t>Analytics hold the potential</a:t>
            </a:r>
            <a:r>
              <a:rPr lang="en-US" sz="4000">
                <a:latin typeface="Helvetica" pitchFamily="34" charset="0"/>
              </a:rPr>
              <a:t> </a:t>
            </a:r>
            <a:br>
              <a:rPr lang="en-US" sz="4000">
                <a:latin typeface="Helvetica" pitchFamily="34" charset="0"/>
              </a:rPr>
            </a:br>
            <a:r>
              <a:rPr lang="en-US" sz="3800">
                <a:latin typeface="Helvetica" pitchFamily="34" charset="0"/>
              </a:rPr>
              <a:t>to improve every aspect of the business</a:t>
            </a:r>
          </a:p>
        </p:txBody>
      </p:sp>
      <p:pic>
        <p:nvPicPr>
          <p:cNvPr id="139323" name="Picture 30"/>
          <p:cNvPicPr>
            <a:picLocks noChangeAspect="1" noChangeArrowheads="1"/>
          </p:cNvPicPr>
          <p:nvPr/>
        </p:nvPicPr>
        <p:blipFill>
          <a:blip r:embed="rId6"/>
          <a:srcRect/>
          <a:stretch>
            <a:fillRect/>
          </a:stretch>
        </p:blipFill>
        <p:spPr bwMode="auto">
          <a:xfrm>
            <a:off x="6500813" y="1322388"/>
            <a:ext cx="3148012" cy="1011237"/>
          </a:xfrm>
          <a:prstGeom prst="rect">
            <a:avLst/>
          </a:prstGeom>
          <a:noFill/>
          <a:ln w="9525">
            <a:noFill/>
            <a:miter lim="800000"/>
            <a:headEnd/>
            <a:tailEnd/>
          </a:ln>
        </p:spPr>
      </p:pic>
      <p:pic>
        <p:nvPicPr>
          <p:cNvPr id="139324" name="Picture 2" descr="bi_brochure_inside_with spheres"/>
          <p:cNvPicPr>
            <a:picLocks noChangeAspect="1" noChangeArrowheads="1"/>
          </p:cNvPicPr>
          <p:nvPr/>
        </p:nvPicPr>
        <p:blipFill>
          <a:blip r:embed="rId7"/>
          <a:srcRect/>
          <a:stretch>
            <a:fillRect/>
          </a:stretch>
        </p:blipFill>
        <p:spPr bwMode="auto">
          <a:xfrm>
            <a:off x="2032000" y="2181225"/>
            <a:ext cx="8693150" cy="3529013"/>
          </a:xfrm>
          <a:prstGeom prst="rect">
            <a:avLst/>
          </a:prstGeom>
          <a:noFill/>
          <a:ln w="9525">
            <a:noFill/>
            <a:miter lim="800000"/>
            <a:headEnd/>
            <a:tailEnd/>
          </a:ln>
        </p:spPr>
      </p:pic>
      <p:sp>
        <p:nvSpPr>
          <p:cNvPr id="139325" name="Rectangle 3"/>
          <p:cNvSpPr>
            <a:spLocks noChangeArrowheads="1"/>
          </p:cNvSpPr>
          <p:nvPr/>
        </p:nvSpPr>
        <p:spPr bwMode="auto">
          <a:xfrm>
            <a:off x="3629025" y="4314825"/>
            <a:ext cx="690563" cy="312738"/>
          </a:xfrm>
          <a:prstGeom prst="rect">
            <a:avLst/>
          </a:prstGeom>
          <a:noFill/>
          <a:ln w="9525">
            <a:noFill/>
            <a:miter lim="800000"/>
            <a:headEnd/>
            <a:tailEnd/>
          </a:ln>
        </p:spPr>
        <p:txBody>
          <a:bodyPr wrap="none" lIns="91428" tIns="45715" rIns="91428" bIns="45715">
            <a:spAutoFit/>
          </a:bodyPr>
          <a:lstStyle/>
          <a:p>
            <a:pPr algn="ctr">
              <a:lnSpc>
                <a:spcPct val="90000"/>
              </a:lnSpc>
            </a:pPr>
            <a:r>
              <a:rPr lang="de-DE" sz="1600">
                <a:latin typeface="Helvetica" pitchFamily="34" charset="0"/>
              </a:rPr>
              <a:t>Sales</a:t>
            </a:r>
          </a:p>
        </p:txBody>
      </p:sp>
      <p:sp>
        <p:nvSpPr>
          <p:cNvPr id="139326" name="Rectangle 4"/>
          <p:cNvSpPr>
            <a:spLocks noChangeArrowheads="1"/>
          </p:cNvSpPr>
          <p:nvPr/>
        </p:nvSpPr>
        <p:spPr bwMode="auto">
          <a:xfrm>
            <a:off x="5492750" y="5326063"/>
            <a:ext cx="1133475" cy="312737"/>
          </a:xfrm>
          <a:prstGeom prst="rect">
            <a:avLst/>
          </a:prstGeom>
          <a:noFill/>
          <a:ln w="9525">
            <a:noFill/>
            <a:miter lim="800000"/>
            <a:headEnd/>
            <a:tailEnd/>
          </a:ln>
        </p:spPr>
        <p:txBody>
          <a:bodyPr wrap="none" lIns="91428" tIns="45715" rIns="91428" bIns="45715">
            <a:spAutoFit/>
          </a:bodyPr>
          <a:lstStyle/>
          <a:p>
            <a:pPr algn="ctr">
              <a:lnSpc>
                <a:spcPct val="90000"/>
              </a:lnSpc>
            </a:pPr>
            <a:r>
              <a:rPr lang="de-DE" sz="1600">
                <a:latin typeface="Helvetica" pitchFamily="34" charset="0"/>
              </a:rPr>
              <a:t>Marketing </a:t>
            </a:r>
          </a:p>
        </p:txBody>
      </p:sp>
      <p:sp>
        <p:nvSpPr>
          <p:cNvPr id="139327" name="Rectangle 5"/>
          <p:cNvSpPr>
            <a:spLocks noChangeArrowheads="1"/>
          </p:cNvSpPr>
          <p:nvPr/>
        </p:nvSpPr>
        <p:spPr bwMode="auto">
          <a:xfrm>
            <a:off x="1930400" y="3552825"/>
            <a:ext cx="1066800" cy="533400"/>
          </a:xfrm>
          <a:prstGeom prst="rect">
            <a:avLst/>
          </a:prstGeom>
          <a:noFill/>
          <a:ln w="9525">
            <a:noFill/>
            <a:miter lim="800000"/>
            <a:headEnd/>
            <a:tailEnd/>
          </a:ln>
        </p:spPr>
        <p:txBody>
          <a:bodyPr wrap="none" lIns="91428" tIns="45715" rIns="91428" bIns="45715">
            <a:spAutoFit/>
          </a:bodyPr>
          <a:lstStyle/>
          <a:p>
            <a:pPr algn="ctr">
              <a:lnSpc>
                <a:spcPct val="90000"/>
              </a:lnSpc>
            </a:pPr>
            <a:r>
              <a:rPr lang="de-DE" sz="1600">
                <a:latin typeface="Helvetica" pitchFamily="34" charset="0"/>
              </a:rPr>
              <a:t>Customer</a:t>
            </a:r>
          </a:p>
          <a:p>
            <a:pPr algn="ctr">
              <a:lnSpc>
                <a:spcPct val="90000"/>
              </a:lnSpc>
            </a:pPr>
            <a:r>
              <a:rPr lang="de-DE" sz="1600">
                <a:latin typeface="Helvetica" pitchFamily="34" charset="0"/>
              </a:rPr>
              <a:t> Service</a:t>
            </a:r>
          </a:p>
        </p:txBody>
      </p:sp>
      <p:sp>
        <p:nvSpPr>
          <p:cNvPr id="139328" name="Rectangle 6"/>
          <p:cNvSpPr>
            <a:spLocks noChangeArrowheads="1"/>
          </p:cNvSpPr>
          <p:nvPr/>
        </p:nvSpPr>
        <p:spPr bwMode="auto">
          <a:xfrm>
            <a:off x="7605713" y="4848225"/>
            <a:ext cx="904875" cy="312738"/>
          </a:xfrm>
          <a:prstGeom prst="rect">
            <a:avLst/>
          </a:prstGeom>
          <a:noFill/>
          <a:ln w="9525">
            <a:noFill/>
            <a:miter lim="800000"/>
            <a:headEnd/>
            <a:tailEnd/>
          </a:ln>
        </p:spPr>
        <p:txBody>
          <a:bodyPr wrap="none" lIns="91428" tIns="45715" rIns="91428" bIns="45715">
            <a:spAutoFit/>
          </a:bodyPr>
          <a:lstStyle/>
          <a:p>
            <a:pPr algn="ctr">
              <a:lnSpc>
                <a:spcPct val="90000"/>
              </a:lnSpc>
            </a:pPr>
            <a:r>
              <a:rPr lang="de-DE" sz="1600">
                <a:latin typeface="Helvetica" pitchFamily="34" charset="0"/>
              </a:rPr>
              <a:t>Finance</a:t>
            </a:r>
          </a:p>
        </p:txBody>
      </p:sp>
      <p:sp>
        <p:nvSpPr>
          <p:cNvPr id="139329" name="Rectangle 8"/>
          <p:cNvSpPr>
            <a:spLocks noChangeArrowheads="1"/>
          </p:cNvSpPr>
          <p:nvPr/>
        </p:nvSpPr>
        <p:spPr bwMode="auto">
          <a:xfrm>
            <a:off x="6727825" y="2257425"/>
            <a:ext cx="1177925" cy="312738"/>
          </a:xfrm>
          <a:prstGeom prst="rect">
            <a:avLst/>
          </a:prstGeom>
          <a:noFill/>
          <a:ln w="9525">
            <a:noFill/>
            <a:miter lim="800000"/>
            <a:headEnd/>
            <a:tailEnd/>
          </a:ln>
        </p:spPr>
        <p:txBody>
          <a:bodyPr wrap="none" lIns="91428" tIns="45715" rIns="91428" bIns="45715">
            <a:spAutoFit/>
          </a:bodyPr>
          <a:lstStyle/>
          <a:p>
            <a:pPr algn="ctr">
              <a:lnSpc>
                <a:spcPct val="90000"/>
              </a:lnSpc>
            </a:pPr>
            <a:r>
              <a:rPr lang="de-DE" sz="1600">
                <a:latin typeface="Helvetica" pitchFamily="34" charset="0"/>
              </a:rPr>
              <a:t>Operations</a:t>
            </a:r>
          </a:p>
        </p:txBody>
      </p:sp>
      <p:sp>
        <p:nvSpPr>
          <p:cNvPr id="139330" name="Rectangle 9"/>
          <p:cNvSpPr>
            <a:spLocks noChangeArrowheads="1"/>
          </p:cNvSpPr>
          <p:nvPr/>
        </p:nvSpPr>
        <p:spPr bwMode="auto">
          <a:xfrm>
            <a:off x="8255000" y="3019425"/>
            <a:ext cx="1379538" cy="533400"/>
          </a:xfrm>
          <a:prstGeom prst="rect">
            <a:avLst/>
          </a:prstGeom>
          <a:noFill/>
          <a:ln w="9525">
            <a:noFill/>
            <a:miter lim="800000"/>
            <a:headEnd/>
            <a:tailEnd/>
          </a:ln>
        </p:spPr>
        <p:txBody>
          <a:bodyPr wrap="none" lIns="91428" tIns="45715" rIns="91428" bIns="45715">
            <a:spAutoFit/>
          </a:bodyPr>
          <a:lstStyle/>
          <a:p>
            <a:pPr algn="ctr">
              <a:lnSpc>
                <a:spcPct val="90000"/>
              </a:lnSpc>
            </a:pPr>
            <a:r>
              <a:rPr lang="de-DE" sz="1600">
                <a:latin typeface="Helvetica" pitchFamily="34" charset="0"/>
              </a:rPr>
              <a:t>Product </a:t>
            </a:r>
            <a:br>
              <a:rPr lang="de-DE" sz="1600">
                <a:latin typeface="Helvetica" pitchFamily="34" charset="0"/>
              </a:rPr>
            </a:br>
            <a:r>
              <a:rPr lang="de-DE" sz="1600">
                <a:latin typeface="Helvetica" pitchFamily="34" charset="0"/>
              </a:rPr>
              <a:t>Development</a:t>
            </a:r>
          </a:p>
        </p:txBody>
      </p:sp>
      <p:sp>
        <p:nvSpPr>
          <p:cNvPr id="139331" name="Text Box 10"/>
          <p:cNvSpPr txBox="1">
            <a:spLocks noChangeArrowheads="1"/>
          </p:cNvSpPr>
          <p:nvPr/>
        </p:nvSpPr>
        <p:spPr bwMode="auto">
          <a:xfrm>
            <a:off x="3711575" y="2200275"/>
            <a:ext cx="1154113" cy="533400"/>
          </a:xfrm>
          <a:prstGeom prst="rect">
            <a:avLst/>
          </a:prstGeom>
          <a:noFill/>
          <a:ln w="9525">
            <a:noFill/>
            <a:miter lim="800000"/>
            <a:headEnd/>
            <a:tailEnd/>
          </a:ln>
        </p:spPr>
        <p:txBody>
          <a:bodyPr wrap="none" lIns="91428" tIns="45715" rIns="91428" bIns="45715">
            <a:spAutoFit/>
          </a:bodyPr>
          <a:lstStyle/>
          <a:p>
            <a:pPr algn="ctr">
              <a:lnSpc>
                <a:spcPct val="90000"/>
              </a:lnSpc>
            </a:pPr>
            <a:r>
              <a:rPr lang="en-US" sz="1600">
                <a:latin typeface="Helvetica" pitchFamily="34" charset="0"/>
              </a:rPr>
              <a:t>Human</a:t>
            </a:r>
            <a:br>
              <a:rPr lang="en-US" sz="1600">
                <a:latin typeface="Helvetica" pitchFamily="34" charset="0"/>
              </a:rPr>
            </a:br>
            <a:r>
              <a:rPr lang="en-US" sz="1600">
                <a:latin typeface="Helvetica" pitchFamily="34" charset="0"/>
              </a:rPr>
              <a:t>Resources</a:t>
            </a:r>
          </a:p>
        </p:txBody>
      </p:sp>
      <p:grpSp>
        <p:nvGrpSpPr>
          <p:cNvPr id="139332" name="Group 11"/>
          <p:cNvGrpSpPr>
            <a:grpSpLocks/>
          </p:cNvGrpSpPr>
          <p:nvPr/>
        </p:nvGrpSpPr>
        <p:grpSpPr bwMode="auto">
          <a:xfrm>
            <a:off x="2540000" y="5534025"/>
            <a:ext cx="4164013" cy="914400"/>
            <a:chOff x="1574" y="3507"/>
            <a:chExt cx="1171" cy="522"/>
          </a:xfrm>
        </p:grpSpPr>
        <p:pic>
          <p:nvPicPr>
            <p:cNvPr id="139333" name="Picture 12"/>
            <p:cNvPicPr>
              <a:picLocks noChangeAspect="1" noChangeArrowheads="1"/>
            </p:cNvPicPr>
            <p:nvPr/>
          </p:nvPicPr>
          <p:blipFill>
            <a:blip r:embed="rId8"/>
            <a:srcRect/>
            <a:stretch>
              <a:fillRect/>
            </a:stretch>
          </p:blipFill>
          <p:spPr bwMode="auto">
            <a:xfrm>
              <a:off x="1574" y="3507"/>
              <a:ext cx="1171" cy="522"/>
            </a:xfrm>
            <a:prstGeom prst="rect">
              <a:avLst/>
            </a:prstGeom>
            <a:noFill/>
            <a:ln w="9525">
              <a:noFill/>
              <a:miter lim="800000"/>
              <a:headEnd/>
              <a:tailEnd/>
            </a:ln>
          </p:spPr>
        </p:pic>
        <p:sp>
          <p:nvSpPr>
            <p:cNvPr id="139334" name="Rectangle 13"/>
            <p:cNvSpPr>
              <a:spLocks noChangeArrowheads="1"/>
            </p:cNvSpPr>
            <p:nvPr/>
          </p:nvSpPr>
          <p:spPr bwMode="auto">
            <a:xfrm>
              <a:off x="1646" y="3645"/>
              <a:ext cx="980" cy="326"/>
            </a:xfrm>
            <a:prstGeom prst="rect">
              <a:avLst/>
            </a:prstGeom>
            <a:noFill/>
            <a:ln w="9525">
              <a:noFill/>
              <a:miter lim="800000"/>
              <a:headEnd/>
              <a:tailEnd/>
            </a:ln>
          </p:spPr>
          <p:txBody>
            <a:bodyPr anchor="ctr"/>
            <a:lstStyle/>
            <a:p>
              <a:pPr marL="177800" lvl="1" algn="ctr">
                <a:lnSpc>
                  <a:spcPct val="90000"/>
                </a:lnSpc>
              </a:pPr>
              <a:r>
                <a:rPr lang="en-US" sz="1500">
                  <a:solidFill>
                    <a:schemeClr val="bg1"/>
                  </a:solidFill>
                  <a:latin typeface="Helvetica" pitchFamily="34" charset="0"/>
                </a:rPr>
                <a:t>Act on customer insights in real time</a:t>
              </a:r>
            </a:p>
          </p:txBody>
        </p:sp>
      </p:grpSp>
      <p:grpSp>
        <p:nvGrpSpPr>
          <p:cNvPr id="139335" name="Group 14"/>
          <p:cNvGrpSpPr>
            <a:grpSpLocks/>
          </p:cNvGrpSpPr>
          <p:nvPr/>
        </p:nvGrpSpPr>
        <p:grpSpPr bwMode="auto">
          <a:xfrm>
            <a:off x="609600" y="4467225"/>
            <a:ext cx="3554413" cy="1066800"/>
            <a:chOff x="506" y="3045"/>
            <a:chExt cx="1171" cy="534"/>
          </a:xfrm>
        </p:grpSpPr>
        <p:pic>
          <p:nvPicPr>
            <p:cNvPr id="139336" name="Picture 15"/>
            <p:cNvPicPr>
              <a:picLocks noChangeAspect="1" noChangeArrowheads="1"/>
            </p:cNvPicPr>
            <p:nvPr/>
          </p:nvPicPr>
          <p:blipFill>
            <a:blip r:embed="rId8"/>
            <a:srcRect/>
            <a:stretch>
              <a:fillRect/>
            </a:stretch>
          </p:blipFill>
          <p:spPr bwMode="auto">
            <a:xfrm>
              <a:off x="506" y="3045"/>
              <a:ext cx="1171" cy="522"/>
            </a:xfrm>
            <a:prstGeom prst="rect">
              <a:avLst/>
            </a:prstGeom>
            <a:noFill/>
            <a:ln w="9525">
              <a:noFill/>
              <a:miter lim="800000"/>
              <a:headEnd/>
              <a:tailEnd/>
            </a:ln>
          </p:spPr>
        </p:pic>
        <p:sp>
          <p:nvSpPr>
            <p:cNvPr id="139337" name="Rectangle 16"/>
            <p:cNvSpPr>
              <a:spLocks noChangeArrowheads="1"/>
            </p:cNvSpPr>
            <p:nvPr/>
          </p:nvSpPr>
          <p:spPr bwMode="auto">
            <a:xfrm>
              <a:off x="511" y="3100"/>
              <a:ext cx="1149" cy="479"/>
            </a:xfrm>
            <a:prstGeom prst="rect">
              <a:avLst/>
            </a:prstGeom>
            <a:noFill/>
            <a:ln w="9525">
              <a:noFill/>
              <a:miter lim="800000"/>
              <a:headEnd/>
              <a:tailEnd/>
            </a:ln>
          </p:spPr>
          <p:txBody>
            <a:bodyPr anchor="ctr"/>
            <a:lstStyle/>
            <a:p>
              <a:pPr marL="177800" lvl="1" algn="ctr">
                <a:lnSpc>
                  <a:spcPct val="90000"/>
                </a:lnSpc>
              </a:pPr>
              <a:r>
                <a:rPr lang="en-US" sz="1500">
                  <a:solidFill>
                    <a:schemeClr val="bg1"/>
                  </a:solidFill>
                  <a:latin typeface="Helvetica" pitchFamily="34" charset="0"/>
                </a:rPr>
                <a:t>Sell the right product to the right customer at the right time </a:t>
              </a:r>
            </a:p>
          </p:txBody>
        </p:sp>
      </p:grpSp>
      <p:pic>
        <p:nvPicPr>
          <p:cNvPr id="139338" name="Picture 18"/>
          <p:cNvPicPr>
            <a:picLocks noChangeAspect="1" noChangeArrowheads="1"/>
          </p:cNvPicPr>
          <p:nvPr/>
        </p:nvPicPr>
        <p:blipFill>
          <a:blip r:embed="rId9"/>
          <a:srcRect/>
          <a:stretch>
            <a:fillRect/>
          </a:stretch>
        </p:blipFill>
        <p:spPr bwMode="auto">
          <a:xfrm>
            <a:off x="101600" y="2581275"/>
            <a:ext cx="2946400" cy="1123950"/>
          </a:xfrm>
          <a:prstGeom prst="rect">
            <a:avLst/>
          </a:prstGeom>
          <a:noFill/>
          <a:ln w="9525">
            <a:noFill/>
            <a:miter lim="800000"/>
            <a:headEnd/>
            <a:tailEnd/>
          </a:ln>
        </p:spPr>
      </p:pic>
      <p:sp>
        <p:nvSpPr>
          <p:cNvPr id="139339" name="Rectangle 19"/>
          <p:cNvSpPr>
            <a:spLocks noChangeArrowheads="1"/>
          </p:cNvSpPr>
          <p:nvPr/>
        </p:nvSpPr>
        <p:spPr bwMode="auto">
          <a:xfrm>
            <a:off x="0" y="2600325"/>
            <a:ext cx="3048000" cy="766763"/>
          </a:xfrm>
          <a:prstGeom prst="rect">
            <a:avLst/>
          </a:prstGeom>
          <a:noFill/>
          <a:ln w="9525">
            <a:noFill/>
            <a:miter lim="800000"/>
            <a:headEnd/>
            <a:tailEnd/>
          </a:ln>
        </p:spPr>
        <p:txBody>
          <a:bodyPr lIns="91428" tIns="45715" rIns="91428" bIns="45715" anchor="ctr"/>
          <a:lstStyle/>
          <a:p>
            <a:pPr marL="112713" lvl="1" algn="ctr">
              <a:lnSpc>
                <a:spcPct val="90000"/>
              </a:lnSpc>
            </a:pPr>
            <a:r>
              <a:rPr lang="en-US" sz="1500" dirty="0">
                <a:solidFill>
                  <a:schemeClr val="bg1"/>
                </a:solidFill>
                <a:latin typeface="Helvetica" pitchFamily="34" charset="0"/>
              </a:rPr>
              <a:t>Optimize customer calls </a:t>
            </a:r>
            <a:br>
              <a:rPr lang="en-US" sz="1500" dirty="0">
                <a:solidFill>
                  <a:schemeClr val="bg1"/>
                </a:solidFill>
                <a:latin typeface="Helvetica" pitchFamily="34" charset="0"/>
              </a:rPr>
            </a:br>
            <a:r>
              <a:rPr lang="en-US" sz="1500" dirty="0" smtClean="0">
                <a:solidFill>
                  <a:schemeClr val="bg1"/>
                </a:solidFill>
                <a:latin typeface="Helvetica" pitchFamily="34" charset="0"/>
              </a:rPr>
              <a:t>Prevent </a:t>
            </a:r>
            <a:r>
              <a:rPr lang="en-US" sz="1500" dirty="0">
                <a:solidFill>
                  <a:schemeClr val="bg1"/>
                </a:solidFill>
                <a:latin typeface="Helvetica" pitchFamily="34" charset="0"/>
              </a:rPr>
              <a:t>churn</a:t>
            </a:r>
          </a:p>
          <a:p>
            <a:pPr marL="112713" lvl="1" algn="ctr">
              <a:lnSpc>
                <a:spcPct val="90000"/>
              </a:lnSpc>
            </a:pPr>
            <a:r>
              <a:rPr lang="en-US" sz="1500" dirty="0">
                <a:solidFill>
                  <a:schemeClr val="bg1"/>
                </a:solidFill>
                <a:latin typeface="Helvetica" pitchFamily="34" charset="0"/>
              </a:rPr>
              <a:t>Increase cross sell</a:t>
            </a:r>
            <a:endParaRPr lang="en-US" sz="1100" dirty="0">
              <a:solidFill>
                <a:schemeClr val="bg1"/>
              </a:solidFill>
              <a:latin typeface="Helvetica" pitchFamily="34" charset="0"/>
            </a:endParaRPr>
          </a:p>
        </p:txBody>
      </p:sp>
      <p:grpSp>
        <p:nvGrpSpPr>
          <p:cNvPr id="139340" name="Group 23"/>
          <p:cNvGrpSpPr>
            <a:grpSpLocks/>
          </p:cNvGrpSpPr>
          <p:nvPr/>
        </p:nvGrpSpPr>
        <p:grpSpPr bwMode="auto">
          <a:xfrm>
            <a:off x="1524000" y="1397000"/>
            <a:ext cx="3656013" cy="898525"/>
            <a:chOff x="671" y="556"/>
            <a:chExt cx="1316" cy="566"/>
          </a:xfrm>
        </p:grpSpPr>
        <p:pic>
          <p:nvPicPr>
            <p:cNvPr id="139341" name="Picture 24"/>
            <p:cNvPicPr>
              <a:picLocks noChangeAspect="1" noChangeArrowheads="1"/>
            </p:cNvPicPr>
            <p:nvPr/>
          </p:nvPicPr>
          <p:blipFill>
            <a:blip r:embed="rId9"/>
            <a:srcRect/>
            <a:stretch>
              <a:fillRect/>
            </a:stretch>
          </p:blipFill>
          <p:spPr bwMode="auto">
            <a:xfrm>
              <a:off x="746" y="569"/>
              <a:ext cx="1171" cy="553"/>
            </a:xfrm>
            <a:prstGeom prst="rect">
              <a:avLst/>
            </a:prstGeom>
            <a:noFill/>
            <a:ln w="9525">
              <a:noFill/>
              <a:miter lim="800000"/>
              <a:headEnd/>
              <a:tailEnd/>
            </a:ln>
          </p:spPr>
        </p:pic>
        <p:sp>
          <p:nvSpPr>
            <p:cNvPr id="139342" name="Rectangle 25"/>
            <p:cNvSpPr>
              <a:spLocks noChangeArrowheads="1"/>
            </p:cNvSpPr>
            <p:nvPr/>
          </p:nvSpPr>
          <p:spPr bwMode="auto">
            <a:xfrm>
              <a:off x="671" y="556"/>
              <a:ext cx="1316" cy="422"/>
            </a:xfrm>
            <a:prstGeom prst="rect">
              <a:avLst/>
            </a:prstGeom>
            <a:noFill/>
            <a:ln w="9525">
              <a:noFill/>
              <a:miter lim="800000"/>
              <a:headEnd/>
              <a:tailEnd/>
            </a:ln>
          </p:spPr>
          <p:txBody>
            <a:bodyPr wrap="none" anchor="ctr"/>
            <a:lstStyle/>
            <a:p>
              <a:pPr marL="112713" lvl="1" algn="ctr">
                <a:lnSpc>
                  <a:spcPct val="90000"/>
                </a:lnSpc>
              </a:pPr>
              <a:r>
                <a:rPr lang="en-US" sz="1500" dirty="0">
                  <a:solidFill>
                    <a:schemeClr val="bg1"/>
                  </a:solidFill>
                  <a:latin typeface="Helvetica" pitchFamily="34" charset="0"/>
                </a:rPr>
                <a:t>Optimize staffing </a:t>
              </a:r>
              <a:r>
                <a:rPr lang="en-US" sz="1500" dirty="0" smtClean="0">
                  <a:solidFill>
                    <a:schemeClr val="bg1"/>
                  </a:solidFill>
                  <a:latin typeface="Helvetica" pitchFamily="34" charset="0"/>
                </a:rPr>
                <a:t>mix</a:t>
              </a:r>
              <a:endParaRPr lang="en-US" sz="1500" dirty="0">
                <a:solidFill>
                  <a:schemeClr val="bg1"/>
                </a:solidFill>
                <a:latin typeface="Helvetica" pitchFamily="34" charset="0"/>
              </a:endParaRPr>
            </a:p>
            <a:p>
              <a:pPr marL="112713" lvl="1" algn="ctr">
                <a:lnSpc>
                  <a:spcPct val="90000"/>
                </a:lnSpc>
              </a:pPr>
              <a:r>
                <a:rPr lang="en-US" sz="1500" dirty="0" smtClean="0">
                  <a:solidFill>
                    <a:schemeClr val="bg1"/>
                  </a:solidFill>
                  <a:latin typeface="Helvetica" pitchFamily="34" charset="0"/>
                </a:rPr>
                <a:t>Reduce </a:t>
              </a:r>
              <a:r>
                <a:rPr lang="en-US" sz="1500" dirty="0">
                  <a:solidFill>
                    <a:schemeClr val="bg1"/>
                  </a:solidFill>
                  <a:latin typeface="Helvetica" pitchFamily="34" charset="0"/>
                </a:rPr>
                <a:t>employee turnover </a:t>
              </a:r>
            </a:p>
          </p:txBody>
        </p:sp>
      </p:grpSp>
      <p:pic>
        <p:nvPicPr>
          <p:cNvPr id="139343" name="Picture 30"/>
          <p:cNvPicPr>
            <a:picLocks noChangeAspect="1" noChangeArrowheads="1"/>
          </p:cNvPicPr>
          <p:nvPr/>
        </p:nvPicPr>
        <p:blipFill>
          <a:blip r:embed="rId6"/>
          <a:srcRect/>
          <a:stretch>
            <a:fillRect/>
          </a:stretch>
        </p:blipFill>
        <p:spPr bwMode="auto">
          <a:xfrm>
            <a:off x="9142413" y="2333625"/>
            <a:ext cx="2944812" cy="1011238"/>
          </a:xfrm>
          <a:prstGeom prst="rect">
            <a:avLst/>
          </a:prstGeom>
          <a:noFill/>
          <a:ln w="9525">
            <a:noFill/>
            <a:miter lim="800000"/>
            <a:headEnd/>
            <a:tailEnd/>
          </a:ln>
        </p:spPr>
      </p:pic>
      <p:sp>
        <p:nvSpPr>
          <p:cNvPr id="139344" name="Rectangle 31"/>
          <p:cNvSpPr>
            <a:spLocks noChangeArrowheads="1"/>
          </p:cNvSpPr>
          <p:nvPr/>
        </p:nvSpPr>
        <p:spPr bwMode="auto">
          <a:xfrm>
            <a:off x="9242425" y="2493963"/>
            <a:ext cx="2743200" cy="388937"/>
          </a:xfrm>
          <a:prstGeom prst="rect">
            <a:avLst/>
          </a:prstGeom>
          <a:noFill/>
          <a:ln w="9525">
            <a:noFill/>
            <a:miter lim="800000"/>
            <a:headEnd/>
            <a:tailEnd/>
          </a:ln>
        </p:spPr>
        <p:txBody>
          <a:bodyPr lIns="91428" tIns="45715" rIns="91428" bIns="45715" anchor="ctr"/>
          <a:lstStyle/>
          <a:p>
            <a:pPr marL="177800" lvl="1" algn="ctr">
              <a:lnSpc>
                <a:spcPct val="90000"/>
              </a:lnSpc>
            </a:pPr>
            <a:r>
              <a:rPr lang="en-US" sz="1500">
                <a:solidFill>
                  <a:schemeClr val="bg1"/>
                </a:solidFill>
                <a:latin typeface="Helvetica" pitchFamily="34" charset="0"/>
              </a:rPr>
              <a:t>Work on scenarios to align development resources</a:t>
            </a:r>
          </a:p>
        </p:txBody>
      </p:sp>
      <p:sp>
        <p:nvSpPr>
          <p:cNvPr id="139345" name="Rectangle 9"/>
          <p:cNvSpPr>
            <a:spLocks noChangeArrowheads="1"/>
          </p:cNvSpPr>
          <p:nvPr/>
        </p:nvSpPr>
        <p:spPr bwMode="auto">
          <a:xfrm>
            <a:off x="9490075" y="3781425"/>
            <a:ext cx="366713" cy="312738"/>
          </a:xfrm>
          <a:prstGeom prst="rect">
            <a:avLst/>
          </a:prstGeom>
          <a:noFill/>
          <a:ln w="9525">
            <a:noFill/>
            <a:miter lim="800000"/>
            <a:headEnd/>
            <a:tailEnd/>
          </a:ln>
        </p:spPr>
        <p:txBody>
          <a:bodyPr wrap="none" lIns="91428" tIns="45715" rIns="91428" bIns="45715">
            <a:spAutoFit/>
          </a:bodyPr>
          <a:lstStyle/>
          <a:p>
            <a:pPr algn="ctr">
              <a:lnSpc>
                <a:spcPct val="90000"/>
              </a:lnSpc>
            </a:pPr>
            <a:r>
              <a:rPr lang="de-DE" sz="1600">
                <a:latin typeface="Helvetica" pitchFamily="34" charset="0"/>
              </a:rPr>
              <a:t>IT</a:t>
            </a:r>
          </a:p>
        </p:txBody>
      </p:sp>
      <p:pic>
        <p:nvPicPr>
          <p:cNvPr id="139347" name="Picture 12"/>
          <p:cNvPicPr>
            <a:picLocks noChangeAspect="1" noChangeArrowheads="1"/>
          </p:cNvPicPr>
          <p:nvPr/>
        </p:nvPicPr>
        <p:blipFill>
          <a:blip r:embed="rId10"/>
          <a:srcRect/>
          <a:stretch>
            <a:fillRect/>
          </a:stretch>
        </p:blipFill>
        <p:spPr bwMode="auto">
          <a:xfrm>
            <a:off x="7923213" y="5153025"/>
            <a:ext cx="2233612" cy="838200"/>
          </a:xfrm>
          <a:prstGeom prst="rect">
            <a:avLst/>
          </a:prstGeom>
          <a:noFill/>
          <a:ln w="9525">
            <a:noFill/>
            <a:miter lim="800000"/>
            <a:headEnd/>
            <a:tailEnd/>
          </a:ln>
        </p:spPr>
      </p:pic>
      <p:sp>
        <p:nvSpPr>
          <p:cNvPr id="139348" name="Rectangle 13"/>
          <p:cNvSpPr>
            <a:spLocks noChangeArrowheads="1"/>
          </p:cNvSpPr>
          <p:nvPr/>
        </p:nvSpPr>
        <p:spPr bwMode="auto">
          <a:xfrm flipH="1">
            <a:off x="7821613" y="5375275"/>
            <a:ext cx="2198687" cy="463550"/>
          </a:xfrm>
          <a:prstGeom prst="rect">
            <a:avLst/>
          </a:prstGeom>
          <a:noFill/>
          <a:ln w="9525">
            <a:noFill/>
            <a:miter lim="800000"/>
            <a:headEnd/>
            <a:tailEnd/>
          </a:ln>
        </p:spPr>
        <p:txBody>
          <a:bodyPr lIns="91428" tIns="45715" rIns="91428" bIns="45715" anchor="ctr"/>
          <a:lstStyle/>
          <a:p>
            <a:pPr marL="177800" lvl="1" algn="ctr">
              <a:lnSpc>
                <a:spcPct val="90000"/>
              </a:lnSpc>
            </a:pPr>
            <a:r>
              <a:rPr lang="de-DE" sz="1500">
                <a:solidFill>
                  <a:schemeClr val="bg1"/>
                </a:solidFill>
                <a:latin typeface="Helvetica" pitchFamily="34" charset="0"/>
              </a:rPr>
              <a:t>Manage rolling expenses</a:t>
            </a:r>
            <a:endParaRPr lang="de-DE" sz="1100">
              <a:solidFill>
                <a:schemeClr val="bg1"/>
              </a:solidFill>
              <a:latin typeface="Helvetica" pitchFamily="34" charset="0"/>
            </a:endParaRPr>
          </a:p>
        </p:txBody>
      </p:sp>
      <p:sp>
        <p:nvSpPr>
          <p:cNvPr id="139349" name="Rectangle 13"/>
          <p:cNvSpPr>
            <a:spLocks noChangeArrowheads="1"/>
          </p:cNvSpPr>
          <p:nvPr/>
        </p:nvSpPr>
        <p:spPr bwMode="auto">
          <a:xfrm>
            <a:off x="6500813" y="1398588"/>
            <a:ext cx="3078162" cy="571500"/>
          </a:xfrm>
          <a:prstGeom prst="rect">
            <a:avLst/>
          </a:prstGeom>
          <a:noFill/>
          <a:ln w="9525">
            <a:noFill/>
            <a:miter lim="800000"/>
            <a:headEnd/>
            <a:tailEnd/>
          </a:ln>
        </p:spPr>
        <p:txBody>
          <a:bodyPr lIns="91428" tIns="45715" rIns="91428" bIns="45715" anchor="ctr"/>
          <a:lstStyle/>
          <a:p>
            <a:pPr marL="177800" lvl="1" algn="ctr">
              <a:lnSpc>
                <a:spcPct val="90000"/>
              </a:lnSpc>
            </a:pPr>
            <a:r>
              <a:rPr lang="en-US" sz="1500" dirty="0">
                <a:solidFill>
                  <a:schemeClr val="bg1"/>
                </a:solidFill>
                <a:latin typeface="Helvetica" pitchFamily="34" charset="0"/>
              </a:rPr>
              <a:t>Have </a:t>
            </a:r>
            <a:r>
              <a:rPr lang="en-US" sz="1500" dirty="0" smtClean="0">
                <a:solidFill>
                  <a:schemeClr val="bg1"/>
                </a:solidFill>
                <a:latin typeface="Helvetica" pitchFamily="34" charset="0"/>
              </a:rPr>
              <a:t>real-time </a:t>
            </a:r>
            <a:r>
              <a:rPr lang="en-US" sz="1500" dirty="0">
                <a:solidFill>
                  <a:schemeClr val="bg1"/>
                </a:solidFill>
                <a:latin typeface="Helvetica" pitchFamily="34" charset="0"/>
              </a:rPr>
              <a:t>visibility into stock levels</a:t>
            </a:r>
          </a:p>
        </p:txBody>
      </p:sp>
      <p:pic>
        <p:nvPicPr>
          <p:cNvPr id="139350" name="Picture 18"/>
          <p:cNvPicPr>
            <a:picLocks noChangeAspect="1" noChangeArrowheads="1"/>
          </p:cNvPicPr>
          <p:nvPr/>
        </p:nvPicPr>
        <p:blipFill>
          <a:blip r:embed="rId11"/>
          <a:srcRect/>
          <a:stretch>
            <a:fillRect/>
          </a:stretch>
        </p:blipFill>
        <p:spPr bwMode="auto">
          <a:xfrm>
            <a:off x="8736013" y="4010025"/>
            <a:ext cx="3452812" cy="1123950"/>
          </a:xfrm>
          <a:prstGeom prst="rect">
            <a:avLst/>
          </a:prstGeom>
          <a:noFill/>
          <a:ln w="9525">
            <a:noFill/>
            <a:miter lim="800000"/>
            <a:headEnd/>
            <a:tailEnd/>
          </a:ln>
        </p:spPr>
      </p:pic>
      <p:sp>
        <p:nvSpPr>
          <p:cNvPr id="139351" name="Rectangle 19"/>
          <p:cNvSpPr>
            <a:spLocks noChangeArrowheads="1"/>
          </p:cNvSpPr>
          <p:nvPr/>
        </p:nvSpPr>
        <p:spPr bwMode="auto">
          <a:xfrm>
            <a:off x="8634413" y="4391025"/>
            <a:ext cx="3554412" cy="685800"/>
          </a:xfrm>
          <a:prstGeom prst="rect">
            <a:avLst/>
          </a:prstGeom>
          <a:noFill/>
          <a:ln w="9525">
            <a:noFill/>
            <a:miter lim="800000"/>
            <a:headEnd/>
            <a:tailEnd/>
          </a:ln>
        </p:spPr>
        <p:txBody>
          <a:bodyPr lIns="91428" tIns="45715" rIns="91428" bIns="45715" anchor="ctr"/>
          <a:lstStyle/>
          <a:p>
            <a:pPr marL="112713" lvl="1" algn="ctr">
              <a:lnSpc>
                <a:spcPct val="90000"/>
              </a:lnSpc>
            </a:pPr>
            <a:r>
              <a:rPr lang="en-US" sz="1500">
                <a:solidFill>
                  <a:schemeClr val="bg1"/>
                </a:solidFill>
                <a:latin typeface="Helvetica" pitchFamily="34" charset="0"/>
              </a:rPr>
              <a:t>Provide discovery and planning tools to reduce error-prone spreadsheet work</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3" descr="bkgd1_Artboard 5.png"/>
          <p:cNvPicPr>
            <a:picLocks noChangeAspect="1"/>
          </p:cNvPicPr>
          <p:nvPr/>
        </p:nvPicPr>
        <p:blipFill>
          <a:blip r:embed="rId3"/>
          <a:srcRect t="69606"/>
          <a:stretch>
            <a:fillRect/>
          </a:stretch>
        </p:blipFill>
        <p:spPr bwMode="auto">
          <a:xfrm>
            <a:off x="0" y="4794250"/>
            <a:ext cx="12199938" cy="2084388"/>
          </a:xfrm>
          <a:prstGeom prst="rect">
            <a:avLst/>
          </a:prstGeom>
          <a:noFill/>
          <a:ln w="9525">
            <a:noFill/>
            <a:miter lim="800000"/>
            <a:headEnd/>
            <a:tailEnd/>
          </a:ln>
        </p:spPr>
      </p:pic>
      <p:pic>
        <p:nvPicPr>
          <p:cNvPr id="142339"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grpSp>
        <p:nvGrpSpPr>
          <p:cNvPr id="142341" name="Group 5"/>
          <p:cNvGrpSpPr>
            <a:grpSpLocks/>
          </p:cNvGrpSpPr>
          <p:nvPr/>
        </p:nvGrpSpPr>
        <p:grpSpPr bwMode="auto">
          <a:xfrm>
            <a:off x="4262438" y="4905375"/>
            <a:ext cx="7926387" cy="1647825"/>
            <a:chOff x="2685" y="3090"/>
            <a:chExt cx="4993" cy="1038"/>
          </a:xfrm>
        </p:grpSpPr>
        <p:sp>
          <p:nvSpPr>
            <p:cNvPr id="142342" name="Freeform 6"/>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sp>
          <p:nvSpPr>
            <p:cNvPr id="142343" name="Freeform 7"/>
            <p:cNvSpPr>
              <a:spLocks/>
            </p:cNvSpPr>
            <p:nvPr/>
          </p:nvSpPr>
          <p:spPr bwMode="auto">
            <a:xfrm>
              <a:off x="2685" y="3660"/>
              <a:ext cx="2568" cy="456"/>
            </a:xfrm>
            <a:custGeom>
              <a:avLst/>
              <a:gdLst/>
              <a:ahLst/>
              <a:cxnLst>
                <a:cxn ang="0">
                  <a:pos x="0" y="285"/>
                </a:cxn>
                <a:cxn ang="0">
                  <a:pos x="2295" y="453"/>
                </a:cxn>
                <a:cxn ang="0">
                  <a:pos x="2568" y="408"/>
                </a:cxn>
                <a:cxn ang="0">
                  <a:pos x="1035" y="0"/>
                </a:cxn>
                <a:cxn ang="0">
                  <a:pos x="99" y="54"/>
                </a:cxn>
                <a:cxn ang="0">
                  <a:pos x="0" y="285"/>
                </a:cxn>
              </a:cxnLst>
              <a:rect l="0" t="0" r="r" b="b"/>
              <a:pathLst>
                <a:path w="2568" h="453">
                  <a:moveTo>
                    <a:pt x="0" y="285"/>
                  </a:moveTo>
                  <a:lnTo>
                    <a:pt x="2295" y="453"/>
                  </a:lnTo>
                  <a:lnTo>
                    <a:pt x="2568" y="408"/>
                  </a:lnTo>
                  <a:lnTo>
                    <a:pt x="1035" y="0"/>
                  </a:lnTo>
                  <a:lnTo>
                    <a:pt x="99" y="54"/>
                  </a:lnTo>
                  <a:lnTo>
                    <a:pt x="0" y="285"/>
                  </a:lnTo>
                  <a:close/>
                </a:path>
              </a:pathLst>
            </a:custGeom>
            <a:solidFill>
              <a:schemeClr val="bg1"/>
            </a:solidFill>
            <a:ln w="9525">
              <a:noFill/>
              <a:round/>
              <a:headEnd/>
              <a:tailEnd/>
            </a:ln>
            <a:effectLst/>
          </p:spPr>
          <p:txBody>
            <a:bodyPr/>
            <a:lstStyle/>
            <a:p>
              <a:endParaRPr lang="en-US"/>
            </a:p>
          </p:txBody>
        </p:sp>
        <p:sp>
          <p:nvSpPr>
            <p:cNvPr id="142344" name="Freeform 8"/>
            <p:cNvSpPr>
              <a:spLocks/>
            </p:cNvSpPr>
            <p:nvPr/>
          </p:nvSpPr>
          <p:spPr bwMode="auto">
            <a:xfrm>
              <a:off x="4704" y="3204"/>
              <a:ext cx="2481" cy="924"/>
            </a:xfrm>
            <a:custGeom>
              <a:avLst/>
              <a:gdLst/>
              <a:ahLst/>
              <a:cxnLst>
                <a:cxn ang="0">
                  <a:pos x="267" y="924"/>
                </a:cxn>
                <a:cxn ang="0">
                  <a:pos x="2481" y="618"/>
                </a:cxn>
                <a:cxn ang="0">
                  <a:pos x="2481" y="357"/>
                </a:cxn>
                <a:cxn ang="0">
                  <a:pos x="2322" y="75"/>
                </a:cxn>
                <a:cxn ang="0">
                  <a:pos x="1788" y="0"/>
                </a:cxn>
                <a:cxn ang="0">
                  <a:pos x="1038" y="81"/>
                </a:cxn>
                <a:cxn ang="0">
                  <a:pos x="204" y="291"/>
                </a:cxn>
                <a:cxn ang="0">
                  <a:pos x="0" y="663"/>
                </a:cxn>
                <a:cxn ang="0">
                  <a:pos x="267" y="924"/>
                </a:cxn>
              </a:cxnLst>
              <a:rect l="0" t="0" r="r" b="b"/>
              <a:pathLst>
                <a:path w="2481" h="924">
                  <a:moveTo>
                    <a:pt x="267" y="924"/>
                  </a:moveTo>
                  <a:lnTo>
                    <a:pt x="2481" y="618"/>
                  </a:lnTo>
                  <a:lnTo>
                    <a:pt x="2481" y="357"/>
                  </a:lnTo>
                  <a:lnTo>
                    <a:pt x="2322" y="75"/>
                  </a:lnTo>
                  <a:lnTo>
                    <a:pt x="1788" y="0"/>
                  </a:lnTo>
                  <a:lnTo>
                    <a:pt x="1038" y="81"/>
                  </a:lnTo>
                  <a:lnTo>
                    <a:pt x="204" y="291"/>
                  </a:lnTo>
                  <a:lnTo>
                    <a:pt x="0" y="663"/>
                  </a:lnTo>
                  <a:lnTo>
                    <a:pt x="267" y="924"/>
                  </a:lnTo>
                  <a:close/>
                </a:path>
              </a:pathLst>
            </a:custGeom>
            <a:solidFill>
              <a:schemeClr val="bg1"/>
            </a:solidFill>
            <a:ln w="9525">
              <a:noFill/>
              <a:round/>
              <a:headEnd/>
              <a:tailEnd/>
            </a:ln>
            <a:effectLst/>
          </p:spPr>
          <p:txBody>
            <a:bodyPr/>
            <a:lstStyle/>
            <a:p>
              <a:endParaRPr lang="en-US"/>
            </a:p>
          </p:txBody>
        </p:sp>
        <p:sp>
          <p:nvSpPr>
            <p:cNvPr id="142345" name="Rectangle 9"/>
            <p:cNvSpPr>
              <a:spLocks noChangeArrowheads="1"/>
            </p:cNvSpPr>
            <p:nvPr/>
          </p:nvSpPr>
          <p:spPr bwMode="auto">
            <a:xfrm>
              <a:off x="7023" y="3090"/>
              <a:ext cx="655" cy="636"/>
            </a:xfrm>
            <a:prstGeom prst="rect">
              <a:avLst/>
            </a:prstGeom>
            <a:solidFill>
              <a:schemeClr val="bg1"/>
            </a:solidFill>
            <a:ln w="9525">
              <a:noFill/>
              <a:miter lim="800000"/>
              <a:headEnd/>
              <a:tailEnd/>
            </a:ln>
            <a:effectLst/>
          </p:spPr>
          <p:txBody>
            <a:bodyPr wrap="none" anchor="ctr"/>
            <a:lstStyle/>
            <a:p>
              <a:endParaRPr lang="en-US"/>
            </a:p>
          </p:txBody>
        </p:sp>
      </p:grpSp>
      <p:sp>
        <p:nvSpPr>
          <p:cNvPr id="3" name="Title 2"/>
          <p:cNvSpPr>
            <a:spLocks/>
          </p:cNvSpPr>
          <p:nvPr/>
        </p:nvSpPr>
        <p:spPr bwMode="auto">
          <a:xfrm>
            <a:off x="609600" y="103188"/>
            <a:ext cx="10969625" cy="1143000"/>
          </a:xfrm>
          <a:prstGeom prst="rect">
            <a:avLst/>
          </a:prstGeom>
          <a:noFill/>
          <a:ln w="9525">
            <a:noFill/>
            <a:miter lim="800000"/>
            <a:headEnd/>
            <a:tailEnd/>
          </a:ln>
        </p:spPr>
        <p:txBody>
          <a:bodyPr lIns="91397" tIns="45699" rIns="91397" bIns="45699" anchor="ctr"/>
          <a:lstStyle/>
          <a:p>
            <a:pPr algn="ctr" defTabSz="454025" eaLnBrk="0" hangingPunct="0">
              <a:lnSpc>
                <a:spcPct val="90000"/>
              </a:lnSpc>
            </a:pPr>
            <a:r>
              <a:rPr lang="en-US" sz="3800" b="1">
                <a:latin typeface="Helvetica" pitchFamily="34" charset="0"/>
                <a:ea typeface="MS PGothic" pitchFamily="34" charset="-128"/>
              </a:rPr>
              <a:t>Leaders know they must leverage data</a:t>
            </a:r>
            <a:r>
              <a:rPr lang="en-US" sz="3400">
                <a:latin typeface="Helvetica" pitchFamily="34" charset="0"/>
                <a:ea typeface="MS PGothic" pitchFamily="34" charset="-128"/>
              </a:rPr>
              <a:t> </a:t>
            </a:r>
            <a:br>
              <a:rPr lang="en-US" sz="3400">
                <a:latin typeface="Helvetica" pitchFamily="34" charset="0"/>
                <a:ea typeface="MS PGothic" pitchFamily="34" charset="-128"/>
              </a:rPr>
            </a:br>
            <a:r>
              <a:rPr lang="en-US" sz="3400">
                <a:latin typeface="Helvetica" pitchFamily="34" charset="0"/>
                <a:ea typeface="MS PGothic" pitchFamily="34" charset="-128"/>
              </a:rPr>
              <a:t>to outperform, but are struggling to hit the mark</a:t>
            </a:r>
          </a:p>
        </p:txBody>
      </p:sp>
      <p:sp>
        <p:nvSpPr>
          <p:cNvPr id="142378" name="Text Box 13"/>
          <p:cNvSpPr txBox="1">
            <a:spLocks noChangeArrowheads="1"/>
          </p:cNvSpPr>
          <p:nvPr/>
        </p:nvSpPr>
        <p:spPr bwMode="auto">
          <a:xfrm>
            <a:off x="311150" y="1597025"/>
            <a:ext cx="5153025" cy="650875"/>
          </a:xfrm>
          <a:prstGeom prst="rect">
            <a:avLst/>
          </a:prstGeom>
          <a:noFill/>
          <a:ln w="9525">
            <a:noFill/>
            <a:miter lim="800000"/>
            <a:headEnd/>
            <a:tailEnd/>
          </a:ln>
        </p:spPr>
        <p:txBody>
          <a:bodyPr lIns="102362" tIns="51182" rIns="102362" bIns="51182">
            <a:spAutoFit/>
          </a:bodyPr>
          <a:lstStyle/>
          <a:p>
            <a:pPr algn="ctr" defTabSz="454025"/>
            <a:r>
              <a:rPr lang="en-US">
                <a:latin typeface="Helvetica" pitchFamily="34" charset="0"/>
              </a:rPr>
              <a:t>Drive </a:t>
            </a:r>
            <a:r>
              <a:rPr lang="en-US" b="1">
                <a:solidFill>
                  <a:schemeClr val="hlink"/>
                </a:solidFill>
                <a:latin typeface="Helvetica" pitchFamily="34" charset="0"/>
              </a:rPr>
              <a:t>top-line growth</a:t>
            </a:r>
            <a:r>
              <a:rPr lang="en-US" b="1">
                <a:latin typeface="Helvetica" pitchFamily="34" charset="0"/>
              </a:rPr>
              <a:t> </a:t>
            </a:r>
            <a:r>
              <a:rPr lang="en-US">
                <a:latin typeface="Helvetica" pitchFamily="34" charset="0"/>
              </a:rPr>
              <a:t>via </a:t>
            </a:r>
            <a:br>
              <a:rPr lang="en-US">
                <a:latin typeface="Helvetica" pitchFamily="34" charset="0"/>
              </a:rPr>
            </a:br>
            <a:r>
              <a:rPr lang="en-US">
                <a:latin typeface="Helvetica" pitchFamily="34" charset="0"/>
              </a:rPr>
              <a:t>transformational new services</a:t>
            </a:r>
          </a:p>
        </p:txBody>
      </p:sp>
      <p:sp>
        <p:nvSpPr>
          <p:cNvPr id="142379" name="Text Box 14"/>
          <p:cNvSpPr txBox="1">
            <a:spLocks noChangeArrowheads="1"/>
          </p:cNvSpPr>
          <p:nvPr/>
        </p:nvSpPr>
        <p:spPr bwMode="auto">
          <a:xfrm>
            <a:off x="6283325" y="1597025"/>
            <a:ext cx="5811838" cy="650875"/>
          </a:xfrm>
          <a:prstGeom prst="rect">
            <a:avLst/>
          </a:prstGeom>
          <a:noFill/>
          <a:ln w="9525">
            <a:noFill/>
            <a:miter lim="800000"/>
            <a:headEnd/>
            <a:tailEnd/>
          </a:ln>
        </p:spPr>
        <p:txBody>
          <a:bodyPr lIns="102362" tIns="51182" rIns="102362" bIns="51182">
            <a:spAutoFit/>
          </a:bodyPr>
          <a:lstStyle/>
          <a:p>
            <a:pPr algn="ctr" defTabSz="454025"/>
            <a:r>
              <a:rPr lang="en-US">
                <a:latin typeface="Helvetica" pitchFamily="34" charset="0"/>
              </a:rPr>
              <a:t>Dramatically </a:t>
            </a:r>
            <a:r>
              <a:rPr lang="en-US" b="1">
                <a:solidFill>
                  <a:schemeClr val="folHlink"/>
                </a:solidFill>
                <a:latin typeface="Helvetica" pitchFamily="34" charset="0"/>
              </a:rPr>
              <a:t>“maximize yield”</a:t>
            </a:r>
            <a:r>
              <a:rPr lang="en-US" b="1">
                <a:latin typeface="Helvetica" pitchFamily="34" charset="0"/>
              </a:rPr>
              <a:t> </a:t>
            </a:r>
            <a:r>
              <a:rPr lang="en-US">
                <a:latin typeface="Helvetica" pitchFamily="34" charset="0"/>
              </a:rPr>
              <a:t>on investments </a:t>
            </a:r>
          </a:p>
          <a:p>
            <a:pPr algn="ctr" defTabSz="454025"/>
            <a:r>
              <a:rPr lang="en-US">
                <a:latin typeface="Helvetica" pitchFamily="34" charset="0"/>
              </a:rPr>
              <a:t>in standard electronic business practices</a:t>
            </a:r>
          </a:p>
        </p:txBody>
      </p:sp>
      <p:sp>
        <p:nvSpPr>
          <p:cNvPr id="142380" name="TextBox 17"/>
          <p:cNvSpPr txBox="1">
            <a:spLocks noChangeArrowheads="1"/>
          </p:cNvSpPr>
          <p:nvPr/>
        </p:nvSpPr>
        <p:spPr bwMode="auto">
          <a:xfrm>
            <a:off x="0" y="5357813"/>
            <a:ext cx="12188825" cy="771525"/>
          </a:xfrm>
          <a:prstGeom prst="rect">
            <a:avLst/>
          </a:prstGeom>
          <a:noFill/>
          <a:ln w="9525">
            <a:noFill/>
            <a:miter lim="800000"/>
            <a:headEnd/>
            <a:tailEnd/>
          </a:ln>
        </p:spPr>
        <p:txBody>
          <a:bodyPr lIns="102362" tIns="51182" rIns="102362" bIns="51182">
            <a:spAutoFit/>
          </a:bodyPr>
          <a:lstStyle/>
          <a:p>
            <a:pPr algn="ctr" defTabSz="454025"/>
            <a:r>
              <a:rPr lang="en-US" sz="2200" b="1" dirty="0">
                <a:solidFill>
                  <a:srgbClr val="EA7C1D"/>
                </a:solidFill>
                <a:latin typeface="Helvetica" pitchFamily="34" charset="0"/>
                <a:ea typeface="MS PGothic" pitchFamily="34" charset="-128"/>
              </a:rPr>
              <a:t>More sophisticated analytics techniques</a:t>
            </a:r>
            <a:r>
              <a:rPr lang="en-US" sz="2200" b="1" dirty="0">
                <a:latin typeface="Helvetica" pitchFamily="34" charset="0"/>
                <a:ea typeface="MS PGothic" pitchFamily="34" charset="-128"/>
              </a:rPr>
              <a:t> must be put in play</a:t>
            </a:r>
          </a:p>
          <a:p>
            <a:pPr algn="ctr" defTabSz="454025"/>
            <a:r>
              <a:rPr lang="en-US" sz="2200" b="1" dirty="0">
                <a:solidFill>
                  <a:srgbClr val="EA7C1D"/>
                </a:solidFill>
                <a:latin typeface="Helvetica" pitchFamily="34" charset="0"/>
                <a:ea typeface="MS PGothic" pitchFamily="34" charset="-128"/>
              </a:rPr>
              <a:t>IT must be exploited</a:t>
            </a:r>
            <a:r>
              <a:rPr lang="en-US" sz="2200" b="1" dirty="0">
                <a:latin typeface="Helvetica" pitchFamily="34" charset="0"/>
                <a:ea typeface="MS PGothic" pitchFamily="34" charset="-128"/>
              </a:rPr>
              <a:t> as a business strategy</a:t>
            </a:r>
          </a:p>
        </p:txBody>
      </p:sp>
      <p:sp>
        <p:nvSpPr>
          <p:cNvPr id="36" name="Oval 35"/>
          <p:cNvSpPr>
            <a:spLocks noChangeArrowheads="1"/>
          </p:cNvSpPr>
          <p:nvPr/>
        </p:nvSpPr>
        <p:spPr bwMode="auto">
          <a:xfrm>
            <a:off x="271463" y="2459038"/>
            <a:ext cx="1639887" cy="1227137"/>
          </a:xfrm>
          <a:prstGeom prst="ellipse">
            <a:avLst/>
          </a:prstGeom>
          <a:solidFill>
            <a:schemeClr val="bg1"/>
          </a:solidFill>
          <a:ln w="41275" cmpd="thinThick" algn="ctr">
            <a:solidFill>
              <a:schemeClr val="hlink"/>
            </a:solidFill>
            <a:round/>
            <a:headEnd/>
            <a:tailEnd/>
          </a:ln>
          <a:effectLst>
            <a:outerShdw dist="23000" dir="5400000" rotWithShape="0">
              <a:srgbClr val="000000">
                <a:alpha val="34999"/>
              </a:srgbClr>
            </a:outerShdw>
          </a:effectLst>
        </p:spPr>
        <p:txBody>
          <a:bodyPr lIns="102362" tIns="51182" rIns="102362" bIns="51182" anchor="ctr"/>
          <a:lstStyle/>
          <a:p>
            <a:pPr algn="ctr" defTabSz="454025"/>
            <a:endParaRPr lang="en-US">
              <a:latin typeface="Helvetica" pitchFamily="34" charset="0"/>
            </a:endParaRPr>
          </a:p>
        </p:txBody>
      </p:sp>
      <p:sp>
        <p:nvSpPr>
          <p:cNvPr id="142382" name="Text Box 2"/>
          <p:cNvSpPr txBox="1">
            <a:spLocks noChangeArrowheads="1"/>
          </p:cNvSpPr>
          <p:nvPr/>
        </p:nvSpPr>
        <p:spPr bwMode="auto">
          <a:xfrm>
            <a:off x="249238" y="2879725"/>
            <a:ext cx="1682750" cy="384175"/>
          </a:xfrm>
          <a:prstGeom prst="rect">
            <a:avLst/>
          </a:prstGeom>
          <a:noFill/>
          <a:ln w="9525">
            <a:noFill/>
            <a:miter lim="800000"/>
            <a:headEnd/>
            <a:tailEnd/>
          </a:ln>
          <a:effectLst>
            <a:prstShdw prst="shdw17" dist="17961" dir="2700000">
              <a:srgbClr val="485297">
                <a:alpha val="74997"/>
              </a:srgbClr>
            </a:prstShdw>
          </a:effectLst>
        </p:spPr>
        <p:txBody>
          <a:bodyPr lIns="0" tIns="0" rIns="0" bIns="0" anchor="ctr">
            <a:spAutoFit/>
          </a:bodyPr>
          <a:lstStyle/>
          <a:p>
            <a:pPr algn="ctr" defTabSz="454025">
              <a:lnSpc>
                <a:spcPct val="90000"/>
              </a:lnSpc>
            </a:pPr>
            <a:r>
              <a:rPr lang="en-US" sz="2800">
                <a:latin typeface="Helvetica" pitchFamily="34" charset="0"/>
                <a:ea typeface="MS PGothic" pitchFamily="34" charset="-128"/>
              </a:rPr>
              <a:t>80%</a:t>
            </a:r>
          </a:p>
        </p:txBody>
      </p:sp>
      <p:sp>
        <p:nvSpPr>
          <p:cNvPr id="142383" name="Rectangle 32"/>
          <p:cNvSpPr>
            <a:spLocks noChangeArrowheads="1"/>
          </p:cNvSpPr>
          <p:nvPr/>
        </p:nvSpPr>
        <p:spPr bwMode="auto">
          <a:xfrm>
            <a:off x="3763963" y="3900488"/>
            <a:ext cx="2065337" cy="1165225"/>
          </a:xfrm>
          <a:prstGeom prst="rect">
            <a:avLst/>
          </a:prstGeom>
          <a:noFill/>
          <a:ln w="9525">
            <a:noFill/>
            <a:miter lim="800000"/>
            <a:headEnd/>
            <a:tailEnd/>
          </a:ln>
        </p:spPr>
        <p:txBody>
          <a:bodyPr lIns="102362" tIns="51182" rIns="102362" bIns="51182">
            <a:spAutoFit/>
          </a:bodyPr>
          <a:lstStyle/>
          <a:p>
            <a:pPr algn="ctr" defTabSz="454025">
              <a:buClr>
                <a:srgbClr val="000000"/>
              </a:buClr>
            </a:pPr>
            <a:r>
              <a:rPr lang="en-US" sz="1400">
                <a:latin typeface="Helvetica" pitchFamily="34" charset="0"/>
                <a:ea typeface="SimSun" pitchFamily="2" charset="-122"/>
              </a:rPr>
              <a:t>annual decrease in </a:t>
            </a:r>
            <a:r>
              <a:rPr lang="en-US" sz="1400" b="1">
                <a:latin typeface="Helvetica" pitchFamily="34" charset="0"/>
                <a:ea typeface="SimSun" pitchFamily="2" charset="-122"/>
              </a:rPr>
              <a:t>customer lifetime value </a:t>
            </a:r>
            <a:r>
              <a:rPr lang="en-US" sz="1400">
                <a:latin typeface="Helvetica" pitchFamily="34" charset="0"/>
                <a:ea typeface="SimSun" pitchFamily="2" charset="-122"/>
              </a:rPr>
              <a:t>for firms </a:t>
            </a:r>
            <a:br>
              <a:rPr lang="en-US" sz="1400">
                <a:latin typeface="Helvetica" pitchFamily="34" charset="0"/>
                <a:ea typeface="SimSun" pitchFamily="2" charset="-122"/>
              </a:rPr>
            </a:br>
            <a:r>
              <a:rPr lang="en-US" sz="1400">
                <a:latin typeface="Helvetica" pitchFamily="34" charset="0"/>
                <a:ea typeface="SimSun" pitchFamily="2" charset="-122"/>
              </a:rPr>
              <a:t>that don’t use engagement analytics</a:t>
            </a:r>
          </a:p>
        </p:txBody>
      </p:sp>
      <p:sp>
        <p:nvSpPr>
          <p:cNvPr id="142384" name="Rectangle 33"/>
          <p:cNvSpPr>
            <a:spLocks noChangeArrowheads="1"/>
          </p:cNvSpPr>
          <p:nvPr/>
        </p:nvSpPr>
        <p:spPr bwMode="auto">
          <a:xfrm>
            <a:off x="171450" y="3900488"/>
            <a:ext cx="1762125" cy="739775"/>
          </a:xfrm>
          <a:prstGeom prst="rect">
            <a:avLst/>
          </a:prstGeom>
          <a:noFill/>
          <a:ln w="9525">
            <a:noFill/>
            <a:miter lim="800000"/>
            <a:headEnd/>
            <a:tailEnd/>
          </a:ln>
        </p:spPr>
        <p:txBody>
          <a:bodyPr lIns="102362" tIns="51182" rIns="102362" bIns="51182">
            <a:spAutoFit/>
          </a:bodyPr>
          <a:lstStyle/>
          <a:p>
            <a:pPr algn="ctr" defTabSz="454025">
              <a:buClr>
                <a:srgbClr val="000000"/>
              </a:buClr>
            </a:pPr>
            <a:r>
              <a:rPr lang="en-US" sz="1400">
                <a:latin typeface="Helvetica" pitchFamily="34" charset="0"/>
              </a:rPr>
              <a:t>of marketers send </a:t>
            </a:r>
            <a:r>
              <a:rPr lang="en-US" sz="1400" b="1">
                <a:latin typeface="Helvetica" pitchFamily="34" charset="0"/>
              </a:rPr>
              <a:t>same content </a:t>
            </a:r>
            <a:r>
              <a:rPr lang="en-US" sz="1400">
                <a:latin typeface="Helvetica" pitchFamily="34" charset="0"/>
              </a:rPr>
              <a:t>to all subscribers</a:t>
            </a:r>
          </a:p>
        </p:txBody>
      </p:sp>
      <p:sp>
        <p:nvSpPr>
          <p:cNvPr id="142385" name="Rectangle 34"/>
          <p:cNvSpPr>
            <a:spLocks noChangeArrowheads="1"/>
          </p:cNvSpPr>
          <p:nvPr/>
        </p:nvSpPr>
        <p:spPr bwMode="auto">
          <a:xfrm>
            <a:off x="1933575" y="3900488"/>
            <a:ext cx="1935163" cy="1180582"/>
          </a:xfrm>
          <a:prstGeom prst="rect">
            <a:avLst/>
          </a:prstGeom>
          <a:noFill/>
          <a:ln w="9525">
            <a:noFill/>
            <a:miter lim="800000"/>
            <a:headEnd/>
            <a:tailEnd/>
          </a:ln>
        </p:spPr>
        <p:txBody>
          <a:bodyPr lIns="102362" tIns="51182" rIns="102362" bIns="51182">
            <a:spAutoFit/>
          </a:bodyPr>
          <a:lstStyle/>
          <a:p>
            <a:pPr algn="ctr" defTabSz="454025">
              <a:buClr>
                <a:srgbClr val="000000"/>
              </a:buClr>
            </a:pPr>
            <a:r>
              <a:rPr lang="en-US" sz="1400" dirty="0">
                <a:latin typeface="Helvetica" pitchFamily="34" charset="0"/>
              </a:rPr>
              <a:t>of businesses </a:t>
            </a:r>
            <a:r>
              <a:rPr lang="en-US" sz="1400" b="1" dirty="0">
                <a:latin typeface="Helvetica" pitchFamily="34" charset="0"/>
              </a:rPr>
              <a:t>“extremely </a:t>
            </a:r>
            <a:r>
              <a:rPr lang="en-US" sz="1400" b="1" dirty="0" smtClean="0">
                <a:latin typeface="Helvetica" pitchFamily="34" charset="0"/>
              </a:rPr>
              <a:t>satisfied” </a:t>
            </a:r>
            <a:r>
              <a:rPr lang="en-US" sz="1400" dirty="0" smtClean="0">
                <a:latin typeface="Helvetica" pitchFamily="34" charset="0"/>
              </a:rPr>
              <a:t>with </a:t>
            </a:r>
            <a:r>
              <a:rPr lang="en-US" sz="1400" dirty="0">
                <a:latin typeface="Helvetica" pitchFamily="34" charset="0"/>
              </a:rPr>
              <a:t>ability to use customer </a:t>
            </a:r>
            <a:br>
              <a:rPr lang="en-US" sz="1400" dirty="0">
                <a:latin typeface="Helvetica" pitchFamily="34" charset="0"/>
              </a:rPr>
            </a:br>
            <a:r>
              <a:rPr lang="en-US" sz="1400" dirty="0">
                <a:latin typeface="Helvetica" pitchFamily="34" charset="0"/>
              </a:rPr>
              <a:t>data for decisions</a:t>
            </a:r>
          </a:p>
        </p:txBody>
      </p:sp>
      <p:sp>
        <p:nvSpPr>
          <p:cNvPr id="142386" name="Rectangle 44"/>
          <p:cNvSpPr>
            <a:spLocks noChangeArrowheads="1"/>
          </p:cNvSpPr>
          <p:nvPr/>
        </p:nvSpPr>
        <p:spPr bwMode="auto">
          <a:xfrm>
            <a:off x="9996488" y="3900488"/>
            <a:ext cx="2065337" cy="739775"/>
          </a:xfrm>
          <a:prstGeom prst="rect">
            <a:avLst/>
          </a:prstGeom>
          <a:noFill/>
          <a:ln w="9525">
            <a:noFill/>
            <a:miter lim="800000"/>
            <a:headEnd/>
            <a:tailEnd/>
          </a:ln>
        </p:spPr>
        <p:txBody>
          <a:bodyPr lIns="102362" tIns="51182" rIns="102362" bIns="51182">
            <a:spAutoFit/>
          </a:bodyPr>
          <a:lstStyle/>
          <a:p>
            <a:pPr algn="ctr" defTabSz="454025">
              <a:buClr>
                <a:srgbClr val="000000"/>
              </a:buClr>
            </a:pPr>
            <a:r>
              <a:rPr lang="en-US" sz="1400">
                <a:latin typeface="Helvetica" pitchFamily="34" charset="0"/>
                <a:ea typeface="SimSun" pitchFamily="2" charset="-122"/>
              </a:rPr>
              <a:t>typical banking regulation </a:t>
            </a:r>
            <a:r>
              <a:rPr lang="en-US" sz="1400" b="1">
                <a:latin typeface="Helvetica" pitchFamily="34" charset="0"/>
                <a:ea typeface="SimSun" pitchFamily="2" charset="-122"/>
              </a:rPr>
              <a:t>non-compliance fine</a:t>
            </a:r>
          </a:p>
        </p:txBody>
      </p:sp>
      <p:sp>
        <p:nvSpPr>
          <p:cNvPr id="142387" name="Rectangle 45"/>
          <p:cNvSpPr>
            <a:spLocks noChangeArrowheads="1"/>
          </p:cNvSpPr>
          <p:nvPr/>
        </p:nvSpPr>
        <p:spPr bwMode="auto">
          <a:xfrm>
            <a:off x="6438900" y="3900488"/>
            <a:ext cx="1763713" cy="739775"/>
          </a:xfrm>
          <a:prstGeom prst="rect">
            <a:avLst/>
          </a:prstGeom>
          <a:noFill/>
          <a:ln w="9525">
            <a:noFill/>
            <a:miter lim="800000"/>
            <a:headEnd/>
            <a:tailEnd/>
          </a:ln>
        </p:spPr>
        <p:txBody>
          <a:bodyPr lIns="102362" tIns="51182" rIns="102362" bIns="51182">
            <a:spAutoFit/>
          </a:bodyPr>
          <a:lstStyle/>
          <a:p>
            <a:pPr algn="ctr" defTabSz="454025">
              <a:buClr>
                <a:srgbClr val="000000"/>
              </a:buClr>
            </a:pPr>
            <a:r>
              <a:rPr lang="en-US" sz="1400">
                <a:latin typeface="Helvetica" pitchFamily="34" charset="0"/>
              </a:rPr>
              <a:t>estimated </a:t>
            </a:r>
            <a:br>
              <a:rPr lang="en-US" sz="1400">
                <a:latin typeface="Helvetica" pitchFamily="34" charset="0"/>
              </a:rPr>
            </a:br>
            <a:r>
              <a:rPr lang="en-US" sz="1400" b="1">
                <a:latin typeface="Helvetica" pitchFamily="34" charset="0"/>
              </a:rPr>
              <a:t>fraud loss</a:t>
            </a:r>
            <a:r>
              <a:rPr lang="en-US" sz="1400">
                <a:latin typeface="Helvetica" pitchFamily="34" charset="0"/>
              </a:rPr>
              <a:t> to healthcare</a:t>
            </a:r>
          </a:p>
        </p:txBody>
      </p:sp>
      <p:sp>
        <p:nvSpPr>
          <p:cNvPr id="142388" name="Rectangle 46"/>
          <p:cNvSpPr>
            <a:spLocks noChangeArrowheads="1"/>
          </p:cNvSpPr>
          <p:nvPr/>
        </p:nvSpPr>
        <p:spPr bwMode="auto">
          <a:xfrm>
            <a:off x="8202613" y="3900488"/>
            <a:ext cx="1933575" cy="739775"/>
          </a:xfrm>
          <a:prstGeom prst="rect">
            <a:avLst/>
          </a:prstGeom>
          <a:noFill/>
          <a:ln w="9525">
            <a:noFill/>
            <a:miter lim="800000"/>
            <a:headEnd/>
            <a:tailEnd/>
          </a:ln>
        </p:spPr>
        <p:txBody>
          <a:bodyPr lIns="102362" tIns="51182" rIns="102362" bIns="51182">
            <a:spAutoFit/>
          </a:bodyPr>
          <a:lstStyle/>
          <a:p>
            <a:pPr algn="ctr" defTabSz="454025">
              <a:buClr>
                <a:srgbClr val="000000"/>
              </a:buClr>
            </a:pPr>
            <a:r>
              <a:rPr lang="en-US" sz="1400">
                <a:latin typeface="Helvetica" pitchFamily="34" charset="0"/>
              </a:rPr>
              <a:t>government </a:t>
            </a:r>
            <a:r>
              <a:rPr lang="en-US" sz="1400" b="1">
                <a:latin typeface="Helvetica" pitchFamily="34" charset="0"/>
              </a:rPr>
              <a:t>tax revenues lost </a:t>
            </a:r>
            <a:r>
              <a:rPr lang="en-US" sz="1400">
                <a:latin typeface="Helvetica" pitchFamily="34" charset="0"/>
              </a:rPr>
              <a:t>to non-compliance</a:t>
            </a:r>
          </a:p>
        </p:txBody>
      </p:sp>
      <p:sp>
        <p:nvSpPr>
          <p:cNvPr id="29" name="Oval 28"/>
          <p:cNvSpPr>
            <a:spLocks noChangeArrowheads="1"/>
          </p:cNvSpPr>
          <p:nvPr/>
        </p:nvSpPr>
        <p:spPr bwMode="auto">
          <a:xfrm>
            <a:off x="2082800" y="2459038"/>
            <a:ext cx="1636713" cy="1227137"/>
          </a:xfrm>
          <a:prstGeom prst="ellipse">
            <a:avLst/>
          </a:prstGeom>
          <a:solidFill>
            <a:schemeClr val="bg1"/>
          </a:solidFill>
          <a:ln w="41275" cmpd="thinThick" algn="ctr">
            <a:solidFill>
              <a:schemeClr val="hlink"/>
            </a:solidFill>
            <a:round/>
            <a:headEnd/>
            <a:tailEnd/>
          </a:ln>
          <a:effectLst>
            <a:outerShdw dist="23000" dir="5400000" rotWithShape="0">
              <a:srgbClr val="000000">
                <a:alpha val="34999"/>
              </a:srgbClr>
            </a:outerShdw>
          </a:effectLst>
        </p:spPr>
        <p:txBody>
          <a:bodyPr lIns="102362" tIns="51182" rIns="102362" bIns="51182" anchor="ctr"/>
          <a:lstStyle/>
          <a:p>
            <a:pPr algn="ctr" defTabSz="454025"/>
            <a:endParaRPr lang="en-US">
              <a:latin typeface="Helvetica" pitchFamily="34" charset="0"/>
            </a:endParaRPr>
          </a:p>
        </p:txBody>
      </p:sp>
      <p:sp>
        <p:nvSpPr>
          <p:cNvPr id="142390" name="Text Box 2"/>
          <p:cNvSpPr txBox="1">
            <a:spLocks noChangeArrowheads="1"/>
          </p:cNvSpPr>
          <p:nvPr/>
        </p:nvSpPr>
        <p:spPr bwMode="auto">
          <a:xfrm>
            <a:off x="2133600" y="2879725"/>
            <a:ext cx="1681163" cy="384175"/>
          </a:xfrm>
          <a:prstGeom prst="rect">
            <a:avLst/>
          </a:prstGeom>
          <a:noFill/>
          <a:ln w="9525">
            <a:noFill/>
            <a:miter lim="800000"/>
            <a:headEnd/>
            <a:tailEnd/>
          </a:ln>
          <a:effectLst>
            <a:prstShdw prst="shdw17" dist="17961" dir="2700000">
              <a:srgbClr val="485297">
                <a:alpha val="74997"/>
              </a:srgbClr>
            </a:prstShdw>
          </a:effectLst>
        </p:spPr>
        <p:txBody>
          <a:bodyPr lIns="0" tIns="0" rIns="0" bIns="0" anchor="ctr">
            <a:spAutoFit/>
          </a:bodyPr>
          <a:lstStyle/>
          <a:p>
            <a:pPr algn="ctr" defTabSz="454025">
              <a:lnSpc>
                <a:spcPct val="90000"/>
              </a:lnSpc>
            </a:pPr>
            <a:r>
              <a:rPr lang="en-US" sz="2800">
                <a:latin typeface="Helvetica" pitchFamily="34" charset="0"/>
                <a:ea typeface="MS PGothic" pitchFamily="34" charset="-128"/>
              </a:rPr>
              <a:t>6%</a:t>
            </a:r>
          </a:p>
        </p:txBody>
      </p:sp>
      <p:sp>
        <p:nvSpPr>
          <p:cNvPr id="51" name="Oval 50"/>
          <p:cNvSpPr>
            <a:spLocks noChangeArrowheads="1"/>
          </p:cNvSpPr>
          <p:nvPr/>
        </p:nvSpPr>
        <p:spPr bwMode="auto">
          <a:xfrm>
            <a:off x="3940175" y="2497138"/>
            <a:ext cx="1639888" cy="1225550"/>
          </a:xfrm>
          <a:prstGeom prst="ellipse">
            <a:avLst/>
          </a:prstGeom>
          <a:solidFill>
            <a:schemeClr val="bg1"/>
          </a:solidFill>
          <a:ln w="41275" cmpd="thinThick" algn="ctr">
            <a:solidFill>
              <a:schemeClr val="hlink"/>
            </a:solidFill>
            <a:round/>
            <a:headEnd/>
            <a:tailEnd/>
          </a:ln>
          <a:effectLst>
            <a:outerShdw dist="23000" dir="5400000" rotWithShape="0">
              <a:srgbClr val="000000">
                <a:alpha val="34999"/>
              </a:srgbClr>
            </a:outerShdw>
          </a:effectLst>
        </p:spPr>
        <p:txBody>
          <a:bodyPr lIns="102362" tIns="51182" rIns="102362" bIns="51182" anchor="ctr"/>
          <a:lstStyle/>
          <a:p>
            <a:pPr algn="ctr" defTabSz="454025"/>
            <a:endParaRPr lang="en-US">
              <a:latin typeface="Helvetica" pitchFamily="34" charset="0"/>
            </a:endParaRPr>
          </a:p>
        </p:txBody>
      </p:sp>
      <p:sp>
        <p:nvSpPr>
          <p:cNvPr id="142392" name="Text Box 2"/>
          <p:cNvSpPr txBox="1">
            <a:spLocks noChangeArrowheads="1"/>
          </p:cNvSpPr>
          <p:nvPr/>
        </p:nvSpPr>
        <p:spPr bwMode="auto">
          <a:xfrm>
            <a:off x="3919538" y="2917825"/>
            <a:ext cx="1681162" cy="384175"/>
          </a:xfrm>
          <a:prstGeom prst="rect">
            <a:avLst/>
          </a:prstGeom>
          <a:noFill/>
          <a:ln w="9525">
            <a:noFill/>
            <a:miter lim="800000"/>
            <a:headEnd/>
            <a:tailEnd/>
          </a:ln>
          <a:effectLst>
            <a:prstShdw prst="shdw17" dist="17961" dir="2700000">
              <a:srgbClr val="485297">
                <a:alpha val="74997"/>
              </a:srgbClr>
            </a:prstShdw>
          </a:effectLst>
        </p:spPr>
        <p:txBody>
          <a:bodyPr lIns="0" tIns="0" rIns="0" bIns="0" anchor="ctr">
            <a:spAutoFit/>
          </a:bodyPr>
          <a:lstStyle/>
          <a:p>
            <a:pPr algn="ctr" defTabSz="454025">
              <a:lnSpc>
                <a:spcPct val="90000"/>
              </a:lnSpc>
            </a:pPr>
            <a:r>
              <a:rPr lang="en-US" sz="2800">
                <a:latin typeface="Helvetica" pitchFamily="34" charset="0"/>
                <a:ea typeface="MS PGothic" pitchFamily="34" charset="-128"/>
              </a:rPr>
              <a:t>-4.3%</a:t>
            </a:r>
          </a:p>
        </p:txBody>
      </p:sp>
      <p:sp>
        <p:nvSpPr>
          <p:cNvPr id="54" name="Oval 53"/>
          <p:cNvSpPr>
            <a:spLocks noChangeArrowheads="1"/>
          </p:cNvSpPr>
          <p:nvPr/>
        </p:nvSpPr>
        <p:spPr bwMode="auto">
          <a:xfrm>
            <a:off x="6384925" y="2497138"/>
            <a:ext cx="1639888" cy="1225550"/>
          </a:xfrm>
          <a:prstGeom prst="ellipse">
            <a:avLst/>
          </a:prstGeom>
          <a:solidFill>
            <a:schemeClr val="bg1"/>
          </a:solidFill>
          <a:ln w="41275" cmpd="thinThick" algn="ctr">
            <a:solidFill>
              <a:schemeClr val="folHlink"/>
            </a:solidFill>
            <a:round/>
            <a:headEnd/>
            <a:tailEnd/>
          </a:ln>
          <a:effectLst>
            <a:outerShdw dist="23000" dir="5400000" rotWithShape="0">
              <a:srgbClr val="000000">
                <a:alpha val="34999"/>
              </a:srgbClr>
            </a:outerShdw>
          </a:effectLst>
        </p:spPr>
        <p:txBody>
          <a:bodyPr lIns="102362" tIns="51182" rIns="102362" bIns="51182" anchor="ctr"/>
          <a:lstStyle/>
          <a:p>
            <a:pPr algn="ctr" defTabSz="454025"/>
            <a:endParaRPr lang="en-US">
              <a:latin typeface="Helvetica" pitchFamily="34" charset="0"/>
            </a:endParaRPr>
          </a:p>
        </p:txBody>
      </p:sp>
      <p:sp>
        <p:nvSpPr>
          <p:cNvPr id="142394" name="Text Box 2"/>
          <p:cNvSpPr txBox="1">
            <a:spLocks noChangeArrowheads="1"/>
          </p:cNvSpPr>
          <p:nvPr/>
        </p:nvSpPr>
        <p:spPr bwMode="auto">
          <a:xfrm>
            <a:off x="6362700" y="2917825"/>
            <a:ext cx="1682750" cy="384175"/>
          </a:xfrm>
          <a:prstGeom prst="rect">
            <a:avLst/>
          </a:prstGeom>
          <a:noFill/>
          <a:ln w="9525">
            <a:noFill/>
            <a:miter lim="800000"/>
            <a:headEnd/>
            <a:tailEnd/>
          </a:ln>
          <a:effectLst>
            <a:prstShdw prst="shdw17" dist="17961" dir="2700000">
              <a:srgbClr val="485297">
                <a:alpha val="74997"/>
              </a:srgbClr>
            </a:prstShdw>
          </a:effectLst>
        </p:spPr>
        <p:txBody>
          <a:bodyPr lIns="0" tIns="0" rIns="0" bIns="0" anchor="ctr">
            <a:spAutoFit/>
          </a:bodyPr>
          <a:lstStyle/>
          <a:p>
            <a:pPr algn="ctr" defTabSz="454025">
              <a:lnSpc>
                <a:spcPct val="90000"/>
              </a:lnSpc>
            </a:pPr>
            <a:r>
              <a:rPr lang="en-US" sz="2800">
                <a:latin typeface="Helvetica" pitchFamily="34" charset="0"/>
                <a:ea typeface="MS PGothic" pitchFamily="34" charset="-128"/>
              </a:rPr>
              <a:t>$226M</a:t>
            </a:r>
          </a:p>
        </p:txBody>
      </p:sp>
      <p:sp>
        <p:nvSpPr>
          <p:cNvPr id="58" name="Oval 57"/>
          <p:cNvSpPr>
            <a:spLocks noChangeArrowheads="1"/>
          </p:cNvSpPr>
          <p:nvPr/>
        </p:nvSpPr>
        <p:spPr bwMode="auto">
          <a:xfrm>
            <a:off x="8223250" y="2497138"/>
            <a:ext cx="1639888" cy="1225550"/>
          </a:xfrm>
          <a:prstGeom prst="ellipse">
            <a:avLst/>
          </a:prstGeom>
          <a:solidFill>
            <a:schemeClr val="bg1"/>
          </a:solidFill>
          <a:ln w="41275" cmpd="thinThick" algn="ctr">
            <a:solidFill>
              <a:schemeClr val="folHlink"/>
            </a:solidFill>
            <a:round/>
            <a:headEnd/>
            <a:tailEnd/>
          </a:ln>
          <a:effectLst>
            <a:outerShdw dist="23000" dir="5400000" rotWithShape="0">
              <a:srgbClr val="000000">
                <a:alpha val="34999"/>
              </a:srgbClr>
            </a:outerShdw>
          </a:effectLst>
        </p:spPr>
        <p:txBody>
          <a:bodyPr lIns="102362" tIns="51182" rIns="102362" bIns="51182" anchor="ctr"/>
          <a:lstStyle/>
          <a:p>
            <a:pPr algn="ctr" defTabSz="454025"/>
            <a:endParaRPr lang="en-US">
              <a:latin typeface="Helvetica" pitchFamily="34" charset="0"/>
            </a:endParaRPr>
          </a:p>
        </p:txBody>
      </p:sp>
      <p:sp>
        <p:nvSpPr>
          <p:cNvPr id="142396" name="Text Box 2"/>
          <p:cNvSpPr txBox="1">
            <a:spLocks noChangeArrowheads="1"/>
          </p:cNvSpPr>
          <p:nvPr/>
        </p:nvSpPr>
        <p:spPr bwMode="auto">
          <a:xfrm>
            <a:off x="8202613" y="2917825"/>
            <a:ext cx="1681162" cy="384175"/>
          </a:xfrm>
          <a:prstGeom prst="rect">
            <a:avLst/>
          </a:prstGeom>
          <a:noFill/>
          <a:ln w="9525">
            <a:noFill/>
            <a:miter lim="800000"/>
            <a:headEnd/>
            <a:tailEnd/>
          </a:ln>
          <a:effectLst>
            <a:prstShdw prst="shdw17" dist="17961" dir="2700000">
              <a:srgbClr val="485297">
                <a:alpha val="74997"/>
              </a:srgbClr>
            </a:prstShdw>
          </a:effectLst>
        </p:spPr>
        <p:txBody>
          <a:bodyPr lIns="0" tIns="0" rIns="0" bIns="0" anchor="ctr">
            <a:spAutoFit/>
          </a:bodyPr>
          <a:lstStyle/>
          <a:p>
            <a:pPr algn="ctr" defTabSz="454025">
              <a:lnSpc>
                <a:spcPct val="90000"/>
              </a:lnSpc>
            </a:pPr>
            <a:r>
              <a:rPr lang="en-US" sz="2800">
                <a:latin typeface="Helvetica" pitchFamily="34" charset="0"/>
                <a:ea typeface="MS PGothic" pitchFamily="34" charset="-128"/>
              </a:rPr>
              <a:t>16%</a:t>
            </a:r>
          </a:p>
        </p:txBody>
      </p:sp>
      <p:sp>
        <p:nvSpPr>
          <p:cNvPr id="61" name="Oval 60"/>
          <p:cNvSpPr>
            <a:spLocks noChangeArrowheads="1"/>
          </p:cNvSpPr>
          <p:nvPr/>
        </p:nvSpPr>
        <p:spPr bwMode="auto">
          <a:xfrm>
            <a:off x="10207625" y="2506663"/>
            <a:ext cx="1639888" cy="1227137"/>
          </a:xfrm>
          <a:prstGeom prst="ellipse">
            <a:avLst/>
          </a:prstGeom>
          <a:solidFill>
            <a:schemeClr val="bg1"/>
          </a:solidFill>
          <a:ln w="41275" cmpd="thinThick" algn="ctr">
            <a:solidFill>
              <a:schemeClr val="folHlink"/>
            </a:solidFill>
            <a:round/>
            <a:headEnd/>
            <a:tailEnd/>
          </a:ln>
          <a:effectLst>
            <a:outerShdw dist="23000" dir="5400000" rotWithShape="0">
              <a:srgbClr val="000000">
                <a:alpha val="34999"/>
              </a:srgbClr>
            </a:outerShdw>
          </a:effectLst>
        </p:spPr>
        <p:txBody>
          <a:bodyPr lIns="102362" tIns="51182" rIns="102362" bIns="51182" anchor="ctr"/>
          <a:lstStyle/>
          <a:p>
            <a:pPr algn="ctr" defTabSz="454025"/>
            <a:endParaRPr lang="en-US">
              <a:latin typeface="Helvetica" pitchFamily="34" charset="0"/>
            </a:endParaRPr>
          </a:p>
        </p:txBody>
      </p:sp>
      <p:sp>
        <p:nvSpPr>
          <p:cNvPr id="142398" name="Text Box 2"/>
          <p:cNvSpPr txBox="1">
            <a:spLocks noChangeArrowheads="1"/>
          </p:cNvSpPr>
          <p:nvPr/>
        </p:nvSpPr>
        <p:spPr bwMode="auto">
          <a:xfrm>
            <a:off x="10186988" y="2927350"/>
            <a:ext cx="1682750" cy="384175"/>
          </a:xfrm>
          <a:prstGeom prst="rect">
            <a:avLst/>
          </a:prstGeom>
          <a:noFill/>
          <a:ln w="9525">
            <a:noFill/>
            <a:miter lim="800000"/>
            <a:headEnd/>
            <a:tailEnd/>
          </a:ln>
          <a:effectLst>
            <a:prstShdw prst="shdw17" dist="17961" dir="2700000">
              <a:srgbClr val="485297">
                <a:alpha val="74997"/>
              </a:srgbClr>
            </a:prstShdw>
          </a:effectLst>
        </p:spPr>
        <p:txBody>
          <a:bodyPr lIns="0" tIns="0" rIns="0" bIns="0" anchor="ctr">
            <a:spAutoFit/>
          </a:bodyPr>
          <a:lstStyle/>
          <a:p>
            <a:pPr algn="ctr" defTabSz="454025">
              <a:lnSpc>
                <a:spcPct val="90000"/>
              </a:lnSpc>
            </a:pPr>
            <a:r>
              <a:rPr lang="en-US" sz="2800">
                <a:latin typeface="Helvetica" pitchFamily="34" charset="0"/>
                <a:ea typeface="MS PGothic" pitchFamily="34" charset="-128"/>
              </a:rPr>
              <a:t>$100M</a:t>
            </a:r>
          </a:p>
        </p:txBody>
      </p:sp>
      <p:pic>
        <p:nvPicPr>
          <p:cNvPr id="142400" name="Picture 43" descr="IBM_LinuxOne_Wordmark_white"/>
          <p:cNvPicPr>
            <a:picLocks noChangeAspect="1" noChangeArrowheads="1"/>
          </p:cNvPicPr>
          <p:nvPr/>
        </p:nvPicPr>
        <p:blipFill>
          <a:blip r:embed="rId5"/>
          <a:srcRect t="-10474"/>
          <a:stretch>
            <a:fillRect/>
          </a:stretch>
        </p:blipFill>
        <p:spPr bwMode="auto">
          <a:xfrm>
            <a:off x="141288" y="6388100"/>
            <a:ext cx="1941512" cy="295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1"/>
          <p:cNvPicPr>
            <a:picLocks noChangeAspect="1"/>
          </p:cNvPicPr>
          <p:nvPr/>
        </p:nvPicPr>
        <p:blipFill>
          <a:blip r:embed="rId3"/>
          <a:srcRect/>
          <a:stretch>
            <a:fillRect/>
          </a:stretch>
        </p:blipFill>
        <p:spPr bwMode="auto">
          <a:xfrm>
            <a:off x="0" y="0"/>
            <a:ext cx="12188825" cy="6853238"/>
          </a:xfrm>
          <a:prstGeom prst="rect">
            <a:avLst/>
          </a:prstGeom>
          <a:noFill/>
          <a:ln w="9525">
            <a:noFill/>
            <a:miter lim="800000"/>
            <a:headEnd/>
            <a:tailEnd/>
          </a:ln>
        </p:spPr>
      </p:pic>
      <p:sp>
        <p:nvSpPr>
          <p:cNvPr id="144387" name="TextBox 7"/>
          <p:cNvSpPr txBox="1">
            <a:spLocks noChangeArrowheads="1"/>
          </p:cNvSpPr>
          <p:nvPr/>
        </p:nvSpPr>
        <p:spPr bwMode="auto">
          <a:xfrm>
            <a:off x="620713" y="2249488"/>
            <a:ext cx="4381500" cy="2224087"/>
          </a:xfrm>
          <a:prstGeom prst="rect">
            <a:avLst/>
          </a:prstGeom>
          <a:noFill/>
          <a:ln w="9525">
            <a:noFill/>
            <a:miter lim="800000"/>
            <a:headEnd/>
            <a:tailEnd/>
          </a:ln>
        </p:spPr>
        <p:txBody>
          <a:bodyPr lIns="91405" tIns="45703" rIns="91405" bIns="45703">
            <a:spAutoFit/>
          </a:bodyPr>
          <a:lstStyle/>
          <a:p>
            <a:pPr defTabSz="454025"/>
            <a:r>
              <a:rPr lang="en-US" sz="3200">
                <a:latin typeface="Helvetica Light" pitchFamily="34" charset="0"/>
              </a:rPr>
              <a:t>Flexible, resilient, </a:t>
            </a:r>
          </a:p>
          <a:p>
            <a:pPr defTabSz="454025"/>
            <a:r>
              <a:rPr lang="en-US" sz="3200">
                <a:latin typeface="Helvetica Light" pitchFamily="34" charset="0"/>
              </a:rPr>
              <a:t>high performance business &amp; operational</a:t>
            </a:r>
            <a:endParaRPr lang="en-US" sz="3100">
              <a:latin typeface="Lubalin for IBM Demi" pitchFamily="18" charset="0"/>
            </a:endParaRPr>
          </a:p>
          <a:p>
            <a:pPr defTabSz="454025"/>
            <a:r>
              <a:rPr lang="en-US" sz="4400" b="1">
                <a:solidFill>
                  <a:srgbClr val="EA7C1D"/>
                </a:solidFill>
                <a:latin typeface="Helvetica" pitchFamily="34" charset="0"/>
              </a:rPr>
              <a:t>ANALYTICS</a:t>
            </a:r>
          </a:p>
        </p:txBody>
      </p:sp>
      <p:pic>
        <p:nvPicPr>
          <p:cNvPr id="144388" name="Picture 42"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pic>
        <p:nvPicPr>
          <p:cNvPr id="144389" name="Picture 43" descr="IBM_LinuxOne_Wordmark_white"/>
          <p:cNvPicPr>
            <a:picLocks noChangeAspect="1" noChangeArrowheads="1"/>
          </p:cNvPicPr>
          <p:nvPr/>
        </p:nvPicPr>
        <p:blipFill>
          <a:blip r:embed="rId5"/>
          <a:srcRect t="-10474"/>
          <a:stretch>
            <a:fillRect/>
          </a:stretch>
        </p:blipFill>
        <p:spPr bwMode="auto">
          <a:xfrm>
            <a:off x="141288" y="6388100"/>
            <a:ext cx="1941512" cy="295275"/>
          </a:xfrm>
          <a:prstGeom prst="rect">
            <a:avLst/>
          </a:prstGeom>
          <a:noFill/>
          <a:ln w="9525">
            <a:noFill/>
            <a:miter lim="800000"/>
            <a:headEnd/>
            <a:tailEnd/>
          </a:ln>
        </p:spPr>
      </p:pic>
      <p:sp>
        <p:nvSpPr>
          <p:cNvPr id="144392" name="Freeform 8"/>
          <p:cNvSpPr>
            <a:spLocks/>
          </p:cNvSpPr>
          <p:nvPr/>
        </p:nvSpPr>
        <p:spPr bwMode="auto">
          <a:xfrm>
            <a:off x="6157913" y="4848225"/>
            <a:ext cx="6035675" cy="1500188"/>
          </a:xfrm>
          <a:custGeom>
            <a:avLst/>
            <a:gdLst/>
            <a:ahLst/>
            <a:cxnLst>
              <a:cxn ang="0">
                <a:pos x="147" y="801"/>
              </a:cxn>
              <a:cxn ang="0">
                <a:pos x="276" y="945"/>
              </a:cxn>
              <a:cxn ang="0">
                <a:pos x="3798" y="684"/>
              </a:cxn>
              <a:cxn ang="0">
                <a:pos x="3801" y="0"/>
              </a:cxn>
              <a:cxn ang="0">
                <a:pos x="1389" y="120"/>
              </a:cxn>
              <a:cxn ang="0">
                <a:pos x="0" y="558"/>
              </a:cxn>
              <a:cxn ang="0">
                <a:pos x="147" y="801"/>
              </a:cxn>
            </a:cxnLst>
            <a:rect l="0" t="0" r="r" b="b"/>
            <a:pathLst>
              <a:path w="3801" h="945">
                <a:moveTo>
                  <a:pt x="147" y="801"/>
                </a:moveTo>
                <a:lnTo>
                  <a:pt x="276" y="945"/>
                </a:lnTo>
                <a:lnTo>
                  <a:pt x="3798" y="684"/>
                </a:lnTo>
                <a:lnTo>
                  <a:pt x="3801" y="0"/>
                </a:lnTo>
                <a:lnTo>
                  <a:pt x="1389" y="120"/>
                </a:lnTo>
                <a:lnTo>
                  <a:pt x="0" y="558"/>
                </a:lnTo>
                <a:lnTo>
                  <a:pt x="147" y="801"/>
                </a:lnTo>
                <a:close/>
              </a:path>
            </a:pathLst>
          </a:custGeom>
          <a:solidFill>
            <a:srgbClr val="FDB813"/>
          </a:solidFill>
          <a:ln w="9525">
            <a:noFill/>
            <a:round/>
            <a:headEnd/>
            <a:tailEnd/>
          </a:ln>
          <a:effectLst/>
        </p:spPr>
        <p:txBody>
          <a:bodyPr/>
          <a:lstStyle/>
          <a:p>
            <a:endParaRPr lang="en-US"/>
          </a:p>
        </p:txBody>
      </p:sp>
      <p:sp>
        <p:nvSpPr>
          <p:cNvPr id="144391" name="Shape 128"/>
          <p:cNvSpPr>
            <a:spLocks noChangeArrowheads="1"/>
          </p:cNvSpPr>
          <p:nvPr/>
        </p:nvSpPr>
        <p:spPr bwMode="auto">
          <a:xfrm>
            <a:off x="6119813" y="358775"/>
            <a:ext cx="5956300" cy="5488955"/>
          </a:xfrm>
          <a:prstGeom prst="rect">
            <a:avLst/>
          </a:prstGeom>
          <a:noFill/>
          <a:ln w="12700">
            <a:noFill/>
            <a:miter lim="400000"/>
            <a:headEnd/>
            <a:tailEnd/>
          </a:ln>
        </p:spPr>
        <p:txBody>
          <a:bodyPr lIns="35695" tIns="35695" rIns="35695" bIns="35695">
            <a:spAutoFit/>
          </a:bodyPr>
          <a:lstStyle/>
          <a:p>
            <a:pPr marL="284163" indent="-284163" defTabSz="288925">
              <a:lnSpc>
                <a:spcPct val="110000"/>
              </a:lnSpc>
              <a:buSzPct val="100000"/>
              <a:buFont typeface="Wingdings" pitchFamily="2" charset="2"/>
              <a:buChar char="u"/>
            </a:pPr>
            <a:r>
              <a:rPr lang="en-US" sz="1600" b="1" dirty="0">
                <a:latin typeface="Helvetica" pitchFamily="34" charset="0"/>
                <a:ea typeface="Helvetica Neue Light"/>
                <a:cs typeface="Helvetica" pitchFamily="34" charset="0"/>
                <a:sym typeface="Helvetica Neue Light"/>
              </a:rPr>
              <a:t>Use Cases</a:t>
            </a:r>
            <a:endParaRPr lang="en-US" sz="1600" dirty="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High Performance Business Intelligence and Reporting</a:t>
            </a: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Big Data Insights and Next Generation Database</a:t>
            </a: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IT Operational Analytics for Continuous Business Availability</a:t>
            </a:r>
          </a:p>
          <a:p>
            <a:pPr marL="339725" lvl="1" indent="-103188" defTabSz="288925">
              <a:lnSpc>
                <a:spcPct val="110000"/>
              </a:lnSpc>
              <a:buSzPct val="100000"/>
              <a:buFontTx/>
              <a:buChar char="-"/>
            </a:pPr>
            <a:endParaRPr lang="en-US" sz="1600" b="1" dirty="0">
              <a:latin typeface="Helvetica" pitchFamily="34" charset="0"/>
              <a:ea typeface="Helvetica Neue Light"/>
              <a:cs typeface="Helvetica" pitchFamily="34" charset="0"/>
              <a:sym typeface="Helvetica Neue Light"/>
            </a:endParaRPr>
          </a:p>
          <a:p>
            <a:pPr marL="284163" indent="-284163" defTabSz="288925">
              <a:lnSpc>
                <a:spcPct val="110000"/>
              </a:lnSpc>
              <a:buSzPct val="100000"/>
              <a:buFont typeface="Wingdings" pitchFamily="2" charset="2"/>
              <a:buChar char="u"/>
            </a:pPr>
            <a:r>
              <a:rPr lang="en-US" sz="1600" b="1" dirty="0" err="1">
                <a:latin typeface="Helvetica" pitchFamily="34" charset="0"/>
                <a:ea typeface="Helvetica Neue Light"/>
                <a:cs typeface="Helvetica" pitchFamily="34" charset="0"/>
                <a:sym typeface="Helvetica Neue Light"/>
              </a:rPr>
              <a:t>LinuxONE</a:t>
            </a:r>
            <a:r>
              <a:rPr lang="en-US" sz="1600" b="1" dirty="0">
                <a:latin typeface="Helvetica" pitchFamily="34" charset="0"/>
                <a:ea typeface="Helvetica Neue Light"/>
                <a:cs typeface="Helvetica" pitchFamily="34" charset="0"/>
                <a:sym typeface="Helvetica Neue Light"/>
              </a:rPr>
              <a:t> Value</a:t>
            </a:r>
            <a:endParaRPr lang="en-US" sz="1600" dirty="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Maintain a high-performing business analytics and data warehousing solution without added complexity or cost</a:t>
            </a:r>
          </a:p>
          <a:p>
            <a:pPr marL="339725" lvl="1" indent="-103188" defTabSz="288925">
              <a:lnSpc>
                <a:spcPct val="110000"/>
              </a:lnSpc>
              <a:buSzPct val="100000"/>
              <a:buFontTx/>
              <a:buChar char="-"/>
            </a:pPr>
            <a:r>
              <a:rPr lang="en-US" sz="1600" b="1" dirty="0">
                <a:latin typeface="Helvetica Light" pitchFamily="34" charset="0"/>
                <a:ea typeface="Helvetica Neue Light"/>
                <a:cs typeface="Helvetica Light" pitchFamily="34" charset="0"/>
                <a:sym typeface="Helvetica Neue Light"/>
              </a:rPr>
              <a:t>Scale up to more users and out to more data while containing costs and reducing complexity</a:t>
            </a:r>
          </a:p>
          <a:p>
            <a:pPr marL="339725" lvl="1" indent="-103188" defTabSz="288925">
              <a:lnSpc>
                <a:spcPct val="110000"/>
              </a:lnSpc>
              <a:buSzPct val="100000"/>
              <a:buFontTx/>
              <a:buChar char="-"/>
            </a:pPr>
            <a:r>
              <a:rPr lang="en-US" sz="1600" b="1" dirty="0" smtClean="0">
                <a:latin typeface="Helvetica Light" pitchFamily="34" charset="0"/>
                <a:ea typeface="Helvetica Neue Light"/>
                <a:cs typeface="Helvetica Light" pitchFamily="34" charset="0"/>
                <a:sym typeface="Helvetica Neue Light"/>
              </a:rPr>
              <a:t>Cost effectively </a:t>
            </a:r>
            <a:r>
              <a:rPr lang="en-US" sz="1600" b="1" dirty="0">
                <a:latin typeface="Helvetica Light" pitchFamily="34" charset="0"/>
                <a:ea typeface="Helvetica Neue Light"/>
                <a:cs typeface="Helvetica Light" pitchFamily="34" charset="0"/>
                <a:sym typeface="Helvetica Neue Light"/>
              </a:rPr>
              <a:t>meet the availability expectations of business</a:t>
            </a:r>
          </a:p>
          <a:p>
            <a:pPr marL="339725" lvl="1" indent="-103188" defTabSz="288925">
              <a:lnSpc>
                <a:spcPct val="110000"/>
              </a:lnSpc>
              <a:buSzPct val="100000"/>
              <a:buFontTx/>
              <a:buChar char="-"/>
            </a:pPr>
            <a:r>
              <a:rPr lang="en-US" sz="1600" b="1" dirty="0">
                <a:latin typeface="Helvetica Light" pitchFamily="34" charset="0"/>
                <a:ea typeface="Helvetica Neue Light"/>
                <a:cs typeface="Helvetica Light" pitchFamily="34" charset="0"/>
                <a:sym typeface="Helvetica Neue Light"/>
              </a:rPr>
              <a:t>Reduce data center complexity and cost with more efficient administration and facilities management</a:t>
            </a:r>
            <a:endParaRPr lang="en-US" sz="1600" b="1" dirty="0">
              <a:latin typeface="Helvetica" pitchFamily="34" charset="0"/>
              <a:ea typeface="Helvetica Neue Light"/>
              <a:cs typeface="Helvetica" pitchFamily="34" charset="0"/>
              <a:sym typeface="Helvetica Neue Light"/>
            </a:endParaRPr>
          </a:p>
          <a:p>
            <a:pPr marL="284163" indent="-284163" defTabSz="288925">
              <a:lnSpc>
                <a:spcPct val="110000"/>
              </a:lnSpc>
              <a:buSzPct val="100000"/>
              <a:buFont typeface="Wingdings" pitchFamily="2" charset="2"/>
              <a:buChar char="u"/>
            </a:pPr>
            <a:endParaRPr lang="en-US" sz="1600" b="1" dirty="0">
              <a:latin typeface="Helvetica" pitchFamily="34" charset="0"/>
              <a:ea typeface="Helvetica Neue Light"/>
              <a:cs typeface="Helvetica" pitchFamily="34" charset="0"/>
              <a:sym typeface="Helvetica Neue Light"/>
            </a:endParaRPr>
          </a:p>
          <a:p>
            <a:pPr marL="284163" indent="-284163" defTabSz="288925">
              <a:lnSpc>
                <a:spcPct val="110000"/>
              </a:lnSpc>
              <a:buSzPct val="100000"/>
              <a:buFont typeface="Wingdings" pitchFamily="2" charset="2"/>
              <a:buChar char="u"/>
            </a:pPr>
            <a:r>
              <a:rPr lang="en-US" sz="1600" b="1" dirty="0">
                <a:latin typeface="Helvetica" pitchFamily="34" charset="0"/>
                <a:ea typeface="Helvetica Neue Light"/>
                <a:cs typeface="Helvetica" pitchFamily="34" charset="0"/>
                <a:sym typeface="Helvetica Neue Light"/>
              </a:rPr>
              <a:t>Enabling Technologies &amp; Services</a:t>
            </a:r>
            <a:endParaRPr lang="en-US" sz="1600" dirty="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dirty="0" err="1">
                <a:latin typeface="Helvetica Light" pitchFamily="34" charset="0"/>
                <a:ea typeface="Helvetica Neue Light"/>
                <a:cs typeface="Helvetica Light" pitchFamily="34" charset="0"/>
                <a:sym typeface="Helvetica Neue Light"/>
              </a:rPr>
              <a:t>Cognos</a:t>
            </a:r>
            <a:r>
              <a:rPr lang="en-US" sz="1600" dirty="0">
                <a:latin typeface="Helvetica Light" pitchFamily="34" charset="0"/>
                <a:ea typeface="Helvetica Neue Light"/>
                <a:cs typeface="Helvetica Light" pitchFamily="34" charset="0"/>
                <a:sym typeface="Helvetica Neue Light"/>
              </a:rPr>
              <a:t>, </a:t>
            </a:r>
            <a:r>
              <a:rPr lang="en-US" sz="1600" dirty="0" err="1">
                <a:latin typeface="Helvetica Light" pitchFamily="34" charset="0"/>
                <a:ea typeface="Helvetica Neue Light"/>
                <a:cs typeface="Helvetica Light" pitchFamily="34" charset="0"/>
                <a:sym typeface="Helvetica Neue Light"/>
              </a:rPr>
              <a:t>Cognos</a:t>
            </a:r>
            <a:r>
              <a:rPr lang="en-US" sz="1600" dirty="0">
                <a:latin typeface="Helvetica Light" pitchFamily="34" charset="0"/>
                <a:ea typeface="Helvetica Neue Light"/>
                <a:cs typeface="Helvetica Light" pitchFamily="34" charset="0"/>
                <a:sym typeface="Helvetica Neue Light"/>
              </a:rPr>
              <a:t> Custom Pattern for Linux, DB2, DB2 Custom Pattern for Linux, DB2 BLU, </a:t>
            </a:r>
            <a:r>
              <a:rPr lang="en-US" sz="1600" dirty="0" err="1">
                <a:latin typeface="Helvetica Light" pitchFamily="34" charset="0"/>
                <a:ea typeface="Helvetica Neue Light"/>
                <a:cs typeface="Helvetica Light" pitchFamily="34" charset="0"/>
                <a:sym typeface="Helvetica Neue Light"/>
              </a:rPr>
              <a:t>BigInsights</a:t>
            </a:r>
            <a:r>
              <a:rPr lang="en-US" sz="1600" dirty="0">
                <a:latin typeface="Helvetica Light" pitchFamily="34" charset="0"/>
                <a:ea typeface="Helvetica Neue Light"/>
                <a:cs typeface="Helvetica Light" pitchFamily="34" charset="0"/>
                <a:sym typeface="Helvetica Neue Light"/>
              </a:rPr>
              <a:t>, IT Operational Analytics, </a:t>
            </a:r>
            <a:r>
              <a:rPr lang="en-US" sz="1600" dirty="0" smtClean="0">
                <a:latin typeface="Helvetica Light" pitchFamily="34" charset="0"/>
                <a:ea typeface="Helvetica Neue Light"/>
                <a:cs typeface="Helvetica Light" pitchFamily="34" charset="0"/>
                <a:sym typeface="Helvetica Neue Light"/>
              </a:rPr>
              <a:t>IBM </a:t>
            </a:r>
            <a:r>
              <a:rPr lang="en-US" sz="1600" dirty="0" err="1" smtClean="0">
                <a:latin typeface="Helvetica Light" pitchFamily="34" charset="0"/>
                <a:ea typeface="Helvetica Neue Light"/>
                <a:cs typeface="Helvetica Light" pitchFamily="34" charset="0"/>
                <a:sym typeface="Helvetica Neue Light"/>
              </a:rPr>
              <a:t>zAware</a:t>
            </a:r>
            <a:r>
              <a:rPr lang="en-US" sz="1600" dirty="0">
                <a:latin typeface="Helvetica Light" pitchFamily="34" charset="0"/>
                <a:ea typeface="Helvetica Neue Light"/>
                <a:cs typeface="Helvetica Light" pitchFamily="34" charset="0"/>
                <a:sym typeface="Helvetica Neue Light"/>
              </a:rPr>
              <a:t>, Spark</a:t>
            </a:r>
          </a:p>
          <a:p>
            <a:pPr marL="339725" lvl="1" indent="-103188" defTabSz="288925">
              <a:lnSpc>
                <a:spcPct val="110000"/>
              </a:lnSpc>
              <a:buSzPct val="100000"/>
              <a:buFontTx/>
              <a:buChar char="-"/>
            </a:pPr>
            <a:r>
              <a:rPr lang="en-US" sz="1600" dirty="0" err="1">
                <a:latin typeface="Helvetica Light" pitchFamily="34" charset="0"/>
                <a:ea typeface="Helvetica Neue Light"/>
                <a:cs typeface="Helvetica Light" pitchFamily="34" charset="0"/>
                <a:sym typeface="Helvetica Neue Light"/>
                <a:hlinkClick r:id="rId6"/>
              </a:rPr>
              <a:t>LinuxONE</a:t>
            </a:r>
            <a:r>
              <a:rPr lang="en-US" sz="1600" dirty="0">
                <a:latin typeface="Helvetica Light" pitchFamily="34" charset="0"/>
                <a:ea typeface="Helvetica Neue Light"/>
                <a:cs typeface="Helvetica Light" pitchFamily="34" charset="0"/>
                <a:sym typeface="Helvetica Neue Light"/>
                <a:hlinkClick r:id="rId6"/>
              </a:rPr>
              <a:t> Analytics Services</a:t>
            </a:r>
            <a:endParaRPr lang="en-US" sz="1600" dirty="0">
              <a:latin typeface="Helvetica Light" pitchFamily="34" charset="0"/>
              <a:ea typeface="Helvetica Neue Light"/>
              <a:cs typeface="Helvetica Light" pitchFamily="34" charset="0"/>
              <a:sym typeface="Helvetica Neue Ligh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5" name="Picture 19" descr="blacklogo"/>
          <p:cNvPicPr>
            <a:picLocks noChangeAspect="1" noChangeArrowheads="1"/>
          </p:cNvPicPr>
          <p:nvPr/>
        </p:nvPicPr>
        <p:blipFill>
          <a:blip r:embed="rId3"/>
          <a:srcRect/>
          <a:stretch>
            <a:fillRect/>
          </a:stretch>
        </p:blipFill>
        <p:spPr bwMode="auto">
          <a:xfrm>
            <a:off x="177800" y="228600"/>
            <a:ext cx="1139825" cy="420688"/>
          </a:xfrm>
          <a:prstGeom prst="rect">
            <a:avLst/>
          </a:prstGeom>
          <a:noFill/>
          <a:ln w="9525">
            <a:noFill/>
            <a:miter lim="800000"/>
            <a:headEnd/>
            <a:tailEnd/>
          </a:ln>
        </p:spPr>
      </p:pic>
      <p:sp>
        <p:nvSpPr>
          <p:cNvPr id="3" name="Title 2"/>
          <p:cNvSpPr>
            <a:spLocks/>
          </p:cNvSpPr>
          <p:nvPr/>
        </p:nvSpPr>
        <p:spPr bwMode="auto">
          <a:xfrm>
            <a:off x="609600" y="103188"/>
            <a:ext cx="10969625" cy="1143000"/>
          </a:xfrm>
          <a:prstGeom prst="rect">
            <a:avLst/>
          </a:prstGeom>
          <a:noFill/>
          <a:ln w="9525">
            <a:noFill/>
            <a:miter lim="800000"/>
            <a:headEnd/>
            <a:tailEnd/>
          </a:ln>
        </p:spPr>
        <p:txBody>
          <a:bodyPr lIns="91397" tIns="45699" rIns="91397" bIns="45699" anchor="ctr"/>
          <a:lstStyle/>
          <a:p>
            <a:pPr algn="ctr" defTabSz="454025" eaLnBrk="0" hangingPunct="0">
              <a:lnSpc>
                <a:spcPct val="90000"/>
              </a:lnSpc>
            </a:pPr>
            <a:r>
              <a:rPr lang="en-US" altLang="en-US" sz="4000" b="1">
                <a:latin typeface="Helvetica" pitchFamily="34" charset="0"/>
              </a:rPr>
              <a:t>Miami-Dade County </a:t>
            </a:r>
            <a:br>
              <a:rPr lang="en-US" altLang="en-US" sz="4000" b="1">
                <a:latin typeface="Helvetica" pitchFamily="34" charset="0"/>
              </a:rPr>
            </a:br>
            <a:r>
              <a:rPr lang="en-US" altLang="en-US" sz="3200">
                <a:latin typeface="Helvetica" pitchFamily="34" charset="0"/>
              </a:rPr>
              <a:t>builds a highly scalable private cloud analytics platform</a:t>
            </a:r>
            <a:endParaRPr lang="en-US" sz="3200">
              <a:latin typeface="Helvetica" pitchFamily="34" charset="0"/>
            </a:endParaRPr>
          </a:p>
        </p:txBody>
      </p:sp>
      <p:grpSp>
        <p:nvGrpSpPr>
          <p:cNvPr id="2" name="Group 1"/>
          <p:cNvGrpSpPr/>
          <p:nvPr/>
        </p:nvGrpSpPr>
        <p:grpSpPr>
          <a:xfrm>
            <a:off x="6943725" y="1286810"/>
            <a:ext cx="4921250" cy="2767012"/>
            <a:chOff x="6943725" y="1408113"/>
            <a:chExt cx="4921250" cy="2767012"/>
          </a:xfrm>
        </p:grpSpPr>
        <p:sp>
          <p:nvSpPr>
            <p:cNvPr id="146467" name="Text Box 6"/>
            <p:cNvSpPr txBox="1">
              <a:spLocks noChangeArrowheads="1"/>
            </p:cNvSpPr>
            <p:nvPr/>
          </p:nvSpPr>
          <p:spPr bwMode="auto">
            <a:xfrm>
              <a:off x="7243763" y="1606550"/>
              <a:ext cx="4621212" cy="2568575"/>
            </a:xfrm>
            <a:prstGeom prst="rect">
              <a:avLst/>
            </a:prstGeom>
            <a:noFill/>
            <a:ln w="9525">
              <a:noFill/>
              <a:miter lim="800000"/>
              <a:headEnd/>
              <a:tailEnd/>
            </a:ln>
          </p:spPr>
          <p:txBody>
            <a:bodyPr lIns="121893" tIns="60947" rIns="121893" bIns="60947">
              <a:spAutoFit/>
            </a:bodyPr>
            <a:lstStyle/>
            <a:p>
              <a:pPr defTabSz="454025">
                <a:spcBef>
                  <a:spcPct val="25000"/>
                </a:spcBef>
                <a:spcAft>
                  <a:spcPct val="25000"/>
                </a:spcAft>
                <a:buClr>
                  <a:schemeClr val="accent2"/>
                </a:buClr>
                <a:buFont typeface="Wingdings" pitchFamily="2" charset="2"/>
                <a:buNone/>
              </a:pPr>
              <a:r>
                <a:rPr lang="de-DE" altLang="en-US" sz="1600" i="1" dirty="0">
                  <a:latin typeface="Helvetica Light" pitchFamily="34" charset="0"/>
                  <a:ea typeface="MS PGothic" pitchFamily="34" charset="-128"/>
                </a:rPr>
                <a:t>We realized that Linux on z Systems was an extremely cost-effective platform for certain types of applications, especially if they need the rock-solid reliability and availability that the mainframe can offer. ...</a:t>
              </a:r>
            </a:p>
            <a:p>
              <a:pPr defTabSz="454025">
                <a:spcBef>
                  <a:spcPct val="25000"/>
                </a:spcBef>
                <a:spcAft>
                  <a:spcPct val="25000"/>
                </a:spcAft>
                <a:buClr>
                  <a:schemeClr val="accent2"/>
                </a:buClr>
                <a:buFont typeface="Wingdings" pitchFamily="2" charset="2"/>
                <a:buNone/>
              </a:pPr>
              <a:r>
                <a:rPr lang="de-DE" altLang="en-US" sz="1600" i="1" dirty="0" smtClean="0">
                  <a:latin typeface="Helvetica Light" pitchFamily="34" charset="0"/>
                  <a:ea typeface="MS PGothic" pitchFamily="34" charset="-128"/>
                </a:rPr>
                <a:t>z </a:t>
              </a:r>
              <a:r>
                <a:rPr lang="de-DE" altLang="en-US" sz="1600" i="1" dirty="0">
                  <a:latin typeface="Helvetica Light" pitchFamily="34" charset="0"/>
                  <a:ea typeface="MS PGothic" pitchFamily="34" charset="-128"/>
                </a:rPr>
                <a:t>Systems provides such huge advantages over a distributed server landscape.</a:t>
              </a:r>
            </a:p>
            <a:p>
              <a:pPr algn="r" defTabSz="454025">
                <a:spcBef>
                  <a:spcPct val="25000"/>
                </a:spcBef>
                <a:spcAft>
                  <a:spcPct val="25000"/>
                </a:spcAft>
                <a:buClr>
                  <a:schemeClr val="accent2"/>
                </a:buClr>
                <a:buFont typeface="Wingdings" pitchFamily="2" charset="2"/>
                <a:buNone/>
              </a:pPr>
              <a:r>
                <a:rPr lang="de-DE" altLang="en-US" sz="1600" i="1" dirty="0">
                  <a:latin typeface="Helvetica Light" pitchFamily="34" charset="0"/>
                  <a:ea typeface="MS PGothic" pitchFamily="34" charset="-128"/>
                </a:rPr>
                <a:t>- Jose Eskert, Senior System Programmer at Miami-Dade County</a:t>
              </a:r>
              <a:endParaRPr lang="en-US" altLang="en-US" sz="1600" i="1" dirty="0">
                <a:latin typeface="Helvetica Light" pitchFamily="34" charset="0"/>
                <a:ea typeface="MS PGothic" pitchFamily="34" charset="-128"/>
              </a:endParaRPr>
            </a:p>
          </p:txBody>
        </p:sp>
        <p:sp>
          <p:nvSpPr>
            <p:cNvPr id="146468" name="Text Box 36"/>
            <p:cNvSpPr txBox="1">
              <a:spLocks noChangeArrowheads="1"/>
            </p:cNvSpPr>
            <p:nvPr/>
          </p:nvSpPr>
          <p:spPr bwMode="auto">
            <a:xfrm>
              <a:off x="6943725" y="1408113"/>
              <a:ext cx="415925" cy="930275"/>
            </a:xfrm>
            <a:prstGeom prst="rect">
              <a:avLst/>
            </a:prstGeom>
            <a:noFill/>
            <a:ln w="9525">
              <a:noFill/>
              <a:miter lim="800000"/>
              <a:headEnd/>
              <a:tailEnd/>
            </a:ln>
            <a:effectLst/>
          </p:spPr>
          <p:txBody>
            <a:bodyPr wrap="none">
              <a:spAutoFit/>
            </a:bodyPr>
            <a:lstStyle/>
            <a:p>
              <a:pPr defTabSz="914400"/>
              <a:r>
                <a:rPr lang="en-US" sz="5500">
                  <a:solidFill>
                    <a:srgbClr val="4D4D4D"/>
                  </a:solidFill>
                  <a:latin typeface="Helvetica" pitchFamily="34" charset="0"/>
                </a:rPr>
                <a:t>“</a:t>
              </a:r>
            </a:p>
          </p:txBody>
        </p:sp>
      </p:grpSp>
      <p:grpSp>
        <p:nvGrpSpPr>
          <p:cNvPr id="4" name="Group 3"/>
          <p:cNvGrpSpPr/>
          <p:nvPr/>
        </p:nvGrpSpPr>
        <p:grpSpPr>
          <a:xfrm>
            <a:off x="0" y="1363663"/>
            <a:ext cx="12199938" cy="5514975"/>
            <a:chOff x="0" y="1363663"/>
            <a:chExt cx="12199938" cy="5514975"/>
          </a:xfrm>
        </p:grpSpPr>
        <p:pic>
          <p:nvPicPr>
            <p:cNvPr id="146434" name="Picture 3" descr="bkgd1_Artboard 5.png"/>
            <p:cNvPicPr>
              <a:picLocks noChangeAspect="1"/>
            </p:cNvPicPr>
            <p:nvPr/>
          </p:nvPicPr>
          <p:blipFill>
            <a:blip r:embed="rId4"/>
            <a:srcRect t="69606"/>
            <a:stretch>
              <a:fillRect/>
            </a:stretch>
          </p:blipFill>
          <p:spPr bwMode="auto">
            <a:xfrm>
              <a:off x="0" y="4794250"/>
              <a:ext cx="12199938" cy="2084388"/>
            </a:xfrm>
            <a:prstGeom prst="rect">
              <a:avLst/>
            </a:prstGeom>
            <a:noFill/>
            <a:ln w="9525">
              <a:noFill/>
              <a:miter lim="800000"/>
              <a:headEnd/>
              <a:tailEnd/>
            </a:ln>
          </p:spPr>
        </p:pic>
        <p:grpSp>
          <p:nvGrpSpPr>
            <p:cNvPr id="146436" name="Group 4"/>
            <p:cNvGrpSpPr>
              <a:grpSpLocks/>
            </p:cNvGrpSpPr>
            <p:nvPr/>
          </p:nvGrpSpPr>
          <p:grpSpPr bwMode="auto">
            <a:xfrm>
              <a:off x="4262438" y="4905375"/>
              <a:ext cx="7926387" cy="1647825"/>
              <a:chOff x="2685" y="3090"/>
              <a:chExt cx="4993" cy="1038"/>
            </a:xfrm>
          </p:grpSpPr>
          <p:sp>
            <p:nvSpPr>
              <p:cNvPr id="146437" name="Freeform 5"/>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sp>
            <p:nvSpPr>
              <p:cNvPr id="146438" name="Freeform 6"/>
              <p:cNvSpPr>
                <a:spLocks/>
              </p:cNvSpPr>
              <p:nvPr/>
            </p:nvSpPr>
            <p:spPr bwMode="auto">
              <a:xfrm>
                <a:off x="2685" y="3660"/>
                <a:ext cx="2568" cy="456"/>
              </a:xfrm>
              <a:custGeom>
                <a:avLst/>
                <a:gdLst/>
                <a:ahLst/>
                <a:cxnLst>
                  <a:cxn ang="0">
                    <a:pos x="0" y="285"/>
                  </a:cxn>
                  <a:cxn ang="0">
                    <a:pos x="2295" y="453"/>
                  </a:cxn>
                  <a:cxn ang="0">
                    <a:pos x="2568" y="408"/>
                  </a:cxn>
                  <a:cxn ang="0">
                    <a:pos x="1035" y="0"/>
                  </a:cxn>
                  <a:cxn ang="0">
                    <a:pos x="99" y="54"/>
                  </a:cxn>
                  <a:cxn ang="0">
                    <a:pos x="0" y="285"/>
                  </a:cxn>
                </a:cxnLst>
                <a:rect l="0" t="0" r="r" b="b"/>
                <a:pathLst>
                  <a:path w="2568" h="453">
                    <a:moveTo>
                      <a:pt x="0" y="285"/>
                    </a:moveTo>
                    <a:lnTo>
                      <a:pt x="2295" y="453"/>
                    </a:lnTo>
                    <a:lnTo>
                      <a:pt x="2568" y="408"/>
                    </a:lnTo>
                    <a:lnTo>
                      <a:pt x="1035" y="0"/>
                    </a:lnTo>
                    <a:lnTo>
                      <a:pt x="99" y="54"/>
                    </a:lnTo>
                    <a:lnTo>
                      <a:pt x="0" y="285"/>
                    </a:lnTo>
                    <a:close/>
                  </a:path>
                </a:pathLst>
              </a:custGeom>
              <a:solidFill>
                <a:schemeClr val="bg1"/>
              </a:solidFill>
              <a:ln w="9525">
                <a:noFill/>
                <a:round/>
                <a:headEnd/>
                <a:tailEnd/>
              </a:ln>
              <a:effectLst/>
            </p:spPr>
            <p:txBody>
              <a:bodyPr/>
              <a:lstStyle/>
              <a:p>
                <a:endParaRPr lang="en-US"/>
              </a:p>
            </p:txBody>
          </p:sp>
          <p:sp>
            <p:nvSpPr>
              <p:cNvPr id="146439" name="Freeform 7"/>
              <p:cNvSpPr>
                <a:spLocks/>
              </p:cNvSpPr>
              <p:nvPr/>
            </p:nvSpPr>
            <p:spPr bwMode="auto">
              <a:xfrm>
                <a:off x="4704" y="3204"/>
                <a:ext cx="2481" cy="924"/>
              </a:xfrm>
              <a:custGeom>
                <a:avLst/>
                <a:gdLst/>
                <a:ahLst/>
                <a:cxnLst>
                  <a:cxn ang="0">
                    <a:pos x="267" y="924"/>
                  </a:cxn>
                  <a:cxn ang="0">
                    <a:pos x="2481" y="618"/>
                  </a:cxn>
                  <a:cxn ang="0">
                    <a:pos x="2481" y="357"/>
                  </a:cxn>
                  <a:cxn ang="0">
                    <a:pos x="2322" y="75"/>
                  </a:cxn>
                  <a:cxn ang="0">
                    <a:pos x="1788" y="0"/>
                  </a:cxn>
                  <a:cxn ang="0">
                    <a:pos x="1038" y="81"/>
                  </a:cxn>
                  <a:cxn ang="0">
                    <a:pos x="204" y="291"/>
                  </a:cxn>
                  <a:cxn ang="0">
                    <a:pos x="0" y="663"/>
                  </a:cxn>
                  <a:cxn ang="0">
                    <a:pos x="267" y="924"/>
                  </a:cxn>
                </a:cxnLst>
                <a:rect l="0" t="0" r="r" b="b"/>
                <a:pathLst>
                  <a:path w="2481" h="924">
                    <a:moveTo>
                      <a:pt x="267" y="924"/>
                    </a:moveTo>
                    <a:lnTo>
                      <a:pt x="2481" y="618"/>
                    </a:lnTo>
                    <a:lnTo>
                      <a:pt x="2481" y="357"/>
                    </a:lnTo>
                    <a:lnTo>
                      <a:pt x="2322" y="75"/>
                    </a:lnTo>
                    <a:lnTo>
                      <a:pt x="1788" y="0"/>
                    </a:lnTo>
                    <a:lnTo>
                      <a:pt x="1038" y="81"/>
                    </a:lnTo>
                    <a:lnTo>
                      <a:pt x="204" y="291"/>
                    </a:lnTo>
                    <a:lnTo>
                      <a:pt x="0" y="663"/>
                    </a:lnTo>
                    <a:lnTo>
                      <a:pt x="267" y="924"/>
                    </a:lnTo>
                    <a:close/>
                  </a:path>
                </a:pathLst>
              </a:custGeom>
              <a:solidFill>
                <a:schemeClr val="bg1"/>
              </a:solidFill>
              <a:ln w="9525">
                <a:noFill/>
                <a:round/>
                <a:headEnd/>
                <a:tailEnd/>
              </a:ln>
              <a:effectLst/>
            </p:spPr>
            <p:txBody>
              <a:bodyPr/>
              <a:lstStyle/>
              <a:p>
                <a:endParaRPr lang="en-US"/>
              </a:p>
            </p:txBody>
          </p:sp>
          <p:sp>
            <p:nvSpPr>
              <p:cNvPr id="146440" name="Rectangle 8"/>
              <p:cNvSpPr>
                <a:spLocks noChangeArrowheads="1"/>
              </p:cNvSpPr>
              <p:nvPr/>
            </p:nvSpPr>
            <p:spPr bwMode="auto">
              <a:xfrm>
                <a:off x="7023" y="3090"/>
                <a:ext cx="655" cy="636"/>
              </a:xfrm>
              <a:prstGeom prst="rect">
                <a:avLst/>
              </a:prstGeom>
              <a:solidFill>
                <a:schemeClr val="bg1"/>
              </a:solidFill>
              <a:ln w="9525">
                <a:noFill/>
                <a:miter lim="800000"/>
                <a:headEnd/>
                <a:tailEnd/>
              </a:ln>
              <a:effectLst/>
            </p:spPr>
            <p:txBody>
              <a:bodyPr wrap="none" anchor="ctr"/>
              <a:lstStyle/>
              <a:p>
                <a:endParaRPr lang="en-US"/>
              </a:p>
            </p:txBody>
          </p:sp>
        </p:grpSp>
        <p:sp>
          <p:nvSpPr>
            <p:cNvPr id="146463" name="Rectangle 7"/>
            <p:cNvSpPr>
              <a:spLocks noChangeArrowheads="1"/>
            </p:cNvSpPr>
            <p:nvPr/>
          </p:nvSpPr>
          <p:spPr bwMode="auto">
            <a:xfrm>
              <a:off x="392113" y="1363663"/>
              <a:ext cx="6164262" cy="1781175"/>
            </a:xfrm>
            <a:prstGeom prst="rect">
              <a:avLst/>
            </a:prstGeom>
            <a:noFill/>
            <a:ln w="9525">
              <a:noFill/>
              <a:miter lim="800000"/>
              <a:headEnd/>
              <a:tailEnd/>
            </a:ln>
          </p:spPr>
          <p:txBody>
            <a:bodyPr lIns="121893" tIns="60947" rIns="121893" bIns="60947">
              <a:spAutoFit/>
            </a:bodyPr>
            <a:lstStyle/>
            <a:p>
              <a:pPr defTabSz="290513">
                <a:buClr>
                  <a:schemeClr val="accent2"/>
                </a:buClr>
                <a:buFont typeface="Wingdings" pitchFamily="2" charset="2"/>
                <a:buNone/>
              </a:pPr>
              <a:r>
                <a:rPr lang="en-US" altLang="en-US" sz="1600" b="1" dirty="0">
                  <a:solidFill>
                    <a:srgbClr val="EA7C1D"/>
                  </a:solidFill>
                  <a:latin typeface="Helvetica" pitchFamily="34" charset="0"/>
                  <a:ea typeface="Arial Unicode MS" pitchFamily="34" charset="-128"/>
                  <a:cs typeface="Arial Unicode MS" pitchFamily="34" charset="-128"/>
                </a:rPr>
                <a:t>Business challenge:</a:t>
              </a:r>
              <a:r>
                <a:rPr lang="en-US" altLang="en-US" sz="1900" b="1" dirty="0">
                  <a:solidFill>
                    <a:srgbClr val="EA7C1D"/>
                  </a:solidFill>
                  <a:latin typeface="Helvetica" pitchFamily="34" charset="0"/>
                  <a:ea typeface="Arial Unicode MS" pitchFamily="34" charset="-128"/>
                  <a:cs typeface="Arial Unicode MS" pitchFamily="34" charset="-128"/>
                </a:rPr>
                <a:t> </a:t>
              </a:r>
              <a:br>
                <a:rPr lang="en-US" altLang="en-US" sz="1900" b="1" dirty="0">
                  <a:solidFill>
                    <a:srgbClr val="EA7C1D"/>
                  </a:solidFill>
                  <a:latin typeface="Helvetica" pitchFamily="34" charset="0"/>
                  <a:ea typeface="Arial Unicode MS" pitchFamily="34" charset="-128"/>
                  <a:cs typeface="Arial Unicode MS" pitchFamily="34" charset="-128"/>
                </a:rPr>
              </a:br>
              <a:r>
                <a:rPr lang="de-DE" altLang="en-US" sz="1500" dirty="0">
                  <a:latin typeface="Helvetica" pitchFamily="34" charset="0"/>
                  <a:ea typeface="Arial Unicode MS" pitchFamily="34" charset="-128"/>
                  <a:cs typeface="Arial Unicode MS" pitchFamily="34" charset="-128"/>
                </a:rPr>
                <a:t>The Miami Dade county administration provides a wide range of public services, including police, fire, water and sewers, garbage collection, parks, libraries, hospitals and many others. They saw an opportunity to open up government with a large-scale analytics platform that would allow both internal users and citizens to access a wealth of public information via the web. </a:t>
              </a:r>
              <a:endParaRPr lang="en-US" altLang="en-US" sz="1500" dirty="0">
                <a:solidFill>
                  <a:schemeClr val="tx2"/>
                </a:solidFill>
                <a:latin typeface="Helvetica" pitchFamily="34" charset="0"/>
                <a:ea typeface="Arial Unicode MS" pitchFamily="34" charset="-128"/>
                <a:cs typeface="Arial Unicode MS" pitchFamily="34" charset="-128"/>
              </a:endParaRPr>
            </a:p>
          </p:txBody>
        </p:sp>
        <p:sp>
          <p:nvSpPr>
            <p:cNvPr id="146464" name="Rectangle 11"/>
            <p:cNvSpPr>
              <a:spLocks noChangeArrowheads="1"/>
            </p:cNvSpPr>
            <p:nvPr/>
          </p:nvSpPr>
          <p:spPr bwMode="auto">
            <a:xfrm>
              <a:off x="392113" y="3122613"/>
              <a:ext cx="6440487" cy="1050925"/>
            </a:xfrm>
            <a:prstGeom prst="rect">
              <a:avLst/>
            </a:prstGeom>
            <a:noFill/>
            <a:ln w="9525">
              <a:noFill/>
              <a:miter lim="800000"/>
              <a:headEnd/>
              <a:tailEnd/>
            </a:ln>
          </p:spPr>
          <p:txBody>
            <a:bodyPr lIns="121893" tIns="60947" rIns="121893" bIns="60947">
              <a:spAutoFit/>
            </a:bodyPr>
            <a:lstStyle/>
            <a:p>
              <a:pPr defTabSz="290513">
                <a:buClr>
                  <a:schemeClr val="accent2"/>
                </a:buClr>
                <a:buFont typeface="Wingdings" pitchFamily="2" charset="2"/>
                <a:buNone/>
              </a:pPr>
              <a:r>
                <a:rPr lang="en-US" altLang="en-US" sz="1600" b="1" dirty="0">
                  <a:solidFill>
                    <a:srgbClr val="EA7C1D"/>
                  </a:solidFill>
                  <a:latin typeface="Helvetica" pitchFamily="34" charset="0"/>
                  <a:ea typeface="Arial Unicode MS" pitchFamily="34" charset="-128"/>
                  <a:cs typeface="Arial Unicode MS" pitchFamily="34" charset="-128"/>
                </a:rPr>
                <a:t>Solution:</a:t>
              </a:r>
              <a:r>
                <a:rPr lang="en-US" altLang="en-US" sz="1500" dirty="0">
                  <a:solidFill>
                    <a:srgbClr val="EA7C1D"/>
                  </a:solidFill>
                  <a:latin typeface="Helvetica" pitchFamily="34" charset="0"/>
                  <a:ea typeface="Arial Unicode MS" pitchFamily="34" charset="-128"/>
                  <a:cs typeface="Arial Unicode MS" pitchFamily="34" charset="-128"/>
                </a:rPr>
                <a:t/>
              </a:r>
              <a:br>
                <a:rPr lang="en-US" altLang="en-US" sz="1500" dirty="0">
                  <a:solidFill>
                    <a:srgbClr val="EA7C1D"/>
                  </a:solidFill>
                  <a:latin typeface="Helvetica" pitchFamily="34" charset="0"/>
                  <a:ea typeface="Arial Unicode MS" pitchFamily="34" charset="-128"/>
                  <a:cs typeface="Arial Unicode MS" pitchFamily="34" charset="-128"/>
                </a:rPr>
              </a:br>
              <a:r>
                <a:rPr lang="de-DE" altLang="en-US" sz="1500" dirty="0">
                  <a:latin typeface="Helvetica" pitchFamily="34" charset="0"/>
                  <a:ea typeface="Arial Unicode MS" pitchFamily="34" charset="-128"/>
                  <a:cs typeface="Arial Unicode MS" pitchFamily="34" charset="-128"/>
                </a:rPr>
                <a:t>The county deployed IBM Cognos Business Intelligence in a Linux environment on its existing IBM z Systems platform. Employees and citizens can access reports using a standard web browser. </a:t>
              </a:r>
              <a:r>
                <a:rPr lang="en-US" altLang="en-US" sz="1500" b="1" dirty="0">
                  <a:solidFill>
                    <a:schemeClr val="tx2"/>
                  </a:solidFill>
                  <a:latin typeface="Helvetica" pitchFamily="34" charset="0"/>
                  <a:ea typeface="Arial Unicode MS" pitchFamily="34" charset="-128"/>
                  <a:cs typeface="Arial Unicode MS" pitchFamily="34" charset="-128"/>
                </a:rPr>
                <a:t> </a:t>
              </a:r>
            </a:p>
          </p:txBody>
        </p:sp>
        <p:sp>
          <p:nvSpPr>
            <p:cNvPr id="146465" name="Rectangle 8"/>
            <p:cNvSpPr>
              <a:spLocks noChangeArrowheads="1"/>
            </p:cNvSpPr>
            <p:nvPr/>
          </p:nvSpPr>
          <p:spPr bwMode="auto">
            <a:xfrm>
              <a:off x="392113" y="4214813"/>
              <a:ext cx="6673850" cy="1552575"/>
            </a:xfrm>
            <a:prstGeom prst="rect">
              <a:avLst/>
            </a:prstGeom>
            <a:noFill/>
            <a:ln w="9525">
              <a:noFill/>
              <a:miter lim="800000"/>
              <a:headEnd/>
              <a:tailEnd/>
            </a:ln>
          </p:spPr>
          <p:txBody>
            <a:bodyPr lIns="121893" tIns="60947" rIns="121893" bIns="60947">
              <a:spAutoFit/>
            </a:bodyPr>
            <a:lstStyle/>
            <a:p>
              <a:pPr marL="238125" indent="-238125" defTabSz="454025">
                <a:spcBef>
                  <a:spcPct val="5000"/>
                </a:spcBef>
                <a:buClr>
                  <a:srgbClr val="EA7C1D"/>
                </a:buClr>
                <a:buFont typeface="Wingdings" pitchFamily="2" charset="2"/>
                <a:buNone/>
              </a:pPr>
              <a:r>
                <a:rPr lang="en-US" altLang="en-US" sz="1600" b="1">
                  <a:solidFill>
                    <a:srgbClr val="EA7C1D"/>
                  </a:solidFill>
                  <a:latin typeface="Helvetica" pitchFamily="34" charset="0"/>
                  <a:ea typeface="Arial Unicode MS" pitchFamily="34" charset="-128"/>
                  <a:cs typeface="Arial Unicode MS" pitchFamily="34" charset="-128"/>
                </a:rPr>
                <a:t>Benefits:</a:t>
              </a:r>
              <a:endParaRPr lang="en-US" altLang="en-US" sz="1600">
                <a:solidFill>
                  <a:srgbClr val="EA7C1D"/>
                </a:solidFill>
                <a:latin typeface="Helvetica" pitchFamily="34" charset="0"/>
                <a:ea typeface="Arial Unicode MS" pitchFamily="34" charset="-128"/>
                <a:cs typeface="Arial Unicode MS" pitchFamily="34" charset="-128"/>
              </a:endParaRPr>
            </a:p>
            <a:p>
              <a:pPr marL="238125" indent="-238125" defTabSz="454025">
                <a:spcBef>
                  <a:spcPct val="5000"/>
                </a:spcBef>
                <a:buClr>
                  <a:srgbClr val="EA7C1D"/>
                </a:buClr>
                <a:buFont typeface="Wingdings" pitchFamily="2" charset="2"/>
                <a:buChar char="§"/>
              </a:pPr>
              <a:r>
                <a:rPr lang="de-DE" altLang="en-US" sz="1500">
                  <a:latin typeface="Helvetica" pitchFamily="34" charset="0"/>
                  <a:ea typeface="Arial Unicode MS" pitchFamily="34" charset="-128"/>
                  <a:cs typeface="Arial Unicode MS" pitchFamily="34" charset="-128"/>
                </a:rPr>
                <a:t>Solution provides 24/7 access to analytics for key services</a:t>
              </a:r>
            </a:p>
            <a:p>
              <a:pPr marL="238125" indent="-238125" defTabSz="454025">
                <a:spcBef>
                  <a:spcPct val="5000"/>
                </a:spcBef>
                <a:buClr>
                  <a:srgbClr val="EA7C1D"/>
                </a:buClr>
                <a:buFont typeface="Wingdings" pitchFamily="2" charset="2"/>
                <a:buChar char="§"/>
              </a:pPr>
              <a:r>
                <a:rPr lang="de-DE" altLang="en-US" sz="1500">
                  <a:latin typeface="Helvetica" pitchFamily="34" charset="0"/>
                  <a:ea typeface="Arial Unicode MS" pitchFamily="34" charset="-128"/>
                  <a:cs typeface="Arial Unicode MS" pitchFamily="34" charset="-128"/>
                </a:rPr>
                <a:t>z Systems architecture enables to operate a private cloud infrastructure</a:t>
              </a:r>
            </a:p>
            <a:p>
              <a:pPr marL="238125" indent="-238125" defTabSz="454025">
                <a:spcBef>
                  <a:spcPct val="5000"/>
                </a:spcBef>
                <a:buClr>
                  <a:srgbClr val="EA7C1D"/>
                </a:buClr>
                <a:buFont typeface="Wingdings" pitchFamily="2" charset="2"/>
                <a:buChar char="§"/>
              </a:pPr>
              <a:r>
                <a:rPr lang="de-DE" altLang="en-US" sz="1500">
                  <a:latin typeface="Helvetica" pitchFamily="34" charset="0"/>
                  <a:ea typeface="Arial Unicode MS" pitchFamily="34" charset="-128"/>
                  <a:cs typeface="Arial Unicode MS" pitchFamily="34" charset="-128"/>
                </a:rPr>
                <a:t>Create a new Linux system very quickly – no need to continually purchase new servers, find space, configure and install them</a:t>
              </a:r>
            </a:p>
            <a:p>
              <a:pPr marL="238125" indent="-238125" defTabSz="454025">
                <a:spcBef>
                  <a:spcPct val="5000"/>
                </a:spcBef>
                <a:buClr>
                  <a:srgbClr val="EA7C1D"/>
                </a:buClr>
                <a:buFont typeface="Wingdings" pitchFamily="2" charset="2"/>
                <a:buChar char="§"/>
              </a:pPr>
              <a:r>
                <a:rPr lang="de-DE" altLang="en-US" sz="1500">
                  <a:latin typeface="Helvetica" pitchFamily="34" charset="0"/>
                  <a:ea typeface="Arial Unicode MS" pitchFamily="34" charset="-128"/>
                  <a:cs typeface="Arial Unicode MS" pitchFamily="34" charset="-128"/>
                </a:rPr>
                <a:t>Giving people more insight into where their tax money is going </a:t>
              </a:r>
              <a:endParaRPr lang="en-US" altLang="en-US" sz="1500">
                <a:latin typeface="Helvetica" pitchFamily="34" charset="0"/>
                <a:ea typeface="Arial Unicode MS" pitchFamily="34" charset="-128"/>
                <a:cs typeface="Arial Unicode MS" pitchFamily="34" charset="-128"/>
              </a:endParaRPr>
            </a:p>
          </p:txBody>
        </p:sp>
        <p:sp>
          <p:nvSpPr>
            <p:cNvPr id="146466" name="Text Box 2"/>
            <p:cNvSpPr txBox="1">
              <a:spLocks noChangeArrowheads="1"/>
            </p:cNvSpPr>
            <p:nvPr/>
          </p:nvSpPr>
          <p:spPr bwMode="auto">
            <a:xfrm>
              <a:off x="7545388" y="5692316"/>
              <a:ext cx="2597150" cy="303213"/>
            </a:xfrm>
            <a:prstGeom prst="rect">
              <a:avLst/>
            </a:prstGeom>
            <a:noFill/>
            <a:ln w="9525">
              <a:noFill/>
              <a:miter lim="800000"/>
              <a:headEnd/>
              <a:tailEnd/>
            </a:ln>
          </p:spPr>
          <p:txBody>
            <a:bodyPr wrap="none" lIns="121893" tIns="60947" rIns="121893" bIns="60947">
              <a:spAutoFit/>
            </a:bodyPr>
            <a:lstStyle/>
            <a:p>
              <a:pPr defTabSz="454025"/>
              <a:r>
                <a:rPr lang="de-DE" altLang="en-US" sz="1200">
                  <a:latin typeface="Helvetica" pitchFamily="34" charset="0"/>
                  <a:ea typeface="MS PGothic" pitchFamily="34" charset="-128"/>
                  <a:hlinkClick r:id="rId5"/>
                </a:rPr>
                <a:t>Videos: The needs</a:t>
              </a:r>
              <a:r>
                <a:rPr lang="de-DE" altLang="en-US" sz="1200">
                  <a:latin typeface="Helvetica" pitchFamily="34" charset="0"/>
                  <a:ea typeface="MS PGothic" pitchFamily="34" charset="-128"/>
                </a:rPr>
                <a:t>  ,  </a:t>
              </a:r>
              <a:r>
                <a:rPr lang="de-DE" altLang="en-US" sz="1200">
                  <a:latin typeface="Helvetica" pitchFamily="34" charset="0"/>
                  <a:ea typeface="MS PGothic" pitchFamily="34" charset="-128"/>
                  <a:hlinkClick r:id="rId6"/>
                </a:rPr>
                <a:t>The solution </a:t>
              </a:r>
              <a:endParaRPr lang="de-DE" altLang="en-US" sz="1200">
                <a:latin typeface="Helvetica" pitchFamily="34" charset="0"/>
                <a:ea typeface="MS PGothic" pitchFamily="34" charset="-128"/>
              </a:endParaRPr>
            </a:p>
          </p:txBody>
        </p:sp>
        <p:sp>
          <p:nvSpPr>
            <p:cNvPr id="146469" name="Text Box 5"/>
            <p:cNvSpPr txBox="1">
              <a:spLocks noChangeArrowheads="1"/>
            </p:cNvSpPr>
            <p:nvPr/>
          </p:nvSpPr>
          <p:spPr bwMode="auto">
            <a:xfrm>
              <a:off x="7323138" y="4190965"/>
              <a:ext cx="4541837" cy="1378813"/>
            </a:xfrm>
            <a:prstGeom prst="rect">
              <a:avLst/>
            </a:prstGeom>
            <a:noFill/>
            <a:ln w="9525">
              <a:noFill/>
              <a:miter lim="800000"/>
              <a:headEnd/>
              <a:tailEnd/>
            </a:ln>
          </p:spPr>
          <p:txBody>
            <a:bodyPr wrap="square" lIns="121893" tIns="60947" rIns="121893" bIns="60947">
              <a:spAutoFit/>
            </a:bodyPr>
            <a:lstStyle/>
            <a:p>
              <a:pPr marL="169863" indent="-169863" defTabSz="454025">
                <a:spcBef>
                  <a:spcPct val="25000"/>
                </a:spcBef>
                <a:spcAft>
                  <a:spcPct val="25000"/>
                </a:spcAft>
                <a:buClr>
                  <a:schemeClr val="accent2"/>
                </a:buClr>
                <a:buFont typeface="Wingdings" pitchFamily="2" charset="2"/>
                <a:buNone/>
              </a:pPr>
              <a:r>
                <a:rPr lang="en-US" altLang="en-US" sz="1600" b="1" dirty="0">
                  <a:solidFill>
                    <a:srgbClr val="EA7C1D"/>
                  </a:solidFill>
                  <a:latin typeface="Helvetica" pitchFamily="34" charset="0"/>
                  <a:ea typeface="Arial Unicode MS" pitchFamily="34" charset="-128"/>
                  <a:cs typeface="Arial Unicode MS" pitchFamily="34" charset="-128"/>
                </a:rPr>
                <a:t>Solution components:</a:t>
              </a:r>
            </a:p>
            <a:p>
              <a:pPr marL="169863" indent="-169863" defTabSz="454025">
                <a:spcBef>
                  <a:spcPct val="10000"/>
                </a:spcBef>
                <a:spcAft>
                  <a:spcPct val="5000"/>
                </a:spcAft>
                <a:buClr>
                  <a:srgbClr val="EA7C1D"/>
                </a:buClr>
                <a:buFont typeface="Wingdings" pitchFamily="2" charset="2"/>
                <a:buChar char="§"/>
              </a:pPr>
              <a:r>
                <a:rPr lang="en-US" altLang="en-US" sz="1400" dirty="0" err="1">
                  <a:latin typeface="Helvetica" pitchFamily="34" charset="0"/>
                  <a:ea typeface="Arial Unicode MS" pitchFamily="34" charset="-128"/>
                  <a:cs typeface="Arial Unicode MS" pitchFamily="34" charset="-128"/>
                </a:rPr>
                <a:t>Cognos</a:t>
              </a:r>
              <a:r>
                <a:rPr lang="en-US" altLang="en-US" sz="1400" dirty="0">
                  <a:latin typeface="Helvetica" pitchFamily="34" charset="0"/>
                  <a:ea typeface="Arial Unicode MS" pitchFamily="34" charset="-128"/>
                  <a:cs typeface="Arial Unicode MS" pitchFamily="34" charset="-128"/>
                </a:rPr>
                <a:t> Business Intelligence, </a:t>
              </a:r>
              <a:r>
                <a:rPr lang="en-US" altLang="en-US" sz="1400" dirty="0" err="1">
                  <a:latin typeface="Helvetica" pitchFamily="34" charset="0"/>
                  <a:ea typeface="Arial Unicode MS" pitchFamily="34" charset="-128"/>
                  <a:cs typeface="Arial Unicode MS" pitchFamily="34" charset="-128"/>
                </a:rPr>
                <a:t>WebSphere</a:t>
              </a:r>
              <a:r>
                <a:rPr lang="en-US" altLang="en-US" sz="1400" dirty="0">
                  <a:latin typeface="Helvetica" pitchFamily="34" charset="0"/>
                  <a:ea typeface="Arial Unicode MS" pitchFamily="34" charset="-128"/>
                  <a:cs typeface="Arial Unicode MS" pitchFamily="34" charset="-128"/>
                </a:rPr>
                <a:t> Application Server</a:t>
              </a:r>
            </a:p>
            <a:p>
              <a:pPr marL="169863" indent="-169863" defTabSz="454025">
                <a:spcBef>
                  <a:spcPct val="10000"/>
                </a:spcBef>
                <a:spcAft>
                  <a:spcPct val="5000"/>
                </a:spcAft>
                <a:buClr>
                  <a:srgbClr val="EA7C1D"/>
                </a:buClr>
                <a:buFont typeface="Wingdings" pitchFamily="2" charset="2"/>
                <a:buChar char="§"/>
              </a:pPr>
              <a:r>
                <a:rPr lang="en-US" altLang="en-US" sz="1400" dirty="0">
                  <a:latin typeface="Helvetica" pitchFamily="34" charset="0"/>
                  <a:ea typeface="Arial Unicode MS" pitchFamily="34" charset="-128"/>
                  <a:cs typeface="Arial Unicode MS" pitchFamily="34" charset="-128"/>
                </a:rPr>
                <a:t>z/VM, Linux, z/OS </a:t>
              </a:r>
            </a:p>
            <a:p>
              <a:pPr marL="169863" indent="-169863" defTabSz="454025">
                <a:spcBef>
                  <a:spcPct val="10000"/>
                </a:spcBef>
                <a:spcAft>
                  <a:spcPct val="5000"/>
                </a:spcAft>
                <a:buClr>
                  <a:srgbClr val="EA7C1D"/>
                </a:buClr>
                <a:buFont typeface="Wingdings" pitchFamily="2" charset="2"/>
                <a:buChar char="§"/>
              </a:pPr>
              <a:r>
                <a:rPr lang="en-US" altLang="en-US" sz="1400" dirty="0">
                  <a:latin typeface="Helvetica" pitchFamily="34" charset="0"/>
                  <a:ea typeface="Arial Unicode MS" pitchFamily="34" charset="-128"/>
                  <a:cs typeface="Arial Unicode MS" pitchFamily="34" charset="-128"/>
                </a:rPr>
                <a:t>IBM z Systems</a:t>
              </a:r>
            </a:p>
          </p:txBody>
        </p:sp>
        <p:pic>
          <p:nvPicPr>
            <p:cNvPr id="146470" name="Picture 43" descr="IBM_LinuxOne_Wordmark_white"/>
            <p:cNvPicPr>
              <a:picLocks noChangeAspect="1" noChangeArrowheads="1"/>
            </p:cNvPicPr>
            <p:nvPr/>
          </p:nvPicPr>
          <p:blipFill>
            <a:blip r:embed="rId7"/>
            <a:srcRect t="-10474"/>
            <a:stretch>
              <a:fillRect/>
            </a:stretch>
          </p:blipFill>
          <p:spPr bwMode="auto">
            <a:xfrm>
              <a:off x="141288" y="6388100"/>
              <a:ext cx="1941512" cy="29527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2" name="Picture 3" descr="bkgd1_Artboard 5.png"/>
          <p:cNvPicPr>
            <a:picLocks noChangeAspect="1"/>
          </p:cNvPicPr>
          <p:nvPr/>
        </p:nvPicPr>
        <p:blipFill>
          <a:blip r:embed="rId3"/>
          <a:srcRect t="69606"/>
          <a:stretch>
            <a:fillRect/>
          </a:stretch>
        </p:blipFill>
        <p:spPr bwMode="auto">
          <a:xfrm>
            <a:off x="0" y="4794250"/>
            <a:ext cx="12199938" cy="2084388"/>
          </a:xfrm>
          <a:prstGeom prst="rect">
            <a:avLst/>
          </a:prstGeom>
          <a:noFill/>
          <a:ln w="9525">
            <a:noFill/>
            <a:miter lim="800000"/>
            <a:headEnd/>
            <a:tailEnd/>
          </a:ln>
        </p:spPr>
      </p:pic>
      <p:pic>
        <p:nvPicPr>
          <p:cNvPr id="148483"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sp>
        <p:nvSpPr>
          <p:cNvPr id="148484" name="Text Placeholder 6"/>
          <p:cNvSpPr>
            <a:spLocks/>
          </p:cNvSpPr>
          <p:nvPr/>
        </p:nvSpPr>
        <p:spPr bwMode="auto">
          <a:xfrm>
            <a:off x="439738" y="250825"/>
            <a:ext cx="11337925" cy="712788"/>
          </a:xfrm>
          <a:prstGeom prst="rect">
            <a:avLst/>
          </a:prstGeom>
          <a:noFill/>
          <a:ln w="9525">
            <a:noFill/>
            <a:miter lim="800000"/>
            <a:headEnd/>
            <a:tailEnd/>
          </a:ln>
        </p:spPr>
        <p:txBody>
          <a:bodyPr lIns="91397" tIns="45699" rIns="91397" bIns="45699"/>
          <a:lstStyle/>
          <a:p>
            <a:pPr algn="ctr" defTabSz="454025">
              <a:lnSpc>
                <a:spcPct val="90000"/>
              </a:lnSpc>
              <a:spcBef>
                <a:spcPct val="10000"/>
              </a:spcBef>
            </a:pPr>
            <a:r>
              <a:rPr lang="en-US" sz="5400" b="1">
                <a:solidFill>
                  <a:srgbClr val="EA7C1D"/>
                </a:solidFill>
                <a:latin typeface="Helvetica" pitchFamily="34" charset="0"/>
              </a:rPr>
              <a:t>ANALYTICS</a:t>
            </a:r>
            <a:r>
              <a:rPr lang="en-US" sz="5400">
                <a:solidFill>
                  <a:srgbClr val="EA7C1D"/>
                </a:solidFill>
                <a:latin typeface="Helvetica" pitchFamily="34" charset="0"/>
              </a:rPr>
              <a:t> </a:t>
            </a:r>
            <a:br>
              <a:rPr lang="en-US" sz="5400">
                <a:solidFill>
                  <a:srgbClr val="EA7C1D"/>
                </a:solidFill>
                <a:latin typeface="Helvetica" pitchFamily="34" charset="0"/>
              </a:rPr>
            </a:br>
            <a:endParaRPr lang="en-US" sz="5400">
              <a:solidFill>
                <a:srgbClr val="EA7C1D"/>
              </a:solidFill>
              <a:latin typeface="Helvetica" pitchFamily="34" charset="0"/>
            </a:endParaRPr>
          </a:p>
        </p:txBody>
      </p:sp>
      <p:pic>
        <p:nvPicPr>
          <p:cNvPr id="148485" name="Picture 12" descr="IBM_LinuxOne_Wordmark_white"/>
          <p:cNvPicPr>
            <a:picLocks noChangeAspect="1" noChangeArrowheads="1"/>
          </p:cNvPicPr>
          <p:nvPr/>
        </p:nvPicPr>
        <p:blipFill>
          <a:blip r:embed="rId5"/>
          <a:srcRect l="22870" t="-10448"/>
          <a:stretch>
            <a:fillRect/>
          </a:stretch>
        </p:blipFill>
        <p:spPr bwMode="auto">
          <a:xfrm>
            <a:off x="141288" y="6388100"/>
            <a:ext cx="1941512" cy="295275"/>
          </a:xfrm>
          <a:prstGeom prst="rect">
            <a:avLst/>
          </a:prstGeom>
          <a:noFill/>
          <a:ln w="9525">
            <a:noFill/>
            <a:miter lim="800000"/>
            <a:headEnd/>
            <a:tailEnd/>
          </a:ln>
        </p:spPr>
      </p:pic>
      <p:grpSp>
        <p:nvGrpSpPr>
          <p:cNvPr id="148486" name="Group 6"/>
          <p:cNvGrpSpPr>
            <a:grpSpLocks/>
          </p:cNvGrpSpPr>
          <p:nvPr/>
        </p:nvGrpSpPr>
        <p:grpSpPr bwMode="auto">
          <a:xfrm>
            <a:off x="4262438" y="4905375"/>
            <a:ext cx="7926387" cy="1647825"/>
            <a:chOff x="2685" y="3090"/>
            <a:chExt cx="4993" cy="1038"/>
          </a:xfrm>
        </p:grpSpPr>
        <p:sp>
          <p:nvSpPr>
            <p:cNvPr id="148487" name="Freeform 7"/>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sp>
          <p:nvSpPr>
            <p:cNvPr id="148488" name="Freeform 8"/>
            <p:cNvSpPr>
              <a:spLocks/>
            </p:cNvSpPr>
            <p:nvPr/>
          </p:nvSpPr>
          <p:spPr bwMode="auto">
            <a:xfrm>
              <a:off x="2685" y="3660"/>
              <a:ext cx="2568" cy="456"/>
            </a:xfrm>
            <a:custGeom>
              <a:avLst/>
              <a:gdLst/>
              <a:ahLst/>
              <a:cxnLst>
                <a:cxn ang="0">
                  <a:pos x="0" y="285"/>
                </a:cxn>
                <a:cxn ang="0">
                  <a:pos x="2295" y="453"/>
                </a:cxn>
                <a:cxn ang="0">
                  <a:pos x="2568" y="408"/>
                </a:cxn>
                <a:cxn ang="0">
                  <a:pos x="1035" y="0"/>
                </a:cxn>
                <a:cxn ang="0">
                  <a:pos x="99" y="54"/>
                </a:cxn>
                <a:cxn ang="0">
                  <a:pos x="0" y="285"/>
                </a:cxn>
              </a:cxnLst>
              <a:rect l="0" t="0" r="r" b="b"/>
              <a:pathLst>
                <a:path w="2568" h="453">
                  <a:moveTo>
                    <a:pt x="0" y="285"/>
                  </a:moveTo>
                  <a:lnTo>
                    <a:pt x="2295" y="453"/>
                  </a:lnTo>
                  <a:lnTo>
                    <a:pt x="2568" y="408"/>
                  </a:lnTo>
                  <a:lnTo>
                    <a:pt x="1035" y="0"/>
                  </a:lnTo>
                  <a:lnTo>
                    <a:pt x="99" y="54"/>
                  </a:lnTo>
                  <a:lnTo>
                    <a:pt x="0" y="285"/>
                  </a:lnTo>
                  <a:close/>
                </a:path>
              </a:pathLst>
            </a:custGeom>
            <a:solidFill>
              <a:schemeClr val="bg1"/>
            </a:solidFill>
            <a:ln w="9525">
              <a:noFill/>
              <a:round/>
              <a:headEnd/>
              <a:tailEnd/>
            </a:ln>
            <a:effectLst/>
          </p:spPr>
          <p:txBody>
            <a:bodyPr/>
            <a:lstStyle/>
            <a:p>
              <a:endParaRPr lang="en-US"/>
            </a:p>
          </p:txBody>
        </p:sp>
        <p:sp>
          <p:nvSpPr>
            <p:cNvPr id="148489" name="Freeform 9"/>
            <p:cNvSpPr>
              <a:spLocks/>
            </p:cNvSpPr>
            <p:nvPr/>
          </p:nvSpPr>
          <p:spPr bwMode="auto">
            <a:xfrm>
              <a:off x="4704" y="3204"/>
              <a:ext cx="2481" cy="924"/>
            </a:xfrm>
            <a:custGeom>
              <a:avLst/>
              <a:gdLst/>
              <a:ahLst/>
              <a:cxnLst>
                <a:cxn ang="0">
                  <a:pos x="267" y="924"/>
                </a:cxn>
                <a:cxn ang="0">
                  <a:pos x="2481" y="618"/>
                </a:cxn>
                <a:cxn ang="0">
                  <a:pos x="2481" y="357"/>
                </a:cxn>
                <a:cxn ang="0">
                  <a:pos x="2322" y="75"/>
                </a:cxn>
                <a:cxn ang="0">
                  <a:pos x="1788" y="0"/>
                </a:cxn>
                <a:cxn ang="0">
                  <a:pos x="1038" y="81"/>
                </a:cxn>
                <a:cxn ang="0">
                  <a:pos x="204" y="291"/>
                </a:cxn>
                <a:cxn ang="0">
                  <a:pos x="0" y="663"/>
                </a:cxn>
                <a:cxn ang="0">
                  <a:pos x="267" y="924"/>
                </a:cxn>
              </a:cxnLst>
              <a:rect l="0" t="0" r="r" b="b"/>
              <a:pathLst>
                <a:path w="2481" h="924">
                  <a:moveTo>
                    <a:pt x="267" y="924"/>
                  </a:moveTo>
                  <a:lnTo>
                    <a:pt x="2481" y="618"/>
                  </a:lnTo>
                  <a:lnTo>
                    <a:pt x="2481" y="357"/>
                  </a:lnTo>
                  <a:lnTo>
                    <a:pt x="2322" y="75"/>
                  </a:lnTo>
                  <a:lnTo>
                    <a:pt x="1788" y="0"/>
                  </a:lnTo>
                  <a:lnTo>
                    <a:pt x="1038" y="81"/>
                  </a:lnTo>
                  <a:lnTo>
                    <a:pt x="204" y="291"/>
                  </a:lnTo>
                  <a:lnTo>
                    <a:pt x="0" y="663"/>
                  </a:lnTo>
                  <a:lnTo>
                    <a:pt x="267" y="924"/>
                  </a:lnTo>
                  <a:close/>
                </a:path>
              </a:pathLst>
            </a:custGeom>
            <a:solidFill>
              <a:schemeClr val="bg1"/>
            </a:solidFill>
            <a:ln w="9525">
              <a:noFill/>
              <a:round/>
              <a:headEnd/>
              <a:tailEnd/>
            </a:ln>
            <a:effectLst/>
          </p:spPr>
          <p:txBody>
            <a:bodyPr/>
            <a:lstStyle/>
            <a:p>
              <a:endParaRPr lang="en-US"/>
            </a:p>
          </p:txBody>
        </p:sp>
        <p:sp>
          <p:nvSpPr>
            <p:cNvPr id="148490" name="Rectangle 10"/>
            <p:cNvSpPr>
              <a:spLocks noChangeArrowheads="1"/>
            </p:cNvSpPr>
            <p:nvPr/>
          </p:nvSpPr>
          <p:spPr bwMode="auto">
            <a:xfrm>
              <a:off x="7023" y="3090"/>
              <a:ext cx="655" cy="636"/>
            </a:xfrm>
            <a:prstGeom prst="rect">
              <a:avLst/>
            </a:prstGeom>
            <a:solidFill>
              <a:schemeClr val="bg1"/>
            </a:solidFill>
            <a:ln w="9525">
              <a:noFill/>
              <a:miter lim="800000"/>
              <a:headEnd/>
              <a:tailEnd/>
            </a:ln>
            <a:effectLst/>
          </p:spPr>
          <p:txBody>
            <a:bodyPr wrap="none" anchor="ctr"/>
            <a:lstStyle/>
            <a:p>
              <a:endParaRPr lang="en-US"/>
            </a:p>
          </p:txBody>
        </p:sp>
      </p:grpSp>
      <p:graphicFrame>
        <p:nvGraphicFramePr>
          <p:cNvPr id="148558" name="Group 78"/>
          <p:cNvGraphicFramePr>
            <a:graphicFrameLocks noGrp="1"/>
          </p:cNvGraphicFramePr>
          <p:nvPr>
            <p:extLst>
              <p:ext uri="{D42A27DB-BD31-4B8C-83A1-F6EECF244321}">
                <p14:modId xmlns:p14="http://schemas.microsoft.com/office/powerpoint/2010/main" val="161962432"/>
              </p:ext>
            </p:extLst>
          </p:nvPr>
        </p:nvGraphicFramePr>
        <p:xfrm>
          <a:off x="1636713" y="963613"/>
          <a:ext cx="10563225" cy="4318000"/>
        </p:xfrm>
        <a:graphic>
          <a:graphicData uri="http://schemas.openxmlformats.org/drawingml/2006/table">
            <a:tbl>
              <a:tblPr/>
              <a:tblGrid>
                <a:gridCol w="5281612"/>
                <a:gridCol w="5281613"/>
              </a:tblGrid>
              <a:tr h="457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dirty="0" smtClean="0">
                          <a:ln>
                            <a:noFill/>
                          </a:ln>
                          <a:solidFill>
                            <a:schemeClr val="tx1"/>
                          </a:solidFill>
                          <a:effectLst/>
                          <a:latin typeface="Helvetica" pitchFamily="34" charset="0"/>
                          <a:cs typeface="Arial" pitchFamily="34" charset="0"/>
                        </a:rPr>
                        <a:t>Who to Engage</a:t>
                      </a:r>
                    </a:p>
                  </a:txBody>
                  <a:tcPr horzOverflow="overflow">
                    <a:lnL cap="flat">
                      <a:noFill/>
                    </a:lnL>
                    <a:lnR w="571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dirty="0" smtClean="0">
                          <a:ln>
                            <a:noFill/>
                          </a:ln>
                          <a:solidFill>
                            <a:schemeClr val="tx1"/>
                          </a:solidFill>
                          <a:effectLst/>
                          <a:latin typeface="Helvetica" pitchFamily="34" charset="0"/>
                          <a:cs typeface="Arial" pitchFamily="34" charset="0"/>
                        </a:rPr>
                        <a:t>Sales &amp; Tech Sales Information</a:t>
                      </a:r>
                    </a:p>
                  </a:txBody>
                  <a:tcPr horzOverflow="overflow">
                    <a:lnL w="57150" cap="flat" cmpd="sng" algn="ctr">
                      <a:solidFill>
                        <a:schemeClr val="bg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r>
              <a:tr h="1943100">
                <a:tc>
                  <a:txBody>
                    <a:bodyPr/>
                    <a:lstStyle/>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WW Sales Leader- Lori </a:t>
                      </a:r>
                      <a:r>
                        <a:rPr kumimoji="0" lang="en-US" sz="11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Bucciarelli</a:t>
                      </a: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6"/>
                        </a:rPr>
                        <a:t>loribucc@us.ibm.com</a:t>
                      </a:r>
                      <a:r>
                        <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WW Tech Sales Leader – Fred </a:t>
                      </a:r>
                      <a:r>
                        <a:rPr kumimoji="0" lang="en-US" sz="11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Marschner</a:t>
                      </a: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 </a:t>
                      </a:r>
                      <a:r>
                        <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7"/>
                        </a:rPr>
                        <a:t>marrchne@us.ibm.com</a:t>
                      </a:r>
                      <a:endPar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WW H/W Analytics Leader – Joy </a:t>
                      </a:r>
                      <a:r>
                        <a:rPr kumimoji="0" lang="en-US" sz="11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Spohn</a:t>
                      </a: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8"/>
                        </a:rPr>
                        <a:t>joys@us.ibm.com</a:t>
                      </a:r>
                      <a:endPar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1" i="0" u="sng" strike="noStrike" cap="none" normalizeH="0" baseline="0" dirty="0" smtClean="0">
                          <a:ln>
                            <a:noFill/>
                          </a:ln>
                          <a:solidFill>
                            <a:schemeClr val="tx1"/>
                          </a:solidFill>
                          <a:effectLst/>
                          <a:latin typeface="Helvetica" pitchFamily="34" charset="0"/>
                          <a:ea typeface="Helvetica Neue Light"/>
                          <a:cs typeface="Helvetica" pitchFamily="34" charset="0"/>
                        </a:rPr>
                        <a:t>IOT Technical Sales Leaders for z Analytics</a:t>
                      </a:r>
                      <a:endParaRPr kumimoji="0" lang="en-US" sz="1100" b="1" i="0" u="sng" strike="noStrike" cap="none" normalizeH="0" baseline="0" dirty="0" smtClean="0">
                        <a:ln>
                          <a:noFill/>
                        </a:ln>
                        <a:solidFill>
                          <a:schemeClr val="tx1"/>
                        </a:solidFill>
                        <a:effectLst/>
                        <a:latin typeface="Helvetica" pitchFamily="34" charset="0"/>
                        <a:ea typeface="Helvetica Neue Light"/>
                        <a:cs typeface="Helvetica" pitchFamily="34" charset="0"/>
                        <a:hlinkClick r:id="rId9"/>
                      </a:endParaRP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sng" strike="noStrike" cap="none" normalizeH="0" baseline="0" dirty="0" smtClean="0">
                          <a:ln>
                            <a:noFill/>
                          </a:ln>
                          <a:solidFill>
                            <a:schemeClr val="tx1"/>
                          </a:solidFill>
                          <a:effectLst/>
                          <a:latin typeface="Helvetica" pitchFamily="34" charset="0"/>
                          <a:ea typeface="Helvetica Neue Light"/>
                          <a:cs typeface="Helvetica" pitchFamily="34" charset="0"/>
                        </a:rPr>
                        <a:t>AP – P S </a:t>
                      </a:r>
                      <a:r>
                        <a:rPr kumimoji="0" lang="en-US" sz="1100" b="0" i="0" u="sng" strike="noStrike" cap="none" normalizeH="0" baseline="0" dirty="0" err="1" smtClean="0">
                          <a:ln>
                            <a:noFill/>
                          </a:ln>
                          <a:solidFill>
                            <a:schemeClr val="tx1"/>
                          </a:solidFill>
                          <a:effectLst/>
                          <a:latin typeface="Helvetica" pitchFamily="34" charset="0"/>
                          <a:ea typeface="Helvetica Neue Light"/>
                          <a:cs typeface="Helvetica" pitchFamily="34" charset="0"/>
                        </a:rPr>
                        <a:t>Prem</a:t>
                      </a:r>
                      <a:r>
                        <a:rPr kumimoji="0" lang="en-US" sz="1100" b="0" i="0" u="sng" strike="noStrike" cap="none" normalizeH="0" baseline="0" dirty="0" smtClean="0">
                          <a:ln>
                            <a:noFill/>
                          </a:ln>
                          <a:solidFill>
                            <a:schemeClr val="tx1"/>
                          </a:solidFill>
                          <a:effectLst/>
                          <a:latin typeface="Helvetica" pitchFamily="34" charset="0"/>
                          <a:ea typeface="Helvetica Neue Light"/>
                          <a:cs typeface="Helvetica" pitchFamily="34" charset="0"/>
                        </a:rPr>
                        <a:t> </a:t>
                      </a:r>
                      <a:r>
                        <a:rPr kumimoji="0" lang="en-US" sz="10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a:t>
                      </a:r>
                      <a:r>
                        <a:rPr kumimoji="0" lang="en-US" sz="1100" b="0" i="0" u="sng" strike="noStrike" cap="none" normalizeH="0" baseline="0" dirty="0" smtClean="0">
                          <a:ln>
                            <a:noFill/>
                          </a:ln>
                          <a:solidFill>
                            <a:schemeClr val="tx1"/>
                          </a:solidFill>
                          <a:effectLst/>
                          <a:latin typeface="Helvetica" pitchFamily="34" charset="0"/>
                          <a:ea typeface="Helvetica Neue Light"/>
                          <a:cs typeface="Helvetica" pitchFamily="34" charset="0"/>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10"/>
                        </a:rPr>
                        <a:t>premps@sg.ibm.com</a:t>
                      </a:r>
                      <a:endParaRPr kumimoji="0" lang="en-US" sz="1100" b="1" i="0" u="sng" strike="noStrike" cap="none" normalizeH="0" baseline="0" dirty="0" smtClean="0">
                        <a:ln>
                          <a:noFill/>
                        </a:ln>
                        <a:solidFill>
                          <a:schemeClr val="tx1"/>
                        </a:solidFill>
                        <a:effectLst/>
                        <a:latin typeface="Helvetica" pitchFamily="34" charset="0"/>
                        <a:ea typeface="Helvetica Neue Light"/>
                        <a:cs typeface="Arial" pitchFamily="34" charset="0"/>
                      </a:endParaRP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sng" strike="noStrike" cap="none" normalizeH="0" baseline="0" dirty="0" smtClean="0">
                          <a:ln>
                            <a:noFill/>
                          </a:ln>
                          <a:solidFill>
                            <a:schemeClr val="tx1"/>
                          </a:solidFill>
                          <a:effectLst/>
                          <a:latin typeface="Helvetica" pitchFamily="34" charset="0"/>
                          <a:ea typeface="Helvetica Neue Light"/>
                          <a:cs typeface="Arial" pitchFamily="34" charset="0"/>
                        </a:rPr>
                        <a:t>Europe – Helene Lyon </a:t>
                      </a:r>
                      <a:r>
                        <a:rPr kumimoji="0" lang="en-US" sz="10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11"/>
                        </a:rPr>
                        <a:t>helene.lyon@fr.ibm.com</a:t>
                      </a:r>
                      <a:endParaRPr kumimoji="0" lang="en-US" sz="1100" b="1" i="0" u="sng" strike="noStrike" cap="none" normalizeH="0" baseline="0" dirty="0" smtClean="0">
                        <a:ln>
                          <a:noFill/>
                        </a:ln>
                        <a:solidFill>
                          <a:schemeClr val="tx1"/>
                        </a:solidFill>
                        <a:effectLst/>
                        <a:latin typeface="Helvetica" pitchFamily="34" charset="0"/>
                        <a:ea typeface="Helvetica Neue Light"/>
                        <a:cs typeface="Arial" pitchFamily="34" charset="0"/>
                      </a:endParaRP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sng" strike="noStrike" cap="none" normalizeH="0" baseline="0" dirty="0" smtClean="0">
                          <a:ln>
                            <a:noFill/>
                          </a:ln>
                          <a:solidFill>
                            <a:schemeClr val="tx1"/>
                          </a:solidFill>
                          <a:effectLst/>
                          <a:latin typeface="Helvetica" pitchFamily="34" charset="0"/>
                          <a:ea typeface="Helvetica Neue Light"/>
                          <a:cs typeface="Arial" pitchFamily="34" charset="0"/>
                        </a:rPr>
                        <a:t>Japan – Manabu Ishii </a:t>
                      </a:r>
                      <a:r>
                        <a:rPr kumimoji="0" lang="en-US" sz="10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12"/>
                        </a:rPr>
                        <a:t>manabv@jp.ibm.com</a:t>
                      </a:r>
                      <a:endParaRPr kumimoji="0" lang="en-US" sz="1100" b="1" i="0" u="sng" strike="noStrike" cap="none" normalizeH="0" baseline="0" dirty="0" smtClean="0">
                        <a:ln>
                          <a:noFill/>
                        </a:ln>
                        <a:solidFill>
                          <a:schemeClr val="tx1"/>
                        </a:solidFill>
                        <a:effectLst/>
                        <a:latin typeface="Helvetica" pitchFamily="34" charset="0"/>
                        <a:ea typeface="Helvetica Neue Light"/>
                        <a:cs typeface="Arial" pitchFamily="34" charset="0"/>
                        <a:hlinkClick r:id="rId9"/>
                      </a:endParaRP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sng" strike="noStrike" cap="none" normalizeH="0" baseline="0" dirty="0" smtClean="0">
                          <a:ln>
                            <a:noFill/>
                          </a:ln>
                          <a:solidFill>
                            <a:schemeClr val="tx1"/>
                          </a:solidFill>
                          <a:effectLst/>
                          <a:latin typeface="Helvetica" pitchFamily="34" charset="0"/>
                          <a:ea typeface="Helvetica Neue Light"/>
                          <a:cs typeface="Arial" pitchFamily="34" charset="0"/>
                        </a:rPr>
                        <a:t>LA – Daniel </a:t>
                      </a:r>
                      <a:r>
                        <a:rPr kumimoji="0" lang="en-US" sz="1100" b="0" i="0" u="sng" strike="noStrike" cap="none" normalizeH="0" baseline="0" dirty="0" err="1" smtClean="0">
                          <a:ln>
                            <a:noFill/>
                          </a:ln>
                          <a:solidFill>
                            <a:schemeClr val="tx1"/>
                          </a:solidFill>
                          <a:effectLst/>
                          <a:latin typeface="Helvetica" pitchFamily="34" charset="0"/>
                          <a:ea typeface="Helvetica Neue Light"/>
                          <a:cs typeface="Arial" pitchFamily="34" charset="0"/>
                        </a:rPr>
                        <a:t>Raisch</a:t>
                      </a:r>
                      <a:r>
                        <a:rPr kumimoji="0" lang="en-US" sz="1100" b="0" i="0" u="sng" strike="noStrike" cap="none" normalizeH="0" baseline="0" dirty="0" smtClean="0">
                          <a:ln>
                            <a:noFill/>
                          </a:ln>
                          <a:solidFill>
                            <a:schemeClr val="tx1"/>
                          </a:solidFill>
                          <a:effectLst/>
                          <a:latin typeface="Helvetica" pitchFamily="34" charset="0"/>
                          <a:ea typeface="Helvetica Neue Light"/>
                          <a:cs typeface="Arial" pitchFamily="34" charset="0"/>
                        </a:rPr>
                        <a:t> </a:t>
                      </a:r>
                      <a:r>
                        <a:rPr kumimoji="0" lang="en-US" sz="10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13"/>
                        </a:rPr>
                        <a:t>raisch@br.ibm.com</a:t>
                      </a:r>
                      <a:endParaRPr kumimoji="0" lang="en-US" sz="1100" b="1" i="0" u="sng" strike="noStrike" cap="none" normalizeH="0" baseline="0" dirty="0" smtClean="0">
                        <a:ln>
                          <a:noFill/>
                        </a:ln>
                        <a:solidFill>
                          <a:schemeClr val="tx1"/>
                        </a:solidFill>
                        <a:effectLst/>
                        <a:latin typeface="Helvetica" pitchFamily="34" charset="0"/>
                        <a:ea typeface="Helvetica Neue Light"/>
                        <a:cs typeface="Arial" pitchFamily="34" charset="0"/>
                        <a:hlinkClick r:id="rId9"/>
                      </a:endParaRP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1" i="0" u="sng" strike="noStrike" cap="none" normalizeH="0" baseline="0" dirty="0" smtClean="0">
                          <a:ln>
                            <a:noFill/>
                          </a:ln>
                          <a:solidFill>
                            <a:schemeClr val="tx1"/>
                          </a:solidFill>
                          <a:effectLst/>
                          <a:latin typeface="Helvetica" pitchFamily="34" charset="0"/>
                          <a:ea typeface="Helvetica Neue Light"/>
                          <a:cs typeface="Arial" pitchFamily="34" charset="0"/>
                          <a:hlinkClick r:id="rId9"/>
                        </a:rPr>
                        <a:t>NA IOT z Capability Leaders</a:t>
                      </a:r>
                      <a:endParaRPr kumimoji="0" lang="en-US" sz="1100" b="1" i="0" u="sng" strike="noStrike" cap="none" normalizeH="0" baseline="0" dirty="0" smtClean="0">
                        <a:ln>
                          <a:noFill/>
                        </a:ln>
                        <a:solidFill>
                          <a:schemeClr val="tx1"/>
                        </a:solidFill>
                        <a:effectLst/>
                        <a:latin typeface="Helvetica" pitchFamily="34" charset="0"/>
                        <a:ea typeface="Helvetica Neue Light"/>
                        <a:cs typeface="Arial" pitchFamily="34" charset="0"/>
                      </a:endParaRP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sng" strike="noStrike" cap="none" normalizeH="0" baseline="0" dirty="0" smtClean="0">
                          <a:ln>
                            <a:noFill/>
                          </a:ln>
                          <a:solidFill>
                            <a:schemeClr val="tx1"/>
                          </a:solidFill>
                          <a:effectLst/>
                          <a:latin typeface="Helvetica" pitchFamily="34" charset="0"/>
                          <a:ea typeface="Helvetica Neue Light"/>
                          <a:cs typeface="Arial" pitchFamily="34" charset="0"/>
                        </a:rPr>
                        <a:t>MEA – </a:t>
                      </a:r>
                      <a:r>
                        <a:rPr kumimoji="0" lang="en-US" sz="1100" b="0" i="0" u="sng" strike="noStrike" cap="none" normalizeH="0" baseline="0" dirty="0" err="1" smtClean="0">
                          <a:ln>
                            <a:noFill/>
                          </a:ln>
                          <a:solidFill>
                            <a:schemeClr val="tx1"/>
                          </a:solidFill>
                          <a:effectLst/>
                          <a:latin typeface="Helvetica" pitchFamily="34" charset="0"/>
                          <a:ea typeface="Helvetica Neue Light"/>
                          <a:cs typeface="Arial" pitchFamily="34" charset="0"/>
                        </a:rPr>
                        <a:t>Mehmet</a:t>
                      </a:r>
                      <a:r>
                        <a:rPr kumimoji="0" lang="en-US" sz="1100" b="0" i="0" u="sng" strike="noStrike" cap="none" normalizeH="0" baseline="0" dirty="0" smtClean="0">
                          <a:ln>
                            <a:noFill/>
                          </a:ln>
                          <a:solidFill>
                            <a:schemeClr val="tx1"/>
                          </a:solidFill>
                          <a:effectLst/>
                          <a:latin typeface="Helvetica" pitchFamily="34" charset="0"/>
                          <a:ea typeface="Helvetica Neue Light"/>
                          <a:cs typeface="Arial" pitchFamily="34" charset="0"/>
                        </a:rPr>
                        <a:t> </a:t>
                      </a:r>
                      <a:r>
                        <a:rPr kumimoji="0" lang="en-US" sz="1100" b="0" i="0" u="sng" strike="noStrike" cap="none" normalizeH="0" baseline="0" dirty="0" err="1" smtClean="0">
                          <a:ln>
                            <a:noFill/>
                          </a:ln>
                          <a:solidFill>
                            <a:schemeClr val="tx1"/>
                          </a:solidFill>
                          <a:effectLst/>
                          <a:latin typeface="Helvetica" pitchFamily="34" charset="0"/>
                          <a:ea typeface="Helvetica Neue Light"/>
                          <a:cs typeface="Arial" pitchFamily="34" charset="0"/>
                        </a:rPr>
                        <a:t>Goksu</a:t>
                      </a:r>
                      <a:r>
                        <a:rPr kumimoji="0" lang="en-US" sz="1100" b="0" i="0" u="sng" strike="noStrike" cap="none" normalizeH="0" baseline="0" dirty="0" smtClean="0">
                          <a:ln>
                            <a:noFill/>
                          </a:ln>
                          <a:solidFill>
                            <a:schemeClr val="tx1"/>
                          </a:solidFill>
                          <a:effectLst/>
                          <a:latin typeface="Helvetica" pitchFamily="34" charset="0"/>
                          <a:ea typeface="Helvetica Neue Light"/>
                          <a:cs typeface="Arial" pitchFamily="34" charset="0"/>
                        </a:rPr>
                        <a:t> </a:t>
                      </a:r>
                      <a:r>
                        <a:rPr kumimoji="0" lang="en-US" sz="10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a:t>
                      </a:r>
                      <a:r>
                        <a:rPr kumimoji="0" lang="en-US" sz="1100" b="0" i="0" u="sng" strike="noStrike" cap="none" normalizeH="0" baseline="0" dirty="0" smtClean="0">
                          <a:ln>
                            <a:noFill/>
                          </a:ln>
                          <a:solidFill>
                            <a:schemeClr val="tx1"/>
                          </a:solidFill>
                          <a:effectLst/>
                          <a:latin typeface="Helvetica" pitchFamily="34" charset="0"/>
                          <a:ea typeface="Helvetica Neue Light"/>
                          <a:cs typeface="Arial" pitchFamily="34" charset="0"/>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14"/>
                        </a:rPr>
                        <a:t>cuneytg@tr.ibm.com</a:t>
                      </a:r>
                      <a:endPar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15"/>
                        </a:rPr>
                        <a:t>Technical Accelerators</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for Analytics</a:t>
                      </a: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16"/>
                        </a:rPr>
                        <a:t>z Systems Technical Sales Portal </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for Analytics Solutions</a:t>
                      </a: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hlinkClick r:id="rId17" tooltip="Education - offering &amp; solution"/>
                        </a:rPr>
                        <a:t>z Systems for Analytics Whiteboard</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rPr>
                        <a:t>  </a:t>
                      </a: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sng" strike="noStrike" cap="none" normalizeH="0" baseline="0" dirty="0" smtClean="0">
                          <a:ln>
                            <a:noFill/>
                          </a:ln>
                          <a:solidFill>
                            <a:schemeClr val="tx1"/>
                          </a:solidFill>
                          <a:effectLst/>
                          <a:latin typeface="Helvetica" pitchFamily="34" charset="0"/>
                          <a:ea typeface="Helvetica Neue Light"/>
                          <a:cs typeface="Helvetica" pitchFamily="34" charset="0"/>
                          <a:hlinkClick r:id="rId18"/>
                        </a:rPr>
                        <a:t>Competitive Playbook</a:t>
                      </a:r>
                      <a:endParaRPr kumimoji="0" lang="en-US" sz="1200" b="1" i="0" u="sng" strike="noStrike" cap="none" normalizeH="0" baseline="0" dirty="0" smtClean="0">
                        <a:ln>
                          <a:noFill/>
                        </a:ln>
                        <a:solidFill>
                          <a:schemeClr val="tx1"/>
                        </a:solidFill>
                        <a:effectLst/>
                        <a:latin typeface="Helvetica" pitchFamily="34" charset="0"/>
                        <a:ea typeface="Helvetica Neue Light"/>
                        <a:cs typeface="Helvetica" pitchFamily="34" charset="0"/>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sng" strike="noStrike" cap="none" normalizeH="0" baseline="0" dirty="0" smtClean="0">
                          <a:ln>
                            <a:noFill/>
                          </a:ln>
                          <a:solidFill>
                            <a:schemeClr val="tx1"/>
                          </a:solidFill>
                          <a:effectLst/>
                          <a:latin typeface="Helvetica" pitchFamily="34" charset="0"/>
                          <a:ea typeface="Helvetica Neue Light"/>
                          <a:cs typeface="Helvetica" pitchFamily="34" charset="0"/>
                          <a:hlinkClick r:id="rId19"/>
                        </a:rPr>
                        <a:t>z Analytics Enablement</a:t>
                      </a:r>
                      <a:endParaRPr kumimoji="0" lang="en-US" sz="1200" b="1" i="0" u="sng" strike="noStrike" cap="none" normalizeH="0" baseline="0" dirty="0" smtClean="0">
                        <a:ln>
                          <a:noFill/>
                        </a:ln>
                        <a:solidFill>
                          <a:schemeClr val="tx1"/>
                        </a:solidFill>
                        <a:effectLst/>
                        <a:latin typeface="Helvetica" pitchFamily="34" charset="0"/>
                        <a:ea typeface="Helvetica Neue Light"/>
                        <a:cs typeface="Helvetica" pitchFamily="34" charset="0"/>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dirty="0" smtClean="0">
                          <a:ln>
                            <a:noFill/>
                          </a:ln>
                          <a:solidFill>
                            <a:schemeClr val="tx1"/>
                          </a:solidFill>
                          <a:effectLst/>
                          <a:latin typeface="Helvetica" pitchFamily="34" charset="0"/>
                          <a:cs typeface="Arial" pitchFamily="34" charset="0"/>
                        </a:rPr>
                        <a:t>Enabling Technology &amp; Services</a:t>
                      </a:r>
                    </a:p>
                  </a:txBody>
                  <a:tcPr horzOverflow="overflow">
                    <a:lnL cap="flat">
                      <a:noFill/>
                    </a:lnL>
                    <a:lnR w="571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dirty="0" smtClean="0">
                          <a:ln>
                            <a:noFill/>
                          </a:ln>
                          <a:solidFill>
                            <a:schemeClr val="tx1"/>
                          </a:solidFill>
                          <a:effectLst/>
                          <a:latin typeface="Helvetica" pitchFamily="34" charset="0"/>
                          <a:cs typeface="Arial" pitchFamily="34" charset="0"/>
                        </a:rPr>
                        <a:t>Sales Plays</a:t>
                      </a:r>
                    </a:p>
                  </a:txBody>
                  <a:tcPr horzOverflow="overflow">
                    <a:lnL w="57150" cap="flat" cmpd="sng" algn="ctr">
                      <a:solidFill>
                        <a:schemeClr val="bg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r>
              <a:tr h="1460500">
                <a:tc>
                  <a:txBody>
                    <a:bodyPr/>
                    <a:lstStyle/>
                    <a:p>
                      <a:pPr marL="285750" marR="0" lvl="1" indent="-285750" algn="l" defTabSz="228600"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0" i="0" u="none" strike="noStrike" cap="none" normalizeH="0" baseline="0" dirty="0" err="1" smtClean="0">
                          <a:ln>
                            <a:noFill/>
                          </a:ln>
                          <a:solidFill>
                            <a:schemeClr val="tx1"/>
                          </a:solidFill>
                          <a:effectLst/>
                          <a:latin typeface="Helvetica" pitchFamily="34" charset="0"/>
                          <a:ea typeface="Helvetica Neue Light"/>
                          <a:cs typeface="Helvetica Light" pitchFamily="34" charset="0"/>
                          <a:sym typeface="Helvetica Neue Light"/>
                        </a:rPr>
                        <a:t>Cognos</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Light" pitchFamily="34" charset="0"/>
                          <a:sym typeface="Helvetica Neue Light"/>
                        </a:rPr>
                        <a:t>, </a:t>
                      </a:r>
                      <a:r>
                        <a:rPr kumimoji="0" lang="en-US" sz="1200" b="0" i="0" u="none" strike="noStrike" cap="none" normalizeH="0" baseline="0" dirty="0" err="1" smtClean="0">
                          <a:ln>
                            <a:noFill/>
                          </a:ln>
                          <a:solidFill>
                            <a:schemeClr val="tx1"/>
                          </a:solidFill>
                          <a:effectLst/>
                          <a:latin typeface="Helvetica" pitchFamily="34" charset="0"/>
                          <a:ea typeface="Helvetica Neue Light"/>
                          <a:cs typeface="Helvetica Light" pitchFamily="34" charset="0"/>
                          <a:sym typeface="Helvetica Neue Light"/>
                        </a:rPr>
                        <a:t>Cognos</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Light" pitchFamily="34" charset="0"/>
                          <a:sym typeface="Helvetica Neue Light"/>
                        </a:rPr>
                        <a:t> Custom Pattern for Linux, DB2, DB2 Custom Pattern for Linux, DB2 LUW, DB2 Connect,  DB2 BLU, </a:t>
                      </a:r>
                      <a:r>
                        <a:rPr kumimoji="0" lang="en-US" sz="1200" b="0" i="0" u="none" strike="noStrike" cap="none" normalizeH="0" baseline="0" dirty="0" err="1" smtClean="0">
                          <a:ln>
                            <a:noFill/>
                          </a:ln>
                          <a:solidFill>
                            <a:schemeClr val="tx1"/>
                          </a:solidFill>
                          <a:effectLst/>
                          <a:latin typeface="Helvetica" pitchFamily="34" charset="0"/>
                          <a:ea typeface="Helvetica Neue Light"/>
                          <a:cs typeface="Helvetica Light" pitchFamily="34" charset="0"/>
                          <a:sym typeface="Helvetica Neue Light"/>
                        </a:rPr>
                        <a:t>BigInsights</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Light" pitchFamily="34" charset="0"/>
                          <a:sym typeface="Helvetica Neue Light"/>
                        </a:rPr>
                        <a:t>, IT Operational Analytics, IBM </a:t>
                      </a:r>
                      <a:r>
                        <a:rPr kumimoji="0" lang="en-US" sz="1200" b="0" i="0" u="none" strike="noStrike" cap="none" normalizeH="0" baseline="0" dirty="0" err="1" smtClean="0">
                          <a:ln>
                            <a:noFill/>
                          </a:ln>
                          <a:solidFill>
                            <a:schemeClr val="tx1"/>
                          </a:solidFill>
                          <a:effectLst/>
                          <a:latin typeface="Helvetica" pitchFamily="34" charset="0"/>
                          <a:ea typeface="Helvetica Neue Light"/>
                          <a:cs typeface="Helvetica Light" pitchFamily="34" charset="0"/>
                          <a:sym typeface="Helvetica Neue Light"/>
                        </a:rPr>
                        <a:t>zAware</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Light" pitchFamily="34" charset="0"/>
                          <a:sym typeface="Helvetica Neue Light"/>
                        </a:rPr>
                        <a:t>, Spark</a:t>
                      </a:r>
                      <a:endParaRPr kumimoji="0" lang="en-US" sz="15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20"/>
                      </a:endParaRPr>
                    </a:p>
                    <a:p>
                      <a:pPr marL="285750" marR="0" lvl="0" indent="-285750" algn="l" defTabSz="228600"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21"/>
                        </a:rPr>
                        <a:t>Information Management Acceleration Zone</a:t>
                      </a:r>
                      <a:endPar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85750" marR="0" lvl="1" indent="-285750" algn="l" defTabSz="228600"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err="1" smtClean="0">
                          <a:ln>
                            <a:noFill/>
                          </a:ln>
                          <a:solidFill>
                            <a:schemeClr val="tx1"/>
                          </a:solidFill>
                          <a:effectLst/>
                          <a:latin typeface="Helvetica" pitchFamily="34" charset="0"/>
                          <a:ea typeface="Helvetica Neue Light"/>
                          <a:cs typeface="Helvetica Light" pitchFamily="34" charset="0"/>
                          <a:sym typeface="Helvetica Neue Light"/>
                          <a:hlinkClick r:id="rId22"/>
                        </a:rPr>
                        <a:t>LinuxONE</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Light" pitchFamily="34" charset="0"/>
                          <a:sym typeface="Helvetica Neue Light"/>
                          <a:hlinkClick r:id="rId22"/>
                        </a:rPr>
                        <a:t> Analytics Services</a:t>
                      </a:r>
                      <a:endParaRPr kumimoji="0" lang="en-US" sz="1700" b="0" i="0" u="none" strike="noStrike" cap="none" normalizeH="0" baseline="0" dirty="0" smtClean="0">
                        <a:ln>
                          <a:noFill/>
                        </a:ln>
                        <a:solidFill>
                          <a:schemeClr val="tx1"/>
                        </a:solidFill>
                        <a:effectLst/>
                        <a:latin typeface="Helvetica"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c>
                  <a:txBody>
                    <a:bodyPr/>
                    <a:lstStyle/>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23"/>
                        </a:rPr>
                        <a:t>Analytics for z Systems </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TAG: </a:t>
                      </a:r>
                      <a:r>
                        <a:rPr kumimoji="0" lang="en-US" sz="1200" b="1" i="0" u="none" strike="noStrike" cap="none" normalizeH="0" baseline="0" dirty="0" err="1" smtClean="0">
                          <a:ln>
                            <a:noFill/>
                          </a:ln>
                          <a:solidFill>
                            <a:schemeClr val="tx1"/>
                          </a:solidFill>
                          <a:effectLst/>
                          <a:latin typeface="Helvetica" pitchFamily="34" charset="0"/>
                          <a:ea typeface="Helvetica Neue Light"/>
                          <a:cs typeface="Arial" pitchFamily="34" charset="0"/>
                        </a:rPr>
                        <a:t>zSPCAMS</a:t>
                      </a:r>
                      <a:r>
                        <a:rPr kumimoji="0" lang="en-US" sz="1200" b="1" i="0" u="none" strike="noStrike" cap="none" normalizeH="0" baseline="0" dirty="0" smtClean="0">
                          <a:ln>
                            <a:noFill/>
                          </a:ln>
                          <a:solidFill>
                            <a:schemeClr val="tx1"/>
                          </a:solidFill>
                          <a:effectLst/>
                          <a:latin typeface="Helvetica" pitchFamily="34" charset="0"/>
                          <a:ea typeface="Helvetica Neue Light"/>
                          <a:cs typeface="Arial" pitchFamily="34" charset="0"/>
                        </a:rPr>
                        <a:t> Analytics for z Systems</a:t>
                      </a: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24"/>
                        </a:rPr>
                        <a:t>2015 Real Time Analytics Play</a:t>
                      </a:r>
                      <a:endParaRPr kumimoji="0" lang="en-US" sz="1200" b="1" i="0" u="none" strike="noStrike" cap="none" normalizeH="0" baseline="0" dirty="0" smtClean="0">
                        <a:ln>
                          <a:noFill/>
                        </a:ln>
                        <a:solidFill>
                          <a:schemeClr val="tx1"/>
                        </a:solidFill>
                        <a:effectLst/>
                        <a:latin typeface="Helvetica" pitchFamily="34" charset="0"/>
                        <a:ea typeface="Helvetica Neue Light"/>
                        <a:cs typeface="Arial" pitchFamily="34" charset="0"/>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20"/>
                        </a:rPr>
                        <a:t>DB2 Analytics  - Real Time Analytics Technical Accelerators</a:t>
                      </a:r>
                      <a:endPar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Offering Lead: </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Bryan </a:t>
                      </a:r>
                      <a:r>
                        <a:rPr kumimoji="0" lang="en-US" sz="12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Gobin</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25"/>
                        </a:rPr>
                        <a:t>bcgobin@us.ibm.com</a:t>
                      </a:r>
                      <a:endPar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Marketing Lead: </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Paul </a:t>
                      </a:r>
                      <a:r>
                        <a:rPr kumimoji="0" lang="en-US" sz="12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DiMarzio</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26"/>
                        </a:rPr>
                        <a:t>dimarzio@us.ibm.com</a:t>
                      </a:r>
                      <a:endPar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85750" marR="0" lvl="0" indent="-285750" algn="l" defTabSz="290513" rtl="0" eaLnBrk="1" fontAlgn="base" latinLnBrk="0" hangingPunct="1">
                        <a:lnSpc>
                          <a:spcPct val="110000"/>
                        </a:lnSpc>
                        <a:spcBef>
                          <a:spcPct val="0"/>
                        </a:spcBef>
                        <a:spcAft>
                          <a:spcPct val="0"/>
                        </a:spcAft>
                        <a:buClrTx/>
                        <a:buSzTx/>
                        <a:buFont typeface="Wingdings" pitchFamily="2" charset="2"/>
                        <a:buChar char="u"/>
                        <a:tabLst/>
                      </a:pPr>
                      <a:endPar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txBody>
                  <a:tcPr horzOverflow="overflow">
                    <a:lnL cap="flat">
                      <a:noFill/>
                    </a:lnL>
                    <a:lnR cap="flat">
                      <a:noFill/>
                    </a:lnR>
                    <a:lnT cap="fla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3" descr="bkgd1_Artboard 5.png"/>
          <p:cNvPicPr>
            <a:picLocks noChangeAspect="1"/>
          </p:cNvPicPr>
          <p:nvPr/>
        </p:nvPicPr>
        <p:blipFill>
          <a:blip r:embed="rId3"/>
          <a:srcRect t="69606"/>
          <a:stretch>
            <a:fillRect/>
          </a:stretch>
        </p:blipFill>
        <p:spPr bwMode="auto">
          <a:xfrm>
            <a:off x="0" y="4794250"/>
            <a:ext cx="12199938" cy="2084388"/>
          </a:xfrm>
          <a:prstGeom prst="rect">
            <a:avLst/>
          </a:prstGeom>
          <a:noFill/>
          <a:ln w="9525">
            <a:noFill/>
            <a:miter lim="800000"/>
            <a:headEnd/>
            <a:tailEnd/>
          </a:ln>
        </p:spPr>
      </p:pic>
      <p:pic>
        <p:nvPicPr>
          <p:cNvPr id="150531"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pic>
        <p:nvPicPr>
          <p:cNvPr id="150532" name="Picture 12" descr="IBM_LinuxOne_Wordmark_white"/>
          <p:cNvPicPr>
            <a:picLocks noChangeAspect="1" noChangeArrowheads="1"/>
          </p:cNvPicPr>
          <p:nvPr/>
        </p:nvPicPr>
        <p:blipFill>
          <a:blip r:embed="rId5"/>
          <a:srcRect l="22870" t="-10448"/>
          <a:stretch>
            <a:fillRect/>
          </a:stretch>
        </p:blipFill>
        <p:spPr bwMode="auto">
          <a:xfrm>
            <a:off x="141288" y="6388100"/>
            <a:ext cx="1941512" cy="295275"/>
          </a:xfrm>
          <a:prstGeom prst="rect">
            <a:avLst/>
          </a:prstGeom>
          <a:noFill/>
          <a:ln w="9525">
            <a:noFill/>
            <a:miter lim="800000"/>
            <a:headEnd/>
            <a:tailEnd/>
          </a:ln>
        </p:spPr>
      </p:pic>
      <p:grpSp>
        <p:nvGrpSpPr>
          <p:cNvPr id="150533" name="Group 5"/>
          <p:cNvGrpSpPr>
            <a:grpSpLocks/>
          </p:cNvGrpSpPr>
          <p:nvPr/>
        </p:nvGrpSpPr>
        <p:grpSpPr bwMode="auto">
          <a:xfrm>
            <a:off x="4262438" y="4905375"/>
            <a:ext cx="7926387" cy="1647825"/>
            <a:chOff x="2685" y="3090"/>
            <a:chExt cx="4993" cy="1038"/>
          </a:xfrm>
        </p:grpSpPr>
        <p:sp>
          <p:nvSpPr>
            <p:cNvPr id="150534" name="Freeform 6"/>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sp>
          <p:nvSpPr>
            <p:cNvPr id="150535" name="Freeform 7"/>
            <p:cNvSpPr>
              <a:spLocks/>
            </p:cNvSpPr>
            <p:nvPr/>
          </p:nvSpPr>
          <p:spPr bwMode="auto">
            <a:xfrm>
              <a:off x="2685" y="3660"/>
              <a:ext cx="2568" cy="456"/>
            </a:xfrm>
            <a:custGeom>
              <a:avLst/>
              <a:gdLst/>
              <a:ahLst/>
              <a:cxnLst>
                <a:cxn ang="0">
                  <a:pos x="0" y="285"/>
                </a:cxn>
                <a:cxn ang="0">
                  <a:pos x="2295" y="453"/>
                </a:cxn>
                <a:cxn ang="0">
                  <a:pos x="2568" y="408"/>
                </a:cxn>
                <a:cxn ang="0">
                  <a:pos x="1035" y="0"/>
                </a:cxn>
                <a:cxn ang="0">
                  <a:pos x="99" y="54"/>
                </a:cxn>
                <a:cxn ang="0">
                  <a:pos x="0" y="285"/>
                </a:cxn>
              </a:cxnLst>
              <a:rect l="0" t="0" r="r" b="b"/>
              <a:pathLst>
                <a:path w="2568" h="453">
                  <a:moveTo>
                    <a:pt x="0" y="285"/>
                  </a:moveTo>
                  <a:lnTo>
                    <a:pt x="2295" y="453"/>
                  </a:lnTo>
                  <a:lnTo>
                    <a:pt x="2568" y="408"/>
                  </a:lnTo>
                  <a:lnTo>
                    <a:pt x="1035" y="0"/>
                  </a:lnTo>
                  <a:lnTo>
                    <a:pt x="99" y="54"/>
                  </a:lnTo>
                  <a:lnTo>
                    <a:pt x="0" y="285"/>
                  </a:lnTo>
                  <a:close/>
                </a:path>
              </a:pathLst>
            </a:custGeom>
            <a:solidFill>
              <a:schemeClr val="bg1"/>
            </a:solidFill>
            <a:ln w="9525">
              <a:noFill/>
              <a:round/>
              <a:headEnd/>
              <a:tailEnd/>
            </a:ln>
            <a:effectLst/>
          </p:spPr>
          <p:txBody>
            <a:bodyPr/>
            <a:lstStyle/>
            <a:p>
              <a:endParaRPr lang="en-US"/>
            </a:p>
          </p:txBody>
        </p:sp>
        <p:sp>
          <p:nvSpPr>
            <p:cNvPr id="150536" name="Freeform 8"/>
            <p:cNvSpPr>
              <a:spLocks/>
            </p:cNvSpPr>
            <p:nvPr/>
          </p:nvSpPr>
          <p:spPr bwMode="auto">
            <a:xfrm>
              <a:off x="4704" y="3204"/>
              <a:ext cx="2481" cy="924"/>
            </a:xfrm>
            <a:custGeom>
              <a:avLst/>
              <a:gdLst/>
              <a:ahLst/>
              <a:cxnLst>
                <a:cxn ang="0">
                  <a:pos x="267" y="924"/>
                </a:cxn>
                <a:cxn ang="0">
                  <a:pos x="2481" y="618"/>
                </a:cxn>
                <a:cxn ang="0">
                  <a:pos x="2481" y="357"/>
                </a:cxn>
                <a:cxn ang="0">
                  <a:pos x="2322" y="75"/>
                </a:cxn>
                <a:cxn ang="0">
                  <a:pos x="1788" y="0"/>
                </a:cxn>
                <a:cxn ang="0">
                  <a:pos x="1038" y="81"/>
                </a:cxn>
                <a:cxn ang="0">
                  <a:pos x="204" y="291"/>
                </a:cxn>
                <a:cxn ang="0">
                  <a:pos x="0" y="663"/>
                </a:cxn>
                <a:cxn ang="0">
                  <a:pos x="267" y="924"/>
                </a:cxn>
              </a:cxnLst>
              <a:rect l="0" t="0" r="r" b="b"/>
              <a:pathLst>
                <a:path w="2481" h="924">
                  <a:moveTo>
                    <a:pt x="267" y="924"/>
                  </a:moveTo>
                  <a:lnTo>
                    <a:pt x="2481" y="618"/>
                  </a:lnTo>
                  <a:lnTo>
                    <a:pt x="2481" y="357"/>
                  </a:lnTo>
                  <a:lnTo>
                    <a:pt x="2322" y="75"/>
                  </a:lnTo>
                  <a:lnTo>
                    <a:pt x="1788" y="0"/>
                  </a:lnTo>
                  <a:lnTo>
                    <a:pt x="1038" y="81"/>
                  </a:lnTo>
                  <a:lnTo>
                    <a:pt x="204" y="291"/>
                  </a:lnTo>
                  <a:lnTo>
                    <a:pt x="0" y="663"/>
                  </a:lnTo>
                  <a:lnTo>
                    <a:pt x="267" y="924"/>
                  </a:lnTo>
                  <a:close/>
                </a:path>
              </a:pathLst>
            </a:custGeom>
            <a:solidFill>
              <a:schemeClr val="bg1"/>
            </a:solidFill>
            <a:ln w="9525">
              <a:noFill/>
              <a:round/>
              <a:headEnd/>
              <a:tailEnd/>
            </a:ln>
            <a:effectLst/>
          </p:spPr>
          <p:txBody>
            <a:bodyPr/>
            <a:lstStyle/>
            <a:p>
              <a:endParaRPr lang="en-US"/>
            </a:p>
          </p:txBody>
        </p:sp>
        <p:sp>
          <p:nvSpPr>
            <p:cNvPr id="150537" name="Rectangle 9"/>
            <p:cNvSpPr>
              <a:spLocks noChangeArrowheads="1"/>
            </p:cNvSpPr>
            <p:nvPr/>
          </p:nvSpPr>
          <p:spPr bwMode="auto">
            <a:xfrm>
              <a:off x="7023" y="3090"/>
              <a:ext cx="655" cy="636"/>
            </a:xfrm>
            <a:prstGeom prst="rect">
              <a:avLst/>
            </a:prstGeom>
            <a:solidFill>
              <a:schemeClr val="bg1"/>
            </a:solidFill>
            <a:ln w="9525">
              <a:noFill/>
              <a:miter lim="800000"/>
              <a:headEnd/>
              <a:tailEnd/>
            </a:ln>
            <a:effectLst/>
          </p:spPr>
          <p:txBody>
            <a:bodyPr wrap="none" anchor="ctr"/>
            <a:lstStyle/>
            <a:p>
              <a:endParaRPr lang="en-US"/>
            </a:p>
          </p:txBody>
        </p:sp>
      </p:grpSp>
      <p:sp>
        <p:nvSpPr>
          <p:cNvPr id="3" name="Title 2"/>
          <p:cNvSpPr>
            <a:spLocks/>
          </p:cNvSpPr>
          <p:nvPr/>
        </p:nvSpPr>
        <p:spPr bwMode="auto">
          <a:xfrm>
            <a:off x="609600" y="103188"/>
            <a:ext cx="10969625" cy="1143000"/>
          </a:xfrm>
          <a:prstGeom prst="rect">
            <a:avLst/>
          </a:prstGeom>
          <a:noFill/>
          <a:ln w="9525">
            <a:noFill/>
            <a:miter lim="800000"/>
            <a:headEnd/>
            <a:tailEnd/>
          </a:ln>
        </p:spPr>
        <p:txBody>
          <a:bodyPr lIns="91397" tIns="45699" rIns="91397" bIns="45699" anchor="ctr"/>
          <a:lstStyle/>
          <a:p>
            <a:pPr algn="ctr" defTabSz="454025" eaLnBrk="0" hangingPunct="0">
              <a:lnSpc>
                <a:spcPct val="90000"/>
              </a:lnSpc>
            </a:pPr>
            <a:r>
              <a:rPr lang="en-US" sz="4400" b="1">
                <a:latin typeface="Helvetica" pitchFamily="34" charset="0"/>
              </a:rPr>
              <a:t>Mobile</a:t>
            </a:r>
            <a:r>
              <a:rPr lang="en-US" sz="4000">
                <a:latin typeface="Helvetica" pitchFamily="34" charset="0"/>
              </a:rPr>
              <a:t> </a:t>
            </a:r>
            <a:br>
              <a:rPr lang="en-US" sz="4000">
                <a:latin typeface="Helvetica" pitchFamily="34" charset="0"/>
              </a:rPr>
            </a:br>
            <a:r>
              <a:rPr lang="en-US" sz="4000">
                <a:latin typeface="Helvetica" pitchFamily="34" charset="0"/>
              </a:rPr>
              <a:t> changes the way we do business</a:t>
            </a:r>
          </a:p>
        </p:txBody>
      </p:sp>
      <p:pic>
        <p:nvPicPr>
          <p:cNvPr id="150569" name="Picture 18" descr="09"/>
          <p:cNvPicPr>
            <a:picLocks noChangeAspect="1" noChangeArrowheads="1"/>
          </p:cNvPicPr>
          <p:nvPr/>
        </p:nvPicPr>
        <p:blipFill>
          <a:blip r:embed="rId6"/>
          <a:srcRect/>
          <a:stretch>
            <a:fillRect/>
          </a:stretch>
        </p:blipFill>
        <p:spPr bwMode="auto">
          <a:xfrm>
            <a:off x="3678238" y="1373188"/>
            <a:ext cx="4705350" cy="3530600"/>
          </a:xfrm>
          <a:prstGeom prst="rect">
            <a:avLst/>
          </a:prstGeom>
          <a:noFill/>
          <a:ln w="9525">
            <a:noFill/>
            <a:miter lim="800000"/>
            <a:headEnd/>
            <a:tailEnd/>
          </a:ln>
        </p:spPr>
      </p:pic>
      <p:sp>
        <p:nvSpPr>
          <p:cNvPr id="150571" name="TextBox 12"/>
          <p:cNvSpPr txBox="1">
            <a:spLocks noChangeArrowheads="1"/>
          </p:cNvSpPr>
          <p:nvPr/>
        </p:nvSpPr>
        <p:spPr bwMode="auto">
          <a:xfrm>
            <a:off x="232125" y="1423988"/>
            <a:ext cx="3554413" cy="1073150"/>
          </a:xfrm>
          <a:prstGeom prst="rect">
            <a:avLst/>
          </a:prstGeom>
          <a:noFill/>
          <a:ln w="9525">
            <a:noFill/>
            <a:miter lim="800000"/>
            <a:headEnd/>
            <a:tailEnd/>
          </a:ln>
        </p:spPr>
        <p:txBody>
          <a:bodyPr lIns="91428" tIns="45715" rIns="91428" bIns="45715"/>
          <a:lstStyle/>
          <a:p>
            <a:pPr algn="ctr" defTabSz="454025" eaLnBrk="0" hangingPunct="0">
              <a:lnSpc>
                <a:spcPct val="95000"/>
              </a:lnSpc>
            </a:pPr>
            <a:r>
              <a:rPr lang="en-US" sz="1600" b="1" dirty="0">
                <a:solidFill>
                  <a:srgbClr val="EA7C1D"/>
                </a:solidFill>
                <a:latin typeface="Helvetica" pitchFamily="34" charset="0"/>
              </a:rPr>
              <a:t>Finance &amp; Banking</a:t>
            </a:r>
          </a:p>
          <a:p>
            <a:pPr algn="ctr" defTabSz="454025" eaLnBrk="0" hangingPunct="0">
              <a:lnSpc>
                <a:spcPct val="95000"/>
              </a:lnSpc>
              <a:buFont typeface="Arial" pitchFamily="34" charset="0"/>
              <a:buNone/>
            </a:pPr>
            <a:r>
              <a:rPr lang="en-US" sz="1500" dirty="0">
                <a:latin typeface="Helvetica" pitchFamily="34" charset="0"/>
              </a:rPr>
              <a:t>Manage their investment portfolios and accounts from anywhere for complete </a:t>
            </a:r>
            <a:br>
              <a:rPr lang="en-US" sz="1500" dirty="0">
                <a:latin typeface="Helvetica" pitchFamily="34" charset="0"/>
              </a:rPr>
            </a:br>
            <a:r>
              <a:rPr lang="en-US" sz="1500" dirty="0">
                <a:latin typeface="Helvetica" pitchFamily="34" charset="0"/>
              </a:rPr>
              <a:t>bank transactions</a:t>
            </a:r>
          </a:p>
        </p:txBody>
      </p:sp>
      <p:sp>
        <p:nvSpPr>
          <p:cNvPr id="150572" name="TextBox 13"/>
          <p:cNvSpPr txBox="1">
            <a:spLocks noChangeArrowheads="1"/>
          </p:cNvSpPr>
          <p:nvPr/>
        </p:nvSpPr>
        <p:spPr bwMode="auto">
          <a:xfrm>
            <a:off x="433915" y="2743200"/>
            <a:ext cx="2547938" cy="942975"/>
          </a:xfrm>
          <a:prstGeom prst="rect">
            <a:avLst/>
          </a:prstGeom>
          <a:noFill/>
          <a:ln w="9525">
            <a:noFill/>
            <a:miter lim="800000"/>
            <a:headEnd/>
            <a:tailEnd/>
          </a:ln>
        </p:spPr>
        <p:txBody>
          <a:bodyPr lIns="91428" tIns="45715" rIns="91428" bIns="45715"/>
          <a:lstStyle/>
          <a:p>
            <a:pPr algn="ctr" defTabSz="454025" eaLnBrk="0" hangingPunct="0">
              <a:lnSpc>
                <a:spcPct val="95000"/>
              </a:lnSpc>
            </a:pPr>
            <a:r>
              <a:rPr lang="en-US" sz="1600" b="1" dirty="0">
                <a:solidFill>
                  <a:srgbClr val="EA7C1D"/>
                </a:solidFill>
                <a:latin typeface="Helvetica" pitchFamily="34" charset="0"/>
              </a:rPr>
              <a:t>Insurance</a:t>
            </a:r>
          </a:p>
          <a:p>
            <a:pPr algn="ctr" defTabSz="454025" eaLnBrk="0" hangingPunct="0">
              <a:lnSpc>
                <a:spcPct val="95000"/>
              </a:lnSpc>
              <a:buFont typeface="Arial" pitchFamily="34" charset="0"/>
              <a:buNone/>
            </a:pPr>
            <a:r>
              <a:rPr lang="en-US" sz="1500" dirty="0">
                <a:latin typeface="Helvetica" pitchFamily="34" charset="0"/>
              </a:rPr>
              <a:t>File, process and manage claims and document damages as they happen</a:t>
            </a:r>
            <a:endParaRPr lang="en-US" sz="1500" b="1" dirty="0">
              <a:latin typeface="Helvetica" pitchFamily="34" charset="0"/>
            </a:endParaRPr>
          </a:p>
        </p:txBody>
      </p:sp>
      <p:sp>
        <p:nvSpPr>
          <p:cNvPr id="150573" name="TextBox 14"/>
          <p:cNvSpPr txBox="1">
            <a:spLocks noChangeArrowheads="1"/>
          </p:cNvSpPr>
          <p:nvPr/>
        </p:nvSpPr>
        <p:spPr bwMode="auto">
          <a:xfrm>
            <a:off x="16402" y="3959225"/>
            <a:ext cx="3824287" cy="914400"/>
          </a:xfrm>
          <a:prstGeom prst="rect">
            <a:avLst/>
          </a:prstGeom>
          <a:noFill/>
          <a:ln w="9525">
            <a:noFill/>
            <a:miter lim="800000"/>
            <a:headEnd/>
            <a:tailEnd/>
          </a:ln>
        </p:spPr>
        <p:txBody>
          <a:bodyPr lIns="91428" tIns="45715" rIns="91428" bIns="45715"/>
          <a:lstStyle/>
          <a:p>
            <a:pPr algn="ctr" defTabSz="454025" eaLnBrk="0" hangingPunct="0">
              <a:lnSpc>
                <a:spcPct val="95000"/>
              </a:lnSpc>
            </a:pPr>
            <a:r>
              <a:rPr lang="en-US" sz="1600" b="1" dirty="0">
                <a:solidFill>
                  <a:srgbClr val="EA7C1D"/>
                </a:solidFill>
                <a:latin typeface="Helvetica" pitchFamily="34" charset="0"/>
              </a:rPr>
              <a:t>Travel &amp; Transportation</a:t>
            </a:r>
          </a:p>
          <a:p>
            <a:pPr algn="ctr" defTabSz="454025" eaLnBrk="0" hangingPunct="0">
              <a:lnSpc>
                <a:spcPct val="95000"/>
              </a:lnSpc>
              <a:buFont typeface="Arial" pitchFamily="34" charset="0"/>
              <a:buNone/>
            </a:pPr>
            <a:r>
              <a:rPr lang="en-US" sz="1500" dirty="0">
                <a:latin typeface="Helvetica" pitchFamily="34" charset="0"/>
              </a:rPr>
              <a:t>Provide </a:t>
            </a:r>
            <a:r>
              <a:rPr lang="en-US" sz="1500" dirty="0" smtClean="0">
                <a:latin typeface="Helvetica" pitchFamily="34" charset="0"/>
              </a:rPr>
              <a:t>up-to-date </a:t>
            </a:r>
            <a:r>
              <a:rPr lang="en-US" sz="1500" dirty="0">
                <a:latin typeface="Helvetica" pitchFamily="34" charset="0"/>
              </a:rPr>
              <a:t>information specific to their itineraries and location and enable customer self-service</a:t>
            </a:r>
          </a:p>
        </p:txBody>
      </p:sp>
      <p:sp>
        <p:nvSpPr>
          <p:cNvPr id="150574" name="TextBox 16"/>
          <p:cNvSpPr txBox="1">
            <a:spLocks noChangeArrowheads="1"/>
          </p:cNvSpPr>
          <p:nvPr/>
        </p:nvSpPr>
        <p:spPr bwMode="auto">
          <a:xfrm>
            <a:off x="8610425" y="2732088"/>
            <a:ext cx="3371850" cy="927100"/>
          </a:xfrm>
          <a:prstGeom prst="rect">
            <a:avLst/>
          </a:prstGeom>
          <a:noFill/>
          <a:ln w="9525">
            <a:noFill/>
            <a:miter lim="800000"/>
            <a:headEnd/>
            <a:tailEnd/>
          </a:ln>
        </p:spPr>
        <p:txBody>
          <a:bodyPr lIns="91428" tIns="45715" rIns="91428" bIns="45715"/>
          <a:lstStyle/>
          <a:p>
            <a:pPr algn="ctr" defTabSz="454025" eaLnBrk="0" hangingPunct="0">
              <a:lnSpc>
                <a:spcPct val="95000"/>
              </a:lnSpc>
            </a:pPr>
            <a:r>
              <a:rPr lang="en-US" sz="1600" b="1" dirty="0">
                <a:solidFill>
                  <a:srgbClr val="EA7C1D"/>
                </a:solidFill>
                <a:latin typeface="Helvetica" pitchFamily="34" charset="0"/>
              </a:rPr>
              <a:t>Retail</a:t>
            </a:r>
          </a:p>
          <a:p>
            <a:pPr algn="ctr" defTabSz="454025" eaLnBrk="0" hangingPunct="0">
              <a:lnSpc>
                <a:spcPct val="95000"/>
              </a:lnSpc>
              <a:buFont typeface="Arial" pitchFamily="34" charset="0"/>
              <a:buNone/>
            </a:pPr>
            <a:r>
              <a:rPr lang="en-US" sz="1500" dirty="0">
                <a:latin typeface="Helvetica" pitchFamily="34" charset="0"/>
              </a:rPr>
              <a:t>Engage shoppers in new ways and intelligently target personalized and </a:t>
            </a:r>
            <a:r>
              <a:rPr lang="en-US" sz="1500" dirty="0" smtClean="0">
                <a:latin typeface="Helvetica" pitchFamily="34" charset="0"/>
              </a:rPr>
              <a:t>location-sensitive </a:t>
            </a:r>
            <a:r>
              <a:rPr lang="en-US" sz="1500" dirty="0">
                <a:latin typeface="Helvetica" pitchFamily="34" charset="0"/>
              </a:rPr>
              <a:t>marketing offers</a:t>
            </a:r>
            <a:endParaRPr lang="en-US" sz="1200" b="1" dirty="0">
              <a:latin typeface="Helvetica" pitchFamily="34" charset="0"/>
            </a:endParaRPr>
          </a:p>
        </p:txBody>
      </p:sp>
      <p:sp>
        <p:nvSpPr>
          <p:cNvPr id="150575" name="TextBox 17"/>
          <p:cNvSpPr txBox="1">
            <a:spLocks noChangeArrowheads="1"/>
          </p:cNvSpPr>
          <p:nvPr/>
        </p:nvSpPr>
        <p:spPr bwMode="auto">
          <a:xfrm>
            <a:off x="7871003" y="3960813"/>
            <a:ext cx="3879850" cy="958850"/>
          </a:xfrm>
          <a:prstGeom prst="rect">
            <a:avLst/>
          </a:prstGeom>
          <a:noFill/>
          <a:ln w="9525">
            <a:noFill/>
            <a:miter lim="800000"/>
            <a:headEnd/>
            <a:tailEnd/>
          </a:ln>
        </p:spPr>
        <p:txBody>
          <a:bodyPr lIns="91428" tIns="45715" rIns="91428" bIns="45715"/>
          <a:lstStyle/>
          <a:p>
            <a:pPr algn="ctr" defTabSz="454025" eaLnBrk="0" hangingPunct="0">
              <a:lnSpc>
                <a:spcPct val="95000"/>
              </a:lnSpc>
            </a:pPr>
            <a:r>
              <a:rPr lang="en-US" sz="1600" b="1" dirty="0">
                <a:solidFill>
                  <a:srgbClr val="EA7C1D"/>
                </a:solidFill>
                <a:latin typeface="Helvetica" pitchFamily="34" charset="0"/>
              </a:rPr>
              <a:t>Cross-Industry CIO</a:t>
            </a:r>
            <a:r>
              <a:rPr lang="ja-JP" altLang="en-US" sz="1600" b="1" dirty="0">
                <a:solidFill>
                  <a:srgbClr val="EA7C1D"/>
                </a:solidFill>
                <a:latin typeface="Helvetica" pitchFamily="34" charset="0"/>
              </a:rPr>
              <a:t>’</a:t>
            </a:r>
            <a:r>
              <a:rPr lang="en-US" altLang="ja-JP" sz="1600" b="1" dirty="0">
                <a:solidFill>
                  <a:srgbClr val="EA7C1D"/>
                </a:solidFill>
                <a:latin typeface="Helvetica" pitchFamily="34" charset="0"/>
              </a:rPr>
              <a:t>s Office</a:t>
            </a:r>
          </a:p>
          <a:p>
            <a:pPr algn="ctr" defTabSz="454025" eaLnBrk="0" hangingPunct="0">
              <a:lnSpc>
                <a:spcPct val="95000"/>
              </a:lnSpc>
              <a:buFont typeface="Arial" pitchFamily="34" charset="0"/>
              <a:buNone/>
            </a:pPr>
            <a:r>
              <a:rPr lang="en-US" sz="1500" dirty="0">
                <a:latin typeface="Helvetica" pitchFamily="34" charset="0"/>
              </a:rPr>
              <a:t>Empower employees with anytime, </a:t>
            </a:r>
            <a:br>
              <a:rPr lang="en-US" sz="1500" dirty="0">
                <a:latin typeface="Helvetica" pitchFamily="34" charset="0"/>
              </a:rPr>
            </a:br>
            <a:r>
              <a:rPr lang="en-US" sz="1500" dirty="0">
                <a:latin typeface="Helvetica" pitchFamily="34" charset="0"/>
              </a:rPr>
              <a:t>anyplace access to dashboards </a:t>
            </a:r>
            <a:br>
              <a:rPr lang="en-US" sz="1500" dirty="0">
                <a:latin typeface="Helvetica" pitchFamily="34" charset="0"/>
              </a:rPr>
            </a:br>
            <a:r>
              <a:rPr lang="en-US" sz="1500" dirty="0">
                <a:latin typeface="Helvetica" pitchFamily="34" charset="0"/>
              </a:rPr>
              <a:t>and critical information</a:t>
            </a:r>
            <a:endParaRPr lang="en-US" sz="1600" dirty="0">
              <a:latin typeface="Helvetica" pitchFamily="34" charset="0"/>
            </a:endParaRPr>
          </a:p>
        </p:txBody>
      </p:sp>
      <p:sp>
        <p:nvSpPr>
          <p:cNvPr id="150576" name="Rectangle 37"/>
          <p:cNvSpPr>
            <a:spLocks noChangeArrowheads="1"/>
          </p:cNvSpPr>
          <p:nvPr/>
        </p:nvSpPr>
        <p:spPr bwMode="auto">
          <a:xfrm>
            <a:off x="-19050" y="5280025"/>
            <a:ext cx="12188825" cy="723900"/>
          </a:xfrm>
          <a:prstGeom prst="rect">
            <a:avLst/>
          </a:prstGeom>
          <a:noFill/>
          <a:ln w="9525">
            <a:noFill/>
            <a:miter lim="800000"/>
            <a:headEnd/>
            <a:tailEnd/>
          </a:ln>
        </p:spPr>
        <p:txBody>
          <a:bodyPr lIns="91428" tIns="45715" rIns="91428" bIns="45715">
            <a:spAutoFit/>
          </a:bodyPr>
          <a:lstStyle/>
          <a:p>
            <a:pPr algn="ctr" defTabSz="454025">
              <a:lnSpc>
                <a:spcPct val="90000"/>
              </a:lnSpc>
            </a:pPr>
            <a:r>
              <a:rPr lang="en-US" sz="2300" b="1" dirty="0">
                <a:solidFill>
                  <a:schemeClr val="folHlink"/>
                </a:solidFill>
                <a:latin typeface="Helvetica" pitchFamily="34" charset="0"/>
              </a:rPr>
              <a:t>Mobile data traffic will grow at 61% (CAGR) 2013 to 2018</a:t>
            </a:r>
          </a:p>
          <a:p>
            <a:pPr algn="ctr" defTabSz="454025">
              <a:lnSpc>
                <a:spcPct val="90000"/>
              </a:lnSpc>
            </a:pPr>
            <a:r>
              <a:rPr lang="en-US" sz="2300" i="1" dirty="0">
                <a:latin typeface="Helvetica" pitchFamily="34" charset="0"/>
              </a:rPr>
              <a:t>Where will it be </a:t>
            </a:r>
            <a:r>
              <a:rPr lang="en-US" sz="2300" i="1" dirty="0" smtClean="0">
                <a:latin typeface="Helvetica" pitchFamily="34" charset="0"/>
              </a:rPr>
              <a:t>stored? </a:t>
            </a:r>
            <a:r>
              <a:rPr lang="en-US" sz="2300" i="1" dirty="0">
                <a:latin typeface="Helvetica" pitchFamily="34" charset="0"/>
              </a:rPr>
              <a:t>How will it be managed </a:t>
            </a:r>
            <a:r>
              <a:rPr lang="en-US" sz="2300" i="1" dirty="0" smtClean="0">
                <a:latin typeface="Helvetica" pitchFamily="34" charset="0"/>
              </a:rPr>
              <a:t>and </a:t>
            </a:r>
            <a:r>
              <a:rPr lang="en-US" sz="2300" i="1" dirty="0">
                <a:latin typeface="Helvetica" pitchFamily="34" charset="0"/>
              </a:rPr>
              <a:t>processed?</a:t>
            </a:r>
            <a:r>
              <a:rPr lang="en-US" sz="2300" dirty="0">
                <a:latin typeface="Helvetica" pitchFamily="34" charset="0"/>
              </a:rPr>
              <a:t> </a:t>
            </a:r>
          </a:p>
        </p:txBody>
      </p:sp>
      <p:sp>
        <p:nvSpPr>
          <p:cNvPr id="150577" name="TextBox 15"/>
          <p:cNvSpPr txBox="1">
            <a:spLocks noChangeArrowheads="1"/>
          </p:cNvSpPr>
          <p:nvPr/>
        </p:nvSpPr>
        <p:spPr bwMode="auto">
          <a:xfrm>
            <a:off x="7698848" y="1423988"/>
            <a:ext cx="4178300" cy="1219200"/>
          </a:xfrm>
          <a:prstGeom prst="rect">
            <a:avLst/>
          </a:prstGeom>
          <a:noFill/>
          <a:ln w="9525">
            <a:noFill/>
            <a:miter lim="800000"/>
            <a:headEnd/>
            <a:tailEnd/>
          </a:ln>
        </p:spPr>
        <p:txBody>
          <a:bodyPr lIns="91428" tIns="45715" rIns="91428" bIns="45715"/>
          <a:lstStyle/>
          <a:p>
            <a:pPr algn="ctr" defTabSz="454025" eaLnBrk="0" hangingPunct="0">
              <a:lnSpc>
                <a:spcPct val="95000"/>
              </a:lnSpc>
            </a:pPr>
            <a:r>
              <a:rPr lang="en-US" sz="1600" b="1" dirty="0">
                <a:solidFill>
                  <a:srgbClr val="EA7C1D"/>
                </a:solidFill>
                <a:latin typeface="Helvetica" pitchFamily="34" charset="0"/>
              </a:rPr>
              <a:t>Construction &amp; Manufacturing</a:t>
            </a:r>
          </a:p>
          <a:p>
            <a:pPr algn="ctr" defTabSz="454025" eaLnBrk="0" hangingPunct="0">
              <a:lnSpc>
                <a:spcPct val="95000"/>
              </a:lnSpc>
              <a:buFont typeface="Arial" pitchFamily="34" charset="0"/>
              <a:buNone/>
            </a:pPr>
            <a:r>
              <a:rPr lang="en-US" sz="1500" dirty="0">
                <a:latin typeface="Helvetica" pitchFamily="34" charset="0"/>
              </a:rPr>
              <a:t>Manage complex projects </a:t>
            </a:r>
            <a:br>
              <a:rPr lang="en-US" sz="1500" dirty="0">
                <a:latin typeface="Helvetica" pitchFamily="34" charset="0"/>
              </a:rPr>
            </a:br>
            <a:r>
              <a:rPr lang="en-US" sz="1500" dirty="0">
                <a:latin typeface="Helvetica" pitchFamily="34" charset="0"/>
              </a:rPr>
              <a:t>and operations on site </a:t>
            </a:r>
            <a:br>
              <a:rPr lang="en-US" sz="1500" dirty="0">
                <a:latin typeface="Helvetica" pitchFamily="34" charset="0"/>
              </a:rPr>
            </a:br>
            <a:r>
              <a:rPr lang="en-US" sz="1500" dirty="0">
                <a:latin typeface="Helvetica" pitchFamily="34" charset="0"/>
              </a:rPr>
              <a:t>and streamline survey </a:t>
            </a:r>
            <a:br>
              <a:rPr lang="en-US" sz="1500" dirty="0">
                <a:latin typeface="Helvetica" pitchFamily="34" charset="0"/>
              </a:rPr>
            </a:br>
            <a:r>
              <a:rPr lang="en-US" sz="1500" dirty="0">
                <a:latin typeface="Helvetica" pitchFamily="34" charset="0"/>
              </a:rPr>
              <a:t>and work order processes</a:t>
            </a:r>
          </a:p>
        </p:txBody>
      </p:sp>
      <p:sp>
        <p:nvSpPr>
          <p:cNvPr id="112659" name="Text Box 19"/>
          <p:cNvSpPr txBox="1">
            <a:spLocks noChangeArrowheads="1"/>
          </p:cNvSpPr>
          <p:nvPr/>
        </p:nvSpPr>
        <p:spPr bwMode="auto">
          <a:xfrm>
            <a:off x="6373813" y="6078538"/>
            <a:ext cx="2814637" cy="33655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lIns="91428" tIns="45715" rIns="91428" bIns="45715">
            <a:spAutoFit/>
          </a:bodyPr>
          <a:lstStyle/>
          <a:p>
            <a:pPr algn="ctr" defTabSz="454025"/>
            <a:r>
              <a:rPr lang="en-US" sz="800" i="1">
                <a:solidFill>
                  <a:srgbClr val="000000"/>
                </a:solidFill>
              </a:rPr>
              <a:t>(1) Worldwide Quarterly  SCD Tracker – IDC, Jun 17 2014</a:t>
            </a:r>
          </a:p>
          <a:p>
            <a:pPr algn="ctr" defTabSz="454025"/>
            <a:r>
              <a:rPr lang="en-US" sz="800" i="1">
                <a:solidFill>
                  <a:srgbClr val="000000"/>
                </a:solidFill>
              </a:rPr>
              <a:t>(2) Worldwide Quarterly PC Tracker – IDC, Jul 9 2014</a:t>
            </a:r>
            <a:endParaRPr lang="en-US" sz="800">
              <a:solidFill>
                <a:srgbClr val="000000"/>
              </a:solidFill>
            </a:endParaRPr>
          </a:p>
        </p:txBody>
      </p:sp>
      <p:sp>
        <p:nvSpPr>
          <p:cNvPr id="150570" name="Oval 17"/>
          <p:cNvSpPr>
            <a:spLocks noChangeArrowheads="1"/>
          </p:cNvSpPr>
          <p:nvPr/>
        </p:nvSpPr>
        <p:spPr bwMode="auto">
          <a:xfrm>
            <a:off x="3679825" y="1354138"/>
            <a:ext cx="4618038" cy="3463925"/>
          </a:xfrm>
          <a:prstGeom prst="ellipse">
            <a:avLst/>
          </a:prstGeom>
          <a:gradFill rotWithShape="1">
            <a:gsLst>
              <a:gs pos="0">
                <a:srgbClr val="FFFFFF">
                  <a:alpha val="10001"/>
                </a:srgbClr>
              </a:gs>
              <a:gs pos="100000">
                <a:srgbClr val="FFFFFF"/>
              </a:gs>
            </a:gsLst>
            <a:lin ang="5400000" scaled="1"/>
          </a:gradFill>
          <a:ln w="9525" cap="rnd">
            <a:noFill/>
            <a:prstDash val="sysDot"/>
            <a:round/>
            <a:headEnd/>
            <a:tailEnd/>
          </a:ln>
        </p:spPr>
        <p:txBody>
          <a:bodyPr wrap="none" lIns="91428" tIns="45715" rIns="91428" bIns="45715" anchor="ctr"/>
          <a:lstStyle/>
          <a:p>
            <a:pPr defTabSz="454025"/>
            <a:endParaRPr lang="en-US">
              <a:latin typeface="Helvetica" pitchFamily="34" charset="0"/>
            </a:endParaRPr>
          </a:p>
        </p:txBody>
      </p:sp>
      <p:sp>
        <p:nvSpPr>
          <p:cNvPr id="112656" name="Text Box 16"/>
          <p:cNvSpPr txBox="1">
            <a:spLocks noChangeArrowheads="1"/>
          </p:cNvSpPr>
          <p:nvPr/>
        </p:nvSpPr>
        <p:spPr bwMode="auto">
          <a:xfrm>
            <a:off x="3889375" y="3568700"/>
            <a:ext cx="4205288" cy="1463675"/>
          </a:xfrm>
          <a:prstGeom prst="rect">
            <a:avLst/>
          </a:prstGeom>
          <a:noFill/>
          <a:ln w="9525">
            <a:noFill/>
            <a:miter lim="800000"/>
            <a:headEnd/>
            <a:tailEnd/>
          </a:ln>
          <a:effectLst>
            <a:prstShdw prst="shdw17" dist="17961" dir="2700000">
              <a:schemeClr val="accent1">
                <a:gamma/>
                <a:shade val="60000"/>
                <a:invGamma/>
              </a:schemeClr>
            </a:prstShdw>
          </a:effectLst>
        </p:spPr>
        <p:txBody>
          <a:bodyPr lIns="91428" tIns="45715" rIns="91428" bIns="45715">
            <a:spAutoFit/>
          </a:bodyPr>
          <a:lstStyle/>
          <a:p>
            <a:pPr algn="ctr" defTabSz="454025" eaLnBrk="0" hangingPunct="0"/>
            <a:r>
              <a:rPr lang="en-US" sz="1500" b="1" dirty="0">
                <a:solidFill>
                  <a:srgbClr val="000000"/>
                </a:solidFill>
                <a:latin typeface="Helvetica" pitchFamily="34" charset="0"/>
              </a:rPr>
              <a:t>“</a:t>
            </a:r>
            <a:r>
              <a:rPr lang="en-US" sz="1500" b="1" i="1" dirty="0">
                <a:solidFill>
                  <a:srgbClr val="000000"/>
                </a:solidFill>
                <a:latin typeface="Helvetica" pitchFamily="34" charset="0"/>
              </a:rPr>
              <a:t>Worldwide smart connected devices </a:t>
            </a:r>
            <a:br>
              <a:rPr lang="en-US" sz="1500" b="1" i="1" dirty="0">
                <a:solidFill>
                  <a:srgbClr val="000000"/>
                </a:solidFill>
                <a:latin typeface="Helvetica" pitchFamily="34" charset="0"/>
              </a:rPr>
            </a:br>
            <a:r>
              <a:rPr lang="en-US" sz="1500" b="1" i="1" dirty="0">
                <a:solidFill>
                  <a:srgbClr val="000000"/>
                </a:solidFill>
                <a:latin typeface="Helvetica" pitchFamily="34" charset="0"/>
              </a:rPr>
              <a:t>(SCD) are forecast to grow 15.6% year</a:t>
            </a:r>
            <a:br>
              <a:rPr lang="en-US" sz="1500" b="1" i="1" dirty="0">
                <a:solidFill>
                  <a:srgbClr val="000000"/>
                </a:solidFill>
                <a:latin typeface="Helvetica" pitchFamily="34" charset="0"/>
              </a:rPr>
            </a:br>
            <a:r>
              <a:rPr lang="en-US" sz="1500" b="1" i="1" dirty="0" smtClean="0">
                <a:solidFill>
                  <a:srgbClr val="000000"/>
                </a:solidFill>
                <a:latin typeface="Helvetica" pitchFamily="34" charset="0"/>
              </a:rPr>
              <a:t>over </a:t>
            </a:r>
            <a:r>
              <a:rPr lang="en-US" sz="1500" b="1" i="1" dirty="0">
                <a:solidFill>
                  <a:srgbClr val="000000"/>
                </a:solidFill>
                <a:latin typeface="Helvetica" pitchFamily="34" charset="0"/>
              </a:rPr>
              <a:t>year in 2014, reaching close</a:t>
            </a:r>
            <a:br>
              <a:rPr lang="en-US" sz="1500" b="1" i="1" dirty="0">
                <a:solidFill>
                  <a:srgbClr val="000000"/>
                </a:solidFill>
                <a:latin typeface="Helvetica" pitchFamily="34" charset="0"/>
              </a:rPr>
            </a:br>
            <a:r>
              <a:rPr lang="en-US" sz="1500" b="1" i="1" dirty="0">
                <a:solidFill>
                  <a:srgbClr val="000000"/>
                </a:solidFill>
                <a:latin typeface="Helvetica" pitchFamily="34" charset="0"/>
              </a:rPr>
              <a:t>to 1.8 billion devices</a:t>
            </a:r>
            <a:r>
              <a:rPr lang="en-US" sz="1500" b="1" i="1" baseline="30000" dirty="0">
                <a:solidFill>
                  <a:srgbClr val="000000"/>
                </a:solidFill>
                <a:latin typeface="Helvetica" pitchFamily="34" charset="0"/>
              </a:rPr>
              <a:t>1</a:t>
            </a:r>
            <a:r>
              <a:rPr lang="en-US" sz="1500" b="1" i="1" dirty="0">
                <a:solidFill>
                  <a:srgbClr val="000000"/>
                </a:solidFill>
                <a:latin typeface="Helvetica" pitchFamily="34" charset="0"/>
              </a:rPr>
              <a:t> …</a:t>
            </a:r>
            <a:br>
              <a:rPr lang="en-US" sz="1500" b="1" i="1" dirty="0">
                <a:solidFill>
                  <a:srgbClr val="000000"/>
                </a:solidFill>
                <a:latin typeface="Helvetica" pitchFamily="34" charset="0"/>
              </a:rPr>
            </a:br>
            <a:r>
              <a:rPr lang="en-US" sz="1500" b="1" i="1" dirty="0">
                <a:solidFill>
                  <a:srgbClr val="000000"/>
                </a:solidFill>
                <a:latin typeface="Helvetica" pitchFamily="34" charset="0"/>
              </a:rPr>
              <a:t>PC shipments will decline </a:t>
            </a:r>
            <a:br>
              <a:rPr lang="en-US" sz="1500" b="1" i="1" dirty="0">
                <a:solidFill>
                  <a:srgbClr val="000000"/>
                </a:solidFill>
                <a:latin typeface="Helvetica" pitchFamily="34" charset="0"/>
              </a:rPr>
            </a:br>
            <a:r>
              <a:rPr lang="en-US" sz="1500" b="1" i="1" dirty="0">
                <a:solidFill>
                  <a:srgbClr val="000000"/>
                </a:solidFill>
                <a:latin typeface="Helvetica" pitchFamily="34" charset="0"/>
              </a:rPr>
              <a:t>1.7% to 74.4M”</a:t>
            </a:r>
            <a:r>
              <a:rPr lang="en-US" sz="1500" b="1" i="1" baseline="30000" dirty="0">
                <a:solidFill>
                  <a:srgbClr val="000000"/>
                </a:solidFill>
                <a:latin typeface="Helvetica" pitchFamily="34" charset="0"/>
              </a:rPr>
              <a:t>2</a:t>
            </a:r>
            <a:endParaRPr lang="en-US" sz="1500" b="1" dirty="0">
              <a:solidFill>
                <a:srgbClr val="000000"/>
              </a:solidFill>
              <a:latin typeface="Helvetic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IBM_ADMIN\Desktop\IMAGERY\July 2013 - zBC12\zBC12 Low Res\IBM_zNext_3_2012-8136 copy.png"/>
          <p:cNvPicPr>
            <a:picLocks noChangeAspect="1" noChangeArrowheads="1"/>
          </p:cNvPicPr>
          <p:nvPr/>
        </p:nvPicPr>
        <p:blipFill>
          <a:blip r:embed="rId3"/>
          <a:srcRect/>
          <a:stretch>
            <a:fillRect/>
          </a:stretch>
        </p:blipFill>
        <p:spPr bwMode="auto">
          <a:xfrm>
            <a:off x="9877645" y="1136571"/>
            <a:ext cx="2415843" cy="5807700"/>
          </a:xfrm>
          <a:prstGeom prst="rect">
            <a:avLst/>
          </a:prstGeom>
          <a:noFill/>
        </p:spPr>
      </p:pic>
      <p:pic>
        <p:nvPicPr>
          <p:cNvPr id="152578" name="Picture 3" descr="bkgd1_Artboard 5.png"/>
          <p:cNvPicPr>
            <a:picLocks noChangeAspect="1"/>
          </p:cNvPicPr>
          <p:nvPr/>
        </p:nvPicPr>
        <p:blipFill>
          <a:blip r:embed="rId4"/>
          <a:srcRect t="69606"/>
          <a:stretch>
            <a:fillRect/>
          </a:stretch>
        </p:blipFill>
        <p:spPr bwMode="auto">
          <a:xfrm>
            <a:off x="0" y="4794250"/>
            <a:ext cx="12199938" cy="2084388"/>
          </a:xfrm>
          <a:prstGeom prst="rect">
            <a:avLst/>
          </a:prstGeom>
          <a:noFill/>
          <a:ln w="9525">
            <a:noFill/>
            <a:miter lim="800000"/>
            <a:headEnd/>
            <a:tailEnd/>
          </a:ln>
        </p:spPr>
      </p:pic>
      <p:pic>
        <p:nvPicPr>
          <p:cNvPr id="152579" name="Picture 19" descr="blacklogo"/>
          <p:cNvPicPr>
            <a:picLocks noChangeAspect="1" noChangeArrowheads="1"/>
          </p:cNvPicPr>
          <p:nvPr/>
        </p:nvPicPr>
        <p:blipFill>
          <a:blip r:embed="rId5"/>
          <a:srcRect/>
          <a:stretch>
            <a:fillRect/>
          </a:stretch>
        </p:blipFill>
        <p:spPr bwMode="auto">
          <a:xfrm>
            <a:off x="177800" y="228600"/>
            <a:ext cx="1139825" cy="420688"/>
          </a:xfrm>
          <a:prstGeom prst="rect">
            <a:avLst/>
          </a:prstGeom>
          <a:noFill/>
          <a:ln w="9525">
            <a:noFill/>
            <a:miter lim="800000"/>
            <a:headEnd/>
            <a:tailEnd/>
          </a:ln>
        </p:spPr>
      </p:pic>
      <p:pic>
        <p:nvPicPr>
          <p:cNvPr id="152580" name="Picture 12" descr="IBM_LinuxOne_Wordmark_white"/>
          <p:cNvPicPr>
            <a:picLocks noChangeAspect="1" noChangeArrowheads="1"/>
          </p:cNvPicPr>
          <p:nvPr/>
        </p:nvPicPr>
        <p:blipFill>
          <a:blip r:embed="rId6"/>
          <a:srcRect l="22870" t="-10448"/>
          <a:stretch>
            <a:fillRect/>
          </a:stretch>
        </p:blipFill>
        <p:spPr bwMode="auto">
          <a:xfrm>
            <a:off x="141288" y="6292850"/>
            <a:ext cx="1941512" cy="295275"/>
          </a:xfrm>
          <a:prstGeom prst="rect">
            <a:avLst/>
          </a:prstGeom>
          <a:noFill/>
          <a:ln w="9525">
            <a:noFill/>
            <a:miter lim="800000"/>
            <a:headEnd/>
            <a:tailEnd/>
          </a:ln>
        </p:spPr>
      </p:pic>
      <p:sp>
        <p:nvSpPr>
          <p:cNvPr id="3" name="Title 2"/>
          <p:cNvSpPr>
            <a:spLocks/>
          </p:cNvSpPr>
          <p:nvPr/>
        </p:nvSpPr>
        <p:spPr bwMode="auto">
          <a:xfrm>
            <a:off x="609600" y="122238"/>
            <a:ext cx="10969625" cy="1143000"/>
          </a:xfrm>
          <a:prstGeom prst="rect">
            <a:avLst/>
          </a:prstGeom>
          <a:noFill/>
          <a:ln w="9525">
            <a:noFill/>
            <a:miter lim="800000"/>
            <a:headEnd/>
            <a:tailEnd/>
          </a:ln>
        </p:spPr>
        <p:txBody>
          <a:bodyPr lIns="91397" tIns="45699" rIns="91397" bIns="45699" anchor="ctr"/>
          <a:lstStyle/>
          <a:p>
            <a:pPr algn="ctr" defTabSz="454025" eaLnBrk="0" hangingPunct="0">
              <a:lnSpc>
                <a:spcPct val="90000"/>
              </a:lnSpc>
            </a:pPr>
            <a:r>
              <a:rPr lang="en-US" altLang="en-US" sz="3800" b="1">
                <a:latin typeface="Helvetica" pitchFamily="34" charset="0"/>
              </a:rPr>
              <a:t>Solving Key Business and </a:t>
            </a:r>
            <a:br>
              <a:rPr lang="en-US" altLang="en-US" sz="3800" b="1">
                <a:latin typeface="Helvetica" pitchFamily="34" charset="0"/>
              </a:rPr>
            </a:br>
            <a:r>
              <a:rPr lang="en-US" altLang="en-US" sz="3800" b="1">
                <a:latin typeface="Helvetica" pitchFamily="34" charset="0"/>
              </a:rPr>
              <a:t>IT Challenges</a:t>
            </a:r>
            <a:r>
              <a:rPr lang="en-US" altLang="en-US" sz="3800">
                <a:latin typeface="Helvetica" pitchFamily="34" charset="0"/>
              </a:rPr>
              <a:t> with z Systems</a:t>
            </a:r>
            <a:endParaRPr lang="en-US" sz="3800">
              <a:latin typeface="Helvetica" pitchFamily="34" charset="0"/>
            </a:endParaRPr>
          </a:p>
        </p:txBody>
      </p:sp>
      <p:graphicFrame>
        <p:nvGraphicFramePr>
          <p:cNvPr id="152690" name="Group 114"/>
          <p:cNvGraphicFramePr>
            <a:graphicFrameLocks noGrp="1"/>
          </p:cNvGraphicFramePr>
          <p:nvPr>
            <p:extLst>
              <p:ext uri="{D42A27DB-BD31-4B8C-83A1-F6EECF244321}">
                <p14:modId xmlns:p14="http://schemas.microsoft.com/office/powerpoint/2010/main" val="2323182412"/>
              </p:ext>
            </p:extLst>
          </p:nvPr>
        </p:nvGraphicFramePr>
        <p:xfrm>
          <a:off x="610773" y="1389063"/>
          <a:ext cx="9203070" cy="4641216"/>
        </p:xfrm>
        <a:graphic>
          <a:graphicData uri="http://schemas.openxmlformats.org/drawingml/2006/table">
            <a:tbl>
              <a:tblPr/>
              <a:tblGrid>
                <a:gridCol w="2160300"/>
                <a:gridCol w="7042770"/>
              </a:tblGrid>
              <a:tr h="1125538">
                <a:tc>
                  <a:txBody>
                    <a:bodyPr/>
                    <a:lstStyle/>
                    <a:p>
                      <a:pPr marL="0" marR="0" lvl="0" indent="0" algn="l" defTabSz="455613"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dirty="0" smtClean="0">
                        <a:ln>
                          <a:noFill/>
                        </a:ln>
                        <a:solidFill>
                          <a:schemeClr val="tx1"/>
                        </a:solidFill>
                        <a:effectLst/>
                        <a:latin typeface="Calibri" pitchFamily="34" charset="0"/>
                      </a:endParaRPr>
                    </a:p>
                  </a:txBody>
                  <a:tcPr horzOverflow="overflow">
                    <a:lnL cap="flat">
                      <a:noFill/>
                    </a:lnL>
                    <a:lnR cap="flat">
                      <a:noFill/>
                    </a:lnR>
                    <a:lnT w="12700" cap="flat" cmpd="sng" algn="ctr">
                      <a:solidFill>
                        <a:schemeClr val="tx1"/>
                      </a:solidFill>
                      <a:prstDash val="solid"/>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p>
                      <a:pPr marL="174625" marR="0" lvl="0" indent="-174625" algn="l" defTabSz="455613" rtl="0" eaLnBrk="0" fontAlgn="base" latinLnBrk="0" hangingPunct="0">
                        <a:lnSpc>
                          <a:spcPct val="100000"/>
                        </a:lnSpc>
                        <a:spcBef>
                          <a:spcPct val="20000"/>
                        </a:spcBef>
                        <a:spcAft>
                          <a:spcPct val="0"/>
                        </a:spcAft>
                        <a:buClr>
                          <a:srgbClr val="EA7C1D"/>
                        </a:buClr>
                        <a:buSzTx/>
                        <a:buFont typeface="Wingdings" pitchFamily="2" charset="2"/>
                        <a:buChar char="§"/>
                        <a:tabLst/>
                      </a:pPr>
                      <a:r>
                        <a:rPr kumimoji="0" lang="en-US" altLang="en-US" sz="1600" b="0" i="0" u="none" strike="noStrike" cap="none" normalizeH="0" baseline="0" dirty="0" smtClean="0">
                          <a:ln>
                            <a:noFill/>
                          </a:ln>
                          <a:solidFill>
                            <a:schemeClr val="tx1"/>
                          </a:solidFill>
                          <a:effectLst/>
                          <a:latin typeface="Helvetica" pitchFamily="34" charset="0"/>
                        </a:rPr>
                        <a:t>Developing apps that integrate with information from z Systems data</a:t>
                      </a:r>
                    </a:p>
                    <a:p>
                      <a:pPr marL="174625" marR="0" lvl="0" indent="-174625" algn="l" defTabSz="455613" rtl="0" eaLnBrk="0" fontAlgn="base" latinLnBrk="0" hangingPunct="0">
                        <a:lnSpc>
                          <a:spcPct val="100000"/>
                        </a:lnSpc>
                        <a:spcBef>
                          <a:spcPct val="20000"/>
                        </a:spcBef>
                        <a:spcAft>
                          <a:spcPct val="0"/>
                        </a:spcAft>
                        <a:buClr>
                          <a:srgbClr val="EA7C1D"/>
                        </a:buClr>
                        <a:buSzTx/>
                        <a:buFont typeface="Wingdings" pitchFamily="2" charset="2"/>
                        <a:buChar char="§"/>
                        <a:tabLst/>
                      </a:pPr>
                      <a:r>
                        <a:rPr kumimoji="0" lang="en-US" altLang="en-US" sz="1600" b="0" i="0" u="none" strike="noStrike" cap="none" normalizeH="0" baseline="0" dirty="0" smtClean="0">
                          <a:ln>
                            <a:noFill/>
                          </a:ln>
                          <a:solidFill>
                            <a:schemeClr val="tx1"/>
                          </a:solidFill>
                          <a:effectLst/>
                          <a:latin typeface="Helvetica" pitchFamily="34" charset="0"/>
                        </a:rPr>
                        <a:t>Customer demands drive need to rapidly develop, deploy and update apps with stability and compliance</a:t>
                      </a:r>
                    </a:p>
                    <a:p>
                      <a:pPr marL="174625" marR="0" lvl="0" indent="-174625" algn="l" defTabSz="455613" rtl="0" eaLnBrk="0" fontAlgn="base" latinLnBrk="0" hangingPunct="0">
                        <a:lnSpc>
                          <a:spcPct val="100000"/>
                        </a:lnSpc>
                        <a:spcBef>
                          <a:spcPct val="20000"/>
                        </a:spcBef>
                        <a:spcAft>
                          <a:spcPct val="0"/>
                        </a:spcAft>
                        <a:buClr>
                          <a:srgbClr val="EA7C1D"/>
                        </a:buClr>
                        <a:buSzTx/>
                        <a:buFont typeface="Wingdings" pitchFamily="2" charset="2"/>
                        <a:buChar char="§"/>
                        <a:tabLst/>
                      </a:pPr>
                      <a:r>
                        <a:rPr kumimoji="0" lang="en-US" altLang="en-US" sz="1600" b="0" i="0" u="none" strike="noStrike" cap="none" normalizeH="0" baseline="0" dirty="0" smtClean="0">
                          <a:ln>
                            <a:noFill/>
                          </a:ln>
                          <a:solidFill>
                            <a:schemeClr val="tx1"/>
                          </a:solidFill>
                          <a:effectLst/>
                          <a:latin typeface="Helvetica" pitchFamily="34" charset="0"/>
                        </a:rPr>
                        <a:t>Deploy apps that access back-end systems with optimal performance</a:t>
                      </a:r>
                      <a:endParaRPr kumimoji="0" lang="en-US" sz="1600" b="0" i="0" u="none" strike="noStrike" cap="none" normalizeH="0" baseline="0" dirty="0" smtClean="0">
                        <a:ln>
                          <a:noFill/>
                        </a:ln>
                        <a:solidFill>
                          <a:schemeClr val="tx1"/>
                        </a:solidFill>
                        <a:effectLst/>
                        <a:latin typeface="Helvetica" pitchFamily="34" charset="0"/>
                      </a:endParaRPr>
                    </a:p>
                  </a:txBody>
                  <a:tcPr anchor="ctr" horzOverflow="overflow">
                    <a:lnL cap="flat">
                      <a:noFill/>
                    </a:lnL>
                    <a:lnR cap="flat">
                      <a:noFill/>
                    </a:lnR>
                    <a:lnT w="12700" cap="flat" cmpd="sng" algn="ctr">
                      <a:solidFill>
                        <a:schemeClr val="tx1"/>
                      </a:solidFill>
                      <a:prstDash val="solid"/>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r>
              <a:tr h="1125538">
                <a:tc>
                  <a:txBody>
                    <a:bodyPr/>
                    <a:lstStyle/>
                    <a:p>
                      <a:pPr marL="0" marR="0" lvl="0" indent="0" algn="l" defTabSz="455613"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cap="flat">
                      <a:noFill/>
                    </a:lnL>
                    <a:lnR cap="flat">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p>
                      <a:pPr marL="174625" marR="0" lvl="0" indent="-174625" algn="l" defTabSz="455613" rtl="0" eaLnBrk="0" fontAlgn="base" latinLnBrk="0" hangingPunct="0">
                        <a:lnSpc>
                          <a:spcPct val="100000"/>
                        </a:lnSpc>
                        <a:spcBef>
                          <a:spcPct val="20000"/>
                        </a:spcBef>
                        <a:spcAft>
                          <a:spcPct val="0"/>
                        </a:spcAft>
                        <a:buClr>
                          <a:srgbClr val="EA7C1D"/>
                        </a:buClr>
                        <a:buSzTx/>
                        <a:buFont typeface="Wingdings" pitchFamily="2" charset="2"/>
                        <a:buChar char="§"/>
                        <a:tabLst/>
                      </a:pPr>
                      <a:r>
                        <a:rPr kumimoji="0" lang="en-US" altLang="en-US" sz="1600" b="0" i="0" u="none" strike="noStrike" cap="none" normalizeH="0" baseline="0" dirty="0" smtClean="0">
                          <a:ln>
                            <a:noFill/>
                          </a:ln>
                          <a:solidFill>
                            <a:srgbClr val="000000"/>
                          </a:solidFill>
                          <a:effectLst/>
                          <a:latin typeface="Helvetica" pitchFamily="34" charset="0"/>
                        </a:rPr>
                        <a:t>Protection of privacy and confidential information</a:t>
                      </a:r>
                    </a:p>
                    <a:p>
                      <a:pPr marL="174625" marR="0" lvl="0" indent="-174625" algn="l" defTabSz="455613" rtl="0" eaLnBrk="0" fontAlgn="base" latinLnBrk="0" hangingPunct="0">
                        <a:lnSpc>
                          <a:spcPct val="100000"/>
                        </a:lnSpc>
                        <a:spcBef>
                          <a:spcPct val="20000"/>
                        </a:spcBef>
                        <a:spcAft>
                          <a:spcPct val="0"/>
                        </a:spcAft>
                        <a:buClr>
                          <a:srgbClr val="EA7C1D"/>
                        </a:buClr>
                        <a:buSzTx/>
                        <a:buFont typeface="Wingdings" pitchFamily="2" charset="2"/>
                        <a:buChar char="§"/>
                        <a:tabLst/>
                      </a:pPr>
                      <a:r>
                        <a:rPr kumimoji="0" lang="en-US" altLang="en-US" sz="1600" b="0" i="0" u="none" strike="noStrike" cap="none" normalizeH="0" baseline="0" dirty="0" smtClean="0">
                          <a:ln>
                            <a:noFill/>
                          </a:ln>
                          <a:solidFill>
                            <a:srgbClr val="000000"/>
                          </a:solidFill>
                          <a:effectLst/>
                          <a:latin typeface="Helvetica" pitchFamily="34" charset="0"/>
                        </a:rPr>
                        <a:t>Policies for client-owned </a:t>
                      </a:r>
                      <a:r>
                        <a:rPr kumimoji="0" lang="en-US" altLang="en-US" sz="1600" b="0" i="0" u="none" strike="noStrike" cap="none" normalizeH="0" baseline="0" dirty="0" err="1" smtClean="0">
                          <a:ln>
                            <a:noFill/>
                          </a:ln>
                          <a:solidFill>
                            <a:srgbClr val="000000"/>
                          </a:solidFill>
                          <a:effectLst/>
                          <a:latin typeface="Helvetica" pitchFamily="34" charset="0"/>
                        </a:rPr>
                        <a:t>smartphones</a:t>
                      </a:r>
                      <a:r>
                        <a:rPr kumimoji="0" lang="en-US" altLang="en-US" sz="1600" b="0" i="0" u="none" strike="noStrike" cap="none" normalizeH="0" baseline="0" dirty="0" smtClean="0">
                          <a:ln>
                            <a:noFill/>
                          </a:ln>
                          <a:solidFill>
                            <a:srgbClr val="000000"/>
                          </a:solidFill>
                          <a:effectLst/>
                          <a:latin typeface="Helvetica" pitchFamily="34" charset="0"/>
                        </a:rPr>
                        <a:t> and tablets</a:t>
                      </a:r>
                    </a:p>
                    <a:p>
                      <a:pPr marL="174625" marR="0" lvl="0" indent="-174625" algn="l" defTabSz="455613" rtl="0" eaLnBrk="0" fontAlgn="base" latinLnBrk="0" hangingPunct="0">
                        <a:lnSpc>
                          <a:spcPct val="100000"/>
                        </a:lnSpc>
                        <a:spcBef>
                          <a:spcPct val="20000"/>
                        </a:spcBef>
                        <a:spcAft>
                          <a:spcPct val="0"/>
                        </a:spcAft>
                        <a:buClr>
                          <a:srgbClr val="EA7C1D"/>
                        </a:buClr>
                        <a:buSzTx/>
                        <a:buFont typeface="Wingdings" pitchFamily="2" charset="2"/>
                        <a:buChar char="§"/>
                        <a:tabLst/>
                      </a:pPr>
                      <a:r>
                        <a:rPr kumimoji="0" lang="en-US" altLang="en-US" sz="1600" b="0" i="0" u="none" strike="noStrike" cap="none" normalizeH="0" baseline="0" dirty="0" smtClean="0">
                          <a:ln>
                            <a:noFill/>
                          </a:ln>
                          <a:solidFill>
                            <a:srgbClr val="000000"/>
                          </a:solidFill>
                          <a:effectLst/>
                          <a:latin typeface="Helvetica" pitchFamily="34" charset="0"/>
                        </a:rPr>
                        <a:t>Visibility, security and management of end-to-end security</a:t>
                      </a:r>
                    </a:p>
                    <a:p>
                      <a:pPr marL="174625" marR="0" lvl="0" indent="-174625" algn="l" defTabSz="455613" rtl="0" eaLnBrk="0" fontAlgn="base" latinLnBrk="0" hangingPunct="0">
                        <a:lnSpc>
                          <a:spcPct val="100000"/>
                        </a:lnSpc>
                        <a:spcBef>
                          <a:spcPct val="20000"/>
                        </a:spcBef>
                        <a:spcAft>
                          <a:spcPct val="0"/>
                        </a:spcAft>
                        <a:buClr>
                          <a:srgbClr val="EA7C1D"/>
                        </a:buClr>
                        <a:buSzTx/>
                        <a:buFont typeface="Wingdings" pitchFamily="2" charset="2"/>
                        <a:buChar char="§"/>
                        <a:tabLst/>
                      </a:pPr>
                      <a:r>
                        <a:rPr kumimoji="0" lang="en-US" altLang="en-US" sz="1600" b="0" i="0" u="none" strike="noStrike" cap="none" normalizeH="0" baseline="0" dirty="0" smtClean="0">
                          <a:ln>
                            <a:noFill/>
                          </a:ln>
                          <a:solidFill>
                            <a:srgbClr val="000000"/>
                          </a:solidFill>
                          <a:effectLst/>
                          <a:latin typeface="Helvetica" pitchFamily="34" charset="0"/>
                        </a:rPr>
                        <a:t>Infrastructure complexity from multiple device platforms</a:t>
                      </a:r>
                      <a:r>
                        <a:rPr kumimoji="0" lang="en-US" altLang="en-US" sz="1600" b="0" i="0" u="none" strike="noStrike" cap="none" normalizeH="0" baseline="0" dirty="0" smtClean="0">
                          <a:ln>
                            <a:noFill/>
                          </a:ln>
                          <a:solidFill>
                            <a:schemeClr val="tx1"/>
                          </a:solidFill>
                          <a:effectLst/>
                          <a:latin typeface="Helvetica" pitchFamily="34" charset="0"/>
                        </a:rPr>
                        <a:t> </a:t>
                      </a:r>
                      <a:endParaRPr kumimoji="0" lang="en-US" sz="1600" b="0" i="0" u="none" strike="noStrike" cap="none" normalizeH="0" baseline="0" dirty="0" smtClean="0">
                        <a:ln>
                          <a:noFill/>
                        </a:ln>
                        <a:solidFill>
                          <a:schemeClr val="tx1"/>
                        </a:solidFill>
                        <a:effectLst/>
                        <a:latin typeface="Helvetica" pitchFamily="34" charset="0"/>
                      </a:endParaRPr>
                    </a:p>
                  </a:txBody>
                  <a:tcPr anchor="ctr" horzOverflow="overflow">
                    <a:lnL cap="flat">
                      <a:noFill/>
                    </a:lnL>
                    <a:lnR cap="flat">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r>
              <a:tr h="1125538">
                <a:tc>
                  <a:txBody>
                    <a:bodyPr/>
                    <a:lstStyle/>
                    <a:p>
                      <a:pPr marL="0" marR="0" lvl="0" indent="0" algn="l" defTabSz="455613"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cap="flat">
                      <a:noFill/>
                    </a:lnL>
                    <a:lnR cap="flat">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p>
                      <a:pPr marL="174625" marR="0" lvl="0" indent="-174625" algn="l" defTabSz="455613" rtl="0" eaLnBrk="0" fontAlgn="base" latinLnBrk="0" hangingPunct="0">
                        <a:lnSpc>
                          <a:spcPct val="100000"/>
                        </a:lnSpc>
                        <a:spcBef>
                          <a:spcPct val="20000"/>
                        </a:spcBef>
                        <a:spcAft>
                          <a:spcPct val="0"/>
                        </a:spcAft>
                        <a:buClr>
                          <a:srgbClr val="EA7C1D"/>
                        </a:buClr>
                        <a:buSzTx/>
                        <a:buFont typeface="Wingdings" pitchFamily="2" charset="2"/>
                        <a:buChar char="§"/>
                        <a:tabLst/>
                      </a:pPr>
                      <a:r>
                        <a:rPr kumimoji="0" lang="en-US" altLang="en-US" sz="1600" b="0" i="0" u="none" strike="noStrike" cap="none" normalizeH="0" baseline="0" dirty="0" smtClean="0">
                          <a:ln>
                            <a:noFill/>
                          </a:ln>
                          <a:solidFill>
                            <a:srgbClr val="000000"/>
                          </a:solidFill>
                          <a:effectLst/>
                          <a:latin typeface="Helvetica" pitchFamily="34" charset="0"/>
                        </a:rPr>
                        <a:t>Clients operate in a “</a:t>
                      </a:r>
                      <a:r>
                        <a:rPr kumimoji="0" lang="en-US" altLang="ja-JP" sz="1600" b="0" i="0" u="none" strike="noStrike" cap="none" normalizeH="0" baseline="0" dirty="0" smtClean="0">
                          <a:ln>
                            <a:noFill/>
                          </a:ln>
                          <a:solidFill>
                            <a:srgbClr val="000000"/>
                          </a:solidFill>
                          <a:effectLst/>
                          <a:latin typeface="Helvetica" pitchFamily="34" charset="0"/>
                          <a:ea typeface="MS PGothic" pitchFamily="34" charset="-128"/>
                        </a:rPr>
                        <a:t>4 screen” world</a:t>
                      </a:r>
                    </a:p>
                    <a:p>
                      <a:pPr marL="174625" marR="0" lvl="0" indent="-174625" algn="l" defTabSz="455613" rtl="0" eaLnBrk="0" fontAlgn="base" latinLnBrk="0" hangingPunct="0">
                        <a:lnSpc>
                          <a:spcPct val="100000"/>
                        </a:lnSpc>
                        <a:spcBef>
                          <a:spcPct val="20000"/>
                        </a:spcBef>
                        <a:spcAft>
                          <a:spcPct val="0"/>
                        </a:spcAft>
                        <a:buClr>
                          <a:srgbClr val="EA7C1D"/>
                        </a:buClr>
                        <a:buSzTx/>
                        <a:buFont typeface="Wingdings" pitchFamily="2" charset="2"/>
                        <a:buChar char="§"/>
                        <a:tabLst/>
                      </a:pPr>
                      <a:r>
                        <a:rPr kumimoji="0" lang="en-US" altLang="ja-JP" sz="1600" b="0" i="0" u="none" strike="noStrike" cap="none" normalizeH="0" baseline="0" dirty="0" smtClean="0">
                          <a:ln>
                            <a:noFill/>
                          </a:ln>
                          <a:solidFill>
                            <a:srgbClr val="000000"/>
                          </a:solidFill>
                          <a:effectLst/>
                          <a:latin typeface="Helvetica" pitchFamily="34" charset="0"/>
                          <a:ea typeface="MS PGothic" pitchFamily="34" charset="-128"/>
                        </a:rPr>
                        <a:t>Leverage mobile information to deliver </a:t>
                      </a:r>
                      <a:r>
                        <a:rPr kumimoji="0" lang="en-US" altLang="en-US" sz="1600" b="0" i="0" u="none" strike="noStrike" cap="none" normalizeH="0" baseline="0" dirty="0" smtClean="0">
                          <a:ln>
                            <a:noFill/>
                          </a:ln>
                          <a:solidFill>
                            <a:srgbClr val="000000"/>
                          </a:solidFill>
                          <a:effectLst/>
                          <a:latin typeface="Helvetica" pitchFamily="34" charset="0"/>
                        </a:rPr>
                        <a:t>deeper engagement</a:t>
                      </a:r>
                    </a:p>
                    <a:p>
                      <a:pPr marL="174625" marR="0" lvl="0" indent="-174625" algn="l" defTabSz="455613" rtl="0" eaLnBrk="0" fontAlgn="base" latinLnBrk="0" hangingPunct="0">
                        <a:lnSpc>
                          <a:spcPct val="100000"/>
                        </a:lnSpc>
                        <a:spcBef>
                          <a:spcPct val="20000"/>
                        </a:spcBef>
                        <a:spcAft>
                          <a:spcPct val="0"/>
                        </a:spcAft>
                        <a:buClr>
                          <a:srgbClr val="EA7C1D"/>
                        </a:buClr>
                        <a:buSzTx/>
                        <a:buFont typeface="Wingdings" pitchFamily="2" charset="2"/>
                        <a:buChar char="§"/>
                        <a:tabLst/>
                      </a:pPr>
                      <a:r>
                        <a:rPr kumimoji="0" lang="en-US" altLang="en-US" sz="1600" b="0" i="0" u="none" strike="noStrike" cap="none" normalizeH="0" baseline="0" dirty="0" smtClean="0">
                          <a:ln>
                            <a:noFill/>
                          </a:ln>
                          <a:solidFill>
                            <a:srgbClr val="000000"/>
                          </a:solidFill>
                          <a:effectLst/>
                          <a:latin typeface="Helvetica" pitchFamily="34" charset="0"/>
                        </a:rPr>
                        <a:t>Analytics on z Systems extending to mobile apps</a:t>
                      </a:r>
                      <a:endParaRPr kumimoji="0" lang="en-US" sz="1600" b="0" i="0" u="none" strike="noStrike" cap="none" normalizeH="0" baseline="0" dirty="0" smtClean="0">
                        <a:ln>
                          <a:noFill/>
                        </a:ln>
                        <a:solidFill>
                          <a:schemeClr val="tx1"/>
                        </a:solidFill>
                        <a:effectLst/>
                        <a:latin typeface="Helvetica" pitchFamily="34" charset="0"/>
                      </a:endParaRPr>
                    </a:p>
                  </a:txBody>
                  <a:tcPr anchor="ctr" horzOverflow="overflow">
                    <a:lnL cap="flat">
                      <a:noFill/>
                    </a:lnL>
                    <a:lnR cap="flat">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r>
              <a:tr h="1138238">
                <a:tc>
                  <a:txBody>
                    <a:bodyPr/>
                    <a:lstStyle/>
                    <a:p>
                      <a:pPr marL="0" marR="0" lvl="0" indent="0" algn="l" defTabSz="455613"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cap="flat">
                      <a:noFill/>
                    </a:lnL>
                    <a:lnR cap="flat">
                      <a:noFill/>
                    </a:lnR>
                    <a:lnT w="3175" cap="flat" cmpd="sng" algn="ctr">
                      <a:solidFill>
                        <a:schemeClr val="tx1"/>
                      </a:solidFill>
                      <a:prstDash val="sysDot"/>
                      <a:round/>
                      <a:headEnd type="none" w="med" len="med"/>
                      <a:tailEnd type="none" w="med" len="med"/>
                    </a:lnT>
                    <a:lnB cap="flat">
                      <a:noFill/>
                    </a:lnB>
                    <a:lnTlToBr>
                      <a:noFill/>
                    </a:lnTlToBr>
                    <a:lnBlToTr>
                      <a:noFill/>
                    </a:lnBlToTr>
                    <a:noFill/>
                  </a:tcPr>
                </a:tc>
                <a:tc>
                  <a:txBody>
                    <a:bodyPr/>
                    <a:lstStyle/>
                    <a:p>
                      <a:pPr marL="174625" marR="0" lvl="0" indent="-174625" algn="l" defTabSz="455613" rtl="0" eaLnBrk="0" fontAlgn="base" latinLnBrk="0" hangingPunct="0">
                        <a:lnSpc>
                          <a:spcPct val="100000"/>
                        </a:lnSpc>
                        <a:spcBef>
                          <a:spcPct val="20000"/>
                        </a:spcBef>
                        <a:spcAft>
                          <a:spcPct val="0"/>
                        </a:spcAft>
                        <a:buClr>
                          <a:srgbClr val="EA7C1D"/>
                        </a:buClr>
                        <a:buSzTx/>
                        <a:buFont typeface="Wingdings" pitchFamily="2" charset="2"/>
                        <a:buChar char="§"/>
                        <a:tabLst/>
                      </a:pPr>
                      <a:r>
                        <a:rPr kumimoji="0" lang="en-US" sz="1600" b="0" i="0" u="none" strike="noStrike" cap="none" normalizeH="0" baseline="0" dirty="0" smtClean="0">
                          <a:ln>
                            <a:noFill/>
                          </a:ln>
                          <a:solidFill>
                            <a:srgbClr val="000000"/>
                          </a:solidFill>
                          <a:effectLst/>
                          <a:latin typeface="Helvetica" pitchFamily="34" charset="0"/>
                        </a:rPr>
                        <a:t>New process and business designs required for transformation opportunities</a:t>
                      </a:r>
                    </a:p>
                    <a:p>
                      <a:pPr marL="174625" marR="0" lvl="0" indent="-174625" algn="l" defTabSz="455613" rtl="0" eaLnBrk="0" fontAlgn="base" latinLnBrk="0" hangingPunct="0">
                        <a:lnSpc>
                          <a:spcPct val="100000"/>
                        </a:lnSpc>
                        <a:spcBef>
                          <a:spcPct val="20000"/>
                        </a:spcBef>
                        <a:spcAft>
                          <a:spcPct val="0"/>
                        </a:spcAft>
                        <a:buClr>
                          <a:srgbClr val="EA7C1D"/>
                        </a:buClr>
                        <a:buSzTx/>
                        <a:buFont typeface="Wingdings" pitchFamily="2" charset="2"/>
                        <a:buChar char="§"/>
                        <a:tabLst/>
                      </a:pPr>
                      <a:r>
                        <a:rPr kumimoji="0" lang="en-US" sz="1600" b="0" i="0" u="none" strike="noStrike" cap="none" normalizeH="0" baseline="0" dirty="0" smtClean="0">
                          <a:ln>
                            <a:noFill/>
                          </a:ln>
                          <a:solidFill>
                            <a:srgbClr val="000000"/>
                          </a:solidFill>
                          <a:effectLst/>
                          <a:latin typeface="Helvetica" pitchFamily="34" charset="0"/>
                        </a:rPr>
                        <a:t>Rapid and disruptive innovation shortening time to value requirements</a:t>
                      </a:r>
                      <a:endParaRPr kumimoji="0" lang="en-US" sz="1600" b="0" i="0" u="none" strike="noStrike" cap="none" normalizeH="0" baseline="0" dirty="0" smtClean="0">
                        <a:ln>
                          <a:noFill/>
                        </a:ln>
                        <a:solidFill>
                          <a:schemeClr val="tx1"/>
                        </a:solidFill>
                        <a:effectLst/>
                        <a:latin typeface="Helvetica" pitchFamily="34" charset="0"/>
                      </a:endParaRPr>
                    </a:p>
                  </a:txBody>
                  <a:tcPr anchor="ctr" horzOverflow="overflow">
                    <a:lnL cap="flat">
                      <a:noFill/>
                    </a:lnL>
                    <a:lnR cap="flat">
                      <a:noFill/>
                    </a:lnR>
                    <a:lnT w="3175" cap="flat" cmpd="sng" algn="ctr">
                      <a:solidFill>
                        <a:schemeClr val="tx1"/>
                      </a:solidFill>
                      <a:prstDash val="sysDot"/>
                      <a:round/>
                      <a:headEnd type="none" w="med" len="med"/>
                      <a:tailEnd type="none" w="med" len="med"/>
                    </a:lnT>
                    <a:lnB cap="flat">
                      <a:noFill/>
                    </a:lnB>
                    <a:lnTlToBr>
                      <a:noFill/>
                    </a:lnTlToBr>
                    <a:lnBlToTr>
                      <a:noFill/>
                    </a:lnBlToTr>
                    <a:noFill/>
                  </a:tcPr>
                </a:tc>
              </a:tr>
            </a:tbl>
          </a:graphicData>
        </a:graphic>
      </p:graphicFrame>
      <p:pic>
        <p:nvPicPr>
          <p:cNvPr id="17" name="Picture 8" descr="build_panel.png"/>
          <p:cNvPicPr>
            <a:picLocks noChangeAspect="1"/>
          </p:cNvPicPr>
          <p:nvPr/>
        </p:nvPicPr>
        <p:blipFill>
          <a:blip r:embed="rId7"/>
          <a:stretch>
            <a:fillRect/>
          </a:stretch>
        </p:blipFill>
        <p:spPr bwMode="auto">
          <a:xfrm>
            <a:off x="628236" y="1504950"/>
            <a:ext cx="1782762" cy="917575"/>
          </a:xfrm>
          <a:prstGeom prst="rect">
            <a:avLst/>
          </a:prstGeom>
          <a:noFill/>
          <a:ln w="9525">
            <a:noFill/>
            <a:miter lim="800000"/>
            <a:headEnd/>
            <a:tailEnd/>
          </a:ln>
          <a:effectLst>
            <a:outerShdw dist="12700" dir="2700000" rotWithShape="0">
              <a:srgbClr val="808080">
                <a:alpha val="32999"/>
              </a:srgbClr>
            </a:outerShdw>
          </a:effectLst>
        </p:spPr>
      </p:pic>
      <p:pic>
        <p:nvPicPr>
          <p:cNvPr id="18" name="Picture 9" descr="protect_panel.png"/>
          <p:cNvPicPr>
            <a:picLocks noChangeAspect="1"/>
          </p:cNvPicPr>
          <p:nvPr/>
        </p:nvPicPr>
        <p:blipFill>
          <a:blip r:embed="rId8"/>
          <a:stretch>
            <a:fillRect/>
          </a:stretch>
        </p:blipFill>
        <p:spPr bwMode="auto">
          <a:xfrm>
            <a:off x="647286" y="2711450"/>
            <a:ext cx="2157412" cy="903288"/>
          </a:xfrm>
          <a:prstGeom prst="rect">
            <a:avLst/>
          </a:prstGeom>
          <a:noFill/>
          <a:ln w="9525">
            <a:noFill/>
            <a:miter lim="800000"/>
            <a:headEnd/>
            <a:tailEnd/>
          </a:ln>
          <a:effectLst>
            <a:outerShdw dist="12700" dir="2700000" rotWithShape="0">
              <a:srgbClr val="808080">
                <a:alpha val="32999"/>
              </a:srgbClr>
            </a:outerShdw>
          </a:effectLst>
        </p:spPr>
      </p:pic>
      <p:pic>
        <p:nvPicPr>
          <p:cNvPr id="20" name="Picture 6" descr="transform_panel.png"/>
          <p:cNvPicPr>
            <a:picLocks noChangeAspect="1"/>
          </p:cNvPicPr>
          <p:nvPr/>
        </p:nvPicPr>
        <p:blipFill>
          <a:blip r:embed="rId9"/>
          <a:stretch>
            <a:fillRect/>
          </a:stretch>
        </p:blipFill>
        <p:spPr bwMode="auto">
          <a:xfrm>
            <a:off x="647286" y="5016500"/>
            <a:ext cx="2011362" cy="919163"/>
          </a:xfrm>
          <a:prstGeom prst="rect">
            <a:avLst/>
          </a:prstGeom>
          <a:noFill/>
          <a:ln w="9525">
            <a:noFill/>
            <a:miter lim="800000"/>
            <a:headEnd/>
            <a:tailEnd/>
          </a:ln>
          <a:effectLst>
            <a:outerShdw dist="12700" dir="2700000" rotWithShape="0">
              <a:srgbClr val="808080">
                <a:alpha val="32999"/>
              </a:srgbClr>
            </a:outerShdw>
          </a:effectLst>
        </p:spPr>
      </p:pic>
      <p:pic>
        <p:nvPicPr>
          <p:cNvPr id="21" name="Picture 7" descr="engage_panel.png"/>
          <p:cNvPicPr>
            <a:picLocks noChangeAspect="1"/>
          </p:cNvPicPr>
          <p:nvPr/>
        </p:nvPicPr>
        <p:blipFill>
          <a:blip r:embed="rId10"/>
          <a:stretch>
            <a:fillRect/>
          </a:stretch>
        </p:blipFill>
        <p:spPr bwMode="auto">
          <a:xfrm>
            <a:off x="647286" y="3897313"/>
            <a:ext cx="2065337" cy="925512"/>
          </a:xfrm>
          <a:prstGeom prst="rect">
            <a:avLst/>
          </a:prstGeom>
          <a:noFill/>
          <a:ln w="9525">
            <a:noFill/>
            <a:miter lim="800000"/>
            <a:headEnd/>
            <a:tailEnd/>
          </a:ln>
          <a:effectLst>
            <a:outerShdw dist="12700" dir="2700000" rotWithShape="0">
              <a:srgbClr val="808080">
                <a:alpha val="32999"/>
              </a:srgbClr>
            </a:outerShdw>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1"/>
          <p:cNvPicPr>
            <a:picLocks noChangeAspect="1"/>
          </p:cNvPicPr>
          <p:nvPr/>
        </p:nvPicPr>
        <p:blipFill>
          <a:blip r:embed="rId3"/>
          <a:srcRect/>
          <a:stretch>
            <a:fillRect/>
          </a:stretch>
        </p:blipFill>
        <p:spPr bwMode="auto">
          <a:xfrm>
            <a:off x="0" y="0"/>
            <a:ext cx="12188825" cy="6853238"/>
          </a:xfrm>
          <a:prstGeom prst="rect">
            <a:avLst/>
          </a:prstGeom>
          <a:noFill/>
          <a:ln w="9525">
            <a:noFill/>
            <a:miter lim="800000"/>
            <a:headEnd/>
            <a:tailEnd/>
          </a:ln>
        </p:spPr>
      </p:pic>
      <p:sp>
        <p:nvSpPr>
          <p:cNvPr id="154627" name="TextBox 7"/>
          <p:cNvSpPr txBox="1">
            <a:spLocks noChangeArrowheads="1"/>
          </p:cNvSpPr>
          <p:nvPr/>
        </p:nvSpPr>
        <p:spPr bwMode="auto">
          <a:xfrm>
            <a:off x="728663" y="2374900"/>
            <a:ext cx="4054475" cy="2224088"/>
          </a:xfrm>
          <a:prstGeom prst="rect">
            <a:avLst/>
          </a:prstGeom>
          <a:noFill/>
          <a:ln w="9525">
            <a:noFill/>
            <a:miter lim="800000"/>
            <a:headEnd/>
            <a:tailEnd/>
          </a:ln>
        </p:spPr>
        <p:txBody>
          <a:bodyPr lIns="91405" tIns="45703" rIns="91405" bIns="45703">
            <a:spAutoFit/>
          </a:bodyPr>
          <a:lstStyle/>
          <a:p>
            <a:pPr defTabSz="454025"/>
            <a:r>
              <a:rPr lang="en-US" sz="3200">
                <a:latin typeface="Helvetica Light" pitchFamily="34" charset="0"/>
              </a:rPr>
              <a:t>Integrated enterprise capabilities and insights for secure</a:t>
            </a:r>
            <a:endParaRPr lang="en-US" sz="3100">
              <a:latin typeface="Lubalin for IBM Demi" pitchFamily="18" charset="0"/>
            </a:endParaRPr>
          </a:p>
          <a:p>
            <a:pPr defTabSz="454025"/>
            <a:r>
              <a:rPr lang="en-US" sz="4400" b="1">
                <a:solidFill>
                  <a:srgbClr val="EA7C1D"/>
                </a:solidFill>
                <a:latin typeface="Helvetica" pitchFamily="34" charset="0"/>
              </a:rPr>
              <a:t>MOBILE</a:t>
            </a:r>
          </a:p>
        </p:txBody>
      </p:sp>
      <p:pic>
        <p:nvPicPr>
          <p:cNvPr id="154628" name="Picture 42"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pic>
        <p:nvPicPr>
          <p:cNvPr id="154629" name="Picture 43" descr="IBM_LinuxOne_Wordmark_white"/>
          <p:cNvPicPr>
            <a:picLocks noChangeAspect="1" noChangeArrowheads="1"/>
          </p:cNvPicPr>
          <p:nvPr/>
        </p:nvPicPr>
        <p:blipFill>
          <a:blip r:embed="rId5"/>
          <a:srcRect t="-10474"/>
          <a:stretch>
            <a:fillRect/>
          </a:stretch>
        </p:blipFill>
        <p:spPr bwMode="auto">
          <a:xfrm>
            <a:off x="141288" y="6388100"/>
            <a:ext cx="1941512" cy="295275"/>
          </a:xfrm>
          <a:prstGeom prst="rect">
            <a:avLst/>
          </a:prstGeom>
          <a:noFill/>
          <a:ln w="9525">
            <a:noFill/>
            <a:miter lim="800000"/>
            <a:headEnd/>
            <a:tailEnd/>
          </a:ln>
        </p:spPr>
      </p:pic>
      <p:sp>
        <p:nvSpPr>
          <p:cNvPr id="154633" name="Freeform 9"/>
          <p:cNvSpPr>
            <a:spLocks/>
          </p:cNvSpPr>
          <p:nvPr/>
        </p:nvSpPr>
        <p:spPr bwMode="auto">
          <a:xfrm>
            <a:off x="6157913" y="4848225"/>
            <a:ext cx="6035675" cy="1500188"/>
          </a:xfrm>
          <a:custGeom>
            <a:avLst/>
            <a:gdLst/>
            <a:ahLst/>
            <a:cxnLst>
              <a:cxn ang="0">
                <a:pos x="147" y="801"/>
              </a:cxn>
              <a:cxn ang="0">
                <a:pos x="276" y="945"/>
              </a:cxn>
              <a:cxn ang="0">
                <a:pos x="3798" y="684"/>
              </a:cxn>
              <a:cxn ang="0">
                <a:pos x="3801" y="0"/>
              </a:cxn>
              <a:cxn ang="0">
                <a:pos x="1389" y="120"/>
              </a:cxn>
              <a:cxn ang="0">
                <a:pos x="0" y="558"/>
              </a:cxn>
              <a:cxn ang="0">
                <a:pos x="147" y="801"/>
              </a:cxn>
            </a:cxnLst>
            <a:rect l="0" t="0" r="r" b="b"/>
            <a:pathLst>
              <a:path w="3801" h="945">
                <a:moveTo>
                  <a:pt x="147" y="801"/>
                </a:moveTo>
                <a:lnTo>
                  <a:pt x="276" y="945"/>
                </a:lnTo>
                <a:lnTo>
                  <a:pt x="3798" y="684"/>
                </a:lnTo>
                <a:lnTo>
                  <a:pt x="3801" y="0"/>
                </a:lnTo>
                <a:lnTo>
                  <a:pt x="1389" y="120"/>
                </a:lnTo>
                <a:lnTo>
                  <a:pt x="0" y="558"/>
                </a:lnTo>
                <a:lnTo>
                  <a:pt x="147" y="801"/>
                </a:lnTo>
                <a:close/>
              </a:path>
            </a:pathLst>
          </a:custGeom>
          <a:solidFill>
            <a:srgbClr val="FDB813"/>
          </a:solidFill>
          <a:ln w="9525">
            <a:noFill/>
            <a:round/>
            <a:headEnd/>
            <a:tailEnd/>
          </a:ln>
          <a:effectLst/>
        </p:spPr>
        <p:txBody>
          <a:bodyPr/>
          <a:lstStyle/>
          <a:p>
            <a:endParaRPr lang="en-US"/>
          </a:p>
        </p:txBody>
      </p:sp>
      <p:sp>
        <p:nvSpPr>
          <p:cNvPr id="18" name="Shape 128"/>
          <p:cNvSpPr>
            <a:spLocks noChangeArrowheads="1"/>
          </p:cNvSpPr>
          <p:nvPr/>
        </p:nvSpPr>
        <p:spPr bwMode="auto">
          <a:xfrm>
            <a:off x="6184900" y="230188"/>
            <a:ext cx="5783263" cy="5838825"/>
          </a:xfrm>
          <a:prstGeom prst="rect">
            <a:avLst/>
          </a:prstGeom>
          <a:noFill/>
          <a:ln w="12700">
            <a:noFill/>
            <a:miter lim="400000"/>
            <a:headEnd/>
            <a:tailEnd/>
          </a:ln>
        </p:spPr>
        <p:txBody>
          <a:bodyPr lIns="35695" tIns="35695" rIns="35695" bIns="35695">
            <a:spAutoFit/>
          </a:bodyPr>
          <a:lstStyle/>
          <a:p>
            <a:pPr marL="284163" indent="-284163" defTabSz="288925">
              <a:lnSpc>
                <a:spcPct val="110000"/>
              </a:lnSpc>
              <a:buSzPct val="100000"/>
              <a:buFont typeface="Wingdings" pitchFamily="2" charset="2"/>
              <a:buChar char="u"/>
            </a:pPr>
            <a:r>
              <a:rPr lang="en-US" sz="1600" b="1" dirty="0">
                <a:latin typeface="Helvetica" pitchFamily="34" charset="0"/>
                <a:ea typeface="Helvetica Neue Light"/>
                <a:cs typeface="Helvetica" pitchFamily="34" charset="0"/>
                <a:sym typeface="Helvetica Neue Light"/>
              </a:rPr>
              <a:t>Use Cases</a:t>
            </a:r>
            <a:endParaRPr lang="en-US" sz="1600" dirty="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Agile Development and Delivery of Mobile Apps</a:t>
            </a: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Integration with Core Systems of Record</a:t>
            </a: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Secure End-to-End Mobile Transaction</a:t>
            </a: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Personalized Mobile Experience Through Analytics</a:t>
            </a:r>
          </a:p>
          <a:p>
            <a:pPr marL="339725" lvl="1" indent="-103188" defTabSz="288925">
              <a:lnSpc>
                <a:spcPct val="110000"/>
              </a:lnSpc>
              <a:buSzPct val="100000"/>
              <a:buFontTx/>
              <a:buChar char="-"/>
            </a:pPr>
            <a:endParaRPr lang="en-US" sz="1200" b="1" dirty="0">
              <a:latin typeface="Helvetica" pitchFamily="34" charset="0"/>
              <a:ea typeface="Helvetica Neue Light"/>
              <a:cs typeface="Helvetica" pitchFamily="34" charset="0"/>
              <a:sym typeface="Helvetica Neue Light"/>
            </a:endParaRPr>
          </a:p>
          <a:p>
            <a:pPr marL="284163" indent="-284163" defTabSz="288925">
              <a:lnSpc>
                <a:spcPct val="110000"/>
              </a:lnSpc>
              <a:buSzPct val="100000"/>
              <a:buFont typeface="Wingdings" pitchFamily="2" charset="2"/>
              <a:buChar char="u"/>
            </a:pPr>
            <a:r>
              <a:rPr lang="en-US" sz="1600" b="1" dirty="0" err="1">
                <a:latin typeface="Helvetica" pitchFamily="34" charset="0"/>
                <a:ea typeface="Helvetica Neue Light"/>
                <a:cs typeface="Helvetica" pitchFamily="34" charset="0"/>
                <a:sym typeface="Helvetica Neue Light"/>
              </a:rPr>
              <a:t>LinuxONE</a:t>
            </a:r>
            <a:r>
              <a:rPr lang="en-US" sz="1600" b="1" dirty="0">
                <a:latin typeface="Helvetica" pitchFamily="34" charset="0"/>
                <a:ea typeface="Helvetica Neue Light"/>
                <a:cs typeface="Helvetica" pitchFamily="34" charset="0"/>
                <a:sym typeface="Helvetica Neue Light"/>
              </a:rPr>
              <a:t> Value</a:t>
            </a:r>
            <a:endParaRPr lang="en-US" sz="1600" dirty="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Secure mobile devices, </a:t>
            </a:r>
            <a:r>
              <a:rPr lang="en-US" sz="1600" dirty="0" smtClean="0">
                <a:latin typeface="Helvetica Light" pitchFamily="34" charset="0"/>
                <a:ea typeface="Helvetica Neue Light"/>
                <a:cs typeface="Helvetica Light" pitchFamily="34" charset="0"/>
                <a:sym typeface="Helvetica Neue Light"/>
              </a:rPr>
              <a:t>data </a:t>
            </a:r>
            <a:r>
              <a:rPr lang="en-US" sz="1600" dirty="0">
                <a:latin typeface="Helvetica Light" pitchFamily="34" charset="0"/>
                <a:ea typeface="Helvetica Neue Light"/>
                <a:cs typeface="Helvetica Light" pitchFamily="34" charset="0"/>
                <a:sym typeface="Helvetica Neue Light"/>
              </a:rPr>
              <a:t>and enterprise transactions without sacrificing response time</a:t>
            </a:r>
          </a:p>
          <a:p>
            <a:pPr marL="339725" lvl="1" indent="-103188" defTabSz="288925">
              <a:lnSpc>
                <a:spcPct val="110000"/>
              </a:lnSpc>
              <a:buSzPct val="100000"/>
              <a:buFontTx/>
              <a:buChar char="-"/>
            </a:pPr>
            <a:r>
              <a:rPr lang="en-US" sz="1600" b="1" dirty="0">
                <a:latin typeface="Helvetica Light" pitchFamily="34" charset="0"/>
                <a:ea typeface="Helvetica Neue Light"/>
                <a:cs typeface="Helvetica Light" pitchFamily="34" charset="0"/>
                <a:sym typeface="Helvetica Neue Light"/>
              </a:rPr>
              <a:t>Deliver mobile services on an open and highly responsive infrastructure that meets the peaks in mobile workloads</a:t>
            </a:r>
            <a:endParaRPr lang="en-US" sz="1600" b="1" dirty="0">
              <a:latin typeface="Helvetica" pitchFamily="34" charset="0"/>
              <a:ea typeface="Helvetica Neue Light"/>
              <a:cs typeface="Helvetica" pitchFamily="34" charset="0"/>
              <a:sym typeface="Helvetica Neue Light"/>
            </a:endParaRPr>
          </a:p>
          <a:p>
            <a:pPr marL="284163" indent="-284163" defTabSz="288925">
              <a:lnSpc>
                <a:spcPct val="110000"/>
              </a:lnSpc>
              <a:buSzPct val="100000"/>
              <a:buFont typeface="Wingdings" pitchFamily="2" charset="2"/>
              <a:buChar char="u"/>
            </a:pPr>
            <a:endParaRPr lang="en-US" sz="1200" b="1" dirty="0">
              <a:latin typeface="Helvetica" pitchFamily="34" charset="0"/>
              <a:ea typeface="Helvetica Neue Light"/>
              <a:cs typeface="Helvetica" pitchFamily="34" charset="0"/>
              <a:sym typeface="Helvetica Neue Light"/>
            </a:endParaRPr>
          </a:p>
          <a:p>
            <a:pPr marL="284163" indent="-284163" defTabSz="288925">
              <a:lnSpc>
                <a:spcPct val="110000"/>
              </a:lnSpc>
              <a:buSzPct val="100000"/>
              <a:buFont typeface="Wingdings" pitchFamily="2" charset="2"/>
              <a:buChar char="u"/>
            </a:pPr>
            <a:r>
              <a:rPr lang="en-US" sz="1600" b="1" dirty="0">
                <a:latin typeface="Helvetica" pitchFamily="34" charset="0"/>
                <a:ea typeface="Helvetica Neue Light"/>
                <a:cs typeface="Helvetica" pitchFamily="34" charset="0"/>
                <a:sym typeface="Helvetica Neue Light"/>
              </a:rPr>
              <a:t>Enabling Technologies &amp; Services</a:t>
            </a:r>
            <a:endParaRPr lang="en-US" sz="1600" dirty="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IBM </a:t>
            </a:r>
            <a:r>
              <a:rPr lang="en-US" sz="1600" dirty="0" err="1">
                <a:latin typeface="Helvetica Light" pitchFamily="34" charset="0"/>
                <a:ea typeface="Helvetica Neue Light"/>
                <a:cs typeface="Helvetica Light" pitchFamily="34" charset="0"/>
                <a:sym typeface="Helvetica Neue Light"/>
              </a:rPr>
              <a:t>MobileFirst</a:t>
            </a:r>
            <a:r>
              <a:rPr lang="en-US" sz="1600" dirty="0">
                <a:latin typeface="Helvetica Light" pitchFamily="34" charset="0"/>
                <a:ea typeface="Helvetica Neue Light"/>
                <a:cs typeface="Helvetica Light" pitchFamily="34" charset="0"/>
                <a:sym typeface="Helvetica Neue Light"/>
              </a:rPr>
              <a:t> Platform Foundation, </a:t>
            </a:r>
            <a:r>
              <a:rPr lang="en-US" sz="1600" dirty="0" err="1">
                <a:latin typeface="Helvetica Light" pitchFamily="34" charset="0"/>
                <a:ea typeface="Helvetica Neue Light"/>
                <a:cs typeface="Helvetica Light" pitchFamily="34" charset="0"/>
                <a:sym typeface="Helvetica Neue Light"/>
              </a:rPr>
              <a:t>MobileFirst</a:t>
            </a:r>
            <a:r>
              <a:rPr lang="en-US" sz="1600" dirty="0">
                <a:latin typeface="Helvetica Light" pitchFamily="34" charset="0"/>
                <a:ea typeface="Helvetica Neue Light"/>
                <a:cs typeface="Helvetica Light" pitchFamily="34" charset="0"/>
                <a:sym typeface="Helvetica Neue Light"/>
              </a:rPr>
              <a:t> Platform Custom Pattern for Linux, </a:t>
            </a:r>
            <a:r>
              <a:rPr lang="en-US" sz="1600" dirty="0" err="1">
                <a:latin typeface="Helvetica Light" pitchFamily="34" charset="0"/>
                <a:ea typeface="Helvetica Neue Light"/>
                <a:cs typeface="Helvetica Light" pitchFamily="34" charset="0"/>
                <a:sym typeface="Helvetica Neue Light"/>
              </a:rPr>
              <a:t>MobileFirst</a:t>
            </a:r>
            <a:r>
              <a:rPr lang="en-US" sz="1600" dirty="0">
                <a:latin typeface="Helvetica Light" pitchFamily="34" charset="0"/>
                <a:ea typeface="Helvetica Neue Light"/>
                <a:cs typeface="Helvetica Light" pitchFamily="34" charset="0"/>
                <a:sym typeface="Helvetica Neue Light"/>
              </a:rPr>
              <a:t> Protect, API Management, IBM Integration Bus, Urban Code Deploy, IBM Rational Collaboration Lifecycle Management, IBM Rational Developer for the Enterprise </a:t>
            </a:r>
            <a:r>
              <a:rPr lang="en-US" sz="1600" dirty="0" err="1">
                <a:latin typeface="Helvetica Light" pitchFamily="34" charset="0"/>
                <a:ea typeface="Helvetica Neue Light"/>
                <a:cs typeface="Helvetica Light" pitchFamily="34" charset="0"/>
                <a:sym typeface="Helvetica Neue Light"/>
              </a:rPr>
              <a:t>DataPower</a:t>
            </a:r>
            <a:r>
              <a:rPr lang="en-US" sz="1600" dirty="0">
                <a:latin typeface="Helvetica Light" pitchFamily="34" charset="0"/>
                <a:ea typeface="Helvetica Neue Light"/>
                <a:cs typeface="Helvetica Light" pitchFamily="34" charset="0"/>
                <a:sym typeface="Helvetica Neue Light"/>
              </a:rPr>
              <a:t>, </a:t>
            </a:r>
            <a:r>
              <a:rPr lang="en-US" sz="1600" dirty="0" err="1">
                <a:latin typeface="Helvetica Light" pitchFamily="34" charset="0"/>
                <a:ea typeface="Helvetica Neue Light"/>
                <a:cs typeface="Helvetica Light" pitchFamily="34" charset="0"/>
                <a:sym typeface="Helvetica Neue Light"/>
              </a:rPr>
              <a:t>WebSphere</a:t>
            </a:r>
            <a:r>
              <a:rPr lang="en-US" sz="1600" dirty="0">
                <a:latin typeface="Helvetica Light" pitchFamily="34" charset="0"/>
                <a:ea typeface="Helvetica Neue Light"/>
                <a:cs typeface="Helvetica Light" pitchFamily="34" charset="0"/>
                <a:sym typeface="Helvetica Neue Light"/>
              </a:rPr>
              <a:t> Application Server</a:t>
            </a:r>
          </a:p>
          <a:p>
            <a:pPr marL="339725" lvl="1" indent="-103188" defTabSz="288925">
              <a:lnSpc>
                <a:spcPct val="110000"/>
              </a:lnSpc>
              <a:buSzPct val="100000"/>
              <a:buFontTx/>
              <a:buChar char="-"/>
            </a:pPr>
            <a:r>
              <a:rPr lang="en-US" sz="1600" dirty="0" err="1">
                <a:latin typeface="Helvetica Light" pitchFamily="34" charset="0"/>
                <a:ea typeface="Helvetica Neue Light"/>
                <a:cs typeface="Helvetica Light" pitchFamily="34" charset="0"/>
                <a:sym typeface="Helvetica Neue Light"/>
                <a:hlinkClick r:id="rId6"/>
              </a:rPr>
              <a:t>LinuxONE</a:t>
            </a:r>
            <a:r>
              <a:rPr lang="en-US" sz="1600" dirty="0">
                <a:latin typeface="Helvetica Light" pitchFamily="34" charset="0"/>
                <a:ea typeface="Helvetica Neue Light"/>
                <a:cs typeface="Helvetica Light" pitchFamily="34" charset="0"/>
                <a:sym typeface="Helvetica Neue Light"/>
                <a:hlinkClick r:id="rId6"/>
              </a:rPr>
              <a:t> Mobile Services</a:t>
            </a:r>
            <a:endParaRPr lang="en-US" sz="1600" b="1" dirty="0">
              <a:latin typeface="Helvetica" pitchFamily="34" charset="0"/>
              <a:ea typeface="Helvetica Neue Light"/>
              <a:cs typeface="Helvetica" pitchFamily="34" charset="0"/>
              <a:sym typeface="Helvetica Neue Light"/>
            </a:endParaRPr>
          </a:p>
          <a:p>
            <a:pPr marL="284163" indent="-284163" defTabSz="288925">
              <a:lnSpc>
                <a:spcPct val="110000"/>
              </a:lnSpc>
            </a:pPr>
            <a:endParaRPr lang="en-US" sz="1600" b="1" dirty="0">
              <a:latin typeface="Helvetica" pitchFamily="34" charset="0"/>
              <a:ea typeface="Helvetica Neue Light"/>
              <a:cs typeface="Helvetica" pitchFamily="34" charset="0"/>
              <a:sym typeface="Helvetica Neue Ligh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4" name="Picture 3" descr="bkgd1_Artboard 5.png"/>
          <p:cNvPicPr>
            <a:picLocks noChangeAspect="1"/>
          </p:cNvPicPr>
          <p:nvPr/>
        </p:nvPicPr>
        <p:blipFill>
          <a:blip r:embed="rId3"/>
          <a:srcRect t="69606"/>
          <a:stretch>
            <a:fillRect/>
          </a:stretch>
        </p:blipFill>
        <p:spPr bwMode="auto">
          <a:xfrm>
            <a:off x="0" y="4794250"/>
            <a:ext cx="12199938" cy="2084388"/>
          </a:xfrm>
          <a:prstGeom prst="rect">
            <a:avLst/>
          </a:prstGeom>
          <a:noFill/>
          <a:ln w="9525">
            <a:noFill/>
            <a:miter lim="800000"/>
            <a:headEnd/>
            <a:tailEnd/>
          </a:ln>
        </p:spPr>
      </p:pic>
      <p:pic>
        <p:nvPicPr>
          <p:cNvPr id="156675"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grpSp>
        <p:nvGrpSpPr>
          <p:cNvPr id="156676" name="Group 4"/>
          <p:cNvGrpSpPr>
            <a:grpSpLocks/>
          </p:cNvGrpSpPr>
          <p:nvPr/>
        </p:nvGrpSpPr>
        <p:grpSpPr bwMode="auto">
          <a:xfrm>
            <a:off x="4262438" y="4905375"/>
            <a:ext cx="7926387" cy="1647825"/>
            <a:chOff x="2685" y="3090"/>
            <a:chExt cx="4993" cy="1038"/>
          </a:xfrm>
        </p:grpSpPr>
        <p:sp>
          <p:nvSpPr>
            <p:cNvPr id="156677" name="Freeform 5"/>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sp>
          <p:nvSpPr>
            <p:cNvPr id="156678" name="Freeform 6"/>
            <p:cNvSpPr>
              <a:spLocks/>
            </p:cNvSpPr>
            <p:nvPr/>
          </p:nvSpPr>
          <p:spPr bwMode="auto">
            <a:xfrm>
              <a:off x="2685" y="3660"/>
              <a:ext cx="2568" cy="456"/>
            </a:xfrm>
            <a:custGeom>
              <a:avLst/>
              <a:gdLst/>
              <a:ahLst/>
              <a:cxnLst>
                <a:cxn ang="0">
                  <a:pos x="0" y="285"/>
                </a:cxn>
                <a:cxn ang="0">
                  <a:pos x="2295" y="453"/>
                </a:cxn>
                <a:cxn ang="0">
                  <a:pos x="2568" y="408"/>
                </a:cxn>
                <a:cxn ang="0">
                  <a:pos x="1035" y="0"/>
                </a:cxn>
                <a:cxn ang="0">
                  <a:pos x="99" y="54"/>
                </a:cxn>
                <a:cxn ang="0">
                  <a:pos x="0" y="285"/>
                </a:cxn>
              </a:cxnLst>
              <a:rect l="0" t="0" r="r" b="b"/>
              <a:pathLst>
                <a:path w="2568" h="453">
                  <a:moveTo>
                    <a:pt x="0" y="285"/>
                  </a:moveTo>
                  <a:lnTo>
                    <a:pt x="2295" y="453"/>
                  </a:lnTo>
                  <a:lnTo>
                    <a:pt x="2568" y="408"/>
                  </a:lnTo>
                  <a:lnTo>
                    <a:pt x="1035" y="0"/>
                  </a:lnTo>
                  <a:lnTo>
                    <a:pt x="99" y="54"/>
                  </a:lnTo>
                  <a:lnTo>
                    <a:pt x="0" y="285"/>
                  </a:lnTo>
                  <a:close/>
                </a:path>
              </a:pathLst>
            </a:custGeom>
            <a:solidFill>
              <a:schemeClr val="bg1"/>
            </a:solidFill>
            <a:ln w="9525">
              <a:noFill/>
              <a:round/>
              <a:headEnd/>
              <a:tailEnd/>
            </a:ln>
            <a:effectLst/>
          </p:spPr>
          <p:txBody>
            <a:bodyPr/>
            <a:lstStyle/>
            <a:p>
              <a:endParaRPr lang="en-US"/>
            </a:p>
          </p:txBody>
        </p:sp>
        <p:sp>
          <p:nvSpPr>
            <p:cNvPr id="156679" name="Freeform 7"/>
            <p:cNvSpPr>
              <a:spLocks/>
            </p:cNvSpPr>
            <p:nvPr/>
          </p:nvSpPr>
          <p:spPr bwMode="auto">
            <a:xfrm>
              <a:off x="4704" y="3204"/>
              <a:ext cx="2481" cy="924"/>
            </a:xfrm>
            <a:custGeom>
              <a:avLst/>
              <a:gdLst/>
              <a:ahLst/>
              <a:cxnLst>
                <a:cxn ang="0">
                  <a:pos x="267" y="924"/>
                </a:cxn>
                <a:cxn ang="0">
                  <a:pos x="2481" y="618"/>
                </a:cxn>
                <a:cxn ang="0">
                  <a:pos x="2481" y="357"/>
                </a:cxn>
                <a:cxn ang="0">
                  <a:pos x="2322" y="75"/>
                </a:cxn>
                <a:cxn ang="0">
                  <a:pos x="1788" y="0"/>
                </a:cxn>
                <a:cxn ang="0">
                  <a:pos x="1038" y="81"/>
                </a:cxn>
                <a:cxn ang="0">
                  <a:pos x="204" y="291"/>
                </a:cxn>
                <a:cxn ang="0">
                  <a:pos x="0" y="663"/>
                </a:cxn>
                <a:cxn ang="0">
                  <a:pos x="267" y="924"/>
                </a:cxn>
              </a:cxnLst>
              <a:rect l="0" t="0" r="r" b="b"/>
              <a:pathLst>
                <a:path w="2481" h="924">
                  <a:moveTo>
                    <a:pt x="267" y="924"/>
                  </a:moveTo>
                  <a:lnTo>
                    <a:pt x="2481" y="618"/>
                  </a:lnTo>
                  <a:lnTo>
                    <a:pt x="2481" y="357"/>
                  </a:lnTo>
                  <a:lnTo>
                    <a:pt x="2322" y="75"/>
                  </a:lnTo>
                  <a:lnTo>
                    <a:pt x="1788" y="0"/>
                  </a:lnTo>
                  <a:lnTo>
                    <a:pt x="1038" y="81"/>
                  </a:lnTo>
                  <a:lnTo>
                    <a:pt x="204" y="291"/>
                  </a:lnTo>
                  <a:lnTo>
                    <a:pt x="0" y="663"/>
                  </a:lnTo>
                  <a:lnTo>
                    <a:pt x="267" y="924"/>
                  </a:lnTo>
                  <a:close/>
                </a:path>
              </a:pathLst>
            </a:custGeom>
            <a:solidFill>
              <a:schemeClr val="bg1"/>
            </a:solidFill>
            <a:ln w="9525">
              <a:noFill/>
              <a:round/>
              <a:headEnd/>
              <a:tailEnd/>
            </a:ln>
            <a:effectLst/>
          </p:spPr>
          <p:txBody>
            <a:bodyPr/>
            <a:lstStyle/>
            <a:p>
              <a:endParaRPr lang="en-US"/>
            </a:p>
          </p:txBody>
        </p:sp>
        <p:sp>
          <p:nvSpPr>
            <p:cNvPr id="156680" name="Rectangle 8"/>
            <p:cNvSpPr>
              <a:spLocks noChangeArrowheads="1"/>
            </p:cNvSpPr>
            <p:nvPr/>
          </p:nvSpPr>
          <p:spPr bwMode="auto">
            <a:xfrm>
              <a:off x="7023" y="3090"/>
              <a:ext cx="655" cy="636"/>
            </a:xfrm>
            <a:prstGeom prst="rect">
              <a:avLst/>
            </a:prstGeom>
            <a:solidFill>
              <a:schemeClr val="bg1"/>
            </a:solidFill>
            <a:ln w="9525">
              <a:noFill/>
              <a:miter lim="800000"/>
              <a:headEnd/>
              <a:tailEnd/>
            </a:ln>
            <a:effectLst/>
          </p:spPr>
          <p:txBody>
            <a:bodyPr wrap="none" anchor="ctr"/>
            <a:lstStyle/>
            <a:p>
              <a:endParaRPr lang="en-US"/>
            </a:p>
          </p:txBody>
        </p:sp>
      </p:grpSp>
      <p:sp>
        <p:nvSpPr>
          <p:cNvPr id="3" name="Title 2"/>
          <p:cNvSpPr>
            <a:spLocks/>
          </p:cNvSpPr>
          <p:nvPr/>
        </p:nvSpPr>
        <p:spPr bwMode="auto">
          <a:xfrm>
            <a:off x="590550" y="446088"/>
            <a:ext cx="10969625" cy="1143000"/>
          </a:xfrm>
          <a:prstGeom prst="rect">
            <a:avLst/>
          </a:prstGeom>
          <a:noFill/>
          <a:ln w="9525">
            <a:noFill/>
            <a:miter lim="800000"/>
            <a:headEnd/>
            <a:tailEnd/>
          </a:ln>
        </p:spPr>
        <p:txBody>
          <a:bodyPr lIns="91397" tIns="45699" rIns="91397" bIns="45699" anchor="ctr"/>
          <a:lstStyle/>
          <a:p>
            <a:pPr algn="ctr" defTabSz="454025" eaLnBrk="0" hangingPunct="0">
              <a:lnSpc>
                <a:spcPct val="90000"/>
              </a:lnSpc>
            </a:pPr>
            <a:r>
              <a:rPr lang="en-US" altLang="ja-JP" sz="3400" b="1">
                <a:latin typeface="Helvetica" pitchFamily="34" charset="0"/>
              </a:rPr>
              <a:t>Sicoob</a:t>
            </a:r>
            <a:r>
              <a:rPr lang="en-US" altLang="ja-JP" sz="3400">
                <a:latin typeface="Helvetica" pitchFamily="34" charset="0"/>
              </a:rPr>
              <a:t> avoids USD 1.5 million </a:t>
            </a:r>
            <a:br>
              <a:rPr lang="en-US" altLang="ja-JP" sz="3400">
                <a:latin typeface="Helvetica" pitchFamily="34" charset="0"/>
              </a:rPr>
            </a:br>
            <a:r>
              <a:rPr lang="en-US" altLang="ja-JP" sz="3400">
                <a:latin typeface="Helvetica" pitchFamily="34" charset="0"/>
              </a:rPr>
              <a:t>in annual costs with IBM</a:t>
            </a:r>
            <a:r>
              <a:rPr lang="en-US" altLang="ja-JP" sz="3200">
                <a:latin typeface="Helvetica" pitchFamily="34" charset="0"/>
              </a:rPr>
              <a:t/>
            </a:r>
            <a:br>
              <a:rPr lang="en-US" altLang="ja-JP" sz="3200">
                <a:latin typeface="Helvetica" pitchFamily="34" charset="0"/>
              </a:rPr>
            </a:br>
            <a:r>
              <a:rPr lang="de-DE" altLang="ja-JP" sz="2400">
                <a:latin typeface="Helvetica" pitchFamily="34" charset="0"/>
              </a:rPr>
              <a:t>Supporting rapid business growth with </a:t>
            </a:r>
            <a:br>
              <a:rPr lang="de-DE" altLang="ja-JP" sz="2400">
                <a:latin typeface="Helvetica" pitchFamily="34" charset="0"/>
              </a:rPr>
            </a:br>
            <a:r>
              <a:rPr lang="de-DE" altLang="ja-JP" sz="2400">
                <a:latin typeface="Helvetica" pitchFamily="34" charset="0"/>
              </a:rPr>
              <a:t>robust, secure and efficient mainframe technology</a:t>
            </a:r>
            <a:endParaRPr lang="en-US" sz="2400">
              <a:latin typeface="Helvetica" pitchFamily="34" charset="0"/>
              <a:ea typeface="MS PGothic" pitchFamily="34" charset="-128"/>
            </a:endParaRPr>
          </a:p>
        </p:txBody>
      </p:sp>
      <p:sp>
        <p:nvSpPr>
          <p:cNvPr id="156687" name="Text Box 15"/>
          <p:cNvSpPr txBox="1">
            <a:spLocks noChangeArrowheads="1"/>
          </p:cNvSpPr>
          <p:nvPr/>
        </p:nvSpPr>
        <p:spPr bwMode="auto">
          <a:xfrm>
            <a:off x="615950" y="4656138"/>
            <a:ext cx="415925" cy="930275"/>
          </a:xfrm>
          <a:prstGeom prst="rect">
            <a:avLst/>
          </a:prstGeom>
          <a:noFill/>
          <a:ln w="9525">
            <a:noFill/>
            <a:miter lim="800000"/>
            <a:headEnd/>
            <a:tailEnd/>
          </a:ln>
          <a:effectLst/>
        </p:spPr>
        <p:txBody>
          <a:bodyPr>
            <a:spAutoFit/>
          </a:bodyPr>
          <a:lstStyle/>
          <a:p>
            <a:pPr defTabSz="914400"/>
            <a:r>
              <a:rPr lang="en-US" sz="5500">
                <a:solidFill>
                  <a:srgbClr val="4D4D4D"/>
                </a:solidFill>
                <a:latin typeface="Helvetica" pitchFamily="34" charset="0"/>
              </a:rPr>
              <a:t>“</a:t>
            </a:r>
          </a:p>
        </p:txBody>
      </p:sp>
      <p:sp>
        <p:nvSpPr>
          <p:cNvPr id="156689" name="Content Placeholder 1"/>
          <p:cNvSpPr txBox="1">
            <a:spLocks/>
          </p:cNvSpPr>
          <p:nvPr/>
        </p:nvSpPr>
        <p:spPr bwMode="auto">
          <a:xfrm>
            <a:off x="565150" y="1943100"/>
            <a:ext cx="5892800" cy="2486835"/>
          </a:xfrm>
          <a:prstGeom prst="rect">
            <a:avLst/>
          </a:prstGeom>
          <a:noFill/>
          <a:ln w="9525">
            <a:noFill/>
            <a:miter lim="800000"/>
            <a:headEnd/>
            <a:tailEnd/>
          </a:ln>
        </p:spPr>
        <p:txBody>
          <a:bodyPr lIns="0" tIns="0" rIns="0" bIns="0">
            <a:spAutoFit/>
          </a:bodyPr>
          <a:lstStyle/>
          <a:p>
            <a:pPr defTabSz="454025">
              <a:spcBef>
                <a:spcPct val="10000"/>
              </a:spcBef>
              <a:buClr>
                <a:srgbClr val="CC3A79"/>
              </a:buClr>
            </a:pPr>
            <a:r>
              <a:rPr lang="en-US" altLang="ja-JP" sz="1600" b="1" dirty="0">
                <a:solidFill>
                  <a:srgbClr val="EA7C1D"/>
                </a:solidFill>
                <a:latin typeface="Helvetica" pitchFamily="34" charset="0"/>
              </a:rPr>
              <a:t>Need: </a:t>
            </a:r>
            <a:br>
              <a:rPr lang="en-US" altLang="ja-JP" sz="1600" b="1" dirty="0">
                <a:solidFill>
                  <a:srgbClr val="EA7C1D"/>
                </a:solidFill>
                <a:latin typeface="Helvetica" pitchFamily="34" charset="0"/>
              </a:rPr>
            </a:br>
            <a:r>
              <a:rPr lang="de-DE" altLang="ja-JP" sz="1600" dirty="0">
                <a:solidFill>
                  <a:srgbClr val="000000"/>
                </a:solidFill>
                <a:latin typeface="Helvetica" pitchFamily="34" charset="0"/>
              </a:rPr>
              <a:t>Flexible, secure and scalable IT infrastructure to support reliable 24/7 service and mobile access to reach its goal of being the primary provider of financial services to its members.</a:t>
            </a:r>
            <a:r>
              <a:rPr lang="en-US" altLang="ja-JP" sz="1600" dirty="0">
                <a:solidFill>
                  <a:srgbClr val="000000"/>
                </a:solidFill>
                <a:latin typeface="Helvetica" pitchFamily="34" charset="0"/>
              </a:rPr>
              <a:t> </a:t>
            </a:r>
            <a:br>
              <a:rPr lang="en-US" altLang="ja-JP" sz="1600" dirty="0">
                <a:solidFill>
                  <a:srgbClr val="000000"/>
                </a:solidFill>
                <a:latin typeface="Helvetica" pitchFamily="34" charset="0"/>
              </a:rPr>
            </a:br>
            <a:endParaRPr lang="en-US" altLang="ja-JP" sz="1600" dirty="0">
              <a:solidFill>
                <a:srgbClr val="000000"/>
              </a:solidFill>
              <a:latin typeface="Helvetica" pitchFamily="34" charset="0"/>
            </a:endParaRPr>
          </a:p>
          <a:p>
            <a:pPr defTabSz="454025">
              <a:spcBef>
                <a:spcPct val="10000"/>
              </a:spcBef>
              <a:buClr>
                <a:srgbClr val="CC3A79"/>
              </a:buClr>
            </a:pPr>
            <a:r>
              <a:rPr lang="en-US" altLang="ja-JP" sz="1600" b="1" dirty="0">
                <a:solidFill>
                  <a:srgbClr val="EA7C1D"/>
                </a:solidFill>
                <a:latin typeface="Helvetica" pitchFamily="34" charset="0"/>
              </a:rPr>
              <a:t>Solution: </a:t>
            </a:r>
            <a:br>
              <a:rPr lang="en-US" altLang="ja-JP" sz="1600" b="1" dirty="0">
                <a:solidFill>
                  <a:srgbClr val="EA7C1D"/>
                </a:solidFill>
                <a:latin typeface="Helvetica" pitchFamily="34" charset="0"/>
              </a:rPr>
            </a:br>
            <a:r>
              <a:rPr lang="de-DE" altLang="ja-JP" sz="1600" dirty="0">
                <a:solidFill>
                  <a:srgbClr val="000000"/>
                </a:solidFill>
                <a:latin typeface="Helvetica" pitchFamily="34" charset="0"/>
              </a:rPr>
              <a:t>Created a virtualized Linux landscape running more than 300 production environments on two IBM </a:t>
            </a:r>
            <a:r>
              <a:rPr lang="de-DE" altLang="ja-JP" sz="1600" dirty="0" smtClean="0">
                <a:solidFill>
                  <a:srgbClr val="000000"/>
                </a:solidFill>
                <a:latin typeface="Helvetica" pitchFamily="34" charset="0"/>
              </a:rPr>
              <a:t>zEnterprise 196 </a:t>
            </a:r>
            <a:r>
              <a:rPr lang="de-DE" altLang="ja-JP" sz="1600" dirty="0">
                <a:solidFill>
                  <a:srgbClr val="000000"/>
                </a:solidFill>
                <a:latin typeface="Helvetica" pitchFamily="34" charset="0"/>
              </a:rPr>
              <a:t>servers, and deployed IBM DB2, IBM InfoSphere DataStage and IBM Cognos</a:t>
            </a:r>
            <a:r>
              <a:rPr lang="de-DE" altLang="ja-JP" sz="1600" baseline="30000" dirty="0">
                <a:solidFill>
                  <a:srgbClr val="000000"/>
                </a:solidFill>
                <a:latin typeface="Helvetica" pitchFamily="34" charset="0"/>
              </a:rPr>
              <a:t> </a:t>
            </a:r>
            <a:r>
              <a:rPr lang="de-DE" altLang="ja-JP" sz="1600" dirty="0">
                <a:solidFill>
                  <a:srgbClr val="000000"/>
                </a:solidFill>
                <a:latin typeface="Helvetica" pitchFamily="34" charset="0"/>
              </a:rPr>
              <a:t>software. </a:t>
            </a:r>
            <a:endParaRPr lang="en-US" altLang="ja-JP" sz="1600" dirty="0">
              <a:solidFill>
                <a:srgbClr val="000000"/>
              </a:solidFill>
              <a:latin typeface="Helvetica" pitchFamily="34" charset="0"/>
            </a:endParaRPr>
          </a:p>
        </p:txBody>
      </p:sp>
      <p:sp>
        <p:nvSpPr>
          <p:cNvPr id="156690" name="Rectangle 2"/>
          <p:cNvSpPr>
            <a:spLocks noChangeArrowheads="1"/>
          </p:cNvSpPr>
          <p:nvPr/>
        </p:nvSpPr>
        <p:spPr bwMode="auto">
          <a:xfrm>
            <a:off x="7605713" y="1882775"/>
            <a:ext cx="3497262" cy="2668588"/>
          </a:xfrm>
          <a:prstGeom prst="rect">
            <a:avLst/>
          </a:prstGeom>
          <a:noFill/>
          <a:ln w="9525">
            <a:noFill/>
            <a:miter lim="800000"/>
            <a:headEnd/>
            <a:tailEnd/>
          </a:ln>
        </p:spPr>
        <p:txBody>
          <a:bodyPr lIns="57585" tIns="28791" rIns="57585" bIns="28791">
            <a:spAutoFit/>
          </a:bodyPr>
          <a:lstStyle/>
          <a:p>
            <a:pPr defTabSz="576263">
              <a:spcBef>
                <a:spcPct val="5000"/>
              </a:spcBef>
              <a:spcAft>
                <a:spcPct val="5000"/>
              </a:spcAft>
              <a:buClr>
                <a:srgbClr val="CC3A79"/>
              </a:buClr>
            </a:pPr>
            <a:r>
              <a:rPr lang="de-DE" altLang="ja-JP" sz="1600">
                <a:latin typeface="Helvetica" pitchFamily="34" charset="0"/>
              </a:rPr>
              <a:t>Enabled growth of </a:t>
            </a:r>
            <a:endParaRPr lang="en-US" altLang="ja-JP" sz="1600">
              <a:solidFill>
                <a:srgbClr val="0083B9"/>
              </a:solidFill>
              <a:latin typeface="Helvetica" pitchFamily="34" charset="0"/>
            </a:endParaRPr>
          </a:p>
          <a:p>
            <a:pPr defTabSz="576263">
              <a:spcBef>
                <a:spcPct val="5000"/>
              </a:spcBef>
              <a:spcAft>
                <a:spcPct val="5000"/>
              </a:spcAft>
              <a:buClr>
                <a:srgbClr val="CC3A79"/>
              </a:buClr>
            </a:pPr>
            <a:r>
              <a:rPr lang="en-US" altLang="ja-JP" sz="2800">
                <a:solidFill>
                  <a:srgbClr val="EA7C1D"/>
                </a:solidFill>
                <a:latin typeface="Helvetica" pitchFamily="34" charset="0"/>
              </a:rPr>
              <a:t>600%</a:t>
            </a:r>
            <a:r>
              <a:rPr lang="en-US" altLang="ja-JP" sz="2800">
                <a:solidFill>
                  <a:srgbClr val="0083B9"/>
                </a:solidFill>
                <a:latin typeface="Helvetica" pitchFamily="34" charset="0"/>
              </a:rPr>
              <a:t> </a:t>
            </a:r>
            <a:r>
              <a:rPr lang="en-US" altLang="ja-JP" sz="1600">
                <a:latin typeface="Helvetica" pitchFamily="34" charset="0"/>
              </a:rPr>
              <a:t>in mobile, </a:t>
            </a:r>
          </a:p>
          <a:p>
            <a:pPr defTabSz="576263">
              <a:spcBef>
                <a:spcPct val="25000"/>
              </a:spcBef>
              <a:spcAft>
                <a:spcPct val="5000"/>
              </a:spcAft>
              <a:buClr>
                <a:srgbClr val="CC3A79"/>
              </a:buClr>
            </a:pPr>
            <a:r>
              <a:rPr lang="en-US" altLang="ja-JP" sz="2800">
                <a:solidFill>
                  <a:srgbClr val="EA7C1D"/>
                </a:solidFill>
                <a:latin typeface="Helvetica" pitchFamily="34" charset="0"/>
              </a:rPr>
              <a:t>200%</a:t>
            </a:r>
            <a:r>
              <a:rPr lang="en-US" altLang="ja-JP" sz="2800">
                <a:solidFill>
                  <a:srgbClr val="0083B9"/>
                </a:solidFill>
                <a:latin typeface="Helvetica" pitchFamily="34" charset="0"/>
              </a:rPr>
              <a:t> </a:t>
            </a:r>
            <a:r>
              <a:rPr lang="en-US" altLang="ja-JP" sz="1600">
                <a:latin typeface="Helvetica" pitchFamily="34" charset="0"/>
              </a:rPr>
              <a:t>in internet, and</a:t>
            </a:r>
          </a:p>
          <a:p>
            <a:pPr defTabSz="576263">
              <a:spcBef>
                <a:spcPct val="25000"/>
              </a:spcBef>
              <a:spcAft>
                <a:spcPct val="5000"/>
              </a:spcAft>
              <a:buClr>
                <a:srgbClr val="CC3A79"/>
              </a:buClr>
            </a:pPr>
            <a:r>
              <a:rPr lang="en-US" altLang="ja-JP" sz="2800">
                <a:solidFill>
                  <a:srgbClr val="EA7C1D"/>
                </a:solidFill>
                <a:latin typeface="Helvetica" pitchFamily="34" charset="0"/>
              </a:rPr>
              <a:t>60%</a:t>
            </a:r>
            <a:r>
              <a:rPr lang="de-DE" altLang="ja-JP" sz="1500" b="1">
                <a:latin typeface="Helvetica" pitchFamily="34" charset="0"/>
              </a:rPr>
              <a:t> </a:t>
            </a:r>
            <a:r>
              <a:rPr lang="de-DE" altLang="ja-JP" sz="1600">
                <a:latin typeface="Helvetica" pitchFamily="34" charset="0"/>
              </a:rPr>
              <a:t>in in-branch transactions;</a:t>
            </a:r>
          </a:p>
          <a:p>
            <a:pPr defTabSz="576263">
              <a:spcBef>
                <a:spcPct val="25000"/>
              </a:spcBef>
              <a:spcAft>
                <a:spcPct val="5000"/>
              </a:spcAft>
              <a:buClr>
                <a:srgbClr val="CC3A79"/>
              </a:buClr>
            </a:pPr>
            <a:r>
              <a:rPr lang="en-US" altLang="ja-JP" sz="1600">
                <a:latin typeface="Helvetica" pitchFamily="34" charset="0"/>
              </a:rPr>
              <a:t>avoiding </a:t>
            </a:r>
            <a:r>
              <a:rPr lang="en-US" altLang="ja-JP" sz="2800">
                <a:solidFill>
                  <a:srgbClr val="EA7C1D"/>
                </a:solidFill>
                <a:latin typeface="Helvetica" pitchFamily="34" charset="0"/>
              </a:rPr>
              <a:t>USD 1.5 million</a:t>
            </a:r>
            <a:r>
              <a:rPr lang="en-US" altLang="ja-JP" sz="1600">
                <a:latin typeface="Helvetica" pitchFamily="34" charset="0"/>
              </a:rPr>
              <a:t> in electricity costs annually</a:t>
            </a:r>
          </a:p>
        </p:txBody>
      </p:sp>
      <p:sp>
        <p:nvSpPr>
          <p:cNvPr id="156691" name="Line 19"/>
          <p:cNvSpPr>
            <a:spLocks noChangeShapeType="1"/>
          </p:cNvSpPr>
          <p:nvPr/>
        </p:nvSpPr>
        <p:spPr bwMode="auto">
          <a:xfrm>
            <a:off x="7105650" y="1933575"/>
            <a:ext cx="0" cy="2414588"/>
          </a:xfrm>
          <a:prstGeom prst="line">
            <a:avLst/>
          </a:prstGeom>
          <a:noFill/>
          <a:ln w="19050">
            <a:solidFill>
              <a:schemeClr val="bg2"/>
            </a:solidFill>
            <a:round/>
            <a:headEnd/>
            <a:tailEnd/>
          </a:ln>
          <a:effectLst/>
        </p:spPr>
        <p:txBody>
          <a:bodyPr/>
          <a:lstStyle/>
          <a:p>
            <a:endParaRPr lang="en-US"/>
          </a:p>
        </p:txBody>
      </p:sp>
      <p:sp>
        <p:nvSpPr>
          <p:cNvPr id="152587" name="Text Box 11"/>
          <p:cNvSpPr txBox="1">
            <a:spLocks noChangeArrowheads="1"/>
          </p:cNvSpPr>
          <p:nvPr/>
        </p:nvSpPr>
        <p:spPr bwMode="auto">
          <a:xfrm>
            <a:off x="977900" y="4878388"/>
            <a:ext cx="10399713" cy="1098550"/>
          </a:xfrm>
          <a:prstGeom prst="rect">
            <a:avLst/>
          </a:prstGeom>
          <a:noFill/>
          <a:ln w="9525" algn="ctr">
            <a:noFill/>
            <a:miter lim="800000"/>
            <a:headEnd/>
            <a:tailEnd/>
          </a:ln>
          <a:effectLst>
            <a:prstShdw prst="shdw17" dist="17961" dir="2700000">
              <a:schemeClr val="accent1">
                <a:gamma/>
                <a:shade val="60000"/>
                <a:invGamma/>
              </a:schemeClr>
            </a:prstShdw>
          </a:effectLst>
        </p:spPr>
        <p:txBody>
          <a:bodyPr lIns="121888" tIns="60944" rIns="121888" bIns="60944">
            <a:spAutoFit/>
          </a:bodyPr>
          <a:lstStyle/>
          <a:p>
            <a:pPr defTabSz="454025">
              <a:spcBef>
                <a:spcPct val="50000"/>
              </a:spcBef>
            </a:pPr>
            <a:r>
              <a:rPr lang="de-DE" altLang="ja-JP" sz="1600" i="1" dirty="0">
                <a:solidFill>
                  <a:srgbClr val="000000"/>
                </a:solidFill>
                <a:latin typeface="Helvetica Light" pitchFamily="34" charset="0"/>
              </a:rPr>
              <a:t>Challenges and opportunities have led us to restructure our technology infrastructure and adopt IBM z Systems technology, which guarantees greater stability and performance for our products and services. The key benefits in adopting IBM z Systems are availability, scalability, performance, security, lower licensing costs, easier management, less use of space in the data center, and in particular reduced energy consumption.</a:t>
            </a:r>
            <a:r>
              <a:rPr lang="de-DE" altLang="ja-JP" sz="1600" i="1" dirty="0">
                <a:latin typeface="Helvetica Light" pitchFamily="34" charset="0"/>
              </a:rPr>
              <a:t> </a:t>
            </a:r>
            <a:endParaRPr lang="en-US" altLang="ja-JP" sz="1600" i="1" dirty="0">
              <a:latin typeface="Helvetica Light" pitchFamily="34" charset="0"/>
            </a:endParaRPr>
          </a:p>
        </p:txBody>
      </p:sp>
      <p:pic>
        <p:nvPicPr>
          <p:cNvPr id="156693" name="Picture 43" descr="IBM_LinuxOne_Wordmark_white"/>
          <p:cNvPicPr>
            <a:picLocks noChangeAspect="1" noChangeArrowheads="1"/>
          </p:cNvPicPr>
          <p:nvPr/>
        </p:nvPicPr>
        <p:blipFill>
          <a:blip r:embed="rId5"/>
          <a:srcRect t="-10474"/>
          <a:stretch>
            <a:fillRect/>
          </a:stretch>
        </p:blipFill>
        <p:spPr bwMode="auto">
          <a:xfrm>
            <a:off x="141288" y="6388100"/>
            <a:ext cx="1941512" cy="295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Picture 3" descr="bkgd1_Artboard 5.png"/>
          <p:cNvPicPr>
            <a:picLocks noChangeAspect="1"/>
          </p:cNvPicPr>
          <p:nvPr/>
        </p:nvPicPr>
        <p:blipFill>
          <a:blip r:embed="rId3"/>
          <a:srcRect t="69606"/>
          <a:stretch>
            <a:fillRect/>
          </a:stretch>
        </p:blipFill>
        <p:spPr bwMode="auto">
          <a:xfrm>
            <a:off x="0" y="4794250"/>
            <a:ext cx="12199938" cy="2084388"/>
          </a:xfrm>
          <a:prstGeom prst="rect">
            <a:avLst/>
          </a:prstGeom>
          <a:noFill/>
          <a:ln w="9525">
            <a:noFill/>
            <a:miter lim="800000"/>
            <a:headEnd/>
            <a:tailEnd/>
          </a:ln>
        </p:spPr>
      </p:pic>
      <p:pic>
        <p:nvPicPr>
          <p:cNvPr id="158723"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pic>
        <p:nvPicPr>
          <p:cNvPr id="158725" name="Picture 12" descr="IBM_LinuxOne_Wordmark_white"/>
          <p:cNvPicPr>
            <a:picLocks noChangeAspect="1" noChangeArrowheads="1"/>
          </p:cNvPicPr>
          <p:nvPr/>
        </p:nvPicPr>
        <p:blipFill>
          <a:blip r:embed="rId5"/>
          <a:srcRect l="22870" t="-10448"/>
          <a:stretch>
            <a:fillRect/>
          </a:stretch>
        </p:blipFill>
        <p:spPr bwMode="auto">
          <a:xfrm>
            <a:off x="141288" y="6388100"/>
            <a:ext cx="1941512" cy="295275"/>
          </a:xfrm>
          <a:prstGeom prst="rect">
            <a:avLst/>
          </a:prstGeom>
          <a:noFill/>
          <a:ln w="9525">
            <a:noFill/>
            <a:miter lim="800000"/>
            <a:headEnd/>
            <a:tailEnd/>
          </a:ln>
        </p:spPr>
      </p:pic>
      <p:grpSp>
        <p:nvGrpSpPr>
          <p:cNvPr id="158726" name="Group 6"/>
          <p:cNvGrpSpPr>
            <a:grpSpLocks/>
          </p:cNvGrpSpPr>
          <p:nvPr/>
        </p:nvGrpSpPr>
        <p:grpSpPr bwMode="auto">
          <a:xfrm>
            <a:off x="4262438" y="4905375"/>
            <a:ext cx="7926387" cy="1647825"/>
            <a:chOff x="2685" y="3090"/>
            <a:chExt cx="4993" cy="1038"/>
          </a:xfrm>
        </p:grpSpPr>
        <p:sp>
          <p:nvSpPr>
            <p:cNvPr id="158727" name="Freeform 7"/>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sp>
          <p:nvSpPr>
            <p:cNvPr id="158728" name="Freeform 8"/>
            <p:cNvSpPr>
              <a:spLocks/>
            </p:cNvSpPr>
            <p:nvPr/>
          </p:nvSpPr>
          <p:spPr bwMode="auto">
            <a:xfrm>
              <a:off x="2685" y="3660"/>
              <a:ext cx="2568" cy="456"/>
            </a:xfrm>
            <a:custGeom>
              <a:avLst/>
              <a:gdLst/>
              <a:ahLst/>
              <a:cxnLst>
                <a:cxn ang="0">
                  <a:pos x="0" y="285"/>
                </a:cxn>
                <a:cxn ang="0">
                  <a:pos x="2295" y="453"/>
                </a:cxn>
                <a:cxn ang="0">
                  <a:pos x="2568" y="408"/>
                </a:cxn>
                <a:cxn ang="0">
                  <a:pos x="1035" y="0"/>
                </a:cxn>
                <a:cxn ang="0">
                  <a:pos x="99" y="54"/>
                </a:cxn>
                <a:cxn ang="0">
                  <a:pos x="0" y="285"/>
                </a:cxn>
              </a:cxnLst>
              <a:rect l="0" t="0" r="r" b="b"/>
              <a:pathLst>
                <a:path w="2568" h="453">
                  <a:moveTo>
                    <a:pt x="0" y="285"/>
                  </a:moveTo>
                  <a:lnTo>
                    <a:pt x="2295" y="453"/>
                  </a:lnTo>
                  <a:lnTo>
                    <a:pt x="2568" y="408"/>
                  </a:lnTo>
                  <a:lnTo>
                    <a:pt x="1035" y="0"/>
                  </a:lnTo>
                  <a:lnTo>
                    <a:pt x="99" y="54"/>
                  </a:lnTo>
                  <a:lnTo>
                    <a:pt x="0" y="285"/>
                  </a:lnTo>
                  <a:close/>
                </a:path>
              </a:pathLst>
            </a:custGeom>
            <a:solidFill>
              <a:schemeClr val="bg1"/>
            </a:solidFill>
            <a:ln w="9525">
              <a:noFill/>
              <a:round/>
              <a:headEnd/>
              <a:tailEnd/>
            </a:ln>
            <a:effectLst/>
          </p:spPr>
          <p:txBody>
            <a:bodyPr/>
            <a:lstStyle/>
            <a:p>
              <a:endParaRPr lang="en-US"/>
            </a:p>
          </p:txBody>
        </p:sp>
        <p:sp>
          <p:nvSpPr>
            <p:cNvPr id="158729" name="Freeform 9"/>
            <p:cNvSpPr>
              <a:spLocks/>
            </p:cNvSpPr>
            <p:nvPr/>
          </p:nvSpPr>
          <p:spPr bwMode="auto">
            <a:xfrm>
              <a:off x="4704" y="3204"/>
              <a:ext cx="2481" cy="924"/>
            </a:xfrm>
            <a:custGeom>
              <a:avLst/>
              <a:gdLst/>
              <a:ahLst/>
              <a:cxnLst>
                <a:cxn ang="0">
                  <a:pos x="267" y="924"/>
                </a:cxn>
                <a:cxn ang="0">
                  <a:pos x="2481" y="618"/>
                </a:cxn>
                <a:cxn ang="0">
                  <a:pos x="2481" y="357"/>
                </a:cxn>
                <a:cxn ang="0">
                  <a:pos x="2322" y="75"/>
                </a:cxn>
                <a:cxn ang="0">
                  <a:pos x="1788" y="0"/>
                </a:cxn>
                <a:cxn ang="0">
                  <a:pos x="1038" y="81"/>
                </a:cxn>
                <a:cxn ang="0">
                  <a:pos x="204" y="291"/>
                </a:cxn>
                <a:cxn ang="0">
                  <a:pos x="0" y="663"/>
                </a:cxn>
                <a:cxn ang="0">
                  <a:pos x="267" y="924"/>
                </a:cxn>
              </a:cxnLst>
              <a:rect l="0" t="0" r="r" b="b"/>
              <a:pathLst>
                <a:path w="2481" h="924">
                  <a:moveTo>
                    <a:pt x="267" y="924"/>
                  </a:moveTo>
                  <a:lnTo>
                    <a:pt x="2481" y="618"/>
                  </a:lnTo>
                  <a:lnTo>
                    <a:pt x="2481" y="357"/>
                  </a:lnTo>
                  <a:lnTo>
                    <a:pt x="2322" y="75"/>
                  </a:lnTo>
                  <a:lnTo>
                    <a:pt x="1788" y="0"/>
                  </a:lnTo>
                  <a:lnTo>
                    <a:pt x="1038" y="81"/>
                  </a:lnTo>
                  <a:lnTo>
                    <a:pt x="204" y="291"/>
                  </a:lnTo>
                  <a:lnTo>
                    <a:pt x="0" y="663"/>
                  </a:lnTo>
                  <a:lnTo>
                    <a:pt x="267" y="924"/>
                  </a:lnTo>
                  <a:close/>
                </a:path>
              </a:pathLst>
            </a:custGeom>
            <a:solidFill>
              <a:schemeClr val="bg1"/>
            </a:solidFill>
            <a:ln w="9525">
              <a:noFill/>
              <a:round/>
              <a:headEnd/>
              <a:tailEnd/>
            </a:ln>
            <a:effectLst/>
          </p:spPr>
          <p:txBody>
            <a:bodyPr/>
            <a:lstStyle/>
            <a:p>
              <a:endParaRPr lang="en-US"/>
            </a:p>
          </p:txBody>
        </p:sp>
        <p:sp>
          <p:nvSpPr>
            <p:cNvPr id="158730" name="Rectangle 10"/>
            <p:cNvSpPr>
              <a:spLocks noChangeArrowheads="1"/>
            </p:cNvSpPr>
            <p:nvPr/>
          </p:nvSpPr>
          <p:spPr bwMode="auto">
            <a:xfrm>
              <a:off x="7023" y="3090"/>
              <a:ext cx="655" cy="636"/>
            </a:xfrm>
            <a:prstGeom prst="rect">
              <a:avLst/>
            </a:prstGeom>
            <a:solidFill>
              <a:schemeClr val="bg1"/>
            </a:solidFill>
            <a:ln w="9525">
              <a:noFill/>
              <a:miter lim="800000"/>
              <a:headEnd/>
              <a:tailEnd/>
            </a:ln>
            <a:effectLst/>
          </p:spPr>
          <p:txBody>
            <a:bodyPr wrap="none" anchor="ctr"/>
            <a:lstStyle/>
            <a:p>
              <a:endParaRPr lang="en-US"/>
            </a:p>
          </p:txBody>
        </p:sp>
      </p:grpSp>
      <p:sp>
        <p:nvSpPr>
          <p:cNvPr id="3" name="Title 2"/>
          <p:cNvSpPr>
            <a:spLocks/>
          </p:cNvSpPr>
          <p:nvPr/>
        </p:nvSpPr>
        <p:spPr bwMode="auto">
          <a:xfrm>
            <a:off x="590550" y="446088"/>
            <a:ext cx="10969625" cy="1143000"/>
          </a:xfrm>
          <a:prstGeom prst="rect">
            <a:avLst/>
          </a:prstGeom>
          <a:noFill/>
          <a:ln w="9525">
            <a:noFill/>
            <a:miter lim="800000"/>
            <a:headEnd/>
            <a:tailEnd/>
          </a:ln>
        </p:spPr>
        <p:txBody>
          <a:bodyPr lIns="91397" tIns="45699" rIns="91397" bIns="45699" anchor="ctr"/>
          <a:lstStyle/>
          <a:p>
            <a:pPr algn="ctr" defTabSz="454025" eaLnBrk="0" hangingPunct="0">
              <a:lnSpc>
                <a:spcPct val="90000"/>
              </a:lnSpc>
            </a:pPr>
            <a:r>
              <a:rPr lang="en-US" altLang="ja-JP" sz="3400" b="1">
                <a:latin typeface="Helvetica" pitchFamily="34" charset="0"/>
              </a:rPr>
              <a:t>Sicoob</a:t>
            </a:r>
            <a:r>
              <a:rPr lang="en-US" altLang="ja-JP" sz="3400">
                <a:latin typeface="Helvetica" pitchFamily="34" charset="0"/>
              </a:rPr>
              <a:t> avoids USD 1.5 million </a:t>
            </a:r>
            <a:br>
              <a:rPr lang="en-US" altLang="ja-JP" sz="3400">
                <a:latin typeface="Helvetica" pitchFamily="34" charset="0"/>
              </a:rPr>
            </a:br>
            <a:r>
              <a:rPr lang="en-US" altLang="ja-JP" sz="3400">
                <a:latin typeface="Helvetica" pitchFamily="34" charset="0"/>
              </a:rPr>
              <a:t>in annual costs with IBM</a:t>
            </a:r>
            <a:r>
              <a:rPr lang="en-US" altLang="ja-JP" sz="3200">
                <a:latin typeface="Helvetica" pitchFamily="34" charset="0"/>
              </a:rPr>
              <a:t/>
            </a:r>
            <a:br>
              <a:rPr lang="en-US" altLang="ja-JP" sz="3200">
                <a:latin typeface="Helvetica" pitchFamily="34" charset="0"/>
              </a:rPr>
            </a:br>
            <a:r>
              <a:rPr lang="en-US" altLang="ja-JP" sz="3200">
                <a:latin typeface="Helvetica" pitchFamily="34" charset="0"/>
              </a:rPr>
              <a:t> </a:t>
            </a:r>
            <a:r>
              <a:rPr lang="de-DE" altLang="ja-JP" sz="2400">
                <a:latin typeface="Helvetica" pitchFamily="34" charset="0"/>
              </a:rPr>
              <a:t>Supporting rapid business growth with robust, secure and </a:t>
            </a:r>
            <a:br>
              <a:rPr lang="de-DE" altLang="ja-JP" sz="2400">
                <a:latin typeface="Helvetica" pitchFamily="34" charset="0"/>
              </a:rPr>
            </a:br>
            <a:r>
              <a:rPr lang="de-DE" altLang="ja-JP" sz="2400">
                <a:latin typeface="Helvetica" pitchFamily="34" charset="0"/>
              </a:rPr>
              <a:t>efficient enterprise grade platform for Linux</a:t>
            </a:r>
            <a:endParaRPr lang="en-US" sz="2400">
              <a:latin typeface="Helvetica" pitchFamily="34" charset="0"/>
              <a:ea typeface="MS PGothic" pitchFamily="34" charset="-128"/>
            </a:endParaRPr>
          </a:p>
        </p:txBody>
      </p:sp>
      <p:sp>
        <p:nvSpPr>
          <p:cNvPr id="158738" name="Rectangle 5"/>
          <p:cNvSpPr>
            <a:spLocks noChangeArrowheads="1"/>
          </p:cNvSpPr>
          <p:nvPr/>
        </p:nvSpPr>
        <p:spPr bwMode="auto">
          <a:xfrm>
            <a:off x="209550" y="2189163"/>
            <a:ext cx="4645025" cy="4059237"/>
          </a:xfrm>
          <a:prstGeom prst="rect">
            <a:avLst/>
          </a:prstGeom>
          <a:noFill/>
          <a:ln w="9525">
            <a:noFill/>
            <a:miter lim="800000"/>
            <a:headEnd/>
            <a:tailEnd/>
          </a:ln>
        </p:spPr>
        <p:txBody>
          <a:bodyPr lIns="91412" tIns="45707" rIns="91412" bIns="45707"/>
          <a:lstStyle/>
          <a:p>
            <a:pPr defTabSz="608013">
              <a:lnSpc>
                <a:spcPct val="95000"/>
              </a:lnSpc>
              <a:spcBef>
                <a:spcPct val="5000"/>
              </a:spcBef>
              <a:buSzPct val="10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3225" algn="l"/>
                <a:tab pos="5940425" algn="l"/>
                <a:tab pos="6397625" algn="l"/>
                <a:tab pos="6854825" algn="l"/>
                <a:tab pos="7312025" algn="l"/>
                <a:tab pos="7769225" algn="l"/>
                <a:tab pos="8226425" algn="l"/>
                <a:tab pos="8683625" algn="l"/>
                <a:tab pos="9140825" algn="l"/>
              </a:tabLst>
            </a:pPr>
            <a:r>
              <a:rPr lang="en-US" b="1" dirty="0">
                <a:solidFill>
                  <a:srgbClr val="EA7C1D"/>
                </a:solidFill>
                <a:latin typeface="Helvetica" pitchFamily="34" charset="0"/>
                <a:ea typeface="MS PGothic" pitchFamily="34" charset="-128"/>
                <a:cs typeface="Arial Unicode MS" pitchFamily="34" charset="-128"/>
              </a:rPr>
              <a:t>Need</a:t>
            </a:r>
            <a:br>
              <a:rPr lang="en-US" b="1" dirty="0">
                <a:solidFill>
                  <a:srgbClr val="EA7C1D"/>
                </a:solidFill>
                <a:latin typeface="Helvetica" pitchFamily="34" charset="0"/>
                <a:ea typeface="MS PGothic" pitchFamily="34" charset="-128"/>
                <a:cs typeface="Arial Unicode MS" pitchFamily="34" charset="-128"/>
              </a:rPr>
            </a:br>
            <a:r>
              <a:rPr lang="de-DE" altLang="ja-JP" sz="1500" dirty="0">
                <a:solidFill>
                  <a:srgbClr val="000000"/>
                </a:solidFill>
                <a:latin typeface="Helvetica" pitchFamily="34" charset="0"/>
                <a:cs typeface="Arial Unicode MS" pitchFamily="34" charset="-128"/>
              </a:rPr>
              <a:t>Flexible, secure and scalable IT infrastructure to support reliable 24/7 service and mobile access </a:t>
            </a:r>
            <a:br>
              <a:rPr lang="de-DE" altLang="ja-JP" sz="1500" dirty="0">
                <a:solidFill>
                  <a:srgbClr val="000000"/>
                </a:solidFill>
                <a:latin typeface="Helvetica" pitchFamily="34" charset="0"/>
                <a:cs typeface="Arial Unicode MS" pitchFamily="34" charset="-128"/>
              </a:rPr>
            </a:br>
            <a:r>
              <a:rPr lang="de-DE" altLang="ja-JP" sz="1500" dirty="0">
                <a:solidFill>
                  <a:srgbClr val="000000"/>
                </a:solidFill>
                <a:latin typeface="Helvetica" pitchFamily="34" charset="0"/>
                <a:cs typeface="Arial Unicode MS" pitchFamily="34" charset="-128"/>
              </a:rPr>
              <a:t>to reach its goal of being the primary provider of financial services to its members.</a:t>
            </a:r>
          </a:p>
          <a:p>
            <a:pPr defTabSz="608013">
              <a:lnSpc>
                <a:spcPct val="95000"/>
              </a:lnSpc>
              <a:spcBef>
                <a:spcPct val="5000"/>
              </a:spcBef>
              <a:buSzPct val="10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3225" algn="l"/>
                <a:tab pos="5940425" algn="l"/>
                <a:tab pos="6397625" algn="l"/>
                <a:tab pos="6854825" algn="l"/>
                <a:tab pos="7312025" algn="l"/>
                <a:tab pos="7769225" algn="l"/>
                <a:tab pos="8226425" algn="l"/>
                <a:tab pos="8683625" algn="l"/>
                <a:tab pos="9140825" algn="l"/>
              </a:tabLst>
            </a:pPr>
            <a:endParaRPr lang="de-DE" sz="900" dirty="0">
              <a:solidFill>
                <a:srgbClr val="000000"/>
              </a:solidFill>
              <a:latin typeface="Helvetica" pitchFamily="34" charset="0"/>
              <a:ea typeface="MS PGothic" pitchFamily="34" charset="-128"/>
              <a:cs typeface="Arial Unicode MS" pitchFamily="34" charset="-128"/>
            </a:endParaRPr>
          </a:p>
          <a:p>
            <a:pPr defTabSz="608013">
              <a:lnSpc>
                <a:spcPct val="95000"/>
              </a:lnSpc>
              <a:spcBef>
                <a:spcPct val="5000"/>
              </a:spcBef>
              <a:buSzPct val="10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3225" algn="l"/>
                <a:tab pos="5940425" algn="l"/>
                <a:tab pos="6397625" algn="l"/>
                <a:tab pos="6854825" algn="l"/>
                <a:tab pos="7312025" algn="l"/>
                <a:tab pos="7769225" algn="l"/>
                <a:tab pos="8226425" algn="l"/>
                <a:tab pos="8683625" algn="l"/>
                <a:tab pos="9140825" algn="l"/>
              </a:tabLst>
            </a:pPr>
            <a:r>
              <a:rPr lang="en-US" b="1" dirty="0">
                <a:solidFill>
                  <a:srgbClr val="EA7C1D"/>
                </a:solidFill>
                <a:latin typeface="Helvetica" pitchFamily="34" charset="0"/>
                <a:ea typeface="MS PGothic" pitchFamily="34" charset="-128"/>
                <a:cs typeface="Arial Unicode MS" pitchFamily="34" charset="-128"/>
              </a:rPr>
              <a:t>Solution</a:t>
            </a:r>
            <a:br>
              <a:rPr lang="en-US" b="1" dirty="0">
                <a:solidFill>
                  <a:srgbClr val="EA7C1D"/>
                </a:solidFill>
                <a:latin typeface="Helvetica" pitchFamily="34" charset="0"/>
                <a:ea typeface="MS PGothic" pitchFamily="34" charset="-128"/>
                <a:cs typeface="Arial Unicode MS" pitchFamily="34" charset="-128"/>
              </a:rPr>
            </a:br>
            <a:r>
              <a:rPr lang="de-DE" altLang="ja-JP" sz="1500" dirty="0">
                <a:solidFill>
                  <a:srgbClr val="000000"/>
                </a:solidFill>
                <a:latin typeface="Helvetica" pitchFamily="34" charset="0"/>
              </a:rPr>
              <a:t>Created a virtualized Linux landscape running more than 300 production environments on two IBM </a:t>
            </a:r>
            <a:r>
              <a:rPr lang="de-DE" altLang="ja-JP" sz="1500" dirty="0" smtClean="0">
                <a:solidFill>
                  <a:srgbClr val="000000"/>
                </a:solidFill>
                <a:latin typeface="Helvetica" pitchFamily="34" charset="0"/>
              </a:rPr>
              <a:t/>
            </a:r>
            <a:br>
              <a:rPr lang="de-DE" altLang="ja-JP" sz="1500" dirty="0" smtClean="0">
                <a:solidFill>
                  <a:srgbClr val="000000"/>
                </a:solidFill>
                <a:latin typeface="Helvetica" pitchFamily="34" charset="0"/>
              </a:rPr>
            </a:br>
            <a:r>
              <a:rPr lang="de-DE" altLang="ja-JP" sz="1500" dirty="0" smtClean="0">
                <a:solidFill>
                  <a:srgbClr val="000000"/>
                </a:solidFill>
                <a:latin typeface="Helvetica" pitchFamily="34" charset="0"/>
              </a:rPr>
              <a:t>z </a:t>
            </a:r>
            <a:r>
              <a:rPr lang="de-DE" altLang="ja-JP" sz="1500" dirty="0">
                <a:solidFill>
                  <a:srgbClr val="000000"/>
                </a:solidFill>
                <a:latin typeface="Helvetica" pitchFamily="34" charset="0"/>
              </a:rPr>
              <a:t>Systems servers, and deployed IBM DB2, IBM InfoSphere DataStage and IBM Cognos</a:t>
            </a:r>
            <a:r>
              <a:rPr lang="de-DE" altLang="ja-JP" sz="1500" baseline="30000" dirty="0">
                <a:solidFill>
                  <a:srgbClr val="000000"/>
                </a:solidFill>
                <a:latin typeface="Helvetica" pitchFamily="34" charset="0"/>
              </a:rPr>
              <a:t> </a:t>
            </a:r>
            <a:r>
              <a:rPr lang="de-DE" altLang="ja-JP" sz="1500" dirty="0">
                <a:solidFill>
                  <a:srgbClr val="000000"/>
                </a:solidFill>
                <a:latin typeface="Helvetica" pitchFamily="34" charset="0"/>
              </a:rPr>
              <a:t>software. </a:t>
            </a:r>
          </a:p>
          <a:p>
            <a:pPr defTabSz="608013">
              <a:lnSpc>
                <a:spcPct val="95000"/>
              </a:lnSpc>
              <a:spcBef>
                <a:spcPct val="5000"/>
              </a:spcBef>
              <a:buClr>
                <a:srgbClr val="CC3A79"/>
              </a:buClr>
              <a:tabLst>
                <a:tab pos="0" algn="l"/>
                <a:tab pos="455613" algn="l"/>
                <a:tab pos="912813" algn="l"/>
                <a:tab pos="1370013" algn="l"/>
                <a:tab pos="1827213" algn="l"/>
                <a:tab pos="2284413" algn="l"/>
                <a:tab pos="2741613" algn="l"/>
                <a:tab pos="3198813" algn="l"/>
                <a:tab pos="3656013" algn="l"/>
                <a:tab pos="4113213" algn="l"/>
                <a:tab pos="4570413" algn="l"/>
                <a:tab pos="5027613" algn="l"/>
                <a:tab pos="5483225" algn="l"/>
                <a:tab pos="5940425" algn="l"/>
                <a:tab pos="6397625" algn="l"/>
                <a:tab pos="6854825" algn="l"/>
                <a:tab pos="7312025" algn="l"/>
                <a:tab pos="7769225" algn="l"/>
                <a:tab pos="8226425" algn="l"/>
                <a:tab pos="8683625" algn="l"/>
                <a:tab pos="9140825" algn="l"/>
              </a:tabLst>
            </a:pPr>
            <a:endParaRPr lang="de-DE" altLang="ja-JP" sz="900" dirty="0">
              <a:solidFill>
                <a:srgbClr val="EA7C1D"/>
              </a:solidFill>
              <a:latin typeface="Helvetica" pitchFamily="34" charset="0"/>
            </a:endParaRPr>
          </a:p>
          <a:p>
            <a:pPr defTabSz="608013">
              <a:lnSpc>
                <a:spcPct val="95000"/>
              </a:lnSpc>
              <a:spcBef>
                <a:spcPct val="5000"/>
              </a:spcBef>
              <a:buSzPct val="10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3225" algn="l"/>
                <a:tab pos="5940425" algn="l"/>
                <a:tab pos="6397625" algn="l"/>
                <a:tab pos="6854825" algn="l"/>
                <a:tab pos="7312025" algn="l"/>
                <a:tab pos="7769225" algn="l"/>
                <a:tab pos="8226425" algn="l"/>
                <a:tab pos="8683625" algn="l"/>
                <a:tab pos="9140825" algn="l"/>
              </a:tabLst>
            </a:pPr>
            <a:r>
              <a:rPr lang="en-US" b="1" dirty="0">
                <a:solidFill>
                  <a:srgbClr val="EA7C1D"/>
                </a:solidFill>
                <a:latin typeface="Helvetica" pitchFamily="34" charset="0"/>
                <a:ea typeface="MS PGothic" pitchFamily="34" charset="-128"/>
              </a:rPr>
              <a:t>Benefit</a:t>
            </a:r>
            <a:br>
              <a:rPr lang="en-US" b="1" dirty="0">
                <a:solidFill>
                  <a:srgbClr val="EA7C1D"/>
                </a:solidFill>
                <a:latin typeface="Helvetica" pitchFamily="34" charset="0"/>
                <a:ea typeface="MS PGothic" pitchFamily="34" charset="-128"/>
              </a:rPr>
            </a:br>
            <a:r>
              <a:rPr lang="en-US" sz="1500" dirty="0">
                <a:solidFill>
                  <a:srgbClr val="000000"/>
                </a:solidFill>
                <a:latin typeface="Helvetica" pitchFamily="34" charset="0"/>
                <a:ea typeface="MS PGothic" pitchFamily="34" charset="-128"/>
              </a:rPr>
              <a:t>Enabled growth of </a:t>
            </a:r>
            <a:r>
              <a:rPr lang="en-US" sz="1500" b="1" dirty="0">
                <a:solidFill>
                  <a:srgbClr val="EA7C1D"/>
                </a:solidFill>
                <a:latin typeface="Helvetica" pitchFamily="34" charset="0"/>
                <a:ea typeface="MS PGothic" pitchFamily="34" charset="-128"/>
              </a:rPr>
              <a:t>600%</a:t>
            </a:r>
            <a:r>
              <a:rPr lang="en-US" sz="1500" b="1" dirty="0">
                <a:solidFill>
                  <a:srgbClr val="EA7C1E"/>
                </a:solidFill>
                <a:latin typeface="Helvetica" pitchFamily="34" charset="0"/>
                <a:ea typeface="MS PGothic" pitchFamily="34" charset="-128"/>
              </a:rPr>
              <a:t> </a:t>
            </a:r>
            <a:r>
              <a:rPr lang="en-US" sz="1500" dirty="0">
                <a:solidFill>
                  <a:srgbClr val="000000"/>
                </a:solidFill>
                <a:latin typeface="Helvetica" pitchFamily="34" charset="0"/>
                <a:ea typeface="MS PGothic" pitchFamily="34" charset="-128"/>
              </a:rPr>
              <a:t>in mobile, </a:t>
            </a:r>
            <a:r>
              <a:rPr lang="en-US" sz="1500" b="1" dirty="0">
                <a:solidFill>
                  <a:srgbClr val="EA7C1D"/>
                </a:solidFill>
                <a:latin typeface="Helvetica" pitchFamily="34" charset="0"/>
                <a:ea typeface="MS PGothic" pitchFamily="34" charset="-128"/>
              </a:rPr>
              <a:t>200%</a:t>
            </a:r>
            <a:r>
              <a:rPr lang="en-US" sz="1500" b="1" dirty="0">
                <a:solidFill>
                  <a:srgbClr val="EA7C1E"/>
                </a:solidFill>
                <a:latin typeface="Helvetica" pitchFamily="34" charset="0"/>
                <a:ea typeface="MS PGothic" pitchFamily="34" charset="-128"/>
              </a:rPr>
              <a:t> </a:t>
            </a:r>
            <a:r>
              <a:rPr lang="en-US" sz="1500" dirty="0">
                <a:solidFill>
                  <a:srgbClr val="000000"/>
                </a:solidFill>
                <a:latin typeface="Helvetica" pitchFamily="34" charset="0"/>
                <a:ea typeface="MS PGothic" pitchFamily="34" charset="-128"/>
              </a:rPr>
              <a:t>in internet, and </a:t>
            </a:r>
            <a:r>
              <a:rPr lang="en-US" sz="1500" b="1" dirty="0">
                <a:solidFill>
                  <a:srgbClr val="EA7C1D"/>
                </a:solidFill>
                <a:latin typeface="Helvetica" pitchFamily="34" charset="0"/>
                <a:ea typeface="MS PGothic" pitchFamily="34" charset="-128"/>
              </a:rPr>
              <a:t>60%</a:t>
            </a:r>
            <a:r>
              <a:rPr lang="en-US" sz="1500" b="1" dirty="0">
                <a:solidFill>
                  <a:srgbClr val="EA7C1E"/>
                </a:solidFill>
                <a:latin typeface="Helvetica" pitchFamily="34" charset="0"/>
                <a:ea typeface="MS PGothic" pitchFamily="34" charset="-128"/>
              </a:rPr>
              <a:t> </a:t>
            </a:r>
            <a:r>
              <a:rPr lang="en-US" sz="1500" dirty="0">
                <a:solidFill>
                  <a:srgbClr val="000000"/>
                </a:solidFill>
                <a:latin typeface="Helvetica" pitchFamily="34" charset="0"/>
                <a:ea typeface="MS PGothic" pitchFamily="34" charset="-128"/>
              </a:rPr>
              <a:t>in in-branch transactions; avoiding </a:t>
            </a:r>
            <a:r>
              <a:rPr lang="en-US" sz="1500" b="1" dirty="0">
                <a:solidFill>
                  <a:srgbClr val="EA7C1D"/>
                </a:solidFill>
                <a:latin typeface="Helvetica" pitchFamily="34" charset="0"/>
                <a:ea typeface="MS PGothic" pitchFamily="34" charset="-128"/>
              </a:rPr>
              <a:t>USD 1.5 million</a:t>
            </a:r>
            <a:r>
              <a:rPr lang="en-US" sz="1500" b="1" dirty="0">
                <a:solidFill>
                  <a:srgbClr val="EA7C1E"/>
                </a:solidFill>
                <a:latin typeface="Helvetica" pitchFamily="34" charset="0"/>
                <a:ea typeface="MS PGothic" pitchFamily="34" charset="-128"/>
              </a:rPr>
              <a:t> </a:t>
            </a:r>
            <a:r>
              <a:rPr lang="en-US" sz="1500" dirty="0">
                <a:solidFill>
                  <a:srgbClr val="000000"/>
                </a:solidFill>
                <a:latin typeface="Helvetica" pitchFamily="34" charset="0"/>
                <a:ea typeface="MS PGothic" pitchFamily="34" charset="-128"/>
              </a:rPr>
              <a:t>in electricity costs annually</a:t>
            </a:r>
          </a:p>
          <a:p>
            <a:pPr defTabSz="608013">
              <a:lnSpc>
                <a:spcPct val="95000"/>
              </a:lnSpc>
              <a:spcBef>
                <a:spcPct val="5000"/>
              </a:spcBef>
              <a:buSzPct val="10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3225" algn="l"/>
                <a:tab pos="5940425" algn="l"/>
                <a:tab pos="6397625" algn="l"/>
                <a:tab pos="6854825" algn="l"/>
                <a:tab pos="7312025" algn="l"/>
                <a:tab pos="7769225" algn="l"/>
                <a:tab pos="8226425" algn="l"/>
                <a:tab pos="8683625" algn="l"/>
                <a:tab pos="9140825" algn="l"/>
              </a:tabLst>
            </a:pPr>
            <a:endParaRPr lang="en-US" sz="1500" dirty="0">
              <a:solidFill>
                <a:srgbClr val="5F5D5E"/>
              </a:solidFill>
              <a:latin typeface="Helvetica" pitchFamily="34" charset="0"/>
              <a:ea typeface="MS PGothic" pitchFamily="34" charset="-128"/>
            </a:endParaRPr>
          </a:p>
        </p:txBody>
      </p:sp>
      <p:sp>
        <p:nvSpPr>
          <p:cNvPr id="158739" name="Text Box 19"/>
          <p:cNvSpPr txBox="1">
            <a:spLocks noChangeArrowheads="1"/>
          </p:cNvSpPr>
          <p:nvPr/>
        </p:nvSpPr>
        <p:spPr bwMode="auto">
          <a:xfrm>
            <a:off x="4967288" y="3871913"/>
            <a:ext cx="415925" cy="930275"/>
          </a:xfrm>
          <a:prstGeom prst="rect">
            <a:avLst/>
          </a:prstGeom>
          <a:noFill/>
          <a:ln w="9525">
            <a:noFill/>
            <a:miter lim="800000"/>
            <a:headEnd/>
            <a:tailEnd/>
          </a:ln>
          <a:effectLst/>
        </p:spPr>
        <p:txBody>
          <a:bodyPr>
            <a:spAutoFit/>
          </a:bodyPr>
          <a:lstStyle/>
          <a:p>
            <a:pPr defTabSz="914400"/>
            <a:r>
              <a:rPr lang="en-US" sz="5500">
                <a:solidFill>
                  <a:srgbClr val="4D4D4D"/>
                </a:solidFill>
                <a:latin typeface="Helvetica" pitchFamily="34" charset="0"/>
              </a:rPr>
              <a:t>“</a:t>
            </a:r>
          </a:p>
        </p:txBody>
      </p:sp>
      <p:sp>
        <p:nvSpPr>
          <p:cNvPr id="152587" name="Text Box 11"/>
          <p:cNvSpPr txBox="1">
            <a:spLocks noChangeArrowheads="1"/>
          </p:cNvSpPr>
          <p:nvPr/>
        </p:nvSpPr>
        <p:spPr bwMode="auto">
          <a:xfrm>
            <a:off x="5327650" y="4030663"/>
            <a:ext cx="6481763" cy="1998662"/>
          </a:xfrm>
          <a:prstGeom prst="rect">
            <a:avLst/>
          </a:prstGeom>
          <a:noFill/>
          <a:ln w="9525" algn="ctr">
            <a:noFill/>
            <a:miter lim="800000"/>
            <a:headEnd/>
            <a:tailEnd/>
          </a:ln>
          <a:effectLst>
            <a:prstShdw prst="shdw17" dist="17961" dir="2700000">
              <a:schemeClr val="accent1">
                <a:gamma/>
                <a:shade val="60000"/>
                <a:invGamma/>
              </a:schemeClr>
            </a:prstShdw>
          </a:effectLst>
        </p:spPr>
        <p:txBody>
          <a:bodyPr lIns="121867" tIns="60933" rIns="121867" bIns="60933">
            <a:spAutoFit/>
          </a:bodyPr>
          <a:lstStyle/>
          <a:p>
            <a:pPr defTabSz="608013">
              <a:lnSpc>
                <a:spcPct val="110000"/>
              </a:lnSpc>
              <a:spcBef>
                <a:spcPct val="50000"/>
              </a:spcBef>
            </a:pPr>
            <a:r>
              <a:rPr lang="de-DE" altLang="ja-JP" sz="1600" i="1" dirty="0">
                <a:solidFill>
                  <a:srgbClr val="000000"/>
                </a:solidFill>
                <a:latin typeface="Helvetica Light" pitchFamily="34" charset="0"/>
              </a:rPr>
              <a:t>Challenges and opportunities have led us to restructure our technology infrastructure and adopt IBM z Systems technology, which guarantees greater stability and performance for our products and services. The key benefits in adopting IBM z Systems are availability, scalability, performance, security, lower licensing costs, easier management, less use of space in the data center, and in particular reduced energy consumption. </a:t>
            </a:r>
            <a:endParaRPr lang="en-US" altLang="ja-JP" sz="1600" i="1" dirty="0">
              <a:solidFill>
                <a:srgbClr val="000000"/>
              </a:solidFill>
              <a:latin typeface="Helvetica Light" pitchFamily="34" charset="0"/>
            </a:endParaRPr>
          </a:p>
        </p:txBody>
      </p:sp>
      <p:pic>
        <p:nvPicPr>
          <p:cNvPr id="158741" name="Picture 21" descr="19 copy"/>
          <p:cNvPicPr>
            <a:picLocks noChangeAspect="1" noChangeArrowheads="1"/>
          </p:cNvPicPr>
          <p:nvPr/>
        </p:nvPicPr>
        <p:blipFill>
          <a:blip r:embed="rId6"/>
          <a:srcRect/>
          <a:stretch>
            <a:fillRect/>
          </a:stretch>
        </p:blipFill>
        <p:spPr bwMode="auto">
          <a:xfrm>
            <a:off x="4987925" y="2317750"/>
            <a:ext cx="7067550" cy="1573213"/>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406525"/>
            <a:ext cx="7564438" cy="5208588"/>
          </a:xfrm>
          <a:prstGeom prst="rect">
            <a:avLst/>
          </a:prstGeom>
          <a:solidFill>
            <a:srgbClr val="FDB813">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7988" tIns="71991" rIns="107988" bIns="71991"/>
          <a:lstStyle/>
          <a:p>
            <a:pPr algn="ctr" defTabSz="455556">
              <a:defRPr/>
            </a:pPr>
            <a:endParaRPr lang="en-US" dirty="0"/>
          </a:p>
        </p:txBody>
      </p:sp>
      <p:pic>
        <p:nvPicPr>
          <p:cNvPr id="63491" name="Picture 9" descr="blacklogo"/>
          <p:cNvPicPr>
            <a:picLocks noChangeAspect="1" noChangeArrowheads="1"/>
          </p:cNvPicPr>
          <p:nvPr/>
        </p:nvPicPr>
        <p:blipFill>
          <a:blip r:embed="rId3"/>
          <a:srcRect/>
          <a:stretch>
            <a:fillRect/>
          </a:stretch>
        </p:blipFill>
        <p:spPr bwMode="auto">
          <a:xfrm>
            <a:off x="177800" y="228600"/>
            <a:ext cx="1139825" cy="420688"/>
          </a:xfrm>
          <a:prstGeom prst="rect">
            <a:avLst/>
          </a:prstGeom>
          <a:noFill/>
          <a:ln w="9525">
            <a:noFill/>
            <a:miter lim="800000"/>
            <a:headEnd/>
            <a:tailEnd/>
          </a:ln>
        </p:spPr>
      </p:pic>
      <p:sp>
        <p:nvSpPr>
          <p:cNvPr id="63503" name="Title 1"/>
          <p:cNvSpPr>
            <a:spLocks/>
          </p:cNvSpPr>
          <p:nvPr/>
        </p:nvSpPr>
        <p:spPr bwMode="auto">
          <a:xfrm>
            <a:off x="1641475" y="446088"/>
            <a:ext cx="8912225" cy="647700"/>
          </a:xfrm>
          <a:prstGeom prst="rect">
            <a:avLst/>
          </a:prstGeom>
          <a:noFill/>
          <a:ln w="9525">
            <a:noFill/>
            <a:miter lim="800000"/>
            <a:headEnd/>
            <a:tailEnd/>
          </a:ln>
        </p:spPr>
        <p:txBody>
          <a:bodyPr lIns="91397" tIns="45699" rIns="91397" bIns="45699" anchor="ctr"/>
          <a:lstStyle/>
          <a:p>
            <a:pPr algn="ctr" defTabSz="454025" eaLnBrk="0" hangingPunct="0"/>
            <a:r>
              <a:rPr lang="de-DE" altLang="en-US" sz="5400" b="1" dirty="0">
                <a:latin typeface="Helvetica" pitchFamily="34" charset="0"/>
                <a:ea typeface="MS PGothic" pitchFamily="34" charset="-128"/>
              </a:rPr>
              <a:t>What </a:t>
            </a:r>
            <a:r>
              <a:rPr lang="de-DE" altLang="en-US" sz="5400" dirty="0">
                <a:latin typeface="Helvetica" pitchFamily="34" charset="0"/>
                <a:ea typeface="MS PGothic" pitchFamily="34" charset="-128"/>
              </a:rPr>
              <a:t>is</a:t>
            </a:r>
            <a:r>
              <a:rPr lang="de-DE" altLang="en-US" sz="5400" b="1" dirty="0">
                <a:latin typeface="Helvetica" pitchFamily="34" charset="0"/>
                <a:ea typeface="MS PGothic" pitchFamily="34" charset="-128"/>
              </a:rPr>
              <a:t> </a:t>
            </a:r>
            <a:r>
              <a:rPr lang="de-DE" altLang="en-US" sz="5400" dirty="0">
                <a:latin typeface="Helvetica" pitchFamily="34" charset="0"/>
                <a:ea typeface="MS PGothic" pitchFamily="34" charset="-128"/>
              </a:rPr>
              <a:t>IBM </a:t>
            </a:r>
            <a:r>
              <a:rPr lang="de-DE" altLang="en-US" sz="5400" dirty="0" smtClean="0">
                <a:latin typeface="Helvetica" pitchFamily="34" charset="0"/>
                <a:ea typeface="MS PGothic" pitchFamily="34" charset="-128"/>
              </a:rPr>
              <a:t>LinuxONE?</a:t>
            </a:r>
            <a:endParaRPr lang="en-US" sz="5400" dirty="0">
              <a:latin typeface="Helvetica" pitchFamily="34" charset="0"/>
            </a:endParaRPr>
          </a:p>
        </p:txBody>
      </p:sp>
      <p:sp>
        <p:nvSpPr>
          <p:cNvPr id="6" name="Rectangle 5"/>
          <p:cNvSpPr/>
          <p:nvPr/>
        </p:nvSpPr>
        <p:spPr>
          <a:xfrm>
            <a:off x="323850" y="1573213"/>
            <a:ext cx="7126288" cy="1295400"/>
          </a:xfrm>
          <a:prstGeom prst="rect">
            <a:avLst/>
          </a:prstGeom>
        </p:spPr>
        <p:txBody>
          <a:bodyPr lIns="91428" tIns="45715" rIns="91428" bIns="45715">
            <a:spAutoFit/>
          </a:bodyPr>
          <a:lstStyle/>
          <a:p>
            <a:pPr defTabSz="454025" eaLnBrk="0" hangingPunct="0">
              <a:lnSpc>
                <a:spcPct val="105000"/>
              </a:lnSpc>
              <a:spcBef>
                <a:spcPts val="1400"/>
              </a:spcBef>
            </a:pPr>
            <a:r>
              <a:rPr lang="en-US" sz="2800" b="1">
                <a:latin typeface="Helvetica" pitchFamily="34" charset="0"/>
                <a:ea typeface="Arial Unicode MS" pitchFamily="34" charset="-128"/>
                <a:cs typeface="Tahoma" pitchFamily="34" charset="0"/>
              </a:rPr>
              <a:t>Unleashing the full potential of Linux</a:t>
            </a:r>
          </a:p>
          <a:p>
            <a:pPr defTabSz="454025" eaLnBrk="0" hangingPunct="0">
              <a:lnSpc>
                <a:spcPct val="105000"/>
              </a:lnSpc>
              <a:spcBef>
                <a:spcPts val="1400"/>
              </a:spcBef>
            </a:pPr>
            <a:r>
              <a:rPr lang="en-US" b="1">
                <a:latin typeface="Helvetica" pitchFamily="34" charset="0"/>
                <a:ea typeface="Arial Unicode MS" pitchFamily="34" charset="-128"/>
                <a:cs typeface="Tahoma" pitchFamily="34" charset="0"/>
              </a:rPr>
              <a:t>IBM LinuxONE™ is one unified portfolio of hardware, software and services for business critical Linux applications.</a:t>
            </a:r>
          </a:p>
        </p:txBody>
      </p:sp>
      <p:sp>
        <p:nvSpPr>
          <p:cNvPr id="16" name="Text Box 8"/>
          <p:cNvSpPr txBox="1">
            <a:spLocks noChangeArrowheads="1"/>
          </p:cNvSpPr>
          <p:nvPr/>
        </p:nvSpPr>
        <p:spPr bwMode="auto">
          <a:xfrm>
            <a:off x="7643813" y="1352550"/>
            <a:ext cx="2941637" cy="5308600"/>
          </a:xfrm>
          <a:prstGeom prst="rect">
            <a:avLst/>
          </a:prstGeom>
          <a:noFill/>
          <a:ln w="9525">
            <a:noFill/>
            <a:miter lim="800000"/>
            <a:headEnd/>
            <a:tailEnd/>
          </a:ln>
          <a:effectLst/>
        </p:spPr>
        <p:txBody>
          <a:bodyPr lIns="179992" tIns="71997" rIns="143993" bIns="71997"/>
          <a:lstStyle/>
          <a:p>
            <a:pPr marL="114300" indent="-114300" defTabSz="454025"/>
            <a:r>
              <a:rPr lang="en-US" b="1">
                <a:latin typeface="Helvetica" pitchFamily="34" charset="0"/>
              </a:rPr>
              <a:t>IBM LinuxONE portfolio</a:t>
            </a:r>
            <a:r>
              <a:rPr lang="en-US" sz="1600" b="1">
                <a:latin typeface="Helvetica" pitchFamily="34" charset="0"/>
              </a:rPr>
              <a:t> </a:t>
            </a:r>
          </a:p>
          <a:p>
            <a:pPr marL="114300" indent="-114300" defTabSz="454025"/>
            <a:endParaRPr lang="en-US" sz="800" b="1">
              <a:latin typeface="Helvetica" pitchFamily="34" charset="0"/>
            </a:endParaRPr>
          </a:p>
          <a:p>
            <a:pPr marL="114300" indent="-114300" defTabSz="454025"/>
            <a:r>
              <a:rPr lang="en-US" sz="1500" b="1">
                <a:solidFill>
                  <a:srgbClr val="EA7C1D"/>
                </a:solidFill>
                <a:latin typeface="Helvetica" pitchFamily="34" charset="0"/>
              </a:rPr>
              <a:t>Two LinuxONE Systems</a:t>
            </a:r>
          </a:p>
          <a:p>
            <a:pPr marL="114300" indent="-114300" defTabSz="454025">
              <a:spcBef>
                <a:spcPts val="600"/>
              </a:spcBef>
            </a:pPr>
            <a:r>
              <a:rPr lang="en-US" altLang="en-US" sz="1200" b="1">
                <a:latin typeface="Helvetica Light" pitchFamily="34" charset="0"/>
              </a:rPr>
              <a:t>IBM LinuxONE Rockhopper</a:t>
            </a:r>
            <a:r>
              <a:rPr lang="en-US" sz="1200" b="1">
                <a:latin typeface="Helvetica Light" pitchFamily="34" charset="0"/>
              </a:rPr>
              <a:t>™</a:t>
            </a:r>
          </a:p>
          <a:p>
            <a:pPr marL="114300" indent="-114300" defTabSz="454025">
              <a:buFont typeface="Arial" pitchFamily="34" charset="0"/>
              <a:buChar char="•"/>
            </a:pPr>
            <a:r>
              <a:rPr lang="en-US" altLang="en-US" sz="1200">
                <a:latin typeface="Helvetica Light" pitchFamily="34" charset="0"/>
              </a:rPr>
              <a:t>Ideal starter system</a:t>
            </a:r>
          </a:p>
          <a:p>
            <a:pPr marL="114300" indent="-114300" defTabSz="454025">
              <a:buFont typeface="Arial" pitchFamily="34" charset="0"/>
              <a:buChar char="•"/>
            </a:pPr>
            <a:r>
              <a:rPr lang="en-US" altLang="en-US" sz="1200">
                <a:latin typeface="Helvetica Light" pitchFamily="34" charset="0"/>
              </a:rPr>
              <a:t>Performance, flexibility and scale </a:t>
            </a:r>
            <a:br>
              <a:rPr lang="en-US" altLang="en-US" sz="1200">
                <a:latin typeface="Helvetica Light" pitchFamily="34" charset="0"/>
              </a:rPr>
            </a:br>
            <a:r>
              <a:rPr lang="en-US" altLang="en-US" sz="1200">
                <a:latin typeface="Helvetica Light" pitchFamily="34" charset="0"/>
              </a:rPr>
              <a:t>in a low cost package</a:t>
            </a:r>
          </a:p>
          <a:p>
            <a:pPr marL="114300" indent="-114300" defTabSz="454025">
              <a:buFont typeface="Arial" pitchFamily="34" charset="0"/>
              <a:buChar char="•"/>
            </a:pPr>
            <a:r>
              <a:rPr lang="en-US" altLang="en-US" sz="1200">
                <a:latin typeface="Helvetica Light" pitchFamily="34" charset="0"/>
              </a:rPr>
              <a:t>Scale out - consolidate  up to 32 x86 cores on one Rockhopper core </a:t>
            </a:r>
          </a:p>
          <a:p>
            <a:pPr marL="114300" indent="-114300" defTabSz="454025">
              <a:buFont typeface="Arial" pitchFamily="34" charset="0"/>
              <a:buChar char="•"/>
            </a:pPr>
            <a:r>
              <a:rPr lang="en-US" altLang="en-US" sz="1200">
                <a:latin typeface="Helvetica Light" pitchFamily="34" charset="0"/>
              </a:rPr>
              <a:t>Over 400 virtual Linux servers in a single footprint</a:t>
            </a:r>
          </a:p>
          <a:p>
            <a:pPr marL="114300" indent="-114300" defTabSz="454025">
              <a:buFont typeface="Arial" pitchFamily="34" charset="0"/>
              <a:buNone/>
            </a:pPr>
            <a:endParaRPr lang="en-US" altLang="en-US" sz="800">
              <a:latin typeface="Helvetica Light" pitchFamily="34" charset="0"/>
            </a:endParaRPr>
          </a:p>
          <a:p>
            <a:pPr marL="114300" indent="-114300" defTabSz="454025">
              <a:buFont typeface="Arial" pitchFamily="34" charset="0"/>
              <a:buNone/>
            </a:pPr>
            <a:endParaRPr lang="en-US" altLang="en-US" sz="800">
              <a:latin typeface="Helvetica" pitchFamily="34" charset="0"/>
            </a:endParaRPr>
          </a:p>
          <a:p>
            <a:pPr marL="114300" indent="-114300" defTabSz="454025"/>
            <a:r>
              <a:rPr lang="en-US" altLang="en-US" sz="1200" b="1">
                <a:latin typeface="Helvetica Light" pitchFamily="34" charset="0"/>
              </a:rPr>
              <a:t>IBM LinuxONE Emperor</a:t>
            </a:r>
            <a:r>
              <a:rPr lang="en-US" sz="1200" b="1">
                <a:latin typeface="Helvetica Light" pitchFamily="34" charset="0"/>
              </a:rPr>
              <a:t>™</a:t>
            </a:r>
            <a:endParaRPr lang="en-US" sz="1200" b="1" i="1">
              <a:latin typeface="Helvetica Light" pitchFamily="34" charset="0"/>
            </a:endParaRPr>
          </a:p>
          <a:p>
            <a:pPr marL="114300" indent="-114300" defTabSz="454025">
              <a:buFont typeface="Arial" pitchFamily="34" charset="0"/>
              <a:buChar char="•"/>
            </a:pPr>
            <a:r>
              <a:rPr lang="en-US" altLang="en-US" sz="1200">
                <a:latin typeface="Helvetica Light" pitchFamily="34" charset="0"/>
              </a:rPr>
              <a:t>Ultimate flexibility, scalability, performance and trust</a:t>
            </a:r>
          </a:p>
          <a:p>
            <a:pPr marL="114300" indent="-114300" defTabSz="454025">
              <a:buFont typeface="Arial" pitchFamily="34" charset="0"/>
              <a:buChar char="•"/>
            </a:pPr>
            <a:r>
              <a:rPr lang="en-US" altLang="en-US" sz="1200">
                <a:latin typeface="Helvetica Light" pitchFamily="34" charset="0"/>
              </a:rPr>
              <a:t>Huge capacity range</a:t>
            </a:r>
          </a:p>
          <a:p>
            <a:pPr marL="114300" indent="-114300" defTabSz="454025">
              <a:buFont typeface="Arial" pitchFamily="34" charset="0"/>
              <a:buChar char="•"/>
            </a:pPr>
            <a:r>
              <a:rPr lang="en-US" altLang="en-US" sz="1200">
                <a:latin typeface="Helvetica Light" pitchFamily="34" charset="0"/>
              </a:rPr>
              <a:t>Scale out — up to 8000 virtual                               Linux servers in a  single footprint</a:t>
            </a:r>
            <a:endParaRPr lang="en-US" sz="1200" b="1" i="1">
              <a:latin typeface="Helvetica Light" pitchFamily="34" charset="0"/>
            </a:endParaRPr>
          </a:p>
          <a:p>
            <a:pPr marL="114300" indent="-114300" defTabSz="454025"/>
            <a:endParaRPr lang="en-US" sz="800" b="1" i="1">
              <a:latin typeface="Helvetica" pitchFamily="34" charset="0"/>
            </a:endParaRPr>
          </a:p>
          <a:p>
            <a:pPr marL="114300" indent="-114300" defTabSz="454025">
              <a:spcBef>
                <a:spcPts val="600"/>
              </a:spcBef>
            </a:pPr>
            <a:r>
              <a:rPr lang="en-US" sz="1500" b="1">
                <a:solidFill>
                  <a:srgbClr val="EA7C1D"/>
                </a:solidFill>
                <a:latin typeface="Helvetica" pitchFamily="34" charset="0"/>
              </a:rPr>
              <a:t>IBM LinuxONE Solutions</a:t>
            </a:r>
          </a:p>
          <a:p>
            <a:pPr marL="114300" indent="-114300" defTabSz="454025">
              <a:buFont typeface="Arial" pitchFamily="34" charset="0"/>
              <a:buChar char="•"/>
            </a:pPr>
            <a:r>
              <a:rPr lang="en-US" sz="1200">
                <a:latin typeface="Helvetica Light" pitchFamily="34" charset="0"/>
              </a:rPr>
              <a:t>Mobile, Cloud, Analytics, DevOps</a:t>
            </a:r>
            <a:endParaRPr lang="en-US" sz="1200" b="1">
              <a:latin typeface="Helvetica Light" pitchFamily="34" charset="0"/>
            </a:endParaRPr>
          </a:p>
          <a:p>
            <a:pPr marL="114300" indent="-114300" defTabSz="454025">
              <a:spcBef>
                <a:spcPts val="600"/>
              </a:spcBef>
            </a:pPr>
            <a:r>
              <a:rPr lang="en-US" sz="1500" b="1">
                <a:solidFill>
                  <a:srgbClr val="EA7C1D"/>
                </a:solidFill>
                <a:latin typeface="Helvetica" pitchFamily="34" charset="0"/>
              </a:rPr>
              <a:t>IBM LinuxONE Services</a:t>
            </a:r>
          </a:p>
          <a:p>
            <a:pPr marL="114300" indent="-114300" defTabSz="454025">
              <a:buFont typeface="Arial" pitchFamily="34" charset="0"/>
              <a:buChar char="•"/>
            </a:pPr>
            <a:r>
              <a:rPr lang="en-US" sz="1200">
                <a:latin typeface="Helvetica Light" pitchFamily="34" charset="0"/>
              </a:rPr>
              <a:t>Flexible infrastructure design</a:t>
            </a:r>
          </a:p>
          <a:p>
            <a:pPr marL="114300" indent="-114300" defTabSz="454025">
              <a:buFont typeface="Arial" pitchFamily="34" charset="0"/>
              <a:buChar char="•"/>
            </a:pPr>
            <a:r>
              <a:rPr lang="en-US" sz="1200">
                <a:latin typeface="Helvetica Light" pitchFamily="34" charset="0"/>
              </a:rPr>
              <a:t>Risk management</a:t>
            </a:r>
          </a:p>
          <a:p>
            <a:pPr marL="114300" indent="-114300" defTabSz="454025">
              <a:buFont typeface="Arial" pitchFamily="34" charset="0"/>
              <a:buChar char="•"/>
            </a:pPr>
            <a:r>
              <a:rPr lang="en-US" sz="1200">
                <a:latin typeface="Helvetica Light" pitchFamily="34" charset="0"/>
              </a:rPr>
              <a:t>Utilization optimization</a:t>
            </a:r>
          </a:p>
          <a:p>
            <a:pPr marL="114300" indent="-114300" defTabSz="454025">
              <a:buFont typeface="Arial" pitchFamily="34" charset="0"/>
              <a:buChar char="•"/>
            </a:pPr>
            <a:r>
              <a:rPr lang="en-US" sz="1200">
                <a:latin typeface="Helvetica Light" pitchFamily="34" charset="0"/>
              </a:rPr>
              <a:t>Emerging technologies</a:t>
            </a:r>
          </a:p>
        </p:txBody>
      </p:sp>
      <p:sp>
        <p:nvSpPr>
          <p:cNvPr id="2" name="Rectangle 5"/>
          <p:cNvSpPr/>
          <p:nvPr/>
        </p:nvSpPr>
        <p:spPr>
          <a:xfrm>
            <a:off x="361950" y="2735263"/>
            <a:ext cx="6954838" cy="2636837"/>
          </a:xfrm>
          <a:prstGeom prst="rect">
            <a:avLst/>
          </a:prstGeom>
        </p:spPr>
        <p:txBody>
          <a:bodyPr lIns="91428" tIns="45715" rIns="91428" bIns="45715">
            <a:spAutoFit/>
          </a:bodyPr>
          <a:lstStyle/>
          <a:p>
            <a:pPr marL="457200" indent="-457200" defTabSz="454025" eaLnBrk="0" hangingPunct="0">
              <a:lnSpc>
                <a:spcPct val="105000"/>
              </a:lnSpc>
              <a:spcBef>
                <a:spcPts val="1400"/>
              </a:spcBef>
            </a:pPr>
            <a:endParaRPr lang="en-US" sz="1200">
              <a:ea typeface="Arial Unicode MS" pitchFamily="34" charset="-128"/>
              <a:cs typeface="Tahoma" pitchFamily="34" charset="0"/>
            </a:endParaRPr>
          </a:p>
          <a:p>
            <a:pPr marL="457200" indent="-457200" defTabSz="454025">
              <a:buFont typeface="Wingdings" pitchFamily="2" charset="2"/>
              <a:buChar char="þ"/>
            </a:pPr>
            <a:r>
              <a:rPr lang="en-US" sz="1600" b="1">
                <a:latin typeface="Helvetica" pitchFamily="34" charset="0"/>
                <a:ea typeface="Arial Unicode MS" pitchFamily="34" charset="-128"/>
                <a:cs typeface="Tahoma" pitchFamily="34" charset="0"/>
              </a:rPr>
              <a:t>Use Linux your way.</a:t>
            </a:r>
            <a:r>
              <a:rPr lang="en-US" sz="1600">
                <a:latin typeface="Helvetica" pitchFamily="34" charset="0"/>
                <a:ea typeface="Arial Unicode MS" pitchFamily="34" charset="-128"/>
                <a:cs typeface="Tahoma" pitchFamily="34" charset="0"/>
              </a:rPr>
              <a:t/>
            </a:r>
            <a:br>
              <a:rPr lang="en-US" sz="1600">
                <a:latin typeface="Helvetica" pitchFamily="34" charset="0"/>
                <a:ea typeface="Arial Unicode MS" pitchFamily="34" charset="-128"/>
                <a:cs typeface="Tahoma" pitchFamily="34" charset="0"/>
              </a:rPr>
            </a:br>
            <a:r>
              <a:rPr lang="en-US" sz="1600">
                <a:latin typeface="Helvetica Light" pitchFamily="34" charset="0"/>
                <a:ea typeface="Arial Unicode MS" pitchFamily="34" charset="-128"/>
                <a:cs typeface="Tahoma" pitchFamily="34" charset="0"/>
              </a:rPr>
              <a:t>Choose the Linux distribution, hypervisor, application and database software, services – it’s the Linux you know and love</a:t>
            </a:r>
          </a:p>
          <a:p>
            <a:pPr marL="457200" indent="-457200" defTabSz="454025">
              <a:spcBef>
                <a:spcPts val="600"/>
              </a:spcBef>
              <a:buFont typeface="Wingdings" pitchFamily="2" charset="2"/>
              <a:buChar char="þ"/>
            </a:pPr>
            <a:r>
              <a:rPr lang="en-US" sz="1600" b="1">
                <a:latin typeface="Helvetica" pitchFamily="34" charset="0"/>
                <a:ea typeface="Arial Unicode MS" pitchFamily="34" charset="-128"/>
                <a:cs typeface="Tahoma" pitchFamily="34" charset="0"/>
              </a:rPr>
              <a:t>Use Linux without limits.</a:t>
            </a:r>
            <a:r>
              <a:rPr lang="en-US" sz="1600">
                <a:latin typeface="Helvetica" pitchFamily="34" charset="0"/>
                <a:ea typeface="Arial Unicode MS" pitchFamily="34" charset="-128"/>
                <a:cs typeface="Tahoma" pitchFamily="34" charset="0"/>
              </a:rPr>
              <a:t/>
            </a:r>
            <a:br>
              <a:rPr lang="en-US" sz="1600">
                <a:latin typeface="Helvetica" pitchFamily="34" charset="0"/>
                <a:ea typeface="Arial Unicode MS" pitchFamily="34" charset="-128"/>
                <a:cs typeface="Tahoma" pitchFamily="34" charset="0"/>
              </a:rPr>
            </a:br>
            <a:r>
              <a:rPr lang="en-US" sz="1600">
                <a:latin typeface="Helvetica Light" pitchFamily="34" charset="0"/>
                <a:ea typeface="Arial Unicode MS" pitchFamily="34" charset="-128"/>
                <a:cs typeface="Tahoma" pitchFamily="34" charset="0"/>
              </a:rPr>
              <a:t>Lightning fast response times with virtually unlimited scale gives your applications the premium Linux experience.</a:t>
            </a:r>
          </a:p>
          <a:p>
            <a:pPr marL="457200" indent="-457200" defTabSz="454025">
              <a:spcBef>
                <a:spcPts val="600"/>
              </a:spcBef>
              <a:buFont typeface="Wingdings" pitchFamily="2" charset="2"/>
              <a:buChar char="þ"/>
            </a:pPr>
            <a:r>
              <a:rPr lang="en-US" sz="1600" b="1">
                <a:latin typeface="Helvetica" pitchFamily="34" charset="0"/>
                <a:ea typeface="Arial Unicode MS" pitchFamily="34" charset="-128"/>
                <a:cs typeface="Tahoma" pitchFamily="34" charset="0"/>
              </a:rPr>
              <a:t>Use Linux without risk.</a:t>
            </a:r>
            <a:r>
              <a:rPr lang="en-US" sz="1600">
                <a:latin typeface="Helvetica" pitchFamily="34" charset="0"/>
                <a:ea typeface="Arial Unicode MS" pitchFamily="34" charset="-128"/>
                <a:cs typeface="Tahoma" pitchFamily="34" charset="0"/>
              </a:rPr>
              <a:t/>
            </a:r>
            <a:br>
              <a:rPr lang="en-US" sz="1600">
                <a:latin typeface="Helvetica" pitchFamily="34" charset="0"/>
                <a:ea typeface="Arial Unicode MS" pitchFamily="34" charset="-128"/>
                <a:cs typeface="Tahoma" pitchFamily="34" charset="0"/>
              </a:rPr>
            </a:br>
            <a:r>
              <a:rPr lang="en-US" sz="1600">
                <a:latin typeface="Helvetica Light" pitchFamily="34" charset="0"/>
                <a:ea typeface="Arial Unicode MS" pitchFamily="34" charset="-128"/>
                <a:cs typeface="Tahoma" pitchFamily="34" charset="0"/>
              </a:rPr>
              <a:t>Ensured data and services protection and availability - when and where your clients need them.</a:t>
            </a:r>
          </a:p>
        </p:txBody>
      </p:sp>
      <p:sp>
        <p:nvSpPr>
          <p:cNvPr id="3" name="Rectangle 5"/>
          <p:cNvSpPr/>
          <p:nvPr/>
        </p:nvSpPr>
        <p:spPr>
          <a:xfrm>
            <a:off x="323850" y="5535613"/>
            <a:ext cx="6977063" cy="915987"/>
          </a:xfrm>
          <a:prstGeom prst="rect">
            <a:avLst/>
          </a:prstGeom>
        </p:spPr>
        <p:txBody>
          <a:bodyPr lIns="91428" tIns="45715" rIns="91428" bIns="45715">
            <a:spAutoFit/>
          </a:bodyPr>
          <a:lstStyle/>
          <a:p>
            <a:pPr defTabSz="454025" eaLnBrk="0" hangingPunct="0">
              <a:spcBef>
                <a:spcPts val="1200"/>
              </a:spcBef>
            </a:pPr>
            <a:r>
              <a:rPr lang="en-US" b="1">
                <a:latin typeface="Helvetica" pitchFamily="34" charset="0"/>
                <a:ea typeface="Arial Unicode MS" pitchFamily="34" charset="-128"/>
                <a:cs typeface="Tahoma" pitchFamily="34" charset="0"/>
              </a:rPr>
              <a:t>IBM LinuxONE combines the flexibility and agility of the open revolution with the industry’s most advanced, trusted, efficient, and performant enterprise system.</a:t>
            </a:r>
            <a:endParaRPr lang="en-US" i="1">
              <a:latin typeface="Helvetica" pitchFamily="34" charset="0"/>
              <a:ea typeface="Arial Unicode MS" pitchFamily="34" charset="-128"/>
              <a:cs typeface="Tahoma" pitchFamily="34" charset="0"/>
            </a:endParaRPr>
          </a:p>
        </p:txBody>
      </p:sp>
      <p:pic>
        <p:nvPicPr>
          <p:cNvPr id="63514" name="Picture 26" descr="Primary_Emperor Mockup"/>
          <p:cNvPicPr>
            <a:picLocks noChangeAspect="1" noChangeArrowheads="1"/>
          </p:cNvPicPr>
          <p:nvPr/>
        </p:nvPicPr>
        <p:blipFill>
          <a:blip r:embed="rId4"/>
          <a:srcRect/>
          <a:stretch>
            <a:fillRect/>
          </a:stretch>
        </p:blipFill>
        <p:spPr bwMode="auto">
          <a:xfrm>
            <a:off x="10680700" y="3630130"/>
            <a:ext cx="1216025" cy="1584325"/>
          </a:xfrm>
          <a:prstGeom prst="rect">
            <a:avLst/>
          </a:prstGeom>
          <a:noFill/>
        </p:spPr>
      </p:pic>
      <p:pic>
        <p:nvPicPr>
          <p:cNvPr id="63515" name="Picture 27" descr="Primary_LinuxONE_LeftAngle_JPG"/>
          <p:cNvPicPr>
            <a:picLocks noChangeAspect="1" noChangeArrowheads="1"/>
          </p:cNvPicPr>
          <p:nvPr/>
        </p:nvPicPr>
        <p:blipFill>
          <a:blip r:embed="rId5"/>
          <a:srcRect/>
          <a:stretch>
            <a:fillRect/>
          </a:stretch>
        </p:blipFill>
        <p:spPr bwMode="auto">
          <a:xfrm>
            <a:off x="10821988" y="1903276"/>
            <a:ext cx="1057275" cy="1584325"/>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3" descr="bkgd1_Artboard 5.png"/>
          <p:cNvPicPr>
            <a:picLocks noChangeAspect="1"/>
          </p:cNvPicPr>
          <p:nvPr/>
        </p:nvPicPr>
        <p:blipFill>
          <a:blip r:embed="rId3"/>
          <a:srcRect t="69606"/>
          <a:stretch>
            <a:fillRect/>
          </a:stretch>
        </p:blipFill>
        <p:spPr bwMode="auto">
          <a:xfrm>
            <a:off x="0" y="4794250"/>
            <a:ext cx="12199938" cy="2084388"/>
          </a:xfrm>
          <a:prstGeom prst="rect">
            <a:avLst/>
          </a:prstGeom>
          <a:noFill/>
          <a:ln w="9525">
            <a:noFill/>
            <a:miter lim="800000"/>
            <a:headEnd/>
            <a:tailEnd/>
          </a:ln>
        </p:spPr>
      </p:pic>
      <p:pic>
        <p:nvPicPr>
          <p:cNvPr id="162819"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sp>
        <p:nvSpPr>
          <p:cNvPr id="162820" name="Text Placeholder 6"/>
          <p:cNvSpPr>
            <a:spLocks/>
          </p:cNvSpPr>
          <p:nvPr/>
        </p:nvSpPr>
        <p:spPr bwMode="auto">
          <a:xfrm>
            <a:off x="439738" y="250825"/>
            <a:ext cx="11337925" cy="712788"/>
          </a:xfrm>
          <a:prstGeom prst="rect">
            <a:avLst/>
          </a:prstGeom>
          <a:noFill/>
          <a:ln w="9525">
            <a:noFill/>
            <a:miter lim="800000"/>
            <a:headEnd/>
            <a:tailEnd/>
          </a:ln>
        </p:spPr>
        <p:txBody>
          <a:bodyPr lIns="91397" tIns="45699" rIns="91397" bIns="45699"/>
          <a:lstStyle/>
          <a:p>
            <a:pPr algn="ctr" defTabSz="454025">
              <a:lnSpc>
                <a:spcPct val="90000"/>
              </a:lnSpc>
              <a:spcBef>
                <a:spcPct val="10000"/>
              </a:spcBef>
            </a:pPr>
            <a:r>
              <a:rPr lang="en-US" sz="5400" b="1">
                <a:solidFill>
                  <a:srgbClr val="EA7C1D"/>
                </a:solidFill>
                <a:latin typeface="Helvetica" pitchFamily="34" charset="0"/>
              </a:rPr>
              <a:t>MOBILE</a:t>
            </a:r>
            <a:r>
              <a:rPr lang="en-US" sz="5400">
                <a:solidFill>
                  <a:srgbClr val="EA7C1D"/>
                </a:solidFill>
                <a:latin typeface="Helvetica" pitchFamily="34" charset="0"/>
              </a:rPr>
              <a:t> </a:t>
            </a:r>
            <a:br>
              <a:rPr lang="en-US" sz="5400">
                <a:solidFill>
                  <a:srgbClr val="EA7C1D"/>
                </a:solidFill>
                <a:latin typeface="Helvetica" pitchFamily="34" charset="0"/>
              </a:rPr>
            </a:br>
            <a:endParaRPr lang="en-US" sz="5400">
              <a:solidFill>
                <a:srgbClr val="EA7C1D"/>
              </a:solidFill>
              <a:latin typeface="Helvetica" pitchFamily="34" charset="0"/>
            </a:endParaRPr>
          </a:p>
        </p:txBody>
      </p:sp>
      <p:pic>
        <p:nvPicPr>
          <p:cNvPr id="162821" name="Picture 12" descr="IBM_LinuxOne_Wordmark_white"/>
          <p:cNvPicPr>
            <a:picLocks noChangeAspect="1" noChangeArrowheads="1"/>
          </p:cNvPicPr>
          <p:nvPr/>
        </p:nvPicPr>
        <p:blipFill>
          <a:blip r:embed="rId5"/>
          <a:srcRect l="22870" t="-10448"/>
          <a:stretch>
            <a:fillRect/>
          </a:stretch>
        </p:blipFill>
        <p:spPr bwMode="auto">
          <a:xfrm>
            <a:off x="141288" y="6388100"/>
            <a:ext cx="1941512" cy="295275"/>
          </a:xfrm>
          <a:prstGeom prst="rect">
            <a:avLst/>
          </a:prstGeom>
          <a:noFill/>
          <a:ln w="9525">
            <a:noFill/>
            <a:miter lim="800000"/>
            <a:headEnd/>
            <a:tailEnd/>
          </a:ln>
        </p:spPr>
      </p:pic>
      <p:grpSp>
        <p:nvGrpSpPr>
          <p:cNvPr id="162822" name="Group 6"/>
          <p:cNvGrpSpPr>
            <a:grpSpLocks/>
          </p:cNvGrpSpPr>
          <p:nvPr/>
        </p:nvGrpSpPr>
        <p:grpSpPr bwMode="auto">
          <a:xfrm>
            <a:off x="4262438" y="4905375"/>
            <a:ext cx="7926387" cy="1647825"/>
            <a:chOff x="2685" y="3090"/>
            <a:chExt cx="4993" cy="1038"/>
          </a:xfrm>
        </p:grpSpPr>
        <p:sp>
          <p:nvSpPr>
            <p:cNvPr id="162823" name="Freeform 7"/>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sp>
          <p:nvSpPr>
            <p:cNvPr id="162824" name="Freeform 8"/>
            <p:cNvSpPr>
              <a:spLocks/>
            </p:cNvSpPr>
            <p:nvPr/>
          </p:nvSpPr>
          <p:spPr bwMode="auto">
            <a:xfrm>
              <a:off x="2685" y="3660"/>
              <a:ext cx="2568" cy="456"/>
            </a:xfrm>
            <a:custGeom>
              <a:avLst/>
              <a:gdLst/>
              <a:ahLst/>
              <a:cxnLst>
                <a:cxn ang="0">
                  <a:pos x="0" y="285"/>
                </a:cxn>
                <a:cxn ang="0">
                  <a:pos x="2295" y="453"/>
                </a:cxn>
                <a:cxn ang="0">
                  <a:pos x="2568" y="408"/>
                </a:cxn>
                <a:cxn ang="0">
                  <a:pos x="1035" y="0"/>
                </a:cxn>
                <a:cxn ang="0">
                  <a:pos x="99" y="54"/>
                </a:cxn>
                <a:cxn ang="0">
                  <a:pos x="0" y="285"/>
                </a:cxn>
              </a:cxnLst>
              <a:rect l="0" t="0" r="r" b="b"/>
              <a:pathLst>
                <a:path w="2568" h="453">
                  <a:moveTo>
                    <a:pt x="0" y="285"/>
                  </a:moveTo>
                  <a:lnTo>
                    <a:pt x="2295" y="453"/>
                  </a:lnTo>
                  <a:lnTo>
                    <a:pt x="2568" y="408"/>
                  </a:lnTo>
                  <a:lnTo>
                    <a:pt x="1035" y="0"/>
                  </a:lnTo>
                  <a:lnTo>
                    <a:pt x="99" y="54"/>
                  </a:lnTo>
                  <a:lnTo>
                    <a:pt x="0" y="285"/>
                  </a:lnTo>
                  <a:close/>
                </a:path>
              </a:pathLst>
            </a:custGeom>
            <a:solidFill>
              <a:schemeClr val="bg1"/>
            </a:solidFill>
            <a:ln w="9525">
              <a:noFill/>
              <a:round/>
              <a:headEnd/>
              <a:tailEnd/>
            </a:ln>
            <a:effectLst/>
          </p:spPr>
          <p:txBody>
            <a:bodyPr/>
            <a:lstStyle/>
            <a:p>
              <a:endParaRPr lang="en-US"/>
            </a:p>
          </p:txBody>
        </p:sp>
        <p:sp>
          <p:nvSpPr>
            <p:cNvPr id="162825" name="Freeform 9"/>
            <p:cNvSpPr>
              <a:spLocks/>
            </p:cNvSpPr>
            <p:nvPr/>
          </p:nvSpPr>
          <p:spPr bwMode="auto">
            <a:xfrm>
              <a:off x="4704" y="3204"/>
              <a:ext cx="2481" cy="924"/>
            </a:xfrm>
            <a:custGeom>
              <a:avLst/>
              <a:gdLst/>
              <a:ahLst/>
              <a:cxnLst>
                <a:cxn ang="0">
                  <a:pos x="267" y="924"/>
                </a:cxn>
                <a:cxn ang="0">
                  <a:pos x="2481" y="618"/>
                </a:cxn>
                <a:cxn ang="0">
                  <a:pos x="2481" y="357"/>
                </a:cxn>
                <a:cxn ang="0">
                  <a:pos x="2322" y="75"/>
                </a:cxn>
                <a:cxn ang="0">
                  <a:pos x="1788" y="0"/>
                </a:cxn>
                <a:cxn ang="0">
                  <a:pos x="1038" y="81"/>
                </a:cxn>
                <a:cxn ang="0">
                  <a:pos x="204" y="291"/>
                </a:cxn>
                <a:cxn ang="0">
                  <a:pos x="0" y="663"/>
                </a:cxn>
                <a:cxn ang="0">
                  <a:pos x="267" y="924"/>
                </a:cxn>
              </a:cxnLst>
              <a:rect l="0" t="0" r="r" b="b"/>
              <a:pathLst>
                <a:path w="2481" h="924">
                  <a:moveTo>
                    <a:pt x="267" y="924"/>
                  </a:moveTo>
                  <a:lnTo>
                    <a:pt x="2481" y="618"/>
                  </a:lnTo>
                  <a:lnTo>
                    <a:pt x="2481" y="357"/>
                  </a:lnTo>
                  <a:lnTo>
                    <a:pt x="2322" y="75"/>
                  </a:lnTo>
                  <a:lnTo>
                    <a:pt x="1788" y="0"/>
                  </a:lnTo>
                  <a:lnTo>
                    <a:pt x="1038" y="81"/>
                  </a:lnTo>
                  <a:lnTo>
                    <a:pt x="204" y="291"/>
                  </a:lnTo>
                  <a:lnTo>
                    <a:pt x="0" y="663"/>
                  </a:lnTo>
                  <a:lnTo>
                    <a:pt x="267" y="924"/>
                  </a:lnTo>
                  <a:close/>
                </a:path>
              </a:pathLst>
            </a:custGeom>
            <a:solidFill>
              <a:schemeClr val="bg1"/>
            </a:solidFill>
            <a:ln w="9525">
              <a:noFill/>
              <a:round/>
              <a:headEnd/>
              <a:tailEnd/>
            </a:ln>
            <a:effectLst/>
          </p:spPr>
          <p:txBody>
            <a:bodyPr/>
            <a:lstStyle/>
            <a:p>
              <a:endParaRPr lang="en-US"/>
            </a:p>
          </p:txBody>
        </p:sp>
        <p:sp>
          <p:nvSpPr>
            <p:cNvPr id="162826" name="Rectangle 10"/>
            <p:cNvSpPr>
              <a:spLocks noChangeArrowheads="1"/>
            </p:cNvSpPr>
            <p:nvPr/>
          </p:nvSpPr>
          <p:spPr bwMode="auto">
            <a:xfrm>
              <a:off x="7023" y="3090"/>
              <a:ext cx="655" cy="636"/>
            </a:xfrm>
            <a:prstGeom prst="rect">
              <a:avLst/>
            </a:prstGeom>
            <a:solidFill>
              <a:schemeClr val="bg1"/>
            </a:solidFill>
            <a:ln w="9525">
              <a:noFill/>
              <a:miter lim="800000"/>
              <a:headEnd/>
              <a:tailEnd/>
            </a:ln>
            <a:effectLst/>
          </p:spPr>
          <p:txBody>
            <a:bodyPr wrap="none" anchor="ctr"/>
            <a:lstStyle/>
            <a:p>
              <a:endParaRPr lang="en-US"/>
            </a:p>
          </p:txBody>
        </p:sp>
      </p:grpSp>
      <p:graphicFrame>
        <p:nvGraphicFramePr>
          <p:cNvPr id="162847" name="Group 31"/>
          <p:cNvGraphicFramePr>
            <a:graphicFrameLocks noGrp="1"/>
          </p:cNvGraphicFramePr>
          <p:nvPr>
            <p:extLst>
              <p:ext uri="{D42A27DB-BD31-4B8C-83A1-F6EECF244321}">
                <p14:modId xmlns:p14="http://schemas.microsoft.com/office/powerpoint/2010/main" val="4091038556"/>
              </p:ext>
            </p:extLst>
          </p:nvPr>
        </p:nvGraphicFramePr>
        <p:xfrm>
          <a:off x="766763" y="1117600"/>
          <a:ext cx="10563225" cy="4935539"/>
        </p:xfrm>
        <a:graphic>
          <a:graphicData uri="http://schemas.openxmlformats.org/drawingml/2006/table">
            <a:tbl>
              <a:tblPr/>
              <a:tblGrid>
                <a:gridCol w="5281612"/>
                <a:gridCol w="5281613"/>
              </a:tblGrid>
              <a:tr h="423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dirty="0" smtClean="0">
                          <a:ln>
                            <a:noFill/>
                          </a:ln>
                          <a:solidFill>
                            <a:schemeClr val="tx1"/>
                          </a:solidFill>
                          <a:effectLst/>
                          <a:latin typeface="Helvetica" pitchFamily="34" charset="0"/>
                          <a:cs typeface="Arial" pitchFamily="34" charset="0"/>
                        </a:rPr>
                        <a:t>Who to Engage</a:t>
                      </a:r>
                    </a:p>
                  </a:txBody>
                  <a:tcPr horzOverflow="overflow">
                    <a:lnL cap="flat">
                      <a:noFill/>
                    </a:lnL>
                    <a:lnR w="571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dirty="0" smtClean="0">
                          <a:ln>
                            <a:noFill/>
                          </a:ln>
                          <a:solidFill>
                            <a:schemeClr val="tx1"/>
                          </a:solidFill>
                          <a:effectLst/>
                          <a:latin typeface="Helvetica" pitchFamily="34" charset="0"/>
                          <a:cs typeface="Arial" pitchFamily="34" charset="0"/>
                        </a:rPr>
                        <a:t>Sales &amp; Tech Sales Information</a:t>
                      </a:r>
                    </a:p>
                  </a:txBody>
                  <a:tcPr horzOverflow="overflow">
                    <a:lnL w="57150" cap="flat" cmpd="sng" algn="ctr">
                      <a:solidFill>
                        <a:schemeClr val="bg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r>
              <a:tr h="2555875">
                <a:tc>
                  <a:txBody>
                    <a:bodyPr/>
                    <a:lstStyle/>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WW Software Sales Leader- John Meehan – </a:t>
                      </a: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6"/>
                        </a:rPr>
                        <a:t>j</a:t>
                      </a:r>
                      <a:r>
                        <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6"/>
                        </a:rPr>
                        <a:t>ameehan@us.ibm.com</a:t>
                      </a:r>
                      <a:endPar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WW H/W Leader - </a:t>
                      </a:r>
                      <a:r>
                        <a:rPr kumimoji="0" lang="en-US" sz="11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Khaylen</a:t>
                      </a: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Stanton  </a:t>
                      </a:r>
                      <a:r>
                        <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7"/>
                        </a:rPr>
                        <a:t>khaylen.stanton@us.ibm.com</a:t>
                      </a:r>
                      <a:endPar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WW Tech Sales Leader – </a:t>
                      </a:r>
                      <a:r>
                        <a:rPr kumimoji="0" lang="en-US" alt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rPr>
                        <a:t>Robert Johnson – </a:t>
                      </a:r>
                      <a:r>
                        <a:rPr kumimoji="0" lang="en-US" alt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hlinkClick r:id="rId8"/>
                        </a:rPr>
                        <a:t>robertj@us.ibm.com</a:t>
                      </a:r>
                      <a:endPar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WW </a:t>
                      </a:r>
                      <a:r>
                        <a:rPr kumimoji="0" lang="en-US" sz="11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zChampions</a:t>
                      </a: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Leader – Richard </a:t>
                      </a:r>
                      <a:r>
                        <a:rPr kumimoji="0" lang="en-US" sz="11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Gamblin</a:t>
                      </a: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9"/>
                        </a:rPr>
                        <a:t>richard.gamblin@uk.ibm.com</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rPr>
                        <a:t> </a:t>
                      </a:r>
                      <a:endPar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IOT Technical Sales Leaders for z Mobile</a:t>
                      </a: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AP – Edward McCarthy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10"/>
                        </a:rPr>
                        <a:t>edwardmc@au1.ibm.com</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 </a:t>
                      </a: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GCG – Dai Young </a:t>
                      </a:r>
                      <a:r>
                        <a:rPr kumimoji="0" lang="en-US" sz="1100" b="0" i="0" u="none" strike="noStrike" cap="none" normalizeH="0" baseline="0" dirty="0" err="1" smtClean="0">
                          <a:ln>
                            <a:noFill/>
                          </a:ln>
                          <a:solidFill>
                            <a:schemeClr val="tx1"/>
                          </a:solidFill>
                          <a:effectLst/>
                          <a:latin typeface="Helvetica" pitchFamily="34" charset="0"/>
                          <a:ea typeface="Helvetica Neue Light"/>
                          <a:cs typeface="Arial" pitchFamily="34" charset="0"/>
                          <a:sym typeface="Helvetica Neue Light"/>
                        </a:rPr>
                        <a:t>Jie</a:t>
                      </a: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11"/>
                        </a:rPr>
                        <a:t>daiyj@cn.ibm.com</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rPr>
                        <a:t>  </a:t>
                      </a: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Europe – Richard </a:t>
                      </a:r>
                      <a:r>
                        <a:rPr kumimoji="0" lang="en-US" sz="1100" b="0" i="0" u="none" strike="noStrike" cap="none" normalizeH="0" baseline="0" dirty="0" err="1" smtClean="0">
                          <a:ln>
                            <a:noFill/>
                          </a:ln>
                          <a:solidFill>
                            <a:schemeClr val="tx1"/>
                          </a:solidFill>
                          <a:effectLst/>
                          <a:latin typeface="Helvetica" pitchFamily="34" charset="0"/>
                          <a:ea typeface="Helvetica Neue Light"/>
                          <a:cs typeface="Arial" pitchFamily="34" charset="0"/>
                          <a:sym typeface="Helvetica Neue Light"/>
                        </a:rPr>
                        <a:t>Gamblin</a:t>
                      </a: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9"/>
                        </a:rPr>
                        <a:t>richard.gamblin@uk.ibm.com</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rPr>
                        <a:t> </a:t>
                      </a: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Japan – Sachiko </a:t>
                      </a:r>
                      <a:r>
                        <a:rPr kumimoji="0" lang="en-US" sz="1100" b="0" i="0" u="none" strike="noStrike" cap="none" normalizeH="0" baseline="0" dirty="0" err="1" smtClean="0">
                          <a:ln>
                            <a:noFill/>
                          </a:ln>
                          <a:solidFill>
                            <a:schemeClr val="tx1"/>
                          </a:solidFill>
                          <a:effectLst/>
                          <a:latin typeface="Helvetica" pitchFamily="34" charset="0"/>
                          <a:ea typeface="Helvetica Neue Light"/>
                          <a:cs typeface="Arial" pitchFamily="34" charset="0"/>
                          <a:sym typeface="Helvetica Neue Light"/>
                        </a:rPr>
                        <a:t>Natsume</a:t>
                      </a: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12"/>
                        </a:rPr>
                        <a:t>NATSUME@jp.ibm.com</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rPr>
                        <a:t> </a:t>
                      </a: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LA – Paulo </a:t>
                      </a:r>
                      <a:r>
                        <a:rPr kumimoji="0" lang="en-US" sz="1100" b="0" i="0" u="none" strike="noStrike" cap="none" normalizeH="0" baseline="0" dirty="0" err="1" smtClean="0">
                          <a:ln>
                            <a:noFill/>
                          </a:ln>
                          <a:solidFill>
                            <a:schemeClr val="tx1"/>
                          </a:solidFill>
                          <a:effectLst/>
                          <a:latin typeface="Helvetica" pitchFamily="34" charset="0"/>
                          <a:ea typeface="Helvetica Neue Light"/>
                          <a:cs typeface="Arial" pitchFamily="34" charset="0"/>
                          <a:sym typeface="Helvetica Neue Light"/>
                        </a:rPr>
                        <a:t>Videira</a:t>
                      </a: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13"/>
                        </a:rPr>
                        <a:t>pvideira@br.ibm.com</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rPr>
                        <a:t> </a:t>
                      </a: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NA – </a:t>
                      </a:r>
                      <a:r>
                        <a:rPr kumimoji="0" lang="en-US" sz="1100" b="1" i="0" u="sng" strike="noStrike" cap="none" normalizeH="0" baseline="0" dirty="0" smtClean="0">
                          <a:ln>
                            <a:noFill/>
                          </a:ln>
                          <a:solidFill>
                            <a:schemeClr val="tx1"/>
                          </a:solidFill>
                          <a:effectLst/>
                          <a:latin typeface="Helvetica" pitchFamily="34" charset="0"/>
                          <a:ea typeface="Helvetica Neue Light"/>
                          <a:cs typeface="Arial" pitchFamily="34" charset="0"/>
                          <a:hlinkClick r:id="rId14"/>
                        </a:rPr>
                        <a:t>NA IOT z Capability Leaders</a:t>
                      </a:r>
                      <a:endParaRPr kumimoji="0" lang="en-US" sz="1100" b="1" i="0" u="sng" strike="noStrike" cap="none" normalizeH="0" baseline="0" dirty="0" smtClean="0">
                        <a:ln>
                          <a:noFill/>
                        </a:ln>
                        <a:solidFill>
                          <a:schemeClr val="tx1"/>
                        </a:solidFill>
                        <a:effectLst/>
                        <a:latin typeface="Helvetica" pitchFamily="34" charset="0"/>
                        <a:ea typeface="Helvetica Neue Light"/>
                        <a:cs typeface="Arial" pitchFamily="34" charset="0"/>
                      </a:endParaRP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NA – Neil Freeman </a:t>
                      </a: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hlinkClick r:id="rId15"/>
                        </a:rPr>
                        <a:t>j</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15"/>
                        </a:rPr>
                        <a:t>nfreema@us.ibm.com</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rPr>
                        <a:t> </a:t>
                      </a:r>
                      <a:endPar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endParaRP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MEA – Thomas </a:t>
                      </a:r>
                      <a:r>
                        <a:rPr kumimoji="0" lang="en-US" sz="1100" b="0" i="0" u="none" strike="noStrike" cap="none" normalizeH="0" baseline="0" dirty="0" err="1" smtClean="0">
                          <a:ln>
                            <a:noFill/>
                          </a:ln>
                          <a:solidFill>
                            <a:schemeClr val="tx1"/>
                          </a:solidFill>
                          <a:effectLst/>
                          <a:latin typeface="Helvetica" pitchFamily="34" charset="0"/>
                          <a:ea typeface="Helvetica Neue Light"/>
                          <a:cs typeface="Arial" pitchFamily="34" charset="0"/>
                          <a:sym typeface="Helvetica Neue Light"/>
                        </a:rPr>
                        <a:t>Weinzettl</a:t>
                      </a:r>
                      <a:r>
                        <a:rPr kumimoji="0" lang="en-US" sz="1100" b="0"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16"/>
                        </a:rPr>
                        <a:t>thomasw@ae.ibm.com</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Arial" pitchFamily="34" charset="0"/>
                          <a:sym typeface="Helvetica Neue Light"/>
                        </a:rPr>
                        <a:t> </a:t>
                      </a: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cs typeface="Arial" pitchFamily="34" charset="0"/>
                          <a:hlinkClick r:id="rId17"/>
                        </a:rPr>
                        <a:t>z Systems is an ideal home for mobile workloads</a:t>
                      </a:r>
                      <a:endPar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18"/>
                        </a:rPr>
                        <a:t>Mobile Workload Pricing</a:t>
                      </a:r>
                      <a:endPar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19"/>
                        </a:rPr>
                        <a:t>Technical Accelerators</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for Mobile</a:t>
                      </a: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20"/>
                        </a:rPr>
                        <a:t>z Systems Technical Sales Portal</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for Mobile on z Solutions</a:t>
                      </a:r>
                      <a:endParaRPr kumimoji="0" lang="en-US" sz="1200" b="0" i="0" u="sng" strike="noStrike" cap="none" normalizeH="0" baseline="0" dirty="0" smtClean="0">
                        <a:ln>
                          <a:noFill/>
                        </a:ln>
                        <a:solidFill>
                          <a:schemeClr val="tx1"/>
                        </a:solidFill>
                        <a:effectLst/>
                        <a:latin typeface="Helvetica" pitchFamily="34" charset="0"/>
                        <a:cs typeface="Arial" pitchFamily="34" charset="0"/>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Neue Light"/>
                          <a:sym typeface="Helvetica Neue Light"/>
                          <a:hlinkClick r:id="rId21"/>
                        </a:rPr>
                        <a:t>The z Mobile Community of Practice</a:t>
                      </a:r>
                      <a:endParaRPr kumimoji="0" lang="en-US" sz="1200" b="1" i="0" u="none" strike="noStrike" cap="none" normalizeH="0" baseline="0" dirty="0" smtClean="0">
                        <a:ln>
                          <a:noFill/>
                        </a:ln>
                        <a:solidFill>
                          <a:schemeClr val="tx1"/>
                        </a:solidFill>
                        <a:effectLst/>
                        <a:latin typeface="Helvetica" pitchFamily="34" charset="0"/>
                        <a:ea typeface="Helvetica Neue Light"/>
                        <a:cs typeface="Helvetica Neue Light"/>
                        <a:sym typeface="Helvetica Neue Light"/>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Neue Light"/>
                          <a:sym typeface="Helvetica Neue Light"/>
                          <a:hlinkClick r:id="rId22"/>
                        </a:rPr>
                        <a:t>WW Centers of Competency for Mobile</a:t>
                      </a:r>
                      <a:endParaRPr kumimoji="0" lang="en-US" sz="1200" b="1" i="0" u="none" strike="noStrike" cap="none" normalizeH="0" baseline="0" dirty="0" smtClean="0">
                        <a:ln>
                          <a:noFill/>
                        </a:ln>
                        <a:solidFill>
                          <a:schemeClr val="tx1"/>
                        </a:solidFill>
                        <a:effectLst/>
                        <a:latin typeface="Helvetica" pitchFamily="34" charset="0"/>
                        <a:ea typeface="Helvetica Neue Light"/>
                        <a:cs typeface="Helvetica Neue Light"/>
                        <a:sym typeface="Helvetica Neue Light"/>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423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smtClean="0">
                          <a:ln>
                            <a:noFill/>
                          </a:ln>
                          <a:solidFill>
                            <a:schemeClr val="tx1"/>
                          </a:solidFill>
                          <a:effectLst/>
                          <a:latin typeface="Helvetica" pitchFamily="34" charset="0"/>
                          <a:cs typeface="Arial" pitchFamily="34" charset="0"/>
                        </a:rPr>
                        <a:t>Enabling Technology &amp; Services</a:t>
                      </a:r>
                    </a:p>
                  </a:txBody>
                  <a:tcPr horzOverflow="overflow">
                    <a:lnL cap="flat">
                      <a:noFill/>
                    </a:lnL>
                    <a:lnR w="571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dirty="0" smtClean="0">
                          <a:ln>
                            <a:noFill/>
                          </a:ln>
                          <a:solidFill>
                            <a:schemeClr val="tx1"/>
                          </a:solidFill>
                          <a:effectLst/>
                          <a:latin typeface="Helvetica" pitchFamily="34" charset="0"/>
                          <a:cs typeface="Arial" pitchFamily="34" charset="0"/>
                        </a:rPr>
                        <a:t>Sales Plays</a:t>
                      </a:r>
                    </a:p>
                  </a:txBody>
                  <a:tcPr horzOverflow="overflow">
                    <a:lnL w="57150" cap="flat" cmpd="sng" algn="ctr">
                      <a:solidFill>
                        <a:schemeClr val="bg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r>
              <a:tr h="1531938">
                <a:tc>
                  <a:txBody>
                    <a:bodyPr/>
                    <a:lstStyle/>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IBM Rational Collaboration Lifecycle Management, IBM Rational Developer for the Enterprise, IBM </a:t>
                      </a:r>
                      <a:r>
                        <a:rPr kumimoji="0" lang="en-US" sz="12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MobileFirst</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Platform Foundation, </a:t>
                      </a:r>
                      <a:r>
                        <a:rPr kumimoji="0" lang="en-US" sz="12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MobileFirst</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Platform Custom Pattern for Linux, IBM Integration Bus, Urban Code Deploy, API Management, </a:t>
                      </a:r>
                      <a:r>
                        <a:rPr kumimoji="0" lang="en-US" sz="12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DataPower</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2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MobileFirst</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Protect, </a:t>
                      </a:r>
                      <a:r>
                        <a:rPr kumimoji="0" lang="en-US" sz="12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WebSphere</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Application Server</a:t>
                      </a:r>
                    </a:p>
                    <a:p>
                      <a:pPr marL="285750" marR="0" lvl="1"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hlinkClick r:id="rId23"/>
                        </a:rPr>
                        <a:t>LinuxONE</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23"/>
                        </a:rPr>
                        <a:t> Mobile Services</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endParaRPr kumimoji="0" lang="en-US" sz="1200" b="1" i="0" u="none" strike="noStrike" cap="none" normalizeH="0" baseline="0" dirty="0" smtClean="0">
                        <a:ln>
                          <a:noFill/>
                        </a:ln>
                        <a:solidFill>
                          <a:schemeClr val="tx1"/>
                        </a:solidFill>
                        <a:effectLst/>
                        <a:latin typeface="Helvetica"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c>
                  <a:txBody>
                    <a:bodyPr/>
                    <a:lstStyle/>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24"/>
                        </a:rPr>
                        <a:t>Mobile for z Systems</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 </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TAG:  </a:t>
                      </a:r>
                      <a:r>
                        <a:rPr kumimoji="0" lang="en-US" sz="1200" b="0" i="0" u="none" strike="noStrike" cap="none" normalizeH="0" baseline="0" dirty="0" err="1" smtClean="0">
                          <a:ln>
                            <a:noFill/>
                          </a:ln>
                          <a:solidFill>
                            <a:schemeClr val="tx1"/>
                          </a:solidFill>
                          <a:effectLst/>
                          <a:latin typeface="Helvetica" pitchFamily="34" charset="0"/>
                          <a:ea typeface="Helvetica Neue Light"/>
                          <a:cs typeface="Arial" pitchFamily="34" charset="0"/>
                        </a:rPr>
                        <a:t>zSPCAMS</a:t>
                      </a:r>
                      <a:r>
                        <a:rPr kumimoji="0" lang="en-US" sz="1200" b="0" i="0" u="none" strike="noStrike" cap="none" normalizeH="0" baseline="0" dirty="0" smtClean="0">
                          <a:ln>
                            <a:noFill/>
                          </a:ln>
                          <a:solidFill>
                            <a:schemeClr val="tx1"/>
                          </a:solidFill>
                          <a:effectLst/>
                          <a:latin typeface="Helvetica" pitchFamily="34" charset="0"/>
                          <a:ea typeface="Helvetica Neue Light"/>
                          <a:cs typeface="Arial" pitchFamily="34" charset="0"/>
                        </a:rPr>
                        <a:t> Mobile for z Systems</a:t>
                      </a:r>
                      <a:endPar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741363" marR="0" lvl="1" indent="-285750" algn="l" defTabSz="290513" rtl="0" eaLnBrk="1" fontAlgn="base" latinLnBrk="0" hangingPunct="1">
                        <a:lnSpc>
                          <a:spcPct val="110000"/>
                        </a:lnSpc>
                        <a:spcBef>
                          <a:spcPct val="0"/>
                        </a:spcBef>
                        <a:spcAft>
                          <a:spcPct val="0"/>
                        </a:spcAft>
                        <a:buClr>
                          <a:srgbClr val="EA7C1D"/>
                        </a:buClr>
                        <a:buSzTx/>
                        <a:buFontTx/>
                        <a:buChar char="•"/>
                        <a:tabLst/>
                      </a:pP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Supporting Technical Accelerator - </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25"/>
                        </a:rPr>
                        <a:t>z Systems Mobile </a:t>
                      </a:r>
                      <a:r>
                        <a:rPr kumimoji="0" lang="en-US" sz="1200" b="1"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hlinkClick r:id="rId25"/>
                        </a:rPr>
                        <a:t>Roadshow</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25"/>
                        </a:rPr>
                        <a:t> - Client Workshop</a:t>
                      </a:r>
                      <a:endPar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200" b="0" i="0" u="none" strike="noStrike" cap="none" normalizeH="0" baseline="0" dirty="0" smtClean="0">
                          <a:ln>
                            <a:noFill/>
                          </a:ln>
                          <a:solidFill>
                            <a:schemeClr val="tx1"/>
                          </a:solidFill>
                          <a:effectLst/>
                          <a:latin typeface="Helvetica" pitchFamily="34" charset="0"/>
                          <a:cs typeface="Arial" pitchFamily="34" charset="0"/>
                        </a:rPr>
                        <a:t>Offering Lead: Tina </a:t>
                      </a:r>
                      <a:r>
                        <a:rPr kumimoji="0" lang="en-US" altLang="en-US" sz="1200" b="0" i="0" u="none" strike="noStrike" cap="none" normalizeH="0" baseline="0" dirty="0" err="1" smtClean="0">
                          <a:ln>
                            <a:noFill/>
                          </a:ln>
                          <a:solidFill>
                            <a:schemeClr val="tx1"/>
                          </a:solidFill>
                          <a:effectLst/>
                          <a:latin typeface="Helvetica" pitchFamily="34" charset="0"/>
                          <a:cs typeface="Arial" pitchFamily="34" charset="0"/>
                        </a:rPr>
                        <a:t>Tarquino</a:t>
                      </a:r>
                      <a:r>
                        <a:rPr kumimoji="0" lang="en-US" altLang="en-US" sz="1200" b="0" i="0" u="none" strike="noStrike" cap="none" normalizeH="0" baseline="0" dirty="0" smtClean="0">
                          <a:ln>
                            <a:noFill/>
                          </a:ln>
                          <a:solidFill>
                            <a:schemeClr val="tx1"/>
                          </a:solidFill>
                          <a:effectLst/>
                          <a:latin typeface="Helvetica" pitchFamily="34" charset="0"/>
                          <a:cs typeface="Arial" pitchFamily="34" charset="0"/>
                        </a:rPr>
                        <a:t> –  </a:t>
                      </a:r>
                      <a:r>
                        <a:rPr kumimoji="0" lang="en-US" altLang="en-US" sz="1200" b="1" i="0" u="none" strike="noStrike" cap="none" normalizeH="0" baseline="0" dirty="0" smtClean="0">
                          <a:ln>
                            <a:noFill/>
                          </a:ln>
                          <a:solidFill>
                            <a:schemeClr val="tx1"/>
                          </a:solidFill>
                          <a:effectLst/>
                          <a:latin typeface="Helvetica" pitchFamily="34" charset="0"/>
                          <a:cs typeface="Arial" pitchFamily="34" charset="0"/>
                          <a:hlinkClick r:id="rId26"/>
                        </a:rPr>
                        <a:t>tinatar@us.ibm.com</a:t>
                      </a:r>
                      <a:endParaRPr kumimoji="0" lang="en-US" altLang="en-US" sz="1200" b="1" i="0" u="none" strike="noStrike" cap="none" normalizeH="0" baseline="0" dirty="0" smtClean="0">
                        <a:ln>
                          <a:noFill/>
                        </a:ln>
                        <a:solidFill>
                          <a:schemeClr val="tx1"/>
                        </a:solidFill>
                        <a:effectLst/>
                        <a:latin typeface="Helvetica" pitchFamily="34" charset="0"/>
                        <a:cs typeface="Arial" pitchFamily="34" charset="0"/>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200" b="0" i="0" u="none" strike="noStrike" cap="none" normalizeH="0" baseline="0" dirty="0" smtClean="0">
                          <a:ln>
                            <a:noFill/>
                          </a:ln>
                          <a:solidFill>
                            <a:schemeClr val="tx1"/>
                          </a:solidFill>
                          <a:effectLst/>
                          <a:latin typeface="Helvetica" pitchFamily="34" charset="0"/>
                          <a:cs typeface="Arial" pitchFamily="34" charset="0"/>
                        </a:rPr>
                        <a:t>Marketing Lead: Nathan Bryce - </a:t>
                      </a:r>
                      <a:r>
                        <a:rPr kumimoji="0" lang="en-US" sz="1200" b="1" i="0" u="sng" strike="noStrike" cap="none" normalizeH="0" baseline="0" dirty="0" smtClean="0">
                          <a:ln>
                            <a:noFill/>
                          </a:ln>
                          <a:solidFill>
                            <a:schemeClr val="tx1"/>
                          </a:solidFill>
                          <a:effectLst/>
                          <a:latin typeface="Helvetica" pitchFamily="34" charset="0"/>
                          <a:cs typeface="Arial" pitchFamily="34" charset="0"/>
                          <a:hlinkClick r:id="rId27"/>
                        </a:rPr>
                        <a:t>nbrice@us.ibm.com</a:t>
                      </a:r>
                      <a:endParaRPr kumimoji="0" lang="en-US" sz="1200" b="1" i="0" u="sng" strike="noStrike" cap="none" normalizeH="0" baseline="0" dirty="0" smtClean="0">
                        <a:ln>
                          <a:noFill/>
                        </a:ln>
                        <a:solidFill>
                          <a:schemeClr val="tx1"/>
                        </a:solidFill>
                        <a:effectLst/>
                        <a:latin typeface="Helvetica" pitchFamily="34" charset="0"/>
                        <a:cs typeface="Arial" pitchFamily="34" charset="0"/>
                      </a:endParaRPr>
                    </a:p>
                    <a:p>
                      <a:pPr marL="285750" marR="0" lvl="0" indent="-28575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200" b="0" i="0" u="none" strike="noStrike" cap="none" normalizeH="0" baseline="0" dirty="0" smtClean="0">
                          <a:ln>
                            <a:noFill/>
                          </a:ln>
                          <a:solidFill>
                            <a:schemeClr val="tx1"/>
                          </a:solidFill>
                          <a:effectLst/>
                          <a:latin typeface="Helvetica" pitchFamily="34" charset="0"/>
                          <a:cs typeface="Arial" pitchFamily="34" charset="0"/>
                        </a:rPr>
                        <a:t>Technical Accelerator Lead:  Frank Van </a:t>
                      </a:r>
                      <a:r>
                        <a:rPr kumimoji="0" lang="en-US" altLang="en-US" sz="1200" b="0" i="0" u="none" strike="noStrike" cap="none" normalizeH="0" baseline="0" dirty="0" err="1" smtClean="0">
                          <a:ln>
                            <a:noFill/>
                          </a:ln>
                          <a:solidFill>
                            <a:schemeClr val="tx1"/>
                          </a:solidFill>
                          <a:effectLst/>
                          <a:latin typeface="Helvetica" pitchFamily="34" charset="0"/>
                          <a:cs typeface="Arial" pitchFamily="34" charset="0"/>
                        </a:rPr>
                        <a:t>Der</a:t>
                      </a:r>
                      <a:r>
                        <a:rPr kumimoji="0" lang="en-US" altLang="en-US" sz="1200" b="0" i="0" u="none" strike="noStrike" cap="none" normalizeH="0" baseline="0" dirty="0" smtClean="0">
                          <a:ln>
                            <a:noFill/>
                          </a:ln>
                          <a:solidFill>
                            <a:schemeClr val="tx1"/>
                          </a:solidFill>
                          <a:effectLst/>
                          <a:latin typeface="Helvetica" pitchFamily="34" charset="0"/>
                          <a:cs typeface="Arial" pitchFamily="34" charset="0"/>
                        </a:rPr>
                        <a:t> </a:t>
                      </a:r>
                      <a:r>
                        <a:rPr kumimoji="0" lang="en-US" altLang="en-US" sz="1200" b="0" i="0" u="none" strike="noStrike" cap="none" normalizeH="0" baseline="0" dirty="0" err="1" smtClean="0">
                          <a:ln>
                            <a:noFill/>
                          </a:ln>
                          <a:solidFill>
                            <a:schemeClr val="tx1"/>
                          </a:solidFill>
                          <a:effectLst/>
                          <a:latin typeface="Helvetica" pitchFamily="34" charset="0"/>
                          <a:cs typeface="Arial" pitchFamily="34" charset="0"/>
                        </a:rPr>
                        <a:t>Wal</a:t>
                      </a:r>
                      <a:r>
                        <a:rPr kumimoji="0" lang="en-US" altLang="en-US" sz="1200" b="0" i="0" u="none" strike="noStrike" cap="none" normalizeH="0" baseline="0" dirty="0" smtClean="0">
                          <a:ln>
                            <a:noFill/>
                          </a:ln>
                          <a:solidFill>
                            <a:schemeClr val="tx1"/>
                          </a:solidFill>
                          <a:effectLst/>
                          <a:latin typeface="Helvetica" pitchFamily="34" charset="0"/>
                          <a:cs typeface="Arial" pitchFamily="34" charset="0"/>
                        </a:rPr>
                        <a:t> </a:t>
                      </a:r>
                      <a:r>
                        <a:rPr kumimoji="0" lang="en-US" sz="1200" b="1" i="0" u="none" strike="noStrike" cap="none" normalizeH="0" baseline="0" dirty="0" smtClean="0">
                          <a:ln>
                            <a:noFill/>
                          </a:ln>
                          <a:solidFill>
                            <a:schemeClr val="tx1"/>
                          </a:solidFill>
                          <a:effectLst/>
                          <a:latin typeface="Helvetica" pitchFamily="34" charset="0"/>
                          <a:cs typeface="Arial" pitchFamily="34" charset="0"/>
                          <a:hlinkClick r:id="rId28"/>
                        </a:rPr>
                        <a:t>thewall@nl.ibm.com</a:t>
                      </a:r>
                      <a:r>
                        <a:rPr kumimoji="0" lang="en-US" sz="1200" b="1" i="0" u="none" strike="noStrike" cap="none" normalizeH="0" baseline="0" dirty="0" smtClean="0">
                          <a:ln>
                            <a:noFill/>
                          </a:ln>
                          <a:solidFill>
                            <a:schemeClr val="tx1"/>
                          </a:solidFill>
                          <a:effectLst/>
                          <a:latin typeface="Helvetica" pitchFamily="34" charset="0"/>
                          <a:cs typeface="Arial" pitchFamily="34" charset="0"/>
                        </a:rPr>
                        <a:t> </a:t>
                      </a:r>
                      <a:endParaRPr kumimoji="0" lang="en-US" sz="1200" b="1" i="0" u="sng" strike="noStrike" cap="none" normalizeH="0" baseline="0" dirty="0" smtClean="0">
                        <a:ln>
                          <a:noFill/>
                        </a:ln>
                        <a:solidFill>
                          <a:schemeClr val="tx1"/>
                        </a:solidFill>
                        <a:effectLst/>
                        <a:latin typeface="Helvetica"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1" name="Picture 19" descr="blacklogo"/>
          <p:cNvPicPr>
            <a:picLocks noChangeAspect="1" noChangeArrowheads="1"/>
          </p:cNvPicPr>
          <p:nvPr/>
        </p:nvPicPr>
        <p:blipFill>
          <a:blip r:embed="rId3"/>
          <a:srcRect/>
          <a:stretch>
            <a:fillRect/>
          </a:stretch>
        </p:blipFill>
        <p:spPr bwMode="auto">
          <a:xfrm>
            <a:off x="177800" y="228600"/>
            <a:ext cx="1139825" cy="420688"/>
          </a:xfrm>
          <a:prstGeom prst="rect">
            <a:avLst/>
          </a:prstGeom>
          <a:noFill/>
          <a:ln w="9525">
            <a:noFill/>
            <a:miter lim="800000"/>
            <a:headEnd/>
            <a:tailEnd/>
          </a:ln>
        </p:spPr>
      </p:pic>
      <p:pic>
        <p:nvPicPr>
          <p:cNvPr id="160773" name="Picture 12" descr="IBM_LinuxOne_Wordmark_white"/>
          <p:cNvPicPr>
            <a:picLocks noChangeAspect="1" noChangeArrowheads="1"/>
          </p:cNvPicPr>
          <p:nvPr/>
        </p:nvPicPr>
        <p:blipFill>
          <a:blip r:embed="rId4"/>
          <a:srcRect l="22870" t="-10448"/>
          <a:stretch>
            <a:fillRect/>
          </a:stretch>
        </p:blipFill>
        <p:spPr bwMode="auto">
          <a:xfrm>
            <a:off x="141288" y="6521450"/>
            <a:ext cx="1941512" cy="295275"/>
          </a:xfrm>
          <a:prstGeom prst="rect">
            <a:avLst/>
          </a:prstGeom>
          <a:noFill/>
          <a:ln w="9525">
            <a:noFill/>
            <a:miter lim="800000"/>
            <a:headEnd/>
            <a:tailEnd/>
          </a:ln>
        </p:spPr>
      </p:pic>
      <p:sp>
        <p:nvSpPr>
          <p:cNvPr id="160843" name="Title 1"/>
          <p:cNvSpPr>
            <a:spLocks/>
          </p:cNvSpPr>
          <p:nvPr/>
        </p:nvSpPr>
        <p:spPr bwMode="auto">
          <a:xfrm>
            <a:off x="103188" y="325438"/>
            <a:ext cx="12085637" cy="538162"/>
          </a:xfrm>
          <a:prstGeom prst="rect">
            <a:avLst/>
          </a:prstGeom>
          <a:noFill/>
          <a:ln w="9525">
            <a:noFill/>
            <a:miter lim="800000"/>
            <a:headEnd/>
            <a:tailEnd/>
          </a:ln>
        </p:spPr>
        <p:txBody>
          <a:bodyPr lIns="91397" tIns="45699" rIns="91397" bIns="45699" anchor="ctr"/>
          <a:lstStyle/>
          <a:p>
            <a:pPr algn="ctr" defTabSz="454025" eaLnBrk="0" hangingPunct="0"/>
            <a:r>
              <a:rPr lang="en-US" sz="3200" b="1" dirty="0" err="1">
                <a:latin typeface="Helvetica" pitchFamily="34" charset="0"/>
              </a:rPr>
              <a:t>DevOps</a:t>
            </a:r>
            <a:r>
              <a:rPr lang="en-US" sz="3200" dirty="0">
                <a:latin typeface="Helvetica" pitchFamily="34" charset="0"/>
              </a:rPr>
              <a:t> </a:t>
            </a:r>
            <a:r>
              <a:rPr lang="en-US" sz="3200" dirty="0" smtClean="0">
                <a:latin typeface="Helvetica" pitchFamily="34" charset="0"/>
                <a:sym typeface="Wingdings" pitchFamily="2" charset="2"/>
              </a:rPr>
              <a:t> The </a:t>
            </a:r>
            <a:r>
              <a:rPr lang="en-US" sz="3200" dirty="0">
                <a:latin typeface="Helvetica" pitchFamily="34" charset="0"/>
                <a:sym typeface="Wingdings" pitchFamily="2" charset="2"/>
              </a:rPr>
              <a:t>“How” for Cloud and Mobile</a:t>
            </a:r>
            <a:endParaRPr lang="en-US" sz="3200" dirty="0">
              <a:latin typeface="Helvetica" pitchFamily="34" charset="0"/>
            </a:endParaRPr>
          </a:p>
        </p:txBody>
      </p:sp>
      <p:sp>
        <p:nvSpPr>
          <p:cNvPr id="160844" name="TextBox 4"/>
          <p:cNvSpPr txBox="1">
            <a:spLocks noChangeArrowheads="1"/>
          </p:cNvSpPr>
          <p:nvPr/>
        </p:nvSpPr>
        <p:spPr bwMode="auto">
          <a:xfrm>
            <a:off x="49213" y="958850"/>
            <a:ext cx="12052300" cy="701675"/>
          </a:xfrm>
          <a:prstGeom prst="rect">
            <a:avLst/>
          </a:prstGeom>
          <a:noFill/>
          <a:ln w="9525">
            <a:noFill/>
            <a:miter lim="800000"/>
            <a:headEnd/>
            <a:tailEnd/>
          </a:ln>
        </p:spPr>
        <p:txBody>
          <a:bodyPr lIns="91428" tIns="45715" rIns="91428" bIns="45715">
            <a:spAutoFit/>
          </a:bodyPr>
          <a:lstStyle/>
          <a:p>
            <a:pPr algn="ctr" defTabSz="454025"/>
            <a:r>
              <a:rPr lang="en-US" sz="2000" i="1">
                <a:latin typeface="Helvetica" pitchFamily="34" charset="0"/>
              </a:rPr>
              <a:t>Enables clients to extend enterprise IT assets for digital business transformation </a:t>
            </a:r>
            <a:br>
              <a:rPr lang="en-US" sz="2000" i="1">
                <a:latin typeface="Helvetica" pitchFamily="34" charset="0"/>
              </a:rPr>
            </a:br>
            <a:r>
              <a:rPr lang="en-US" sz="2000" i="1">
                <a:latin typeface="Helvetica" pitchFamily="34" charset="0"/>
              </a:rPr>
              <a:t>in the world of variable speed IT</a:t>
            </a:r>
          </a:p>
        </p:txBody>
      </p:sp>
      <p:sp>
        <p:nvSpPr>
          <p:cNvPr id="160" name="Rectangle 159"/>
          <p:cNvSpPr/>
          <p:nvPr/>
        </p:nvSpPr>
        <p:spPr>
          <a:xfrm>
            <a:off x="8980488" y="4527550"/>
            <a:ext cx="2971800" cy="1427163"/>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lIns="91428" tIns="45715" rIns="91428" bIns="45715" anchor="ctr"/>
          <a:lstStyle/>
          <a:p>
            <a:pPr algn="ctr" defTabSz="454025"/>
            <a:endParaRPr lang="en-US" sz="1500">
              <a:solidFill>
                <a:srgbClr val="FFFFFF"/>
              </a:solidFill>
              <a:latin typeface="Helvetica" pitchFamily="34" charset="0"/>
              <a:cs typeface="Arial" pitchFamily="34" charset="0"/>
            </a:endParaRPr>
          </a:p>
        </p:txBody>
      </p:sp>
      <p:sp>
        <p:nvSpPr>
          <p:cNvPr id="50" name="Rectangle 49"/>
          <p:cNvSpPr/>
          <p:nvPr/>
        </p:nvSpPr>
        <p:spPr>
          <a:xfrm>
            <a:off x="4411663" y="4527550"/>
            <a:ext cx="3330575" cy="1427163"/>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lIns="91428" tIns="45715" rIns="91428" bIns="45715" anchor="ctr"/>
          <a:lstStyle/>
          <a:p>
            <a:pPr algn="ctr" defTabSz="454025"/>
            <a:endParaRPr lang="en-US" sz="1500">
              <a:solidFill>
                <a:srgbClr val="FFFFFF"/>
              </a:solidFill>
              <a:latin typeface="Helvetica" pitchFamily="34" charset="0"/>
              <a:cs typeface="Arial" pitchFamily="34" charset="0"/>
            </a:endParaRPr>
          </a:p>
        </p:txBody>
      </p:sp>
      <p:sp>
        <p:nvSpPr>
          <p:cNvPr id="20" name="Rectangle 7"/>
          <p:cNvSpPr>
            <a:spLocks noChangeArrowheads="1"/>
          </p:cNvSpPr>
          <p:nvPr/>
        </p:nvSpPr>
        <p:spPr bwMode="auto">
          <a:xfrm>
            <a:off x="4367213" y="3770313"/>
            <a:ext cx="1206500" cy="642937"/>
          </a:xfrm>
          <a:prstGeom prst="rect">
            <a:avLst/>
          </a:prstGeom>
          <a:solidFill>
            <a:schemeClr val="tx2">
              <a:lumMod val="75000"/>
            </a:schemeClr>
          </a:solidFill>
          <a:ln w="9525">
            <a:noFill/>
            <a:miter lim="800000"/>
            <a:headEnd/>
            <a:tailEnd/>
          </a:ln>
        </p:spPr>
        <p:txBody>
          <a:bodyPr lIns="91428" tIns="45715" rIns="91428" bIns="45715" anchor="ctr"/>
          <a:lstStyle/>
          <a:p>
            <a:pPr algn="ctr" defTabSz="454025"/>
            <a:r>
              <a:rPr lang="en-US" sz="1200">
                <a:solidFill>
                  <a:schemeClr val="bg1"/>
                </a:solidFill>
                <a:latin typeface="Helvetica" pitchFamily="34" charset="0"/>
                <a:ea typeface="Microsoft YaHei" pitchFamily="34" charset="-122"/>
              </a:rPr>
              <a:t>Data</a:t>
            </a:r>
          </a:p>
        </p:txBody>
      </p:sp>
      <p:sp>
        <p:nvSpPr>
          <p:cNvPr id="21" name="Rectangle 8"/>
          <p:cNvSpPr>
            <a:spLocks noChangeArrowheads="1"/>
          </p:cNvSpPr>
          <p:nvPr/>
        </p:nvSpPr>
        <p:spPr bwMode="auto">
          <a:xfrm>
            <a:off x="5575300" y="3770313"/>
            <a:ext cx="1381125" cy="642937"/>
          </a:xfrm>
          <a:prstGeom prst="rect">
            <a:avLst/>
          </a:prstGeom>
          <a:solidFill>
            <a:schemeClr val="accent1">
              <a:lumMod val="75000"/>
            </a:schemeClr>
          </a:solidFill>
          <a:ln w="9525">
            <a:noFill/>
            <a:miter lim="800000"/>
            <a:headEnd/>
            <a:tailEnd/>
          </a:ln>
        </p:spPr>
        <p:txBody>
          <a:bodyPr lIns="91428" tIns="45715" rIns="91428" bIns="45715" anchor="ctr"/>
          <a:lstStyle/>
          <a:p>
            <a:pPr algn="ctr" defTabSz="454025"/>
            <a:r>
              <a:rPr lang="en-US" sz="1200">
                <a:solidFill>
                  <a:schemeClr val="bg1"/>
                </a:solidFill>
                <a:latin typeface="Helvetica" pitchFamily="34" charset="0"/>
                <a:ea typeface="Microsoft YaHei" pitchFamily="34" charset="-122"/>
              </a:rPr>
              <a:t>Apps</a:t>
            </a:r>
          </a:p>
        </p:txBody>
      </p:sp>
      <p:sp>
        <p:nvSpPr>
          <p:cNvPr id="45" name="Trapezoid 44"/>
          <p:cNvSpPr>
            <a:spLocks/>
          </p:cNvSpPr>
          <p:nvPr/>
        </p:nvSpPr>
        <p:spPr bwMode="auto">
          <a:xfrm rot="5400000">
            <a:off x="889000" y="3317875"/>
            <a:ext cx="4852988" cy="1804988"/>
          </a:xfrm>
          <a:custGeom>
            <a:avLst/>
            <a:gdLst>
              <a:gd name="T0" fmla="*/ 2427112 w 4854223"/>
              <a:gd name="T1" fmla="*/ 0 h 1805979"/>
              <a:gd name="T2" fmla="*/ 299838 w 4854223"/>
              <a:gd name="T3" fmla="*/ 902990 h 1805979"/>
              <a:gd name="T4" fmla="*/ 2427112 w 4854223"/>
              <a:gd name="T5" fmla="*/ 1805979 h 1805979"/>
              <a:gd name="T6" fmla="*/ 4554385 w 4854223"/>
              <a:gd name="T7" fmla="*/ 902990 h 1805979"/>
              <a:gd name="T8" fmla="*/ 17694720 60000 65536"/>
              <a:gd name="T9" fmla="*/ 11796480 60000 65536"/>
              <a:gd name="T10" fmla="*/ 5898240 60000 65536"/>
              <a:gd name="T11" fmla="*/ 0 60000 65536"/>
              <a:gd name="T12" fmla="*/ 399784 w 4854223"/>
              <a:gd name="T13" fmla="*/ 148737 h 1805979"/>
              <a:gd name="T14" fmla="*/ 4454439 w 4854223"/>
              <a:gd name="T15" fmla="*/ 1805979 h 1805979"/>
            </a:gdLst>
            <a:ahLst/>
            <a:cxnLst>
              <a:cxn ang="T8">
                <a:pos x="T0" y="T1"/>
              </a:cxn>
              <a:cxn ang="T9">
                <a:pos x="T2" y="T3"/>
              </a:cxn>
              <a:cxn ang="T10">
                <a:pos x="T4" y="T5"/>
              </a:cxn>
              <a:cxn ang="T11">
                <a:pos x="T6" y="T7"/>
              </a:cxn>
            </a:cxnLst>
            <a:rect l="T12" t="T13" r="T14" b="T15"/>
            <a:pathLst>
              <a:path w="4854223" h="1805979">
                <a:moveTo>
                  <a:pt x="0" y="1805979"/>
                </a:moveTo>
                <a:lnTo>
                  <a:pt x="599675" y="0"/>
                </a:lnTo>
                <a:lnTo>
                  <a:pt x="4254548" y="0"/>
                </a:lnTo>
                <a:lnTo>
                  <a:pt x="4854223" y="1805979"/>
                </a:lnTo>
                <a:close/>
              </a:path>
            </a:pathLst>
          </a:custGeom>
          <a:gradFill rotWithShape="1">
            <a:gsLst>
              <a:gs pos="0">
                <a:srgbClr val="FFFFFF"/>
              </a:gs>
              <a:gs pos="100000">
                <a:srgbClr val="FDB813">
                  <a:alpha val="46001"/>
                </a:srgbClr>
              </a:gs>
            </a:gsLst>
            <a:lin ang="5400000" scaled="1"/>
          </a:gradFill>
          <a:ln w="9525" cap="flat" cmpd="sng" algn="ctr">
            <a:noFill/>
            <a:prstDash val="solid"/>
            <a:round/>
            <a:headEnd type="none" w="med" len="med"/>
            <a:tailEnd type="none" w="med" len="med"/>
          </a:ln>
        </p:spPr>
        <p:txBody>
          <a:bodyPr lIns="91428" tIns="45715" rIns="91428" bIns="45715"/>
          <a:lstStyle/>
          <a:p>
            <a:endParaRPr lang="en-US"/>
          </a:p>
        </p:txBody>
      </p:sp>
      <p:sp>
        <p:nvSpPr>
          <p:cNvPr id="51" name="Rectangle 50"/>
          <p:cNvSpPr>
            <a:spLocks noChangeArrowheads="1"/>
          </p:cNvSpPr>
          <p:nvPr/>
        </p:nvSpPr>
        <p:spPr bwMode="auto">
          <a:xfrm>
            <a:off x="5607050" y="3724275"/>
            <a:ext cx="698500" cy="201613"/>
          </a:xfrm>
          <a:prstGeom prst="rect">
            <a:avLst/>
          </a:prstGeom>
          <a:solidFill>
            <a:srgbClr val="09245C"/>
          </a:solidFill>
          <a:ln>
            <a:noFill/>
          </a:ln>
          <a:effectLst/>
        </p:spPr>
        <p:txBody>
          <a:bodyPr lIns="91428" tIns="45715" rIns="91428" bIns="45715" anchor="b"/>
          <a:lstStyle/>
          <a:p>
            <a:pPr algn="r" defTabSz="454025"/>
            <a:r>
              <a:rPr lang="en-US" sz="900">
                <a:solidFill>
                  <a:srgbClr val="FFFFFF"/>
                </a:solidFill>
                <a:latin typeface="Helvetica" pitchFamily="34" charset="0"/>
              </a:rPr>
              <a:t>APIs</a:t>
            </a:r>
          </a:p>
        </p:txBody>
      </p:sp>
      <p:sp>
        <p:nvSpPr>
          <p:cNvPr id="52" name="Rectangle 51"/>
          <p:cNvSpPr>
            <a:spLocks noChangeArrowheads="1"/>
          </p:cNvSpPr>
          <p:nvPr/>
        </p:nvSpPr>
        <p:spPr bwMode="auto">
          <a:xfrm>
            <a:off x="6454775" y="3724275"/>
            <a:ext cx="696913" cy="201613"/>
          </a:xfrm>
          <a:prstGeom prst="rect">
            <a:avLst/>
          </a:prstGeom>
          <a:solidFill>
            <a:srgbClr val="09245C"/>
          </a:solidFill>
          <a:ln>
            <a:noFill/>
          </a:ln>
          <a:effectLst/>
        </p:spPr>
        <p:txBody>
          <a:bodyPr lIns="91428" tIns="45715" rIns="91428" bIns="45715" anchor="b"/>
          <a:lstStyle/>
          <a:p>
            <a:pPr algn="r" defTabSz="454025"/>
            <a:r>
              <a:rPr lang="en-US" sz="900">
                <a:solidFill>
                  <a:srgbClr val="FFFFFF"/>
                </a:solidFill>
                <a:latin typeface="Helvetica" pitchFamily="34" charset="0"/>
              </a:rPr>
              <a:t>APIs</a:t>
            </a:r>
          </a:p>
        </p:txBody>
      </p:sp>
      <p:grpSp>
        <p:nvGrpSpPr>
          <p:cNvPr id="160852" name="Group 128"/>
          <p:cNvGrpSpPr>
            <a:grpSpLocks/>
          </p:cNvGrpSpPr>
          <p:nvPr/>
        </p:nvGrpSpPr>
        <p:grpSpPr bwMode="auto">
          <a:xfrm>
            <a:off x="5840413" y="4667250"/>
            <a:ext cx="1766887" cy="873125"/>
            <a:chOff x="2914993" y="3739900"/>
            <a:chExt cx="1439401" cy="888250"/>
          </a:xfrm>
        </p:grpSpPr>
        <p:pic>
          <p:nvPicPr>
            <p:cNvPr id="160853" name="Picture 97"/>
            <p:cNvPicPr>
              <a:picLocks noChangeAspect="1" noChangeArrowheads="1"/>
            </p:cNvPicPr>
            <p:nvPr/>
          </p:nvPicPr>
          <p:blipFill>
            <a:blip r:embed="rId5"/>
            <a:srcRect/>
            <a:stretch>
              <a:fillRect/>
            </a:stretch>
          </p:blipFill>
          <p:spPr bwMode="auto">
            <a:xfrm>
              <a:off x="2977607" y="3739900"/>
              <a:ext cx="1376787" cy="888250"/>
            </a:xfrm>
            <a:prstGeom prst="rect">
              <a:avLst/>
            </a:prstGeom>
            <a:noFill/>
            <a:ln w="9525">
              <a:noFill/>
              <a:miter lim="800000"/>
              <a:headEnd/>
              <a:tailEnd/>
            </a:ln>
          </p:spPr>
        </p:pic>
        <p:sp>
          <p:nvSpPr>
            <p:cNvPr id="160854" name="Text Box 98"/>
            <p:cNvSpPr txBox="1">
              <a:spLocks noChangeArrowheads="1"/>
            </p:cNvSpPr>
            <p:nvPr/>
          </p:nvSpPr>
          <p:spPr bwMode="auto">
            <a:xfrm>
              <a:off x="2914993" y="4159800"/>
              <a:ext cx="1351459" cy="41828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lgn="ctr" defTabSz="454025">
                <a:lnSpc>
                  <a:spcPct val="70000"/>
                </a:lnSpc>
                <a:spcBef>
                  <a:spcPct val="50000"/>
                </a:spcBef>
              </a:pPr>
              <a:r>
                <a:rPr lang="en-US" sz="1100" b="1">
                  <a:solidFill>
                    <a:schemeClr val="bg1"/>
                  </a:solidFill>
                  <a:latin typeface="Helvetica" pitchFamily="34" charset="0"/>
                  <a:ea typeface="MS PGothic" pitchFamily="34" charset="-128"/>
                </a:rPr>
                <a:t>PRIVATE</a:t>
              </a:r>
            </a:p>
            <a:p>
              <a:pPr algn="ctr" defTabSz="454025">
                <a:lnSpc>
                  <a:spcPct val="70000"/>
                </a:lnSpc>
                <a:spcBef>
                  <a:spcPct val="50000"/>
                </a:spcBef>
              </a:pPr>
              <a:r>
                <a:rPr lang="en-US" sz="1100" b="1">
                  <a:solidFill>
                    <a:schemeClr val="bg1"/>
                  </a:solidFill>
                  <a:latin typeface="Helvetica" pitchFamily="34" charset="0"/>
                  <a:ea typeface="MS PGothic" pitchFamily="34" charset="-128"/>
                </a:rPr>
                <a:t>CLOUD</a:t>
              </a:r>
            </a:p>
          </p:txBody>
        </p:sp>
      </p:grpSp>
      <p:grpSp>
        <p:nvGrpSpPr>
          <p:cNvPr id="160855" name="Group 131"/>
          <p:cNvGrpSpPr>
            <a:grpSpLocks/>
          </p:cNvGrpSpPr>
          <p:nvPr/>
        </p:nvGrpSpPr>
        <p:grpSpPr bwMode="auto">
          <a:xfrm>
            <a:off x="9721850" y="4686300"/>
            <a:ext cx="1711325" cy="854075"/>
            <a:chOff x="5520680" y="3759328"/>
            <a:chExt cx="1394854" cy="868822"/>
          </a:xfrm>
        </p:grpSpPr>
        <p:pic>
          <p:nvPicPr>
            <p:cNvPr id="160856" name="Picture 100"/>
            <p:cNvPicPr>
              <a:picLocks noChangeAspect="1" noChangeArrowheads="1"/>
            </p:cNvPicPr>
            <p:nvPr/>
          </p:nvPicPr>
          <p:blipFill>
            <a:blip r:embed="rId6"/>
            <a:srcRect/>
            <a:stretch>
              <a:fillRect/>
            </a:stretch>
          </p:blipFill>
          <p:spPr bwMode="auto">
            <a:xfrm>
              <a:off x="5560951" y="3759328"/>
              <a:ext cx="1354583" cy="868822"/>
            </a:xfrm>
            <a:prstGeom prst="rect">
              <a:avLst/>
            </a:prstGeom>
            <a:noFill/>
            <a:ln w="9525">
              <a:noFill/>
              <a:miter lim="800000"/>
              <a:headEnd/>
              <a:tailEnd/>
            </a:ln>
          </p:spPr>
        </p:pic>
        <p:sp>
          <p:nvSpPr>
            <p:cNvPr id="160857" name="Text Box 101"/>
            <p:cNvSpPr txBox="1">
              <a:spLocks noChangeArrowheads="1"/>
            </p:cNvSpPr>
            <p:nvPr/>
          </p:nvSpPr>
          <p:spPr bwMode="auto">
            <a:xfrm>
              <a:off x="5520680" y="4143677"/>
              <a:ext cx="1354742" cy="418262"/>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lgn="ctr" defTabSz="454025">
                <a:lnSpc>
                  <a:spcPct val="70000"/>
                </a:lnSpc>
                <a:spcBef>
                  <a:spcPct val="50000"/>
                </a:spcBef>
              </a:pPr>
              <a:r>
                <a:rPr lang="en-US" sz="1100" b="1">
                  <a:solidFill>
                    <a:schemeClr val="bg1"/>
                  </a:solidFill>
                  <a:latin typeface="Helvetica" pitchFamily="34" charset="0"/>
                  <a:ea typeface="MS PGothic" pitchFamily="34" charset="-128"/>
                </a:rPr>
                <a:t>PUBLIC</a:t>
              </a:r>
            </a:p>
            <a:p>
              <a:pPr algn="ctr" defTabSz="454025">
                <a:lnSpc>
                  <a:spcPct val="70000"/>
                </a:lnSpc>
                <a:spcBef>
                  <a:spcPct val="50000"/>
                </a:spcBef>
              </a:pPr>
              <a:r>
                <a:rPr lang="en-US" sz="1100" b="1">
                  <a:solidFill>
                    <a:schemeClr val="bg1"/>
                  </a:solidFill>
                  <a:latin typeface="Helvetica" pitchFamily="34" charset="0"/>
                  <a:ea typeface="MS PGothic" pitchFamily="34" charset="-128"/>
                </a:rPr>
                <a:t>CLOUD</a:t>
              </a:r>
            </a:p>
          </p:txBody>
        </p:sp>
      </p:grpSp>
      <p:sp>
        <p:nvSpPr>
          <p:cNvPr id="160858" name="Text Box 98"/>
          <p:cNvSpPr txBox="1">
            <a:spLocks noChangeArrowheads="1"/>
          </p:cNvSpPr>
          <p:nvPr/>
        </p:nvSpPr>
        <p:spPr bwMode="auto">
          <a:xfrm>
            <a:off x="4244975" y="5462588"/>
            <a:ext cx="1800225" cy="261937"/>
          </a:xfrm>
          <a:prstGeom prst="rect">
            <a:avLst/>
          </a:prstGeom>
          <a:noFill/>
          <a:ln w="9525">
            <a:noFill/>
            <a:miter lim="800000"/>
            <a:headEnd/>
            <a:tailEnd/>
          </a:ln>
          <a:effectLst>
            <a:prstShdw prst="shdw13" dist="53882" dir="13500000">
              <a:schemeClr val="bg2">
                <a:alpha val="50000"/>
              </a:schemeClr>
            </a:prstShdw>
          </a:effectLst>
        </p:spPr>
        <p:txBody>
          <a:bodyPr lIns="91428" tIns="45715" rIns="91428" bIns="45715">
            <a:spAutoFit/>
          </a:bodyPr>
          <a:lstStyle/>
          <a:p>
            <a:pPr algn="ctr" defTabSz="454025">
              <a:spcBef>
                <a:spcPct val="50000"/>
              </a:spcBef>
            </a:pPr>
            <a:r>
              <a:rPr lang="en-US" sz="1100" b="1">
                <a:solidFill>
                  <a:srgbClr val="FFFFFF"/>
                </a:solidFill>
                <a:latin typeface="Helvetica" pitchFamily="34" charset="0"/>
                <a:ea typeface="MS PGothic" pitchFamily="34" charset="-128"/>
              </a:rPr>
              <a:t>ENTERPRISE IT</a:t>
            </a:r>
          </a:p>
        </p:txBody>
      </p:sp>
      <p:pic>
        <p:nvPicPr>
          <p:cNvPr id="160859" name="Picture 138"/>
          <p:cNvPicPr>
            <a:picLocks noChangeAspect="1"/>
          </p:cNvPicPr>
          <p:nvPr/>
        </p:nvPicPr>
        <p:blipFill>
          <a:blip r:embed="rId7"/>
          <a:srcRect l="69778" t="35" r="-4375" b="-35"/>
          <a:stretch>
            <a:fillRect/>
          </a:stretch>
        </p:blipFill>
        <p:spPr bwMode="auto">
          <a:xfrm>
            <a:off x="4640263" y="4681538"/>
            <a:ext cx="966787" cy="1246187"/>
          </a:xfrm>
          <a:prstGeom prst="rect">
            <a:avLst/>
          </a:prstGeom>
          <a:noFill/>
          <a:ln w="9525">
            <a:noFill/>
            <a:miter lim="800000"/>
            <a:headEnd/>
            <a:tailEnd/>
          </a:ln>
        </p:spPr>
      </p:pic>
      <p:sp>
        <p:nvSpPr>
          <p:cNvPr id="153" name="Rectangle 7"/>
          <p:cNvSpPr>
            <a:spLocks noChangeArrowheads="1"/>
          </p:cNvSpPr>
          <p:nvPr/>
        </p:nvSpPr>
        <p:spPr bwMode="auto">
          <a:xfrm>
            <a:off x="10934700" y="3768725"/>
            <a:ext cx="1017588" cy="642938"/>
          </a:xfrm>
          <a:prstGeom prst="rect">
            <a:avLst/>
          </a:prstGeom>
          <a:solidFill>
            <a:schemeClr val="tx2">
              <a:lumMod val="75000"/>
            </a:schemeClr>
          </a:solidFill>
          <a:ln w="9525">
            <a:noFill/>
            <a:miter lim="800000"/>
            <a:headEnd/>
            <a:tailEnd/>
          </a:ln>
        </p:spPr>
        <p:txBody>
          <a:bodyPr lIns="91428" tIns="45715" rIns="91428" bIns="45715" anchor="ctr"/>
          <a:lstStyle/>
          <a:p>
            <a:pPr algn="ctr" defTabSz="454025"/>
            <a:r>
              <a:rPr lang="en-US" sz="1200">
                <a:solidFill>
                  <a:schemeClr val="bg1"/>
                </a:solidFill>
                <a:latin typeface="Helvetica" pitchFamily="34" charset="0"/>
                <a:ea typeface="Microsoft YaHei" pitchFamily="34" charset="-122"/>
              </a:rPr>
              <a:t>Data</a:t>
            </a:r>
          </a:p>
        </p:txBody>
      </p:sp>
      <p:sp>
        <p:nvSpPr>
          <p:cNvPr id="154" name="Rectangle 8"/>
          <p:cNvSpPr>
            <a:spLocks noChangeArrowheads="1"/>
          </p:cNvSpPr>
          <p:nvPr/>
        </p:nvSpPr>
        <p:spPr bwMode="auto">
          <a:xfrm>
            <a:off x="9553575" y="3767138"/>
            <a:ext cx="1381125" cy="642937"/>
          </a:xfrm>
          <a:prstGeom prst="rect">
            <a:avLst/>
          </a:prstGeom>
          <a:solidFill>
            <a:schemeClr val="accent1">
              <a:lumMod val="75000"/>
            </a:schemeClr>
          </a:solidFill>
          <a:ln w="9525">
            <a:noFill/>
            <a:miter lim="800000"/>
            <a:headEnd/>
            <a:tailEnd/>
          </a:ln>
        </p:spPr>
        <p:txBody>
          <a:bodyPr lIns="91428" tIns="45715" rIns="91428" bIns="45715" anchor="ctr"/>
          <a:lstStyle/>
          <a:p>
            <a:pPr algn="ctr" defTabSz="454025"/>
            <a:r>
              <a:rPr lang="en-US" sz="1200">
                <a:solidFill>
                  <a:schemeClr val="bg1"/>
                </a:solidFill>
                <a:latin typeface="Helvetica" pitchFamily="34" charset="0"/>
                <a:ea typeface="Microsoft YaHei" pitchFamily="34" charset="-122"/>
              </a:rPr>
              <a:t>Apps</a:t>
            </a:r>
          </a:p>
        </p:txBody>
      </p:sp>
      <p:sp>
        <p:nvSpPr>
          <p:cNvPr id="155" name="Rectangle 154"/>
          <p:cNvSpPr>
            <a:spLocks noChangeArrowheads="1"/>
          </p:cNvSpPr>
          <p:nvPr/>
        </p:nvSpPr>
        <p:spPr bwMode="auto">
          <a:xfrm>
            <a:off x="9471025" y="3749675"/>
            <a:ext cx="701675" cy="201613"/>
          </a:xfrm>
          <a:prstGeom prst="rect">
            <a:avLst/>
          </a:prstGeom>
          <a:solidFill>
            <a:srgbClr val="09245C"/>
          </a:solidFill>
          <a:ln>
            <a:noFill/>
          </a:ln>
          <a:effectLst/>
        </p:spPr>
        <p:txBody>
          <a:bodyPr lIns="91428" tIns="45715" rIns="91428" bIns="45715" anchor="b"/>
          <a:lstStyle/>
          <a:p>
            <a:pPr algn="r" defTabSz="454025"/>
            <a:r>
              <a:rPr lang="en-US" sz="900">
                <a:solidFill>
                  <a:srgbClr val="FFFFFF"/>
                </a:solidFill>
                <a:latin typeface="Helvetica" pitchFamily="34" charset="0"/>
              </a:rPr>
              <a:t>APIs</a:t>
            </a:r>
          </a:p>
        </p:txBody>
      </p:sp>
      <p:sp>
        <p:nvSpPr>
          <p:cNvPr id="156" name="Rectangle 155"/>
          <p:cNvSpPr>
            <a:spLocks noChangeArrowheads="1"/>
          </p:cNvSpPr>
          <p:nvPr/>
        </p:nvSpPr>
        <p:spPr bwMode="auto">
          <a:xfrm>
            <a:off x="10318750" y="3749675"/>
            <a:ext cx="698500" cy="201613"/>
          </a:xfrm>
          <a:prstGeom prst="rect">
            <a:avLst/>
          </a:prstGeom>
          <a:solidFill>
            <a:srgbClr val="09245C"/>
          </a:solidFill>
          <a:ln>
            <a:noFill/>
          </a:ln>
          <a:effectLst/>
        </p:spPr>
        <p:txBody>
          <a:bodyPr lIns="91428" tIns="45715" rIns="91428" bIns="45715" anchor="b"/>
          <a:lstStyle/>
          <a:p>
            <a:pPr algn="r" defTabSz="454025"/>
            <a:r>
              <a:rPr lang="en-US" sz="900">
                <a:solidFill>
                  <a:srgbClr val="FFFFFF"/>
                </a:solidFill>
                <a:latin typeface="Helvetica" pitchFamily="34" charset="0"/>
              </a:rPr>
              <a:t>APIs</a:t>
            </a:r>
          </a:p>
        </p:txBody>
      </p:sp>
      <p:pic>
        <p:nvPicPr>
          <p:cNvPr id="160864" name="Picture 1"/>
          <p:cNvPicPr>
            <a:picLocks/>
          </p:cNvPicPr>
          <p:nvPr/>
        </p:nvPicPr>
        <p:blipFill>
          <a:blip r:embed="rId8"/>
          <a:srcRect/>
          <a:stretch>
            <a:fillRect/>
          </a:stretch>
        </p:blipFill>
        <p:spPr bwMode="auto">
          <a:xfrm>
            <a:off x="7264400" y="3527425"/>
            <a:ext cx="1882775" cy="1514475"/>
          </a:xfrm>
          <a:prstGeom prst="rect">
            <a:avLst/>
          </a:prstGeom>
          <a:noFill/>
          <a:ln w="9525">
            <a:noFill/>
            <a:miter lim="800000"/>
            <a:headEnd/>
            <a:tailEnd/>
          </a:ln>
        </p:spPr>
      </p:pic>
      <p:sp>
        <p:nvSpPr>
          <p:cNvPr id="160865" name="TextBox 107"/>
          <p:cNvSpPr txBox="1">
            <a:spLocks noChangeArrowheads="1"/>
          </p:cNvSpPr>
          <p:nvPr/>
        </p:nvSpPr>
        <p:spPr bwMode="auto">
          <a:xfrm>
            <a:off x="7396163" y="4230688"/>
            <a:ext cx="1631950" cy="336550"/>
          </a:xfrm>
          <a:prstGeom prst="rect">
            <a:avLst/>
          </a:prstGeom>
          <a:noFill/>
          <a:ln w="9525">
            <a:noFill/>
            <a:miter lim="800000"/>
            <a:headEnd/>
            <a:tailEnd/>
          </a:ln>
        </p:spPr>
        <p:txBody>
          <a:bodyPr lIns="91428" tIns="45715" rIns="91428" bIns="45715">
            <a:spAutoFit/>
          </a:bodyPr>
          <a:lstStyle/>
          <a:p>
            <a:pPr algn="ctr" defTabSz="454025"/>
            <a:r>
              <a:rPr lang="en-US" sz="1600" b="1">
                <a:solidFill>
                  <a:srgbClr val="000000"/>
                </a:solidFill>
                <a:latin typeface="Helvetica" pitchFamily="34" charset="0"/>
              </a:rPr>
              <a:t>Hybrid Cloud</a:t>
            </a:r>
          </a:p>
        </p:txBody>
      </p:sp>
      <p:sp>
        <p:nvSpPr>
          <p:cNvPr id="160866" name="TextBox 162"/>
          <p:cNvSpPr txBox="1">
            <a:spLocks noChangeArrowheads="1"/>
          </p:cNvSpPr>
          <p:nvPr/>
        </p:nvSpPr>
        <p:spPr bwMode="auto">
          <a:xfrm>
            <a:off x="6318250" y="3189288"/>
            <a:ext cx="4311650" cy="338137"/>
          </a:xfrm>
          <a:prstGeom prst="rect">
            <a:avLst/>
          </a:prstGeom>
          <a:noFill/>
          <a:ln w="9525">
            <a:noFill/>
            <a:miter lim="800000"/>
            <a:headEnd/>
            <a:tailEnd/>
          </a:ln>
        </p:spPr>
        <p:txBody>
          <a:bodyPr lIns="91428" tIns="45715" rIns="91428" bIns="45715">
            <a:spAutoFit/>
          </a:bodyPr>
          <a:lstStyle/>
          <a:p>
            <a:pPr defTabSz="454025"/>
            <a:r>
              <a:rPr lang="en-US" sz="1600" b="1">
                <a:solidFill>
                  <a:srgbClr val="000000"/>
                </a:solidFill>
                <a:latin typeface="Helvetica" pitchFamily="34" charset="0"/>
              </a:rPr>
              <a:t> Analytics     Security    Social</a:t>
            </a:r>
          </a:p>
        </p:txBody>
      </p:sp>
      <p:pic>
        <p:nvPicPr>
          <p:cNvPr id="160867" name="Picture 170"/>
          <p:cNvPicPr>
            <a:picLocks/>
          </p:cNvPicPr>
          <p:nvPr/>
        </p:nvPicPr>
        <p:blipFill>
          <a:blip r:embed="rId9"/>
          <a:srcRect/>
          <a:stretch>
            <a:fillRect/>
          </a:stretch>
        </p:blipFill>
        <p:spPr bwMode="auto">
          <a:xfrm>
            <a:off x="7537450" y="2220913"/>
            <a:ext cx="1163638" cy="950912"/>
          </a:xfrm>
          <a:prstGeom prst="rect">
            <a:avLst/>
          </a:prstGeom>
          <a:noFill/>
          <a:ln w="9525">
            <a:noFill/>
            <a:miter lim="800000"/>
            <a:headEnd/>
            <a:tailEnd/>
          </a:ln>
        </p:spPr>
      </p:pic>
      <p:sp>
        <p:nvSpPr>
          <p:cNvPr id="160868" name="TextBox 173"/>
          <p:cNvSpPr txBox="1">
            <a:spLocks noChangeArrowheads="1"/>
          </p:cNvSpPr>
          <p:nvPr/>
        </p:nvSpPr>
        <p:spPr bwMode="auto">
          <a:xfrm>
            <a:off x="7202488" y="1792288"/>
            <a:ext cx="1852612" cy="396875"/>
          </a:xfrm>
          <a:prstGeom prst="rect">
            <a:avLst/>
          </a:prstGeom>
          <a:noFill/>
          <a:ln w="9525">
            <a:noFill/>
            <a:miter lim="800000"/>
            <a:headEnd/>
            <a:tailEnd/>
          </a:ln>
        </p:spPr>
        <p:txBody>
          <a:bodyPr lIns="91428" tIns="45715" rIns="91428" bIns="45715">
            <a:spAutoFit/>
          </a:bodyPr>
          <a:lstStyle/>
          <a:p>
            <a:pPr algn="ctr" defTabSz="454025"/>
            <a:r>
              <a:rPr lang="en-US" sz="2000" b="1">
                <a:solidFill>
                  <a:srgbClr val="000000"/>
                </a:solidFill>
                <a:latin typeface="Helvetica" pitchFamily="34" charset="0"/>
              </a:rPr>
              <a:t>Mobile</a:t>
            </a:r>
          </a:p>
        </p:txBody>
      </p:sp>
      <p:sp>
        <p:nvSpPr>
          <p:cNvPr id="160869" name="TextBox 174"/>
          <p:cNvSpPr txBox="1">
            <a:spLocks noChangeArrowheads="1"/>
          </p:cNvSpPr>
          <p:nvPr/>
        </p:nvSpPr>
        <p:spPr bwMode="auto">
          <a:xfrm>
            <a:off x="4754563" y="5622925"/>
            <a:ext cx="2530475" cy="336550"/>
          </a:xfrm>
          <a:prstGeom prst="rect">
            <a:avLst/>
          </a:prstGeom>
          <a:noFill/>
          <a:ln w="9525">
            <a:noFill/>
            <a:miter lim="800000"/>
            <a:headEnd/>
            <a:tailEnd/>
          </a:ln>
        </p:spPr>
        <p:txBody>
          <a:bodyPr lIns="91428" tIns="45715" rIns="91428" bIns="45715">
            <a:spAutoFit/>
          </a:bodyPr>
          <a:lstStyle/>
          <a:p>
            <a:pPr algn="ctr" defTabSz="454025"/>
            <a:r>
              <a:rPr lang="en-US" sz="1600">
                <a:solidFill>
                  <a:schemeClr val="bg1"/>
                </a:solidFill>
                <a:latin typeface="Helvetica" pitchFamily="34" charset="0"/>
              </a:rPr>
              <a:t>Infrastructure</a:t>
            </a:r>
          </a:p>
        </p:txBody>
      </p:sp>
      <p:sp>
        <p:nvSpPr>
          <p:cNvPr id="160870" name="TextBox 175"/>
          <p:cNvSpPr txBox="1">
            <a:spLocks noChangeArrowheads="1"/>
          </p:cNvSpPr>
          <p:nvPr/>
        </p:nvSpPr>
        <p:spPr bwMode="auto">
          <a:xfrm>
            <a:off x="9209088" y="5635625"/>
            <a:ext cx="2530475" cy="338138"/>
          </a:xfrm>
          <a:prstGeom prst="rect">
            <a:avLst/>
          </a:prstGeom>
          <a:noFill/>
          <a:ln w="9525">
            <a:noFill/>
            <a:miter lim="800000"/>
            <a:headEnd/>
            <a:tailEnd/>
          </a:ln>
        </p:spPr>
        <p:txBody>
          <a:bodyPr lIns="91428" tIns="45715" rIns="91428" bIns="45715">
            <a:spAutoFit/>
          </a:bodyPr>
          <a:lstStyle/>
          <a:p>
            <a:pPr algn="ctr" defTabSz="454025"/>
            <a:r>
              <a:rPr lang="en-US" sz="1600">
                <a:solidFill>
                  <a:schemeClr val="bg1"/>
                </a:solidFill>
                <a:latin typeface="Helvetica" pitchFamily="34" charset="0"/>
              </a:rPr>
              <a:t>Infrastructure</a:t>
            </a:r>
          </a:p>
        </p:txBody>
      </p:sp>
      <p:sp>
        <p:nvSpPr>
          <p:cNvPr id="160871" name="TextBox 4"/>
          <p:cNvSpPr txBox="1">
            <a:spLocks noChangeAspect="1" noChangeArrowheads="1"/>
          </p:cNvSpPr>
          <p:nvPr/>
        </p:nvSpPr>
        <p:spPr bwMode="auto">
          <a:xfrm>
            <a:off x="381000" y="2071688"/>
            <a:ext cx="2076450" cy="736600"/>
          </a:xfrm>
          <a:prstGeom prst="rect">
            <a:avLst/>
          </a:prstGeom>
          <a:noFill/>
          <a:ln w="9525">
            <a:noFill/>
            <a:miter lim="800000"/>
            <a:headEnd/>
            <a:tailEnd/>
          </a:ln>
        </p:spPr>
        <p:txBody>
          <a:bodyPr lIns="0" tIns="45715" rIns="0" bIns="45715"/>
          <a:lstStyle/>
          <a:p>
            <a:pPr algn="ctr" defTabSz="457200">
              <a:lnSpc>
                <a:spcPct val="90000"/>
              </a:lnSpc>
              <a:spcBef>
                <a:spcPts val="963"/>
              </a:spcBef>
              <a:buClr>
                <a:srgbClr val="000000"/>
              </a:buClr>
            </a:pPr>
            <a:r>
              <a:rPr lang="en-US" sz="1400" b="1">
                <a:latin typeface="Helvetica" pitchFamily="34" charset="0"/>
                <a:ea typeface="MS PGothic" pitchFamily="34" charset="-128"/>
              </a:rPr>
              <a:t>DevOps </a:t>
            </a:r>
            <a:br>
              <a:rPr lang="en-US" sz="1400" b="1">
                <a:latin typeface="Helvetica" pitchFamily="34" charset="0"/>
                <a:ea typeface="MS PGothic" pitchFamily="34" charset="-128"/>
              </a:rPr>
            </a:br>
            <a:r>
              <a:rPr lang="en-US" sz="1400" b="1">
                <a:latin typeface="Helvetica" pitchFamily="34" charset="0"/>
                <a:ea typeface="MS PGothic" pitchFamily="34" charset="-128"/>
              </a:rPr>
              <a:t>Continuous </a:t>
            </a:r>
            <a:br>
              <a:rPr lang="en-US" sz="1400" b="1">
                <a:latin typeface="Helvetica" pitchFamily="34" charset="0"/>
                <a:ea typeface="MS PGothic" pitchFamily="34" charset="-128"/>
              </a:rPr>
            </a:br>
            <a:r>
              <a:rPr lang="en-US" sz="1400" b="1">
                <a:latin typeface="Helvetica" pitchFamily="34" charset="0"/>
                <a:ea typeface="MS PGothic" pitchFamily="34" charset="-128"/>
              </a:rPr>
              <a:t>Feedback </a:t>
            </a:r>
          </a:p>
        </p:txBody>
      </p:sp>
      <p:sp>
        <p:nvSpPr>
          <p:cNvPr id="7" name="Donut 6"/>
          <p:cNvSpPr/>
          <p:nvPr/>
        </p:nvSpPr>
        <p:spPr bwMode="auto">
          <a:xfrm>
            <a:off x="2282825" y="2698750"/>
            <a:ext cx="212725" cy="231775"/>
          </a:xfrm>
          <a:prstGeom prst="donut">
            <a:avLst/>
          </a:prstGeom>
          <a:noFill/>
          <a:ln>
            <a:noFill/>
          </a:ln>
          <a:effectLst/>
          <a:extLst/>
        </p:spPr>
        <p:txBody>
          <a:bodyPr lIns="91428" tIns="45715" rIns="91428" bIns="45715"/>
          <a:lstStyle/>
          <a:p>
            <a:pPr defTabSz="914285">
              <a:lnSpc>
                <a:spcPct val="90000"/>
              </a:lnSpc>
              <a:defRPr/>
            </a:pPr>
            <a:endParaRPr lang="en-US" sz="2300">
              <a:solidFill>
                <a:schemeClr val="hlink"/>
              </a:solidFill>
              <a:cs typeface="Arial" charset="0"/>
            </a:endParaRPr>
          </a:p>
        </p:txBody>
      </p:sp>
      <p:sp>
        <p:nvSpPr>
          <p:cNvPr id="8" name="Donut 7"/>
          <p:cNvSpPr>
            <a:spLocks/>
          </p:cNvSpPr>
          <p:nvPr/>
        </p:nvSpPr>
        <p:spPr bwMode="auto">
          <a:xfrm>
            <a:off x="687388" y="1820863"/>
            <a:ext cx="1563687" cy="1160462"/>
          </a:xfrm>
          <a:custGeom>
            <a:avLst/>
            <a:gdLst>
              <a:gd name="T0" fmla="*/ 781387 w 1562774"/>
              <a:gd name="T1" fmla="*/ 0 h 1160043"/>
              <a:gd name="T2" fmla="*/ 228863 w 1562774"/>
              <a:gd name="T3" fmla="*/ 169884 h 1160043"/>
              <a:gd name="T4" fmla="*/ 0 w 1562774"/>
              <a:gd name="T5" fmla="*/ 580022 h 1160043"/>
              <a:gd name="T6" fmla="*/ 228863 w 1562774"/>
              <a:gd name="T7" fmla="*/ 990159 h 1160043"/>
              <a:gd name="T8" fmla="*/ 781387 w 1562774"/>
              <a:gd name="T9" fmla="*/ 1160043 h 1160043"/>
              <a:gd name="T10" fmla="*/ 1333911 w 1562774"/>
              <a:gd name="T11" fmla="*/ 990159 h 1160043"/>
              <a:gd name="T12" fmla="*/ 1562774 w 1562774"/>
              <a:gd name="T13" fmla="*/ 580022 h 1160043"/>
              <a:gd name="T14" fmla="*/ 1333911 w 1562774"/>
              <a:gd name="T15" fmla="*/ 169884 h 1160043"/>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228863 w 1562774"/>
              <a:gd name="T25" fmla="*/ 169884 h 1160043"/>
              <a:gd name="T26" fmla="*/ 1333911 w 1562774"/>
              <a:gd name="T27" fmla="*/ 990159 h 11600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62774" h="1160043">
                <a:moveTo>
                  <a:pt x="0" y="580022"/>
                </a:moveTo>
                <a:lnTo>
                  <a:pt x="0" y="580022"/>
                </a:lnTo>
                <a:cubicBezTo>
                  <a:pt x="0" y="259685"/>
                  <a:pt x="349839" y="0"/>
                  <a:pt x="781387" y="1"/>
                </a:cubicBezTo>
                <a:cubicBezTo>
                  <a:pt x="781387" y="1"/>
                  <a:pt x="781387" y="1"/>
                  <a:pt x="781387" y="1"/>
                </a:cubicBezTo>
                <a:cubicBezTo>
                  <a:pt x="1212935" y="1"/>
                  <a:pt x="1562774" y="259685"/>
                  <a:pt x="1562774" y="580023"/>
                </a:cubicBezTo>
                <a:cubicBezTo>
                  <a:pt x="1562774" y="580023"/>
                  <a:pt x="1562773" y="580023"/>
                  <a:pt x="1562773" y="580023"/>
                </a:cubicBezTo>
                <a:lnTo>
                  <a:pt x="1562774" y="580024"/>
                </a:lnTo>
                <a:cubicBezTo>
                  <a:pt x="1562774" y="900361"/>
                  <a:pt x="1212935" y="1160045"/>
                  <a:pt x="781387" y="1160046"/>
                </a:cubicBezTo>
                <a:cubicBezTo>
                  <a:pt x="349838" y="1160046"/>
                  <a:pt x="0" y="900361"/>
                  <a:pt x="0" y="580024"/>
                </a:cubicBezTo>
                <a:cubicBezTo>
                  <a:pt x="-1" y="580023"/>
                  <a:pt x="0" y="580023"/>
                  <a:pt x="0" y="580023"/>
                </a:cubicBezTo>
                <a:close/>
                <a:moveTo>
                  <a:pt x="106712" y="580022"/>
                </a:moveTo>
                <a:lnTo>
                  <a:pt x="106712" y="580022"/>
                </a:lnTo>
                <a:cubicBezTo>
                  <a:pt x="106712" y="580022"/>
                  <a:pt x="106712" y="580022"/>
                  <a:pt x="106712" y="580022"/>
                </a:cubicBezTo>
                <a:cubicBezTo>
                  <a:pt x="106711" y="841424"/>
                  <a:pt x="408773" y="1053331"/>
                  <a:pt x="781386" y="1053331"/>
                </a:cubicBezTo>
                <a:lnTo>
                  <a:pt x="781386" y="1053332"/>
                </a:lnTo>
                <a:cubicBezTo>
                  <a:pt x="1153998" y="1053331"/>
                  <a:pt x="1456061" y="841424"/>
                  <a:pt x="1456061" y="580023"/>
                </a:cubicBezTo>
                <a:cubicBezTo>
                  <a:pt x="1456061" y="318621"/>
                  <a:pt x="1153998" y="106714"/>
                  <a:pt x="781386" y="106714"/>
                </a:cubicBezTo>
                <a:lnTo>
                  <a:pt x="781385" y="106714"/>
                </a:lnTo>
                <a:cubicBezTo>
                  <a:pt x="781385" y="106714"/>
                  <a:pt x="781385" y="106714"/>
                  <a:pt x="781385" y="106714"/>
                </a:cubicBezTo>
                <a:cubicBezTo>
                  <a:pt x="408772" y="106713"/>
                  <a:pt x="106710" y="318621"/>
                  <a:pt x="106710" y="580022"/>
                </a:cubicBezTo>
                <a:close/>
              </a:path>
            </a:pathLst>
          </a:custGeom>
          <a:solidFill>
            <a:srgbClr val="215968"/>
          </a:solidFill>
          <a:ln w="9525">
            <a:solidFill>
              <a:schemeClr val="accent1"/>
            </a:solidFill>
            <a:round/>
            <a:headEnd/>
            <a:tailEnd/>
          </a:ln>
        </p:spPr>
        <p:txBody>
          <a:bodyPr lIns="91428" tIns="45715" rIns="91428" bIns="45715"/>
          <a:lstStyle/>
          <a:p>
            <a:endParaRPr lang="en-US"/>
          </a:p>
        </p:txBody>
      </p:sp>
      <p:sp>
        <p:nvSpPr>
          <p:cNvPr id="160874" name="Oval 72"/>
          <p:cNvSpPr>
            <a:spLocks noChangeArrowheads="1"/>
          </p:cNvSpPr>
          <p:nvPr/>
        </p:nvSpPr>
        <p:spPr bwMode="auto">
          <a:xfrm>
            <a:off x="849313" y="2970213"/>
            <a:ext cx="1223962" cy="942975"/>
          </a:xfrm>
          <a:prstGeom prst="ellipse">
            <a:avLst/>
          </a:prstGeom>
          <a:solidFill>
            <a:srgbClr val="EA7C1D"/>
          </a:solidFill>
          <a:ln w="9525">
            <a:noFill/>
            <a:round/>
            <a:headEnd/>
            <a:tailEnd/>
          </a:ln>
        </p:spPr>
        <p:txBody>
          <a:bodyPr lIns="91428" tIns="45715" rIns="91428" bIns="45715"/>
          <a:lstStyle/>
          <a:p>
            <a:pPr defTabSz="912813">
              <a:lnSpc>
                <a:spcPct val="90000"/>
              </a:lnSpc>
            </a:pPr>
            <a:endParaRPr lang="en-US" sz="1400">
              <a:solidFill>
                <a:schemeClr val="hlink"/>
              </a:solidFill>
              <a:latin typeface="Helvetica" pitchFamily="34" charset="0"/>
            </a:endParaRPr>
          </a:p>
        </p:txBody>
      </p:sp>
      <p:sp>
        <p:nvSpPr>
          <p:cNvPr id="160875" name="TextBox 67"/>
          <p:cNvSpPr txBox="1">
            <a:spLocks noChangeArrowheads="1"/>
          </p:cNvSpPr>
          <p:nvPr/>
        </p:nvSpPr>
        <p:spPr bwMode="auto">
          <a:xfrm>
            <a:off x="1008063" y="3365500"/>
            <a:ext cx="930275" cy="336550"/>
          </a:xfrm>
          <a:prstGeom prst="rect">
            <a:avLst/>
          </a:prstGeom>
          <a:noFill/>
          <a:ln w="9525">
            <a:noFill/>
            <a:miter lim="800000"/>
            <a:headEnd/>
            <a:tailEnd/>
          </a:ln>
        </p:spPr>
        <p:txBody>
          <a:bodyPr lIns="0" tIns="45715" rIns="0" bIns="45715"/>
          <a:lstStyle/>
          <a:p>
            <a:pPr algn="ctr" defTabSz="454025">
              <a:lnSpc>
                <a:spcPct val="90000"/>
              </a:lnSpc>
              <a:spcBef>
                <a:spcPts val="963"/>
              </a:spcBef>
              <a:buClr>
                <a:srgbClr val="000000"/>
              </a:buClr>
              <a:buSzPct val="100000"/>
            </a:pPr>
            <a:r>
              <a:rPr lang="en-US" sz="1400" b="1">
                <a:solidFill>
                  <a:srgbClr val="FFFFFF"/>
                </a:solidFill>
                <a:latin typeface="Helvetica" pitchFamily="34" charset="0"/>
                <a:ea typeface="MS PGothic" pitchFamily="34" charset="-128"/>
              </a:rPr>
              <a:t>Plan</a:t>
            </a:r>
          </a:p>
        </p:txBody>
      </p:sp>
      <p:sp>
        <p:nvSpPr>
          <p:cNvPr id="160876" name="Oval 75"/>
          <p:cNvSpPr>
            <a:spLocks noChangeArrowheads="1"/>
          </p:cNvSpPr>
          <p:nvPr/>
        </p:nvSpPr>
        <p:spPr bwMode="auto">
          <a:xfrm rot="-157073">
            <a:off x="877888" y="3903663"/>
            <a:ext cx="1223962" cy="944562"/>
          </a:xfrm>
          <a:prstGeom prst="ellipse">
            <a:avLst/>
          </a:prstGeom>
          <a:solidFill>
            <a:srgbClr val="EA7C1D"/>
          </a:solidFill>
          <a:ln w="9525">
            <a:noFill/>
            <a:round/>
            <a:headEnd/>
            <a:tailEnd/>
          </a:ln>
        </p:spPr>
        <p:txBody>
          <a:bodyPr lIns="91428" tIns="45715" rIns="91428" bIns="45715"/>
          <a:lstStyle/>
          <a:p>
            <a:pPr defTabSz="912813">
              <a:lnSpc>
                <a:spcPct val="90000"/>
              </a:lnSpc>
            </a:pPr>
            <a:endParaRPr lang="en-US" sz="1400">
              <a:solidFill>
                <a:schemeClr val="hlink"/>
              </a:solidFill>
              <a:latin typeface="Helvetica" pitchFamily="34" charset="0"/>
            </a:endParaRPr>
          </a:p>
        </p:txBody>
      </p:sp>
      <p:sp>
        <p:nvSpPr>
          <p:cNvPr id="160877" name="Oval 76"/>
          <p:cNvSpPr>
            <a:spLocks noChangeArrowheads="1"/>
          </p:cNvSpPr>
          <p:nvPr/>
        </p:nvSpPr>
        <p:spPr bwMode="auto">
          <a:xfrm>
            <a:off x="849313" y="4835525"/>
            <a:ext cx="1223962" cy="942975"/>
          </a:xfrm>
          <a:prstGeom prst="ellipse">
            <a:avLst/>
          </a:prstGeom>
          <a:solidFill>
            <a:srgbClr val="EA7C1D"/>
          </a:solidFill>
          <a:ln w="9525">
            <a:noFill/>
            <a:round/>
            <a:headEnd/>
            <a:tailEnd/>
          </a:ln>
        </p:spPr>
        <p:txBody>
          <a:bodyPr lIns="91428" tIns="45715" rIns="91428" bIns="45715"/>
          <a:lstStyle/>
          <a:p>
            <a:pPr defTabSz="912813">
              <a:lnSpc>
                <a:spcPct val="90000"/>
              </a:lnSpc>
            </a:pPr>
            <a:endParaRPr lang="en-US" sz="1400">
              <a:solidFill>
                <a:schemeClr val="hlink"/>
              </a:solidFill>
              <a:latin typeface="Helvetica" pitchFamily="34" charset="0"/>
            </a:endParaRPr>
          </a:p>
        </p:txBody>
      </p:sp>
      <p:sp>
        <p:nvSpPr>
          <p:cNvPr id="160878" name="Oval 77"/>
          <p:cNvSpPr>
            <a:spLocks noChangeArrowheads="1"/>
          </p:cNvSpPr>
          <p:nvPr/>
        </p:nvSpPr>
        <p:spPr bwMode="auto">
          <a:xfrm>
            <a:off x="849313" y="5767388"/>
            <a:ext cx="1223962" cy="942975"/>
          </a:xfrm>
          <a:prstGeom prst="ellipse">
            <a:avLst/>
          </a:prstGeom>
          <a:solidFill>
            <a:srgbClr val="EA7C1D"/>
          </a:solidFill>
          <a:ln w="9525">
            <a:noFill/>
            <a:round/>
            <a:headEnd/>
            <a:tailEnd/>
          </a:ln>
        </p:spPr>
        <p:txBody>
          <a:bodyPr lIns="91428" tIns="45715" rIns="91428" bIns="45715"/>
          <a:lstStyle/>
          <a:p>
            <a:pPr defTabSz="912813">
              <a:lnSpc>
                <a:spcPct val="90000"/>
              </a:lnSpc>
            </a:pPr>
            <a:endParaRPr lang="en-US" sz="2300">
              <a:solidFill>
                <a:schemeClr val="hlink"/>
              </a:solidFill>
              <a:latin typeface="Helvetica" pitchFamily="34" charset="0"/>
            </a:endParaRPr>
          </a:p>
        </p:txBody>
      </p:sp>
      <p:sp>
        <p:nvSpPr>
          <p:cNvPr id="160879" name="TextBox 65"/>
          <p:cNvSpPr txBox="1">
            <a:spLocks noChangeArrowheads="1"/>
          </p:cNvSpPr>
          <p:nvPr/>
        </p:nvSpPr>
        <p:spPr bwMode="auto">
          <a:xfrm>
            <a:off x="833438" y="4154488"/>
            <a:ext cx="1281112" cy="460375"/>
          </a:xfrm>
          <a:prstGeom prst="rect">
            <a:avLst/>
          </a:prstGeom>
          <a:noFill/>
          <a:ln w="9525">
            <a:noFill/>
            <a:miter lim="800000"/>
            <a:headEnd/>
            <a:tailEnd/>
          </a:ln>
        </p:spPr>
        <p:txBody>
          <a:bodyPr lIns="0" tIns="45715" rIns="0" bIns="45715"/>
          <a:lstStyle/>
          <a:p>
            <a:pPr algn="ctr" defTabSz="454025">
              <a:lnSpc>
                <a:spcPct val="90000"/>
              </a:lnSpc>
              <a:spcBef>
                <a:spcPts val="963"/>
              </a:spcBef>
              <a:buClr>
                <a:srgbClr val="000000"/>
              </a:buClr>
              <a:buSzPct val="100000"/>
            </a:pPr>
            <a:r>
              <a:rPr lang="en-US" sz="1400" b="1">
                <a:solidFill>
                  <a:srgbClr val="FFFFFF"/>
                </a:solidFill>
                <a:latin typeface="Helvetica" pitchFamily="34" charset="0"/>
                <a:ea typeface="MS PGothic" pitchFamily="34" charset="-128"/>
              </a:rPr>
              <a:t>Develop/ </a:t>
            </a:r>
            <a:br>
              <a:rPr lang="en-US" sz="1400" b="1">
                <a:solidFill>
                  <a:srgbClr val="FFFFFF"/>
                </a:solidFill>
                <a:latin typeface="Helvetica" pitchFamily="34" charset="0"/>
                <a:ea typeface="MS PGothic" pitchFamily="34" charset="-128"/>
              </a:rPr>
            </a:br>
            <a:r>
              <a:rPr lang="en-US" sz="1400" b="1">
                <a:solidFill>
                  <a:srgbClr val="FFFFFF"/>
                </a:solidFill>
                <a:latin typeface="Helvetica" pitchFamily="34" charset="0"/>
                <a:ea typeface="MS PGothic" pitchFamily="34" charset="-128"/>
              </a:rPr>
              <a:t>Test</a:t>
            </a:r>
          </a:p>
        </p:txBody>
      </p:sp>
      <p:sp>
        <p:nvSpPr>
          <p:cNvPr id="160880" name="TextBox 66"/>
          <p:cNvSpPr txBox="1">
            <a:spLocks noChangeArrowheads="1"/>
          </p:cNvSpPr>
          <p:nvPr/>
        </p:nvSpPr>
        <p:spPr bwMode="auto">
          <a:xfrm>
            <a:off x="774700" y="5180013"/>
            <a:ext cx="1397000" cy="384175"/>
          </a:xfrm>
          <a:prstGeom prst="rect">
            <a:avLst/>
          </a:prstGeom>
          <a:noFill/>
          <a:ln w="9525">
            <a:noFill/>
            <a:miter lim="800000"/>
            <a:headEnd/>
            <a:tailEnd/>
          </a:ln>
        </p:spPr>
        <p:txBody>
          <a:bodyPr lIns="0" tIns="45715" rIns="0" bIns="45715"/>
          <a:lstStyle/>
          <a:p>
            <a:pPr algn="ctr" defTabSz="454025" eaLnBrk="0" hangingPunct="0">
              <a:buClr>
                <a:srgbClr val="000000"/>
              </a:buClr>
              <a:buSzPct val="100000"/>
              <a:buFont typeface="Times New Roman" pitchFamily="18" charset="0"/>
              <a:buNone/>
            </a:pPr>
            <a:r>
              <a:rPr lang="en-US" sz="1400" b="1">
                <a:solidFill>
                  <a:srgbClr val="FFFFFF"/>
                </a:solidFill>
                <a:latin typeface="Helvetica" pitchFamily="34" charset="0"/>
                <a:ea typeface="MS PGothic" pitchFamily="34" charset="-128"/>
              </a:rPr>
              <a:t>Deploy</a:t>
            </a:r>
          </a:p>
        </p:txBody>
      </p:sp>
      <p:sp>
        <p:nvSpPr>
          <p:cNvPr id="160881" name="TextBox 64"/>
          <p:cNvSpPr txBox="1">
            <a:spLocks noChangeArrowheads="1"/>
          </p:cNvSpPr>
          <p:nvPr/>
        </p:nvSpPr>
        <p:spPr bwMode="auto">
          <a:xfrm>
            <a:off x="681038" y="6062663"/>
            <a:ext cx="1585912" cy="342900"/>
          </a:xfrm>
          <a:prstGeom prst="rect">
            <a:avLst/>
          </a:prstGeom>
          <a:noFill/>
          <a:ln w="9525">
            <a:noFill/>
            <a:miter lim="800000"/>
            <a:headEnd/>
            <a:tailEnd/>
          </a:ln>
        </p:spPr>
        <p:txBody>
          <a:bodyPr lIns="0" tIns="45715" rIns="0" bIns="45715"/>
          <a:lstStyle/>
          <a:p>
            <a:pPr algn="ctr" defTabSz="454025">
              <a:lnSpc>
                <a:spcPct val="90000"/>
              </a:lnSpc>
              <a:spcBef>
                <a:spcPts val="963"/>
              </a:spcBef>
              <a:buClr>
                <a:srgbClr val="000000"/>
              </a:buClr>
              <a:buSzPct val="100000"/>
            </a:pPr>
            <a:r>
              <a:rPr lang="en-US" sz="1400" b="1">
                <a:solidFill>
                  <a:srgbClr val="FFFFFF"/>
                </a:solidFill>
                <a:latin typeface="Helvetica" pitchFamily="34" charset="0"/>
                <a:ea typeface="MS PGothic" pitchFamily="34" charset="-128"/>
              </a:rPr>
              <a:t>Operate</a:t>
            </a:r>
          </a:p>
        </p:txBody>
      </p:sp>
      <p:sp>
        <p:nvSpPr>
          <p:cNvPr id="85" name="TextBox 34"/>
          <p:cNvSpPr txBox="1">
            <a:spLocks noChangeArrowheads="1"/>
          </p:cNvSpPr>
          <p:nvPr/>
        </p:nvSpPr>
        <p:spPr bwMode="auto">
          <a:xfrm>
            <a:off x="2390775" y="3530600"/>
            <a:ext cx="1922463" cy="1706563"/>
          </a:xfrm>
          <a:prstGeom prst="rect">
            <a:avLst/>
          </a:prstGeom>
          <a:noFill/>
          <a:ln w="9525">
            <a:noFill/>
            <a:miter lim="800000"/>
            <a:headEnd/>
            <a:tailEnd/>
          </a:ln>
        </p:spPr>
        <p:txBody>
          <a:bodyPr lIns="91428" tIns="45715" rIns="91428" bIns="45715">
            <a:spAutoFit/>
          </a:bodyPr>
          <a:lstStyle/>
          <a:p>
            <a:pPr algn="ctr" defTabSz="454025">
              <a:lnSpc>
                <a:spcPct val="130000"/>
              </a:lnSpc>
            </a:pPr>
            <a:r>
              <a:rPr lang="en-US" sz="1400" b="1">
                <a:latin typeface="Helvetica" pitchFamily="34" charset="0"/>
              </a:rPr>
              <a:t>Integration</a:t>
            </a:r>
          </a:p>
          <a:p>
            <a:pPr algn="ctr" defTabSz="454025">
              <a:lnSpc>
                <a:spcPct val="130000"/>
              </a:lnSpc>
            </a:pPr>
            <a:r>
              <a:rPr lang="en-US" sz="1400" b="1">
                <a:latin typeface="Helvetica" pitchFamily="34" charset="0"/>
              </a:rPr>
              <a:t>Reliability</a:t>
            </a:r>
          </a:p>
          <a:p>
            <a:pPr algn="ctr" defTabSz="454025">
              <a:lnSpc>
                <a:spcPct val="130000"/>
              </a:lnSpc>
            </a:pPr>
            <a:r>
              <a:rPr lang="en-US" sz="1400" b="1">
                <a:latin typeface="Helvetica" pitchFamily="34" charset="0"/>
              </a:rPr>
              <a:t>Availability</a:t>
            </a:r>
          </a:p>
          <a:p>
            <a:pPr algn="ctr" defTabSz="454025">
              <a:lnSpc>
                <a:spcPct val="130000"/>
              </a:lnSpc>
            </a:pPr>
            <a:r>
              <a:rPr lang="en-US" sz="1400" b="1">
                <a:latin typeface="Helvetica" pitchFamily="34" charset="0"/>
              </a:rPr>
              <a:t>Scalability</a:t>
            </a:r>
          </a:p>
          <a:p>
            <a:pPr algn="ctr" defTabSz="454025">
              <a:lnSpc>
                <a:spcPct val="130000"/>
              </a:lnSpc>
            </a:pPr>
            <a:r>
              <a:rPr lang="en-US" sz="1400" b="1">
                <a:latin typeface="Helvetica" pitchFamily="34" charset="0"/>
              </a:rPr>
              <a:t>Performance</a:t>
            </a:r>
          </a:p>
          <a:p>
            <a:pPr algn="ctr" defTabSz="454025">
              <a:lnSpc>
                <a:spcPct val="110000"/>
              </a:lnSpc>
            </a:pPr>
            <a:endParaRPr lang="en-US" sz="1400">
              <a:latin typeface="Helvetica" pitchFamily="34" charset="0"/>
            </a:endParaRPr>
          </a:p>
        </p:txBody>
      </p:sp>
      <p:sp>
        <p:nvSpPr>
          <p:cNvPr id="4" name="Curved Left Arrow 3"/>
          <p:cNvSpPr/>
          <p:nvPr/>
        </p:nvSpPr>
        <p:spPr>
          <a:xfrm>
            <a:off x="2044700" y="3124200"/>
            <a:ext cx="346075" cy="328295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defTabSz="454025"/>
            <a:endParaRPr lang="en-US">
              <a:solidFill>
                <a:schemeClr val="tx1"/>
              </a:solidFill>
              <a:latin typeface="Helvetica" pitchFamily="34" charset="0"/>
              <a:cs typeface="Arial" pitchFamily="34" charset="0"/>
            </a:endParaRPr>
          </a:p>
        </p:txBody>
      </p:sp>
      <p:sp>
        <p:nvSpPr>
          <p:cNvPr id="46" name="Curved Left Arrow 45"/>
          <p:cNvSpPr>
            <a:spLocks noChangeArrowheads="1"/>
          </p:cNvSpPr>
          <p:nvPr/>
        </p:nvSpPr>
        <p:spPr bwMode="auto">
          <a:xfrm rot="10800000">
            <a:off x="514350" y="3106738"/>
            <a:ext cx="347663" cy="3282950"/>
          </a:xfrm>
          <a:prstGeom prst="curvedLeftArrow">
            <a:avLst>
              <a:gd name="adj1" fmla="val 25006"/>
              <a:gd name="adj2" fmla="val 49925"/>
              <a:gd name="adj3" fmla="val 25000"/>
            </a:avLst>
          </a:prstGeom>
          <a:solidFill>
            <a:schemeClr val="accent1"/>
          </a:solidFill>
          <a:ln w="25400" algn="ctr">
            <a:solidFill>
              <a:srgbClr val="385D8A"/>
            </a:solidFill>
            <a:miter lim="800000"/>
            <a:headEnd/>
            <a:tailEnd/>
          </a:ln>
        </p:spPr>
        <p:txBody>
          <a:bodyPr rot="10800000" lIns="91428" tIns="45715" rIns="91428" bIns="45715" anchor="ctr"/>
          <a:lstStyle/>
          <a:p>
            <a:pPr algn="ctr" defTabSz="454025"/>
            <a:endParaRPr lang="en-US" sz="1400">
              <a:latin typeface="Helvetica"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6" name="Picture 1"/>
          <p:cNvPicPr>
            <a:picLocks noChangeAspect="1"/>
          </p:cNvPicPr>
          <p:nvPr/>
        </p:nvPicPr>
        <p:blipFill>
          <a:blip r:embed="rId3"/>
          <a:srcRect/>
          <a:stretch>
            <a:fillRect/>
          </a:stretch>
        </p:blipFill>
        <p:spPr bwMode="auto">
          <a:xfrm>
            <a:off x="0" y="0"/>
            <a:ext cx="12188825" cy="6853238"/>
          </a:xfrm>
          <a:prstGeom prst="rect">
            <a:avLst/>
          </a:prstGeom>
          <a:noFill/>
          <a:ln w="9525">
            <a:noFill/>
            <a:miter lim="800000"/>
            <a:headEnd/>
            <a:tailEnd/>
          </a:ln>
        </p:spPr>
      </p:pic>
      <p:sp>
        <p:nvSpPr>
          <p:cNvPr id="164867" name="TextBox 7"/>
          <p:cNvSpPr txBox="1">
            <a:spLocks noChangeArrowheads="1"/>
          </p:cNvSpPr>
          <p:nvPr/>
        </p:nvSpPr>
        <p:spPr bwMode="auto">
          <a:xfrm>
            <a:off x="728663" y="1998663"/>
            <a:ext cx="3821112" cy="2711450"/>
          </a:xfrm>
          <a:prstGeom prst="rect">
            <a:avLst/>
          </a:prstGeom>
          <a:noFill/>
          <a:ln w="9525">
            <a:noFill/>
            <a:miter lim="800000"/>
            <a:headEnd/>
            <a:tailEnd/>
          </a:ln>
        </p:spPr>
        <p:txBody>
          <a:bodyPr lIns="91405" tIns="45703" rIns="91405" bIns="45703">
            <a:spAutoFit/>
          </a:bodyPr>
          <a:lstStyle/>
          <a:p>
            <a:pPr defTabSz="454025"/>
            <a:r>
              <a:rPr lang="en-US" sz="3200">
                <a:latin typeface="Helvetica Light" pitchFamily="34" charset="0"/>
              </a:rPr>
              <a:t>Software innovation and accelerated delivery with standard industry</a:t>
            </a:r>
            <a:endParaRPr lang="en-US" sz="3100">
              <a:latin typeface="Lubalin for IBM Demi" pitchFamily="18" charset="0"/>
            </a:endParaRPr>
          </a:p>
          <a:p>
            <a:pPr defTabSz="454025"/>
            <a:r>
              <a:rPr lang="en-US" sz="4400" b="1">
                <a:solidFill>
                  <a:srgbClr val="EA7C1D"/>
                </a:solidFill>
                <a:latin typeface="Helvetica" pitchFamily="34" charset="0"/>
              </a:rPr>
              <a:t>DevOps</a:t>
            </a:r>
          </a:p>
        </p:txBody>
      </p:sp>
      <p:pic>
        <p:nvPicPr>
          <p:cNvPr id="164868" name="Picture 42"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pic>
        <p:nvPicPr>
          <p:cNvPr id="164869" name="Picture 43" descr="IBM_LinuxOne_Wordmark_white"/>
          <p:cNvPicPr>
            <a:picLocks noChangeAspect="1" noChangeArrowheads="1"/>
          </p:cNvPicPr>
          <p:nvPr/>
        </p:nvPicPr>
        <p:blipFill>
          <a:blip r:embed="rId5"/>
          <a:srcRect t="-10474"/>
          <a:stretch>
            <a:fillRect/>
          </a:stretch>
        </p:blipFill>
        <p:spPr bwMode="auto">
          <a:xfrm>
            <a:off x="141288" y="6388100"/>
            <a:ext cx="1941512" cy="295275"/>
          </a:xfrm>
          <a:prstGeom prst="rect">
            <a:avLst/>
          </a:prstGeom>
          <a:noFill/>
          <a:ln w="9525">
            <a:noFill/>
            <a:miter lim="800000"/>
            <a:headEnd/>
            <a:tailEnd/>
          </a:ln>
        </p:spPr>
      </p:pic>
      <p:sp>
        <p:nvSpPr>
          <p:cNvPr id="164872" name="Freeform 8"/>
          <p:cNvSpPr>
            <a:spLocks/>
          </p:cNvSpPr>
          <p:nvPr/>
        </p:nvSpPr>
        <p:spPr bwMode="auto">
          <a:xfrm>
            <a:off x="6157913" y="4848225"/>
            <a:ext cx="6035675" cy="1500188"/>
          </a:xfrm>
          <a:custGeom>
            <a:avLst/>
            <a:gdLst/>
            <a:ahLst/>
            <a:cxnLst>
              <a:cxn ang="0">
                <a:pos x="147" y="801"/>
              </a:cxn>
              <a:cxn ang="0">
                <a:pos x="276" y="945"/>
              </a:cxn>
              <a:cxn ang="0">
                <a:pos x="3798" y="684"/>
              </a:cxn>
              <a:cxn ang="0">
                <a:pos x="3801" y="0"/>
              </a:cxn>
              <a:cxn ang="0">
                <a:pos x="1389" y="120"/>
              </a:cxn>
              <a:cxn ang="0">
                <a:pos x="0" y="558"/>
              </a:cxn>
              <a:cxn ang="0">
                <a:pos x="147" y="801"/>
              </a:cxn>
            </a:cxnLst>
            <a:rect l="0" t="0" r="r" b="b"/>
            <a:pathLst>
              <a:path w="3801" h="945">
                <a:moveTo>
                  <a:pt x="147" y="801"/>
                </a:moveTo>
                <a:lnTo>
                  <a:pt x="276" y="945"/>
                </a:lnTo>
                <a:lnTo>
                  <a:pt x="3798" y="684"/>
                </a:lnTo>
                <a:lnTo>
                  <a:pt x="3801" y="0"/>
                </a:lnTo>
                <a:lnTo>
                  <a:pt x="1389" y="120"/>
                </a:lnTo>
                <a:lnTo>
                  <a:pt x="0" y="558"/>
                </a:lnTo>
                <a:lnTo>
                  <a:pt x="147" y="801"/>
                </a:lnTo>
                <a:close/>
              </a:path>
            </a:pathLst>
          </a:custGeom>
          <a:solidFill>
            <a:srgbClr val="FDB813"/>
          </a:solidFill>
          <a:ln w="9525">
            <a:noFill/>
            <a:round/>
            <a:headEnd/>
            <a:tailEnd/>
          </a:ln>
          <a:effectLst/>
        </p:spPr>
        <p:txBody>
          <a:bodyPr/>
          <a:lstStyle/>
          <a:p>
            <a:endParaRPr lang="en-US"/>
          </a:p>
        </p:txBody>
      </p:sp>
      <p:sp>
        <p:nvSpPr>
          <p:cNvPr id="18" name="Shape 128"/>
          <p:cNvSpPr>
            <a:spLocks noChangeArrowheads="1"/>
          </p:cNvSpPr>
          <p:nvPr/>
        </p:nvSpPr>
        <p:spPr bwMode="auto">
          <a:xfrm>
            <a:off x="5969000" y="303213"/>
            <a:ext cx="5991225" cy="5902325"/>
          </a:xfrm>
          <a:prstGeom prst="rect">
            <a:avLst/>
          </a:prstGeom>
          <a:noFill/>
          <a:ln w="12700">
            <a:noFill/>
            <a:miter lim="400000"/>
            <a:headEnd/>
            <a:tailEnd/>
          </a:ln>
        </p:spPr>
        <p:txBody>
          <a:bodyPr lIns="35695" tIns="35695" rIns="35695" bIns="35695">
            <a:spAutoFit/>
          </a:bodyPr>
          <a:lstStyle/>
          <a:p>
            <a:pPr marL="284163" indent="-284163" defTabSz="288925">
              <a:lnSpc>
                <a:spcPct val="110000"/>
              </a:lnSpc>
              <a:buSzPct val="100000"/>
              <a:buFont typeface="Wingdings" pitchFamily="2" charset="2"/>
              <a:buChar char="u"/>
            </a:pPr>
            <a:r>
              <a:rPr lang="en-US" sz="1600" b="1">
                <a:latin typeface="Helvetica" pitchFamily="34" charset="0"/>
                <a:ea typeface="Helvetica Neue Light"/>
                <a:cs typeface="Helvetica" pitchFamily="34" charset="0"/>
                <a:sym typeface="Helvetica Neue Light"/>
              </a:rPr>
              <a:t>Use Cases</a:t>
            </a:r>
            <a:endParaRPr lang="en-US" sz="160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a:latin typeface="Helvetica Light" pitchFamily="34" charset="0"/>
                <a:ea typeface="Helvetica Neue Light"/>
                <a:cs typeface="Helvetica Light" pitchFamily="34" charset="0"/>
                <a:sym typeface="Helvetica Neue Light"/>
              </a:rPr>
              <a:t>Develop, test, deploy and operate enterprise-level  applications </a:t>
            </a:r>
          </a:p>
          <a:p>
            <a:pPr marL="339725" lvl="1" indent="-103188" defTabSz="288925">
              <a:lnSpc>
                <a:spcPct val="110000"/>
              </a:lnSpc>
              <a:buSzPct val="100000"/>
              <a:buFontTx/>
              <a:buChar char="-"/>
            </a:pPr>
            <a:r>
              <a:rPr lang="en-US" sz="1600">
                <a:latin typeface="Helvetica Light" pitchFamily="34" charset="0"/>
                <a:ea typeface="Helvetica Neue Light"/>
                <a:cs typeface="Helvetica Light" pitchFamily="34" charset="0"/>
                <a:sym typeface="Helvetica Neue Light"/>
              </a:rPr>
              <a:t>Accelerate software delivery by enabling collaborative development and automation across organizational silos. </a:t>
            </a:r>
          </a:p>
          <a:p>
            <a:pPr marL="339725" lvl="1" indent="-103188" defTabSz="288925">
              <a:lnSpc>
                <a:spcPct val="110000"/>
              </a:lnSpc>
              <a:buSzPct val="100000"/>
              <a:buFontTx/>
              <a:buChar char="-"/>
            </a:pPr>
            <a:r>
              <a:rPr lang="en-US" sz="1600">
                <a:latin typeface="Helvetica Light" pitchFamily="34" charset="0"/>
                <a:ea typeface="Helvetica Neue Light"/>
                <a:cs typeface="Helvetica Light" pitchFamily="34" charset="0"/>
                <a:sym typeface="Helvetica Neue Light"/>
              </a:rPr>
              <a:t>Enable developer productivity starting from scratch, open source, or Bluemix, across platform, and languages.</a:t>
            </a:r>
          </a:p>
          <a:p>
            <a:pPr marL="339725" lvl="1" indent="-103188" defTabSz="288925">
              <a:lnSpc>
                <a:spcPct val="110000"/>
              </a:lnSpc>
              <a:buSzPct val="100000"/>
            </a:pPr>
            <a:endParaRPr lang="en-US" sz="1400" b="1">
              <a:latin typeface="Helvetica" pitchFamily="34" charset="0"/>
              <a:ea typeface="Helvetica Neue Light"/>
              <a:cs typeface="Helvetica" pitchFamily="34" charset="0"/>
              <a:sym typeface="Helvetica Neue Light"/>
            </a:endParaRPr>
          </a:p>
          <a:p>
            <a:pPr marL="284163" indent="-284163" defTabSz="288925">
              <a:lnSpc>
                <a:spcPct val="110000"/>
              </a:lnSpc>
              <a:buSzPct val="100000"/>
              <a:buFont typeface="Wingdings" pitchFamily="2" charset="2"/>
              <a:buChar char="u"/>
            </a:pPr>
            <a:r>
              <a:rPr lang="en-US" sz="1600" b="1">
                <a:latin typeface="Helvetica" pitchFamily="34" charset="0"/>
                <a:ea typeface="Helvetica Neue Light"/>
                <a:cs typeface="Helvetica" pitchFamily="34" charset="0"/>
                <a:sym typeface="Helvetica Neue Light"/>
              </a:rPr>
              <a:t>LinuxONE Value</a:t>
            </a:r>
            <a:endParaRPr lang="en-US" sz="160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a:latin typeface="Helvetica Light" pitchFamily="34" charset="0"/>
                <a:ea typeface="Helvetica Neue Light"/>
                <a:cs typeface="Helvetica Light" pitchFamily="34" charset="0"/>
                <a:sym typeface="Helvetica Neue Light"/>
              </a:rPr>
              <a:t>Complete management and automation of the software development cycle.</a:t>
            </a:r>
          </a:p>
          <a:p>
            <a:pPr marL="339725" lvl="1" indent="-103188" defTabSz="288925">
              <a:lnSpc>
                <a:spcPct val="110000"/>
              </a:lnSpc>
              <a:buSzPct val="100000"/>
              <a:buFontTx/>
              <a:buChar char="-"/>
            </a:pPr>
            <a:r>
              <a:rPr lang="en-US" sz="1600">
                <a:latin typeface="Helvetica Light" pitchFamily="34" charset="0"/>
                <a:ea typeface="Helvetica Neue Light"/>
                <a:cs typeface="Helvetica Light" pitchFamily="34" charset="0"/>
                <a:sym typeface="Helvetica Neue Light"/>
              </a:rPr>
              <a:t>Freedom to choose the right development tools for the job and unify development across platforms </a:t>
            </a:r>
          </a:p>
          <a:p>
            <a:pPr marL="339725" lvl="1" indent="-103188" defTabSz="288925">
              <a:lnSpc>
                <a:spcPct val="110000"/>
              </a:lnSpc>
              <a:buSzPct val="100000"/>
              <a:buFontTx/>
              <a:buChar char="-"/>
            </a:pPr>
            <a:r>
              <a:rPr lang="en-US" sz="1600">
                <a:latin typeface="Helvetica Light" pitchFamily="34" charset="0"/>
                <a:ea typeface="Helvetica Neue Light"/>
                <a:cs typeface="Helvetica Light" pitchFamily="34" charset="0"/>
                <a:sym typeface="Helvetica Neue Light"/>
              </a:rPr>
              <a:t>Quick feedback and low cost of entry to nimbly incorporate improvements into future iterations </a:t>
            </a:r>
          </a:p>
          <a:p>
            <a:pPr marL="284163" indent="-284163" defTabSz="288925">
              <a:lnSpc>
                <a:spcPct val="110000"/>
              </a:lnSpc>
              <a:buSzPct val="100000"/>
            </a:pPr>
            <a:endParaRPr lang="en-US" sz="1400" b="1">
              <a:latin typeface="Helvetica" pitchFamily="34" charset="0"/>
              <a:ea typeface="Helvetica Neue Light"/>
              <a:cs typeface="Helvetica" pitchFamily="34" charset="0"/>
              <a:sym typeface="Helvetica Neue Light"/>
            </a:endParaRPr>
          </a:p>
          <a:p>
            <a:pPr marL="284163" indent="-284163" defTabSz="288925">
              <a:lnSpc>
                <a:spcPct val="110000"/>
              </a:lnSpc>
              <a:buSzPct val="100000"/>
              <a:buFont typeface="Wingdings" pitchFamily="2" charset="2"/>
              <a:buChar char="u"/>
            </a:pPr>
            <a:r>
              <a:rPr lang="en-US" sz="1600" b="1">
                <a:latin typeface="Helvetica" pitchFamily="34" charset="0"/>
                <a:ea typeface="Helvetica Neue Light"/>
                <a:cs typeface="Helvetica" pitchFamily="34" charset="0"/>
                <a:sym typeface="Helvetica Neue Light"/>
              </a:rPr>
              <a:t>Enabling Technologies &amp; Services</a:t>
            </a:r>
            <a:endParaRPr lang="en-US" sz="160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a:latin typeface="Helvetica Light" pitchFamily="34" charset="0"/>
                <a:ea typeface="Helvetica Neue Light"/>
                <a:cs typeface="Helvetica Light" pitchFamily="34" charset="0"/>
                <a:sym typeface="Helvetica Neue Light"/>
              </a:rPr>
              <a:t>Rational Collaborative Lifecycle Management (CLM), Urban Code Deploy, IBM Application Performance Manager (APM)</a:t>
            </a:r>
          </a:p>
          <a:p>
            <a:pPr marL="339725" lvl="1" indent="-103188" defTabSz="288925">
              <a:lnSpc>
                <a:spcPct val="110000"/>
              </a:lnSpc>
              <a:buSzPct val="100000"/>
              <a:buFontTx/>
              <a:buChar char="-"/>
            </a:pPr>
            <a:r>
              <a:rPr lang="en-US" sz="1600">
                <a:latin typeface="Helvetica Light" pitchFamily="34" charset="0"/>
                <a:ea typeface="Helvetica Neue Light"/>
                <a:cs typeface="Helvetica Light" pitchFamily="34" charset="0"/>
                <a:sym typeface="Helvetica Neue Light"/>
              </a:rPr>
              <a:t>WAS Liberty, Bluemix</a:t>
            </a:r>
          </a:p>
          <a:p>
            <a:pPr marL="339725" lvl="1" indent="-103188" defTabSz="288925">
              <a:lnSpc>
                <a:spcPct val="110000"/>
              </a:lnSpc>
              <a:buSzPct val="100000"/>
              <a:buFontTx/>
              <a:buChar char="-"/>
            </a:pPr>
            <a:r>
              <a:rPr lang="en-US" sz="1600">
                <a:latin typeface="Helvetica Light" pitchFamily="34" charset="0"/>
                <a:ea typeface="Helvetica Neue Light"/>
                <a:cs typeface="Helvetica Light" pitchFamily="34" charset="0"/>
                <a:sym typeface="Helvetica Neue Light"/>
                <a:hlinkClick r:id="rId6"/>
              </a:rPr>
              <a:t>LinuxONE DevOps Services</a:t>
            </a:r>
            <a:endParaRPr lang="en-US" sz="1600" b="1">
              <a:latin typeface="Helvetica" pitchFamily="34" charset="0"/>
              <a:ea typeface="Helvetica Neue Light"/>
              <a:cs typeface="Helvetica" pitchFamily="34" charset="0"/>
              <a:sym typeface="Helvetica Neue Light"/>
            </a:endParaRPr>
          </a:p>
          <a:p>
            <a:pPr marL="284163" indent="-284163" defTabSz="288925">
              <a:lnSpc>
                <a:spcPct val="110000"/>
              </a:lnSpc>
            </a:pPr>
            <a:endParaRPr lang="en-US" sz="1600" b="1">
              <a:latin typeface="Helvetica" pitchFamily="34" charset="0"/>
              <a:ea typeface="Helvetica Neue Light"/>
              <a:cs typeface="Helvetica" pitchFamily="34" charset="0"/>
              <a:sym typeface="Helvetica Neue Ligh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3" descr="bkgd1_Artboard 5.png"/>
          <p:cNvPicPr>
            <a:picLocks noChangeAspect="1"/>
          </p:cNvPicPr>
          <p:nvPr/>
        </p:nvPicPr>
        <p:blipFill>
          <a:blip r:embed="rId3"/>
          <a:srcRect t="69606"/>
          <a:stretch>
            <a:fillRect/>
          </a:stretch>
        </p:blipFill>
        <p:spPr bwMode="auto">
          <a:xfrm>
            <a:off x="0" y="4794250"/>
            <a:ext cx="12199938" cy="2084388"/>
          </a:xfrm>
          <a:prstGeom prst="rect">
            <a:avLst/>
          </a:prstGeom>
          <a:noFill/>
          <a:ln w="9525">
            <a:noFill/>
            <a:miter lim="800000"/>
            <a:headEnd/>
            <a:tailEnd/>
          </a:ln>
        </p:spPr>
      </p:pic>
      <p:pic>
        <p:nvPicPr>
          <p:cNvPr id="166915"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pic>
        <p:nvPicPr>
          <p:cNvPr id="166916" name="Picture 12" descr="IBM_LinuxOne_Wordmark_white"/>
          <p:cNvPicPr>
            <a:picLocks noChangeAspect="1" noChangeArrowheads="1"/>
          </p:cNvPicPr>
          <p:nvPr/>
        </p:nvPicPr>
        <p:blipFill>
          <a:blip r:embed="rId5"/>
          <a:srcRect l="22870" t="-10448"/>
          <a:stretch>
            <a:fillRect/>
          </a:stretch>
        </p:blipFill>
        <p:spPr bwMode="auto">
          <a:xfrm>
            <a:off x="141288" y="6388100"/>
            <a:ext cx="1941512" cy="295275"/>
          </a:xfrm>
          <a:prstGeom prst="rect">
            <a:avLst/>
          </a:prstGeom>
          <a:noFill/>
          <a:ln w="9525">
            <a:noFill/>
            <a:miter lim="800000"/>
            <a:headEnd/>
            <a:tailEnd/>
          </a:ln>
        </p:spPr>
      </p:pic>
      <p:grpSp>
        <p:nvGrpSpPr>
          <p:cNvPr id="166917" name="Group 5"/>
          <p:cNvGrpSpPr>
            <a:grpSpLocks/>
          </p:cNvGrpSpPr>
          <p:nvPr/>
        </p:nvGrpSpPr>
        <p:grpSpPr bwMode="auto">
          <a:xfrm>
            <a:off x="4262438" y="4905375"/>
            <a:ext cx="7926387" cy="1647825"/>
            <a:chOff x="2685" y="3090"/>
            <a:chExt cx="4993" cy="1038"/>
          </a:xfrm>
        </p:grpSpPr>
        <p:sp>
          <p:nvSpPr>
            <p:cNvPr id="166918" name="Freeform 6"/>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sp>
          <p:nvSpPr>
            <p:cNvPr id="166919" name="Freeform 7"/>
            <p:cNvSpPr>
              <a:spLocks/>
            </p:cNvSpPr>
            <p:nvPr/>
          </p:nvSpPr>
          <p:spPr bwMode="auto">
            <a:xfrm>
              <a:off x="2685" y="3660"/>
              <a:ext cx="2568" cy="456"/>
            </a:xfrm>
            <a:custGeom>
              <a:avLst/>
              <a:gdLst/>
              <a:ahLst/>
              <a:cxnLst>
                <a:cxn ang="0">
                  <a:pos x="0" y="285"/>
                </a:cxn>
                <a:cxn ang="0">
                  <a:pos x="2295" y="453"/>
                </a:cxn>
                <a:cxn ang="0">
                  <a:pos x="2568" y="408"/>
                </a:cxn>
                <a:cxn ang="0">
                  <a:pos x="1035" y="0"/>
                </a:cxn>
                <a:cxn ang="0">
                  <a:pos x="99" y="54"/>
                </a:cxn>
                <a:cxn ang="0">
                  <a:pos x="0" y="285"/>
                </a:cxn>
              </a:cxnLst>
              <a:rect l="0" t="0" r="r" b="b"/>
              <a:pathLst>
                <a:path w="2568" h="453">
                  <a:moveTo>
                    <a:pt x="0" y="285"/>
                  </a:moveTo>
                  <a:lnTo>
                    <a:pt x="2295" y="453"/>
                  </a:lnTo>
                  <a:lnTo>
                    <a:pt x="2568" y="408"/>
                  </a:lnTo>
                  <a:lnTo>
                    <a:pt x="1035" y="0"/>
                  </a:lnTo>
                  <a:lnTo>
                    <a:pt x="99" y="54"/>
                  </a:lnTo>
                  <a:lnTo>
                    <a:pt x="0" y="285"/>
                  </a:lnTo>
                  <a:close/>
                </a:path>
              </a:pathLst>
            </a:custGeom>
            <a:solidFill>
              <a:schemeClr val="bg1"/>
            </a:solidFill>
            <a:ln w="9525">
              <a:noFill/>
              <a:round/>
              <a:headEnd/>
              <a:tailEnd/>
            </a:ln>
            <a:effectLst/>
          </p:spPr>
          <p:txBody>
            <a:bodyPr/>
            <a:lstStyle/>
            <a:p>
              <a:endParaRPr lang="en-US"/>
            </a:p>
          </p:txBody>
        </p:sp>
        <p:sp>
          <p:nvSpPr>
            <p:cNvPr id="166920" name="Freeform 8"/>
            <p:cNvSpPr>
              <a:spLocks/>
            </p:cNvSpPr>
            <p:nvPr/>
          </p:nvSpPr>
          <p:spPr bwMode="auto">
            <a:xfrm>
              <a:off x="4704" y="3204"/>
              <a:ext cx="2481" cy="924"/>
            </a:xfrm>
            <a:custGeom>
              <a:avLst/>
              <a:gdLst/>
              <a:ahLst/>
              <a:cxnLst>
                <a:cxn ang="0">
                  <a:pos x="267" y="924"/>
                </a:cxn>
                <a:cxn ang="0">
                  <a:pos x="2481" y="618"/>
                </a:cxn>
                <a:cxn ang="0">
                  <a:pos x="2481" y="357"/>
                </a:cxn>
                <a:cxn ang="0">
                  <a:pos x="2322" y="75"/>
                </a:cxn>
                <a:cxn ang="0">
                  <a:pos x="1788" y="0"/>
                </a:cxn>
                <a:cxn ang="0">
                  <a:pos x="1038" y="81"/>
                </a:cxn>
                <a:cxn ang="0">
                  <a:pos x="204" y="291"/>
                </a:cxn>
                <a:cxn ang="0">
                  <a:pos x="0" y="663"/>
                </a:cxn>
                <a:cxn ang="0">
                  <a:pos x="267" y="924"/>
                </a:cxn>
              </a:cxnLst>
              <a:rect l="0" t="0" r="r" b="b"/>
              <a:pathLst>
                <a:path w="2481" h="924">
                  <a:moveTo>
                    <a:pt x="267" y="924"/>
                  </a:moveTo>
                  <a:lnTo>
                    <a:pt x="2481" y="618"/>
                  </a:lnTo>
                  <a:lnTo>
                    <a:pt x="2481" y="357"/>
                  </a:lnTo>
                  <a:lnTo>
                    <a:pt x="2322" y="75"/>
                  </a:lnTo>
                  <a:lnTo>
                    <a:pt x="1788" y="0"/>
                  </a:lnTo>
                  <a:lnTo>
                    <a:pt x="1038" y="81"/>
                  </a:lnTo>
                  <a:lnTo>
                    <a:pt x="204" y="291"/>
                  </a:lnTo>
                  <a:lnTo>
                    <a:pt x="0" y="663"/>
                  </a:lnTo>
                  <a:lnTo>
                    <a:pt x="267" y="924"/>
                  </a:lnTo>
                  <a:close/>
                </a:path>
              </a:pathLst>
            </a:custGeom>
            <a:solidFill>
              <a:schemeClr val="bg1"/>
            </a:solidFill>
            <a:ln w="9525">
              <a:noFill/>
              <a:round/>
              <a:headEnd/>
              <a:tailEnd/>
            </a:ln>
            <a:effectLst/>
          </p:spPr>
          <p:txBody>
            <a:bodyPr/>
            <a:lstStyle/>
            <a:p>
              <a:endParaRPr lang="en-US"/>
            </a:p>
          </p:txBody>
        </p:sp>
        <p:sp>
          <p:nvSpPr>
            <p:cNvPr id="166921" name="Rectangle 9"/>
            <p:cNvSpPr>
              <a:spLocks noChangeArrowheads="1"/>
            </p:cNvSpPr>
            <p:nvPr/>
          </p:nvSpPr>
          <p:spPr bwMode="auto">
            <a:xfrm>
              <a:off x="7023" y="3090"/>
              <a:ext cx="655" cy="636"/>
            </a:xfrm>
            <a:prstGeom prst="rect">
              <a:avLst/>
            </a:prstGeom>
            <a:solidFill>
              <a:schemeClr val="bg1"/>
            </a:solidFill>
            <a:ln w="9525">
              <a:noFill/>
              <a:miter lim="800000"/>
              <a:headEnd/>
              <a:tailEnd/>
            </a:ln>
            <a:effectLst/>
          </p:spPr>
          <p:txBody>
            <a:bodyPr wrap="none" anchor="ctr"/>
            <a:lstStyle/>
            <a:p>
              <a:endParaRPr lang="en-US"/>
            </a:p>
          </p:txBody>
        </p:sp>
      </p:grpSp>
      <p:sp>
        <p:nvSpPr>
          <p:cNvPr id="3" name="Title 2"/>
          <p:cNvSpPr>
            <a:spLocks/>
          </p:cNvSpPr>
          <p:nvPr/>
        </p:nvSpPr>
        <p:spPr bwMode="auto">
          <a:xfrm>
            <a:off x="590550" y="198438"/>
            <a:ext cx="10969625" cy="612775"/>
          </a:xfrm>
          <a:prstGeom prst="rect">
            <a:avLst/>
          </a:prstGeom>
          <a:noFill/>
          <a:ln w="9525">
            <a:noFill/>
            <a:miter lim="800000"/>
            <a:headEnd/>
            <a:tailEnd/>
          </a:ln>
        </p:spPr>
        <p:txBody>
          <a:bodyPr lIns="91397" tIns="45699" rIns="91397" bIns="45699" anchor="ctr"/>
          <a:lstStyle/>
          <a:p>
            <a:pPr algn="ctr" defTabSz="454025" eaLnBrk="0" hangingPunct="0">
              <a:lnSpc>
                <a:spcPct val="90000"/>
              </a:lnSpc>
            </a:pPr>
            <a:r>
              <a:rPr lang="en-US" altLang="en-US" sz="3600" b="1">
                <a:latin typeface="Helvetica" pitchFamily="34" charset="0"/>
                <a:ea typeface="Arial Unicode MS" pitchFamily="34" charset="-128"/>
                <a:cs typeface="Arial Unicode MS" pitchFamily="34" charset="-128"/>
              </a:rPr>
              <a:t>Procempa</a:t>
            </a:r>
            <a:endParaRPr lang="en-US" sz="2000">
              <a:latin typeface="Helvetica" pitchFamily="34" charset="0"/>
              <a:ea typeface="Arial Unicode MS" pitchFamily="34" charset="-128"/>
              <a:cs typeface="Arial Unicode MS" pitchFamily="34" charset="-128"/>
            </a:endParaRPr>
          </a:p>
        </p:txBody>
      </p:sp>
      <p:sp>
        <p:nvSpPr>
          <p:cNvPr id="166928" name="Text Box 16"/>
          <p:cNvSpPr txBox="1">
            <a:spLocks noChangeArrowheads="1"/>
          </p:cNvSpPr>
          <p:nvPr/>
        </p:nvSpPr>
        <p:spPr bwMode="auto">
          <a:xfrm>
            <a:off x="346075" y="939800"/>
            <a:ext cx="11374438" cy="627864"/>
          </a:xfrm>
          <a:prstGeom prst="rect">
            <a:avLst/>
          </a:prstGeom>
          <a:noFill/>
          <a:ln w="9525">
            <a:noFill/>
            <a:miter lim="800000"/>
            <a:headEnd/>
            <a:tailEnd/>
          </a:ln>
          <a:effectLst/>
        </p:spPr>
        <p:txBody>
          <a:bodyPr>
            <a:spAutoFit/>
          </a:bodyPr>
          <a:lstStyle/>
          <a:p>
            <a:pPr algn="ctr" defTabSz="914400">
              <a:lnSpc>
                <a:spcPct val="95000"/>
              </a:lnSpc>
              <a:spcBef>
                <a:spcPct val="5000"/>
              </a:spcBef>
            </a:pPr>
            <a:r>
              <a:rPr lang="en-US" altLang="en-US" sz="1200" b="1" dirty="0">
                <a:latin typeface="Helvetica" pitchFamily="34" charset="0"/>
              </a:rPr>
              <a:t>What if various city departments could act and respond as a single, coordinated and cohesive unit to deliver citizen services?</a:t>
            </a:r>
            <a:endParaRPr lang="en-US" altLang="en-US" sz="1200" dirty="0">
              <a:latin typeface="Helvetica" pitchFamily="34" charset="0"/>
            </a:endParaRPr>
          </a:p>
          <a:p>
            <a:pPr algn="ctr" defTabSz="914400">
              <a:lnSpc>
                <a:spcPct val="95000"/>
              </a:lnSpc>
              <a:spcBef>
                <a:spcPct val="5000"/>
              </a:spcBef>
              <a:spcAft>
                <a:spcPct val="20000"/>
              </a:spcAft>
            </a:pPr>
            <a:r>
              <a:rPr lang="en-US" altLang="en-US" sz="1200" dirty="0">
                <a:latin typeface="Helvetica" pitchFamily="34" charset="0"/>
              </a:rPr>
              <a:t>Officials in disparate departments in Porto </a:t>
            </a:r>
            <a:r>
              <a:rPr lang="en-US" altLang="en-US" sz="1200" dirty="0" err="1">
                <a:latin typeface="Helvetica" pitchFamily="34" charset="0"/>
              </a:rPr>
              <a:t>Alegre</a:t>
            </a:r>
            <a:r>
              <a:rPr lang="en-US" altLang="en-US" sz="1200" dirty="0">
                <a:latin typeface="Helvetica" pitchFamily="34" charset="0"/>
              </a:rPr>
              <a:t>, </a:t>
            </a:r>
            <a:r>
              <a:rPr lang="en-US" altLang="en-US" sz="1200" dirty="0" smtClean="0">
                <a:latin typeface="Helvetica" pitchFamily="34" charset="0"/>
              </a:rPr>
              <a:t>Brazil, </a:t>
            </a:r>
            <a:r>
              <a:rPr lang="en-US" altLang="en-US" sz="1200" dirty="0">
                <a:latin typeface="Helvetica" pitchFamily="34" charset="0"/>
              </a:rPr>
              <a:t>use data consolidation and </a:t>
            </a:r>
            <a:r>
              <a:rPr lang="en-US" altLang="en-US" sz="1200" dirty="0" err="1">
                <a:latin typeface="Helvetica" pitchFamily="34" charset="0"/>
              </a:rPr>
              <a:t>georeferencing</a:t>
            </a:r>
            <a:r>
              <a:rPr lang="en-US" altLang="en-US" sz="1200" dirty="0">
                <a:latin typeface="Helvetica" pitchFamily="34" charset="0"/>
              </a:rPr>
              <a:t> to gain a centralized and unified view of city happenings, transforming how the city organizes and manages operations, enhancing services to residents.</a:t>
            </a:r>
            <a:endParaRPr lang="en-US" sz="1200" dirty="0">
              <a:latin typeface="Helvetica" pitchFamily="34" charset="0"/>
            </a:endParaRPr>
          </a:p>
        </p:txBody>
      </p:sp>
      <p:sp>
        <p:nvSpPr>
          <p:cNvPr id="47" name="Text Placeholder 46"/>
          <p:cNvSpPr>
            <a:spLocks/>
          </p:cNvSpPr>
          <p:nvPr/>
        </p:nvSpPr>
        <p:spPr bwMode="auto">
          <a:xfrm>
            <a:off x="419100" y="1749425"/>
            <a:ext cx="5067300" cy="1477963"/>
          </a:xfrm>
          <a:prstGeom prst="rect">
            <a:avLst/>
          </a:prstGeom>
          <a:noFill/>
          <a:ln w="9525">
            <a:noFill/>
            <a:miter lim="800000"/>
            <a:headEnd/>
            <a:tailEnd/>
          </a:ln>
        </p:spPr>
        <p:txBody>
          <a:bodyPr lIns="91415" tIns="45707" rIns="91415" bIns="45707"/>
          <a:lstStyle/>
          <a:p>
            <a:pPr defTabSz="914400" eaLnBrk="0" hangingPunct="0">
              <a:buFont typeface="Arial" pitchFamily="34" charset="0"/>
              <a:buNone/>
            </a:pPr>
            <a:r>
              <a:rPr lang="en-US" sz="1600" b="1">
                <a:solidFill>
                  <a:srgbClr val="EA7C1D"/>
                </a:solidFill>
                <a:latin typeface="Helvetica" pitchFamily="34" charset="0"/>
                <a:ea typeface="Arial Unicode MS" pitchFamily="34" charset="-128"/>
                <a:cs typeface="Arial Unicode MS" pitchFamily="34" charset="-128"/>
              </a:rPr>
              <a:t>The Opportunity</a:t>
            </a:r>
          </a:p>
          <a:p>
            <a:pPr defTabSz="914400" eaLnBrk="0" hangingPunct="0">
              <a:buFont typeface="Arial" pitchFamily="34" charset="0"/>
              <a:buNone/>
            </a:pPr>
            <a:r>
              <a:rPr lang="en-US" sz="1100">
                <a:latin typeface="Helvetica" pitchFamily="34" charset="0"/>
              </a:rPr>
              <a:t>Brazil is known for being innovative and progressive. Still, the city faced issues related to growth, such as traffic, water and public safety. The problems stemmed from a lack of integrated information within and among city agencies. Ideally, the departments needed to operate as an organized unit. Yet without a single and consolidated view of what was happening around the city, officials struggled to coordinate activities, prioritize projects and deliver high-level services to the public. </a:t>
            </a:r>
            <a:endParaRPr lang="en-US" sz="1100" b="1">
              <a:solidFill>
                <a:srgbClr val="EA7C1D"/>
              </a:solidFill>
              <a:latin typeface="Helvetica" pitchFamily="34" charset="0"/>
              <a:ea typeface="Arial Unicode MS" pitchFamily="34" charset="-128"/>
              <a:cs typeface="Arial Unicode MS" pitchFamily="34" charset="-128"/>
            </a:endParaRPr>
          </a:p>
        </p:txBody>
      </p:sp>
      <p:sp>
        <p:nvSpPr>
          <p:cNvPr id="48" name="Text Placeholder 47"/>
          <p:cNvSpPr>
            <a:spLocks/>
          </p:cNvSpPr>
          <p:nvPr/>
        </p:nvSpPr>
        <p:spPr bwMode="auto">
          <a:xfrm>
            <a:off x="398463" y="3246438"/>
            <a:ext cx="5287962" cy="2663825"/>
          </a:xfrm>
          <a:prstGeom prst="rect">
            <a:avLst/>
          </a:prstGeom>
          <a:noFill/>
          <a:ln w="9525">
            <a:noFill/>
            <a:miter lim="800000"/>
            <a:headEnd/>
            <a:tailEnd/>
          </a:ln>
        </p:spPr>
        <p:txBody>
          <a:bodyPr lIns="91415" tIns="45707" rIns="91415" bIns="45707"/>
          <a:lstStyle/>
          <a:p>
            <a:pPr defTabSz="914400" eaLnBrk="0" hangingPunct="0">
              <a:buFont typeface="Arial" pitchFamily="34" charset="0"/>
              <a:buNone/>
            </a:pPr>
            <a:r>
              <a:rPr lang="en-US" altLang="en-US" sz="1600" b="1">
                <a:solidFill>
                  <a:srgbClr val="EA7C1D"/>
                </a:solidFill>
                <a:latin typeface="Helvetica" pitchFamily="34" charset="0"/>
                <a:ea typeface="Arial Unicode MS" pitchFamily="34" charset="-128"/>
                <a:cs typeface="Arial Unicode MS" pitchFamily="34" charset="-128"/>
              </a:rPr>
              <a:t>What Makes it Smarter</a:t>
            </a:r>
          </a:p>
          <a:p>
            <a:pPr defTabSz="914400" eaLnBrk="0" hangingPunct="0">
              <a:buFont typeface="Arial" pitchFamily="34" charset="0"/>
              <a:buNone/>
            </a:pPr>
            <a:r>
              <a:rPr lang="en-US" sz="1100">
                <a:latin typeface="Helvetica" pitchFamily="34" charset="0"/>
              </a:rPr>
              <a:t>When multiple agencies are involved with providing services to a growing city, tight-knit coordination between and within departments is vital. Otherwise, the resulting inefficiencies can wreak havoc. In Porto Alegre, Brazil, a highly sophisticated GIS-enabled asset management solution consolidates asset lifecycle data and gives officials a single, unified view of what asset-related issues are happening across the city, when and where they are occurring and who is handling the situation. The compiled intelligence not only helps the city develop preventive maintenance strategies but also to prioritize projects and organize work efforts. For instance, the system tracks the life span of light bulbs used in the city’s street lamps. As a bulb approaches its end of life, officials are alerted and can take preemptive action before streets go dark. Similarly, if a water pipe maintenance project is scheduled at the same time and location as a street repaving project, the solution will display the conflict—enabling officials to re-prioritize projects and coordinate activities, and save precious time, resources and costs.</a:t>
            </a:r>
          </a:p>
          <a:p>
            <a:pPr defTabSz="914400" eaLnBrk="0" hangingPunct="0">
              <a:buFont typeface="Arial" pitchFamily="34" charset="0"/>
              <a:buNone/>
            </a:pPr>
            <a:endParaRPr lang="en-US" altLang="en-US" sz="1100" b="1">
              <a:solidFill>
                <a:srgbClr val="1562AE"/>
              </a:solidFill>
              <a:latin typeface="Helvetica" pitchFamily="34" charset="0"/>
              <a:ea typeface="Arial Unicode MS" pitchFamily="34" charset="-128"/>
              <a:cs typeface="Arial Unicode MS" pitchFamily="34" charset="-128"/>
            </a:endParaRPr>
          </a:p>
        </p:txBody>
      </p:sp>
      <p:sp>
        <p:nvSpPr>
          <p:cNvPr id="51" name="Text Placeholder 50"/>
          <p:cNvSpPr>
            <a:spLocks/>
          </p:cNvSpPr>
          <p:nvPr/>
        </p:nvSpPr>
        <p:spPr bwMode="auto">
          <a:xfrm>
            <a:off x="6278563" y="1755775"/>
            <a:ext cx="5759450" cy="1114425"/>
          </a:xfrm>
          <a:prstGeom prst="rect">
            <a:avLst/>
          </a:prstGeom>
          <a:noFill/>
          <a:ln w="9525" algn="ctr">
            <a:noFill/>
            <a:miter lim="800000"/>
            <a:headEnd/>
            <a:tailEnd/>
          </a:ln>
        </p:spPr>
        <p:txBody>
          <a:bodyPr lIns="91415" tIns="45707" rIns="91415" bIns="45707"/>
          <a:lstStyle/>
          <a:p>
            <a:pPr defTabSz="914400" eaLnBrk="0" hangingPunct="0">
              <a:buFont typeface="Arial" pitchFamily="34" charset="0"/>
              <a:buNone/>
            </a:pPr>
            <a:r>
              <a:rPr lang="en-US" altLang="en-US" sz="1600" b="1">
                <a:solidFill>
                  <a:srgbClr val="EA7C1D"/>
                </a:solidFill>
                <a:latin typeface="Helvetica" pitchFamily="34" charset="0"/>
                <a:ea typeface="Arial Unicode MS" pitchFamily="34" charset="-128"/>
                <a:cs typeface="Arial Unicode MS" pitchFamily="34" charset="-128"/>
              </a:rPr>
              <a:t>Real Business Results</a:t>
            </a:r>
          </a:p>
          <a:p>
            <a:pPr marL="144463" lvl="1" indent="-166688" defTabSz="914400" eaLnBrk="0" hangingPunct="0">
              <a:spcBef>
                <a:spcPct val="30000"/>
              </a:spcBef>
              <a:buClr>
                <a:srgbClr val="EA7C1D"/>
              </a:buClr>
              <a:buFontTx/>
              <a:buChar char="•"/>
            </a:pPr>
            <a:r>
              <a:rPr lang="en-US" altLang="en-US" sz="1100">
                <a:latin typeface="Helvetica" pitchFamily="34" charset="0"/>
              </a:rPr>
              <a:t>Anticipates reducing work order backlog by as much as 30 percent </a:t>
            </a:r>
          </a:p>
          <a:p>
            <a:pPr marL="144463" lvl="1" indent="-166688" defTabSz="914400" eaLnBrk="0" hangingPunct="0">
              <a:spcBef>
                <a:spcPct val="30000"/>
              </a:spcBef>
              <a:buClr>
                <a:srgbClr val="EA7C1D"/>
              </a:buClr>
              <a:buFontTx/>
              <a:buChar char="•"/>
            </a:pPr>
            <a:r>
              <a:rPr lang="en-US" altLang="en-US" sz="1100">
                <a:latin typeface="Helvetica" pitchFamily="34" charset="0"/>
              </a:rPr>
              <a:t>Reduced response time to problem resolution by up to 50 percent, from two or three days to 24 hours</a:t>
            </a:r>
          </a:p>
          <a:p>
            <a:pPr marL="144463" lvl="1" indent="-166688" defTabSz="914400" eaLnBrk="0" hangingPunct="0">
              <a:spcBef>
                <a:spcPct val="30000"/>
              </a:spcBef>
              <a:buClr>
                <a:srgbClr val="EA7C1D"/>
              </a:buClr>
              <a:buFontTx/>
              <a:buChar char="•"/>
            </a:pPr>
            <a:r>
              <a:rPr lang="en-US" altLang="en-US" sz="1100">
                <a:latin typeface="Helvetica" pitchFamily="34" charset="0"/>
              </a:rPr>
              <a:t>Cut total cost of ownership by 60 percent by using a more efficient data storage system</a:t>
            </a:r>
          </a:p>
        </p:txBody>
      </p:sp>
      <p:sp>
        <p:nvSpPr>
          <p:cNvPr id="88" name="Text Placeholder 87"/>
          <p:cNvSpPr>
            <a:spLocks/>
          </p:cNvSpPr>
          <p:nvPr/>
        </p:nvSpPr>
        <p:spPr bwMode="auto">
          <a:xfrm>
            <a:off x="6254750" y="3346450"/>
            <a:ext cx="2490788" cy="1203325"/>
          </a:xfrm>
          <a:prstGeom prst="rect">
            <a:avLst/>
          </a:prstGeom>
          <a:noFill/>
          <a:ln w="9525">
            <a:noFill/>
            <a:miter lim="800000"/>
            <a:headEnd/>
            <a:tailEnd/>
          </a:ln>
        </p:spPr>
        <p:txBody>
          <a:bodyPr lIns="91415" tIns="45707" rIns="91415" bIns="45707"/>
          <a:lstStyle/>
          <a:p>
            <a:pPr marL="112713" indent="-112713" defTabSz="914400" eaLnBrk="0" hangingPunct="0">
              <a:spcBef>
                <a:spcPct val="5000"/>
              </a:spcBef>
              <a:buClr>
                <a:srgbClr val="EA7C1D"/>
              </a:buClr>
              <a:buFontTx/>
              <a:buChar char="•"/>
              <a:tabLst>
                <a:tab pos="455613" algn="l"/>
              </a:tabLst>
            </a:pPr>
            <a:r>
              <a:rPr lang="en-US" sz="1200" b="1">
                <a:latin typeface="Helvetica" pitchFamily="34" charset="0"/>
              </a:rPr>
              <a:t>IBM Rational</a:t>
            </a:r>
            <a:r>
              <a:rPr lang="en-US" sz="1200" b="1" baseline="30000">
                <a:latin typeface="Helvetica" pitchFamily="34" charset="0"/>
              </a:rPr>
              <a:t>®</a:t>
            </a:r>
            <a:r>
              <a:rPr lang="en-US" sz="1200" b="1">
                <a:latin typeface="Helvetica" pitchFamily="34" charset="0"/>
              </a:rPr>
              <a:t> Software Architect </a:t>
            </a:r>
          </a:p>
          <a:p>
            <a:pPr marL="112713" indent="-112713" defTabSz="914400" eaLnBrk="0" hangingPunct="0">
              <a:spcBef>
                <a:spcPct val="5000"/>
              </a:spcBef>
              <a:buClr>
                <a:srgbClr val="EA7C1D"/>
              </a:buClr>
              <a:buFontTx/>
              <a:buChar char="•"/>
              <a:tabLst>
                <a:tab pos="455613" algn="l"/>
              </a:tabLst>
            </a:pPr>
            <a:r>
              <a:rPr lang="en-US" sz="1200" b="1">
                <a:latin typeface="Helvetica" pitchFamily="34" charset="0"/>
              </a:rPr>
              <a:t>IBM Rational AppScan Standard Edition </a:t>
            </a:r>
          </a:p>
          <a:p>
            <a:pPr marL="112713" indent="-112713" defTabSz="914400" eaLnBrk="0" hangingPunct="0">
              <a:spcBef>
                <a:spcPct val="5000"/>
              </a:spcBef>
              <a:buClr>
                <a:srgbClr val="EA7C1D"/>
              </a:buClr>
              <a:buFontTx/>
              <a:buChar char="•"/>
              <a:tabLst>
                <a:tab pos="455613" algn="l"/>
              </a:tabLst>
            </a:pPr>
            <a:r>
              <a:rPr lang="en-US" sz="1200" b="1">
                <a:latin typeface="Helvetica" pitchFamily="34" charset="0"/>
              </a:rPr>
              <a:t>IBM Rational Team Concert Standard </a:t>
            </a:r>
          </a:p>
        </p:txBody>
      </p:sp>
      <p:sp>
        <p:nvSpPr>
          <p:cNvPr id="87" name="Text Placeholder 86"/>
          <p:cNvSpPr>
            <a:spLocks/>
          </p:cNvSpPr>
          <p:nvPr/>
        </p:nvSpPr>
        <p:spPr bwMode="auto">
          <a:xfrm>
            <a:off x="6332538" y="3035300"/>
            <a:ext cx="3990975" cy="325438"/>
          </a:xfrm>
          <a:prstGeom prst="rect">
            <a:avLst/>
          </a:prstGeom>
          <a:noFill/>
          <a:ln w="9525">
            <a:noFill/>
            <a:miter lim="800000"/>
            <a:headEnd/>
            <a:tailEnd/>
          </a:ln>
        </p:spPr>
        <p:txBody>
          <a:bodyPr lIns="91415" tIns="45707" rIns="91415" bIns="45707"/>
          <a:lstStyle/>
          <a:p>
            <a:pPr defTabSz="914400" eaLnBrk="0" hangingPunct="0">
              <a:buFont typeface="Arial" pitchFamily="34" charset="0"/>
              <a:buNone/>
            </a:pPr>
            <a:r>
              <a:rPr lang="en-US" sz="1600" b="1">
                <a:solidFill>
                  <a:srgbClr val="EA7C1D"/>
                </a:solidFill>
                <a:latin typeface="Helvetica" pitchFamily="34" charset="0"/>
                <a:ea typeface="Arial Unicode MS" pitchFamily="34" charset="-128"/>
                <a:cs typeface="Arial Unicode MS" pitchFamily="34" charset="-128"/>
              </a:rPr>
              <a:t>Solution Components</a:t>
            </a:r>
          </a:p>
        </p:txBody>
      </p:sp>
      <p:sp>
        <p:nvSpPr>
          <p:cNvPr id="166937" name="Text Box 14"/>
          <p:cNvSpPr txBox="1">
            <a:spLocks noChangeArrowheads="1"/>
          </p:cNvSpPr>
          <p:nvPr/>
        </p:nvSpPr>
        <p:spPr bwMode="auto">
          <a:xfrm>
            <a:off x="8991600" y="3332163"/>
            <a:ext cx="3019425" cy="1427162"/>
          </a:xfrm>
          <a:prstGeom prst="rect">
            <a:avLst/>
          </a:prstGeom>
          <a:noFill/>
          <a:ln w="9525">
            <a:noFill/>
            <a:miter lim="800000"/>
            <a:headEnd/>
            <a:tailEnd/>
          </a:ln>
        </p:spPr>
        <p:txBody>
          <a:bodyPr lIns="91436" tIns="45719" rIns="91436" bIns="45719">
            <a:spAutoFit/>
          </a:bodyPr>
          <a:lstStyle/>
          <a:p>
            <a:pPr defTabSz="912813">
              <a:spcBef>
                <a:spcPct val="5000"/>
              </a:spcBef>
              <a:buClr>
                <a:srgbClr val="EA7C1D"/>
              </a:buClr>
              <a:buFontTx/>
              <a:buChar char="•"/>
            </a:pPr>
            <a:r>
              <a:rPr lang="en-US" sz="1200">
                <a:solidFill>
                  <a:srgbClr val="5F5D5E"/>
                </a:solidFill>
                <a:latin typeface="Helvetica" pitchFamily="34" charset="0"/>
                <a:ea typeface="MS PGothic" pitchFamily="34" charset="-128"/>
                <a:cs typeface="Arial Unicode MS" pitchFamily="34" charset="-128"/>
              </a:rPr>
              <a:t> </a:t>
            </a:r>
            <a:r>
              <a:rPr lang="en-US" sz="1200">
                <a:latin typeface="Helvetica" pitchFamily="34" charset="0"/>
                <a:ea typeface="MS PGothic" pitchFamily="34" charset="-128"/>
                <a:cs typeface="Arial Unicode MS" pitchFamily="34" charset="-128"/>
              </a:rPr>
              <a:t>IBM</a:t>
            </a:r>
            <a:r>
              <a:rPr lang="en-US" sz="1200" baseline="30000">
                <a:latin typeface="Helvetica" pitchFamily="34" charset="0"/>
                <a:ea typeface="MS PGothic" pitchFamily="34" charset="-128"/>
                <a:cs typeface="Arial Unicode MS" pitchFamily="34" charset="-128"/>
              </a:rPr>
              <a:t>®</a:t>
            </a:r>
            <a:r>
              <a:rPr lang="en-US" sz="1200">
                <a:latin typeface="Helvetica" pitchFamily="34" charset="0"/>
                <a:ea typeface="MS PGothic" pitchFamily="34" charset="-128"/>
                <a:cs typeface="Arial Unicode MS" pitchFamily="34" charset="-128"/>
              </a:rPr>
              <a:t> Maximo</a:t>
            </a:r>
            <a:r>
              <a:rPr lang="en-US" sz="1200" baseline="30000">
                <a:latin typeface="Helvetica" pitchFamily="34" charset="0"/>
                <a:ea typeface="MS PGothic" pitchFamily="34" charset="-128"/>
                <a:cs typeface="Arial Unicode MS" pitchFamily="34" charset="-128"/>
              </a:rPr>
              <a:t>®</a:t>
            </a:r>
            <a:r>
              <a:rPr lang="en-US" sz="1200">
                <a:latin typeface="Helvetica" pitchFamily="34" charset="0"/>
                <a:ea typeface="MS PGothic" pitchFamily="34" charset="-128"/>
                <a:cs typeface="Arial Unicode MS" pitchFamily="34" charset="-128"/>
              </a:rPr>
              <a:t> </a:t>
            </a:r>
            <a:endParaRPr lang="en-US" sz="1200">
              <a:solidFill>
                <a:srgbClr val="5F5D5E"/>
              </a:solidFill>
              <a:latin typeface="Helvetica" pitchFamily="34" charset="0"/>
              <a:ea typeface="MS PGothic" pitchFamily="34" charset="-128"/>
              <a:cs typeface="Arial Unicode MS" pitchFamily="34" charset="-128"/>
            </a:endParaRPr>
          </a:p>
          <a:p>
            <a:pPr defTabSz="912813">
              <a:spcBef>
                <a:spcPct val="5000"/>
              </a:spcBef>
              <a:buClr>
                <a:srgbClr val="EA7C1D"/>
              </a:buClr>
              <a:buFontTx/>
              <a:buChar char="•"/>
            </a:pPr>
            <a:r>
              <a:rPr lang="en-US" sz="1200">
                <a:solidFill>
                  <a:srgbClr val="5F5D5E"/>
                </a:solidFill>
                <a:latin typeface="Helvetica" pitchFamily="34" charset="0"/>
                <a:ea typeface="MS PGothic" pitchFamily="34" charset="-128"/>
                <a:cs typeface="Arial Unicode MS" pitchFamily="34" charset="-128"/>
              </a:rPr>
              <a:t> IBM OMEGAMON</a:t>
            </a:r>
            <a:r>
              <a:rPr lang="en-US" sz="1200" baseline="30000">
                <a:solidFill>
                  <a:srgbClr val="5F5D5E"/>
                </a:solidFill>
                <a:latin typeface="Helvetica" pitchFamily="34" charset="0"/>
                <a:ea typeface="MS PGothic" pitchFamily="34" charset="-128"/>
                <a:cs typeface="Arial Unicode MS" pitchFamily="34" charset="-128"/>
              </a:rPr>
              <a:t>®</a:t>
            </a:r>
            <a:r>
              <a:rPr lang="en-US" sz="1200">
                <a:solidFill>
                  <a:srgbClr val="5F5D5E"/>
                </a:solidFill>
                <a:latin typeface="Helvetica" pitchFamily="34" charset="0"/>
                <a:ea typeface="MS PGothic" pitchFamily="34" charset="-128"/>
                <a:cs typeface="Arial Unicode MS" pitchFamily="34" charset="-128"/>
              </a:rPr>
              <a:t> XE \</a:t>
            </a:r>
          </a:p>
          <a:p>
            <a:pPr defTabSz="912813">
              <a:spcBef>
                <a:spcPct val="5000"/>
              </a:spcBef>
              <a:buClr>
                <a:srgbClr val="EA7C1D"/>
              </a:buClr>
              <a:buFontTx/>
              <a:buChar char="•"/>
            </a:pPr>
            <a:r>
              <a:rPr lang="en-US" sz="1200">
                <a:solidFill>
                  <a:srgbClr val="5F5D5E"/>
                </a:solidFill>
                <a:latin typeface="Helvetica" pitchFamily="34" charset="0"/>
                <a:ea typeface="MS PGothic" pitchFamily="34" charset="-128"/>
                <a:cs typeface="Arial Unicode MS" pitchFamily="34" charset="-128"/>
              </a:rPr>
              <a:t> IBM WebSphere</a:t>
            </a:r>
            <a:r>
              <a:rPr lang="en-US" sz="1200" baseline="30000">
                <a:solidFill>
                  <a:srgbClr val="5F5D5E"/>
                </a:solidFill>
                <a:latin typeface="Helvetica" pitchFamily="34" charset="0"/>
                <a:ea typeface="MS PGothic" pitchFamily="34" charset="-128"/>
                <a:cs typeface="Arial Unicode MS" pitchFamily="34" charset="-128"/>
              </a:rPr>
              <a:t>®</a:t>
            </a:r>
            <a:r>
              <a:rPr lang="en-US" sz="1200">
                <a:solidFill>
                  <a:srgbClr val="5F5D5E"/>
                </a:solidFill>
                <a:latin typeface="Helvetica" pitchFamily="34" charset="0"/>
                <a:ea typeface="MS PGothic" pitchFamily="34" charset="-128"/>
                <a:cs typeface="Arial Unicode MS" pitchFamily="34" charset="-128"/>
              </a:rPr>
              <a:t> Application Server</a:t>
            </a:r>
          </a:p>
          <a:p>
            <a:pPr defTabSz="912813">
              <a:spcBef>
                <a:spcPct val="5000"/>
              </a:spcBef>
              <a:buClr>
                <a:srgbClr val="EA7C1D"/>
              </a:buClr>
              <a:buFontTx/>
              <a:buChar char="•"/>
            </a:pPr>
            <a:r>
              <a:rPr lang="en-US" sz="1200">
                <a:latin typeface="Helvetica" pitchFamily="34" charset="0"/>
                <a:ea typeface="MS PGothic" pitchFamily="34" charset="-128"/>
                <a:cs typeface="Arial Unicode MS" pitchFamily="34" charset="-128"/>
              </a:rPr>
              <a:t> IBM DB2</a:t>
            </a:r>
            <a:r>
              <a:rPr lang="en-US" sz="1200" baseline="30000">
                <a:latin typeface="Helvetica" pitchFamily="34" charset="0"/>
                <a:ea typeface="MS PGothic" pitchFamily="34" charset="-128"/>
                <a:cs typeface="Arial Unicode MS" pitchFamily="34" charset="-128"/>
              </a:rPr>
              <a:t>®</a:t>
            </a:r>
            <a:r>
              <a:rPr lang="en-US" sz="1200">
                <a:latin typeface="Helvetica" pitchFamily="34" charset="0"/>
                <a:ea typeface="MS PGothic" pitchFamily="34" charset="-128"/>
                <a:cs typeface="Arial Unicode MS" pitchFamily="34" charset="-128"/>
              </a:rPr>
              <a:t> Enterprise Server Edition</a:t>
            </a:r>
          </a:p>
          <a:p>
            <a:pPr defTabSz="912813" eaLnBrk="0" hangingPunct="0">
              <a:spcBef>
                <a:spcPct val="5000"/>
              </a:spcBef>
              <a:buClr>
                <a:srgbClr val="EA7C1D"/>
              </a:buClr>
              <a:buFontTx/>
              <a:buChar char="•"/>
            </a:pPr>
            <a:r>
              <a:rPr lang="en-US" sz="1200">
                <a:latin typeface="Helvetica" pitchFamily="34" charset="0"/>
                <a:ea typeface="MS PGothic" pitchFamily="34" charset="-128"/>
                <a:cs typeface="Arial Unicode MS" pitchFamily="34" charset="-128"/>
              </a:rPr>
              <a:t> IBM InfoSphere</a:t>
            </a:r>
            <a:r>
              <a:rPr lang="en-US" sz="1200" baseline="30000">
                <a:latin typeface="Helvetica" pitchFamily="34" charset="0"/>
                <a:ea typeface="MS PGothic" pitchFamily="34" charset="-128"/>
                <a:cs typeface="Arial Unicode MS" pitchFamily="34" charset="-128"/>
              </a:rPr>
              <a:t>®</a:t>
            </a:r>
            <a:r>
              <a:rPr lang="en-US" sz="1200">
                <a:latin typeface="Helvetica" pitchFamily="34" charset="0"/>
                <a:ea typeface="MS PGothic" pitchFamily="34" charset="-128"/>
                <a:cs typeface="Arial Unicode MS" pitchFamily="34" charset="-128"/>
              </a:rPr>
              <a:t> Data Architect </a:t>
            </a:r>
          </a:p>
          <a:p>
            <a:pPr defTabSz="912813" eaLnBrk="0" hangingPunct="0">
              <a:spcBef>
                <a:spcPct val="5000"/>
              </a:spcBef>
              <a:buClr>
                <a:srgbClr val="EA7C1D"/>
              </a:buClr>
              <a:buFontTx/>
              <a:buChar char="•"/>
            </a:pPr>
            <a:r>
              <a:rPr lang="en-US" sz="1200">
                <a:solidFill>
                  <a:srgbClr val="5F5D5E"/>
                </a:solidFill>
                <a:latin typeface="Helvetica" pitchFamily="34" charset="0"/>
                <a:ea typeface="MS PGothic" pitchFamily="34" charset="-128"/>
                <a:cs typeface="Arial Unicode MS" pitchFamily="34" charset="-128"/>
              </a:rPr>
              <a:t> Red Hat Linux</a:t>
            </a:r>
          </a:p>
          <a:p>
            <a:pPr defTabSz="912813" eaLnBrk="0" hangingPunct="0">
              <a:spcBef>
                <a:spcPct val="5000"/>
              </a:spcBef>
              <a:buClr>
                <a:srgbClr val="EA7C1D"/>
              </a:buClr>
              <a:buFontTx/>
              <a:buChar char="•"/>
            </a:pPr>
            <a:endParaRPr lang="en-US" sz="1200">
              <a:latin typeface="Helvetica" pitchFamily="34" charset="0"/>
              <a:ea typeface="MS PGothic" pitchFamily="34" charset="-128"/>
              <a:cs typeface="Arial Unicode MS" pitchFamily="34" charset="-128"/>
            </a:endParaRPr>
          </a:p>
        </p:txBody>
      </p:sp>
      <p:pic>
        <p:nvPicPr>
          <p:cNvPr id="166939" name="Picture 15"/>
          <p:cNvPicPr>
            <a:picLocks noChangeAspect="1" noChangeArrowheads="1"/>
          </p:cNvPicPr>
          <p:nvPr/>
        </p:nvPicPr>
        <p:blipFill>
          <a:blip r:embed="rId6"/>
          <a:srcRect l="9360" t="9364" r="10062" b="9364"/>
          <a:stretch>
            <a:fillRect/>
          </a:stretch>
        </p:blipFill>
        <p:spPr bwMode="auto">
          <a:xfrm>
            <a:off x="10394950" y="4818063"/>
            <a:ext cx="1639888" cy="1035050"/>
          </a:xfrm>
          <a:prstGeom prst="rect">
            <a:avLst/>
          </a:prstGeom>
          <a:noFill/>
          <a:ln w="9525">
            <a:noFill/>
            <a:miter lim="800000"/>
            <a:headEnd/>
            <a:tailEnd/>
          </a:ln>
        </p:spPr>
      </p:pic>
      <p:sp>
        <p:nvSpPr>
          <p:cNvPr id="166940" name="Text Box 28"/>
          <p:cNvSpPr txBox="1">
            <a:spLocks noChangeArrowheads="1"/>
          </p:cNvSpPr>
          <p:nvPr/>
        </p:nvSpPr>
        <p:spPr bwMode="auto">
          <a:xfrm>
            <a:off x="6245225" y="4676775"/>
            <a:ext cx="415925" cy="930275"/>
          </a:xfrm>
          <a:prstGeom prst="rect">
            <a:avLst/>
          </a:prstGeom>
          <a:noFill/>
          <a:ln w="9525">
            <a:noFill/>
            <a:miter lim="800000"/>
            <a:headEnd/>
            <a:tailEnd/>
          </a:ln>
          <a:effectLst/>
        </p:spPr>
        <p:txBody>
          <a:bodyPr>
            <a:spAutoFit/>
          </a:bodyPr>
          <a:lstStyle/>
          <a:p>
            <a:pPr defTabSz="914400"/>
            <a:r>
              <a:rPr lang="en-US" sz="5500">
                <a:solidFill>
                  <a:srgbClr val="4D4D4D"/>
                </a:solidFill>
                <a:latin typeface="Helvetica" pitchFamily="34" charset="0"/>
              </a:rPr>
              <a:t>“</a:t>
            </a:r>
          </a:p>
        </p:txBody>
      </p:sp>
      <p:sp>
        <p:nvSpPr>
          <p:cNvPr id="86" name="Text Placeholder 85"/>
          <p:cNvSpPr>
            <a:spLocks/>
          </p:cNvSpPr>
          <p:nvPr/>
        </p:nvSpPr>
        <p:spPr bwMode="auto">
          <a:xfrm>
            <a:off x="6537325" y="4986338"/>
            <a:ext cx="3741738" cy="1223962"/>
          </a:xfrm>
          <a:prstGeom prst="rect">
            <a:avLst/>
          </a:prstGeom>
          <a:noFill/>
          <a:ln w="9525">
            <a:noFill/>
            <a:miter lim="800000"/>
            <a:headEnd/>
            <a:tailEnd/>
          </a:ln>
        </p:spPr>
        <p:txBody>
          <a:bodyPr lIns="91415" tIns="45707" rIns="91415" bIns="45707"/>
          <a:lstStyle/>
          <a:p>
            <a:pPr defTabSz="914400" eaLnBrk="0" hangingPunct="0">
              <a:buFont typeface="Arial" pitchFamily="34" charset="0"/>
              <a:buNone/>
            </a:pPr>
            <a:r>
              <a:rPr lang="en-US" sz="1400">
                <a:latin typeface="Helvetica" pitchFamily="34" charset="0"/>
              </a:rPr>
              <a:t>The solution marks a new era for the operating procedures of the city. Because we are more responsive and more informed, our citizens are getting better service.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3" descr="bkgd1_Artboard 5.png"/>
          <p:cNvPicPr>
            <a:picLocks noChangeAspect="1"/>
          </p:cNvPicPr>
          <p:nvPr/>
        </p:nvPicPr>
        <p:blipFill>
          <a:blip r:embed="rId3"/>
          <a:srcRect t="69606"/>
          <a:stretch>
            <a:fillRect/>
          </a:stretch>
        </p:blipFill>
        <p:spPr bwMode="auto">
          <a:xfrm>
            <a:off x="0" y="4794250"/>
            <a:ext cx="12199938" cy="2084388"/>
          </a:xfrm>
          <a:prstGeom prst="rect">
            <a:avLst/>
          </a:prstGeom>
          <a:noFill/>
          <a:ln w="9525">
            <a:noFill/>
            <a:miter lim="800000"/>
            <a:headEnd/>
            <a:tailEnd/>
          </a:ln>
        </p:spPr>
      </p:pic>
      <p:pic>
        <p:nvPicPr>
          <p:cNvPr id="168963"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sp>
        <p:nvSpPr>
          <p:cNvPr id="168964" name="Text Placeholder 6"/>
          <p:cNvSpPr>
            <a:spLocks/>
          </p:cNvSpPr>
          <p:nvPr/>
        </p:nvSpPr>
        <p:spPr bwMode="auto">
          <a:xfrm>
            <a:off x="439738" y="250825"/>
            <a:ext cx="11337925" cy="712788"/>
          </a:xfrm>
          <a:prstGeom prst="rect">
            <a:avLst/>
          </a:prstGeom>
          <a:noFill/>
          <a:ln w="9525">
            <a:noFill/>
            <a:miter lim="800000"/>
            <a:headEnd/>
            <a:tailEnd/>
          </a:ln>
        </p:spPr>
        <p:txBody>
          <a:bodyPr lIns="91397" tIns="45699" rIns="91397" bIns="45699"/>
          <a:lstStyle/>
          <a:p>
            <a:pPr algn="ctr" defTabSz="454025"/>
            <a:r>
              <a:rPr lang="en-US" sz="5400" b="1">
                <a:solidFill>
                  <a:srgbClr val="EA7C1D"/>
                </a:solidFill>
                <a:latin typeface="Helvetica" pitchFamily="34" charset="0"/>
              </a:rPr>
              <a:t>DEV OPS</a:t>
            </a:r>
            <a:r>
              <a:rPr lang="en-US" sz="5400">
                <a:solidFill>
                  <a:srgbClr val="EA7C1D"/>
                </a:solidFill>
                <a:latin typeface="Helvetica" pitchFamily="34" charset="0"/>
              </a:rPr>
              <a:t/>
            </a:r>
            <a:br>
              <a:rPr lang="en-US" sz="5400">
                <a:solidFill>
                  <a:srgbClr val="EA7C1D"/>
                </a:solidFill>
                <a:latin typeface="Helvetica" pitchFamily="34" charset="0"/>
              </a:rPr>
            </a:br>
            <a:endParaRPr lang="en-US" sz="5400">
              <a:solidFill>
                <a:srgbClr val="EA7C1D"/>
              </a:solidFill>
              <a:latin typeface="Helvetica" pitchFamily="34" charset="0"/>
            </a:endParaRPr>
          </a:p>
        </p:txBody>
      </p:sp>
      <p:pic>
        <p:nvPicPr>
          <p:cNvPr id="168965" name="Picture 12" descr="IBM_LinuxOne_Wordmark_white"/>
          <p:cNvPicPr>
            <a:picLocks noChangeAspect="1" noChangeArrowheads="1"/>
          </p:cNvPicPr>
          <p:nvPr/>
        </p:nvPicPr>
        <p:blipFill>
          <a:blip r:embed="rId5"/>
          <a:srcRect l="22870" t="-10448"/>
          <a:stretch>
            <a:fillRect/>
          </a:stretch>
        </p:blipFill>
        <p:spPr bwMode="auto">
          <a:xfrm>
            <a:off x="141288" y="6388100"/>
            <a:ext cx="1941512" cy="295275"/>
          </a:xfrm>
          <a:prstGeom prst="rect">
            <a:avLst/>
          </a:prstGeom>
          <a:noFill/>
          <a:ln w="9525">
            <a:noFill/>
            <a:miter lim="800000"/>
            <a:headEnd/>
            <a:tailEnd/>
          </a:ln>
        </p:spPr>
      </p:pic>
      <p:grpSp>
        <p:nvGrpSpPr>
          <p:cNvPr id="168966" name="Group 6"/>
          <p:cNvGrpSpPr>
            <a:grpSpLocks/>
          </p:cNvGrpSpPr>
          <p:nvPr/>
        </p:nvGrpSpPr>
        <p:grpSpPr bwMode="auto">
          <a:xfrm>
            <a:off x="4262438" y="4905375"/>
            <a:ext cx="7926387" cy="1647825"/>
            <a:chOff x="2685" y="3090"/>
            <a:chExt cx="4993" cy="1038"/>
          </a:xfrm>
        </p:grpSpPr>
        <p:sp>
          <p:nvSpPr>
            <p:cNvPr id="168967" name="Freeform 7"/>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sp>
          <p:nvSpPr>
            <p:cNvPr id="168968" name="Freeform 8"/>
            <p:cNvSpPr>
              <a:spLocks/>
            </p:cNvSpPr>
            <p:nvPr/>
          </p:nvSpPr>
          <p:spPr bwMode="auto">
            <a:xfrm>
              <a:off x="2685" y="3660"/>
              <a:ext cx="2568" cy="456"/>
            </a:xfrm>
            <a:custGeom>
              <a:avLst/>
              <a:gdLst/>
              <a:ahLst/>
              <a:cxnLst>
                <a:cxn ang="0">
                  <a:pos x="0" y="285"/>
                </a:cxn>
                <a:cxn ang="0">
                  <a:pos x="2295" y="453"/>
                </a:cxn>
                <a:cxn ang="0">
                  <a:pos x="2568" y="408"/>
                </a:cxn>
                <a:cxn ang="0">
                  <a:pos x="1035" y="0"/>
                </a:cxn>
                <a:cxn ang="0">
                  <a:pos x="99" y="54"/>
                </a:cxn>
                <a:cxn ang="0">
                  <a:pos x="0" y="285"/>
                </a:cxn>
              </a:cxnLst>
              <a:rect l="0" t="0" r="r" b="b"/>
              <a:pathLst>
                <a:path w="2568" h="453">
                  <a:moveTo>
                    <a:pt x="0" y="285"/>
                  </a:moveTo>
                  <a:lnTo>
                    <a:pt x="2295" y="453"/>
                  </a:lnTo>
                  <a:lnTo>
                    <a:pt x="2568" y="408"/>
                  </a:lnTo>
                  <a:lnTo>
                    <a:pt x="1035" y="0"/>
                  </a:lnTo>
                  <a:lnTo>
                    <a:pt x="99" y="54"/>
                  </a:lnTo>
                  <a:lnTo>
                    <a:pt x="0" y="285"/>
                  </a:lnTo>
                  <a:close/>
                </a:path>
              </a:pathLst>
            </a:custGeom>
            <a:solidFill>
              <a:schemeClr val="bg1"/>
            </a:solidFill>
            <a:ln w="9525">
              <a:noFill/>
              <a:round/>
              <a:headEnd/>
              <a:tailEnd/>
            </a:ln>
            <a:effectLst/>
          </p:spPr>
          <p:txBody>
            <a:bodyPr/>
            <a:lstStyle/>
            <a:p>
              <a:endParaRPr lang="en-US"/>
            </a:p>
          </p:txBody>
        </p:sp>
        <p:sp>
          <p:nvSpPr>
            <p:cNvPr id="168969" name="Freeform 9"/>
            <p:cNvSpPr>
              <a:spLocks/>
            </p:cNvSpPr>
            <p:nvPr/>
          </p:nvSpPr>
          <p:spPr bwMode="auto">
            <a:xfrm>
              <a:off x="4704" y="3204"/>
              <a:ext cx="2481" cy="924"/>
            </a:xfrm>
            <a:custGeom>
              <a:avLst/>
              <a:gdLst/>
              <a:ahLst/>
              <a:cxnLst>
                <a:cxn ang="0">
                  <a:pos x="267" y="924"/>
                </a:cxn>
                <a:cxn ang="0">
                  <a:pos x="2481" y="618"/>
                </a:cxn>
                <a:cxn ang="0">
                  <a:pos x="2481" y="357"/>
                </a:cxn>
                <a:cxn ang="0">
                  <a:pos x="2322" y="75"/>
                </a:cxn>
                <a:cxn ang="0">
                  <a:pos x="1788" y="0"/>
                </a:cxn>
                <a:cxn ang="0">
                  <a:pos x="1038" y="81"/>
                </a:cxn>
                <a:cxn ang="0">
                  <a:pos x="204" y="291"/>
                </a:cxn>
                <a:cxn ang="0">
                  <a:pos x="0" y="663"/>
                </a:cxn>
                <a:cxn ang="0">
                  <a:pos x="267" y="924"/>
                </a:cxn>
              </a:cxnLst>
              <a:rect l="0" t="0" r="r" b="b"/>
              <a:pathLst>
                <a:path w="2481" h="924">
                  <a:moveTo>
                    <a:pt x="267" y="924"/>
                  </a:moveTo>
                  <a:lnTo>
                    <a:pt x="2481" y="618"/>
                  </a:lnTo>
                  <a:lnTo>
                    <a:pt x="2481" y="357"/>
                  </a:lnTo>
                  <a:lnTo>
                    <a:pt x="2322" y="75"/>
                  </a:lnTo>
                  <a:lnTo>
                    <a:pt x="1788" y="0"/>
                  </a:lnTo>
                  <a:lnTo>
                    <a:pt x="1038" y="81"/>
                  </a:lnTo>
                  <a:lnTo>
                    <a:pt x="204" y="291"/>
                  </a:lnTo>
                  <a:lnTo>
                    <a:pt x="0" y="663"/>
                  </a:lnTo>
                  <a:lnTo>
                    <a:pt x="267" y="924"/>
                  </a:lnTo>
                  <a:close/>
                </a:path>
              </a:pathLst>
            </a:custGeom>
            <a:solidFill>
              <a:schemeClr val="bg1"/>
            </a:solidFill>
            <a:ln w="9525">
              <a:noFill/>
              <a:round/>
              <a:headEnd/>
              <a:tailEnd/>
            </a:ln>
            <a:effectLst/>
          </p:spPr>
          <p:txBody>
            <a:bodyPr/>
            <a:lstStyle/>
            <a:p>
              <a:endParaRPr lang="en-US"/>
            </a:p>
          </p:txBody>
        </p:sp>
        <p:sp>
          <p:nvSpPr>
            <p:cNvPr id="168970" name="Rectangle 10"/>
            <p:cNvSpPr>
              <a:spLocks noChangeArrowheads="1"/>
            </p:cNvSpPr>
            <p:nvPr/>
          </p:nvSpPr>
          <p:spPr bwMode="auto">
            <a:xfrm>
              <a:off x="7023" y="3090"/>
              <a:ext cx="655" cy="636"/>
            </a:xfrm>
            <a:prstGeom prst="rect">
              <a:avLst/>
            </a:prstGeom>
            <a:solidFill>
              <a:schemeClr val="bg1"/>
            </a:solidFill>
            <a:ln w="9525">
              <a:noFill/>
              <a:miter lim="800000"/>
              <a:headEnd/>
              <a:tailEnd/>
            </a:ln>
            <a:effectLst/>
          </p:spPr>
          <p:txBody>
            <a:bodyPr wrap="none" anchor="ctr"/>
            <a:lstStyle/>
            <a:p>
              <a:endParaRPr lang="en-US"/>
            </a:p>
          </p:txBody>
        </p:sp>
      </p:grpSp>
      <p:graphicFrame>
        <p:nvGraphicFramePr>
          <p:cNvPr id="169034" name="Group 74"/>
          <p:cNvGraphicFramePr>
            <a:graphicFrameLocks noGrp="1"/>
          </p:cNvGraphicFramePr>
          <p:nvPr>
            <p:extLst>
              <p:ext uri="{D42A27DB-BD31-4B8C-83A1-F6EECF244321}">
                <p14:modId xmlns:p14="http://schemas.microsoft.com/office/powerpoint/2010/main" val="763381894"/>
              </p:ext>
            </p:extLst>
          </p:nvPr>
        </p:nvGraphicFramePr>
        <p:xfrm>
          <a:off x="823913" y="1098550"/>
          <a:ext cx="10563225" cy="4836352"/>
        </p:xfrm>
        <a:graphic>
          <a:graphicData uri="http://schemas.openxmlformats.org/drawingml/2006/table">
            <a:tbl>
              <a:tblPr/>
              <a:tblGrid>
                <a:gridCol w="5281612"/>
                <a:gridCol w="5281613"/>
              </a:tblGrid>
              <a:tr h="423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dirty="0" smtClean="0">
                          <a:ln>
                            <a:noFill/>
                          </a:ln>
                          <a:solidFill>
                            <a:schemeClr val="tx1"/>
                          </a:solidFill>
                          <a:effectLst/>
                          <a:latin typeface="Helvetica" pitchFamily="34" charset="0"/>
                          <a:cs typeface="Arial" pitchFamily="34" charset="0"/>
                        </a:rPr>
                        <a:t>Who to Engage</a:t>
                      </a:r>
                    </a:p>
                  </a:txBody>
                  <a:tcPr horzOverflow="overflow">
                    <a:lnL cap="flat">
                      <a:noFill/>
                    </a:lnL>
                    <a:lnR w="571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smtClean="0">
                          <a:ln>
                            <a:noFill/>
                          </a:ln>
                          <a:solidFill>
                            <a:schemeClr val="tx1"/>
                          </a:solidFill>
                          <a:effectLst/>
                          <a:latin typeface="Helvetica" pitchFamily="34" charset="0"/>
                          <a:cs typeface="Arial" pitchFamily="34" charset="0"/>
                        </a:rPr>
                        <a:t>Sales &amp; Tech Sales Information</a:t>
                      </a:r>
                    </a:p>
                  </a:txBody>
                  <a:tcPr horzOverflow="overflow">
                    <a:lnL w="57150" cap="flat" cmpd="sng" algn="ctr">
                      <a:solidFill>
                        <a:schemeClr val="bg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r>
              <a:tr h="2260600">
                <a:tc>
                  <a:txBody>
                    <a:bodyPr/>
                    <a:lstStyle/>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WW Sales Leader – Kirk </a:t>
                      </a:r>
                      <a:r>
                        <a:rPr kumimoji="0" lang="en-US" sz="11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Chadrick</a:t>
                      </a:r>
                      <a:r>
                        <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hlinkClick r:id="rId6"/>
                        </a:rPr>
                        <a:t>ktchadri@us.ibm.com</a:t>
                      </a:r>
                      <a:r>
                        <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rPr>
                        <a:t> </a:t>
                      </a:r>
                      <a:endParaRPr kumimoji="0" lang="en-US" sz="11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WW Tech Sales Leader – </a:t>
                      </a:r>
                      <a:r>
                        <a:rPr kumimoji="0" lang="en-US" altLang="en-US" sz="1100" b="0" i="0" u="none" strike="noStrike" cap="none" normalizeH="0" baseline="0" dirty="0" smtClean="0">
                          <a:ln>
                            <a:noFill/>
                          </a:ln>
                          <a:solidFill>
                            <a:schemeClr val="tx1"/>
                          </a:solidFill>
                          <a:effectLst/>
                          <a:latin typeface="Helvetica" pitchFamily="34" charset="0"/>
                          <a:cs typeface="Arial" pitchFamily="34" charset="0"/>
                        </a:rPr>
                        <a:t>Robert Johnson </a:t>
                      </a:r>
                      <a:r>
                        <a:rPr kumimoji="0" lang="en-US" altLang="en-US" sz="1100" b="1" i="0" u="none" strike="noStrike" cap="none" normalizeH="0" baseline="0" dirty="0" smtClean="0">
                          <a:ln>
                            <a:noFill/>
                          </a:ln>
                          <a:solidFill>
                            <a:schemeClr val="tx1"/>
                          </a:solidFill>
                          <a:effectLst/>
                          <a:latin typeface="Helvetica" pitchFamily="34" charset="0"/>
                          <a:cs typeface="Arial" pitchFamily="34" charset="0"/>
                          <a:hlinkClick r:id="rId7"/>
                        </a:rPr>
                        <a:t>robertj@us.ibm.com</a:t>
                      </a:r>
                      <a:endParaRPr kumimoji="0" lang="en-US" sz="1100" b="1" i="0" u="none"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WW Sales </a:t>
                      </a:r>
                      <a:r>
                        <a:rPr kumimoji="0" lang="en-US" altLang="en-US" sz="1100" b="0" i="0" u="none" strike="noStrike" cap="none" normalizeH="0" baseline="0" dirty="0" smtClean="0">
                          <a:ln>
                            <a:noFill/>
                          </a:ln>
                          <a:solidFill>
                            <a:schemeClr val="tx1"/>
                          </a:solidFill>
                          <a:effectLst/>
                          <a:latin typeface="Helvetica" pitchFamily="34" charset="0"/>
                          <a:cs typeface="Arial" pitchFamily="34" charset="0"/>
                        </a:rPr>
                        <a:t>Enablement Lead – Linda Cole </a:t>
                      </a:r>
                      <a:r>
                        <a:rPr kumimoji="0" lang="en-US" sz="1100" b="1" i="0" u="none" strike="noStrike" cap="none" normalizeH="0" baseline="0" dirty="0" smtClean="0">
                          <a:ln>
                            <a:noFill/>
                          </a:ln>
                          <a:solidFill>
                            <a:schemeClr val="tx1"/>
                          </a:solidFill>
                          <a:effectLst/>
                          <a:latin typeface="Helvetica" pitchFamily="34" charset="0"/>
                          <a:cs typeface="Arial" pitchFamily="34" charset="0"/>
                          <a:hlinkClick r:id="rId8"/>
                        </a:rPr>
                        <a:t>lcole@ca.ibm.com</a:t>
                      </a:r>
                      <a:endParaRPr kumimoji="0" lang="en-US" altLang="en-US" sz="1100" b="1" i="0" u="none"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rPr>
                        <a:t>WW Technical Enablement Lead – David Lawrence </a:t>
                      </a:r>
                      <a:r>
                        <a:rPr kumimoji="0" lang="en-US" sz="1100" b="1" i="0" u="none" strike="noStrike" cap="none" normalizeH="0" baseline="0" dirty="0" smtClean="0">
                          <a:ln>
                            <a:noFill/>
                          </a:ln>
                          <a:solidFill>
                            <a:schemeClr val="tx1"/>
                          </a:solidFill>
                          <a:effectLst/>
                          <a:latin typeface="Helvetica" pitchFamily="34" charset="0"/>
                          <a:cs typeface="Arial" pitchFamily="34" charset="0"/>
                          <a:hlinkClick r:id="rId9"/>
                        </a:rPr>
                        <a:t>dlaw@us.ibm.com</a:t>
                      </a:r>
                      <a:endParaRPr kumimoji="0" lang="en-US" sz="1100" b="1" i="0" u="none"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IOT Technical Sales Leaders for z Mobile</a:t>
                      </a: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AP – Brian Colbert </a:t>
                      </a:r>
                      <a:r>
                        <a:rPr kumimoji="0" lang="en-US" sz="1100" b="1" i="0" u="none" strike="noStrike" cap="none" normalizeH="0" baseline="0" dirty="0" smtClean="0">
                          <a:ln>
                            <a:noFill/>
                          </a:ln>
                          <a:solidFill>
                            <a:schemeClr val="tx1"/>
                          </a:solidFill>
                          <a:effectLst/>
                          <a:latin typeface="Helvetica" pitchFamily="34" charset="0"/>
                          <a:cs typeface="Arial" pitchFamily="34" charset="0"/>
                          <a:hlinkClick r:id="rId10"/>
                        </a:rPr>
                        <a:t>colbertb@sg.ibm.com</a:t>
                      </a:r>
                      <a:r>
                        <a:rPr kumimoji="0" lang="en-US" sz="1100" b="1" i="0" u="none" strike="noStrike" cap="none" normalizeH="0" baseline="0" dirty="0" smtClean="0">
                          <a:ln>
                            <a:noFill/>
                          </a:ln>
                          <a:solidFill>
                            <a:schemeClr val="tx1"/>
                          </a:solidFill>
                          <a:effectLst/>
                          <a:latin typeface="Helvetica" pitchFamily="34" charset="0"/>
                          <a:cs typeface="Arial" pitchFamily="34" charset="0"/>
                          <a:sym typeface="Helvetica Neue Light"/>
                        </a:rPr>
                        <a:t> </a:t>
                      </a: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GCG – Simon KS Lau </a:t>
                      </a:r>
                      <a:r>
                        <a:rPr kumimoji="0" lang="en-US" sz="1100" b="1" i="0" u="none" strike="noStrike" cap="none" normalizeH="0" baseline="0" dirty="0" smtClean="0">
                          <a:ln>
                            <a:noFill/>
                          </a:ln>
                          <a:solidFill>
                            <a:schemeClr val="tx1"/>
                          </a:solidFill>
                          <a:effectLst/>
                          <a:latin typeface="Helvetica" pitchFamily="34" charset="0"/>
                          <a:cs typeface="Arial" pitchFamily="34" charset="0"/>
                          <a:hlinkClick r:id="rId11"/>
                        </a:rPr>
                        <a:t>kslau@hk1.ibm.com</a:t>
                      </a:r>
                      <a:r>
                        <a:rPr kumimoji="0" lang="en-US" sz="1100" b="1" i="0" u="none" strike="noStrike" cap="none" normalizeH="0" baseline="0" dirty="0" smtClean="0">
                          <a:ln>
                            <a:noFill/>
                          </a:ln>
                          <a:solidFill>
                            <a:schemeClr val="tx1"/>
                          </a:solidFill>
                          <a:effectLst/>
                          <a:latin typeface="Helvetica" pitchFamily="34" charset="0"/>
                          <a:cs typeface="Arial" pitchFamily="34" charset="0"/>
                        </a:rPr>
                        <a:t>  </a:t>
                      </a: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Europe – Veronique </a:t>
                      </a:r>
                      <a:r>
                        <a:rPr kumimoji="0" lang="en-US" sz="1100" b="0" i="0" u="none" strike="noStrike" cap="none" normalizeH="0" baseline="0" dirty="0" err="1" smtClean="0">
                          <a:ln>
                            <a:noFill/>
                          </a:ln>
                          <a:solidFill>
                            <a:schemeClr val="tx1"/>
                          </a:solidFill>
                          <a:effectLst/>
                          <a:latin typeface="Helvetica" pitchFamily="34" charset="0"/>
                          <a:cs typeface="Arial" pitchFamily="34" charset="0"/>
                          <a:sym typeface="Helvetica Neue Light"/>
                        </a:rPr>
                        <a:t>Quiblier</a:t>
                      </a: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cs typeface="Arial" pitchFamily="34" charset="0"/>
                          <a:hlinkClick r:id="rId12"/>
                        </a:rPr>
                        <a:t>veroquiblier@fr.ibm.com</a:t>
                      </a:r>
                      <a:r>
                        <a:rPr kumimoji="0" lang="en-US" sz="1100" b="1" i="0" u="none" strike="noStrike" cap="none" normalizeH="0" baseline="0" dirty="0" smtClean="0">
                          <a:ln>
                            <a:noFill/>
                          </a:ln>
                          <a:solidFill>
                            <a:schemeClr val="tx1"/>
                          </a:solidFill>
                          <a:effectLst/>
                          <a:latin typeface="Helvetica" pitchFamily="34" charset="0"/>
                          <a:cs typeface="Arial" pitchFamily="34" charset="0"/>
                        </a:rPr>
                        <a:t> </a:t>
                      </a: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Japan – Sachiko </a:t>
                      </a:r>
                      <a:r>
                        <a:rPr kumimoji="0" lang="en-US" sz="1100" b="0" i="0" u="none" strike="noStrike" cap="none" normalizeH="0" baseline="0" dirty="0" err="1" smtClean="0">
                          <a:ln>
                            <a:noFill/>
                          </a:ln>
                          <a:solidFill>
                            <a:schemeClr val="tx1"/>
                          </a:solidFill>
                          <a:effectLst/>
                          <a:latin typeface="Helvetica" pitchFamily="34" charset="0"/>
                          <a:cs typeface="Arial" pitchFamily="34" charset="0"/>
                          <a:sym typeface="Helvetica Neue Light"/>
                        </a:rPr>
                        <a:t>Natsume</a:t>
                      </a: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cs typeface="Arial" pitchFamily="34" charset="0"/>
                          <a:hlinkClick r:id="rId13"/>
                        </a:rPr>
                        <a:t>NATSUME@jp.ibm.com</a:t>
                      </a:r>
                      <a:endParaRPr kumimoji="0" lang="en-US" sz="1100" b="1" i="0" u="none" strike="noStrike" cap="none" normalizeH="0" baseline="0" dirty="0" smtClean="0">
                        <a:ln>
                          <a:noFill/>
                        </a:ln>
                        <a:solidFill>
                          <a:schemeClr val="tx1"/>
                        </a:solidFill>
                        <a:effectLst/>
                        <a:latin typeface="Helvetica" pitchFamily="34" charset="0"/>
                        <a:cs typeface="Arial" pitchFamily="34" charset="0"/>
                        <a:sym typeface="Helvetica Neue Light"/>
                      </a:endParaRP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NA – </a:t>
                      </a:r>
                      <a:r>
                        <a:rPr kumimoji="0" lang="en-US" sz="1100" b="1" i="0" u="sng" strike="noStrike" cap="none" normalizeH="0" baseline="0" dirty="0" smtClean="0">
                          <a:ln>
                            <a:noFill/>
                          </a:ln>
                          <a:solidFill>
                            <a:schemeClr val="tx1"/>
                          </a:solidFill>
                          <a:effectLst/>
                          <a:latin typeface="Helvetica" pitchFamily="34" charset="0"/>
                          <a:cs typeface="Arial" pitchFamily="34" charset="0"/>
                          <a:hlinkClick r:id="rId14"/>
                        </a:rPr>
                        <a:t>NA IOT z Capability Leaders</a:t>
                      </a:r>
                      <a:endParaRPr kumimoji="0" lang="en-US" sz="1100" b="1" i="0" u="sng" strike="noStrike" cap="none" normalizeH="0" baseline="0" dirty="0" smtClean="0">
                        <a:ln>
                          <a:noFill/>
                        </a:ln>
                        <a:solidFill>
                          <a:schemeClr val="tx1"/>
                        </a:solidFill>
                        <a:effectLst/>
                        <a:latin typeface="Helvetica" pitchFamily="34" charset="0"/>
                        <a:cs typeface="Arial" pitchFamily="34" charset="0"/>
                      </a:endParaRP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NA – </a:t>
                      </a:r>
                      <a:r>
                        <a:rPr kumimoji="0" lang="en-US" sz="1100" b="0" i="0" u="none" strike="noStrike" cap="none" normalizeH="0" baseline="0" dirty="0" err="1" smtClean="0">
                          <a:ln>
                            <a:noFill/>
                          </a:ln>
                          <a:solidFill>
                            <a:schemeClr val="tx1"/>
                          </a:solidFill>
                          <a:effectLst/>
                          <a:latin typeface="Helvetica" pitchFamily="34" charset="0"/>
                          <a:cs typeface="Arial" pitchFamily="34" charset="0"/>
                          <a:sym typeface="Helvetica Neue Light"/>
                        </a:rPr>
                        <a:t>Subhajit</a:t>
                      </a: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 </a:t>
                      </a:r>
                      <a:r>
                        <a:rPr kumimoji="0" lang="en-US" sz="1100" b="0" i="0" u="none" strike="noStrike" cap="none" normalizeH="0" baseline="0" dirty="0" err="1" smtClean="0">
                          <a:ln>
                            <a:noFill/>
                          </a:ln>
                          <a:solidFill>
                            <a:schemeClr val="tx1"/>
                          </a:solidFill>
                          <a:effectLst/>
                          <a:latin typeface="Helvetica" pitchFamily="34" charset="0"/>
                          <a:cs typeface="Arial" pitchFamily="34" charset="0"/>
                          <a:sym typeface="Helvetica Neue Light"/>
                        </a:rPr>
                        <a:t>Maitra</a:t>
                      </a: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cs typeface="Arial" pitchFamily="34" charset="0"/>
                          <a:hlinkClick r:id="rId15"/>
                        </a:rPr>
                        <a:t>maitras@us.ibm.com</a:t>
                      </a:r>
                      <a:endParaRPr kumimoji="0" lang="en-US" sz="1100" b="1" i="0" u="none" strike="noStrike" cap="none" normalizeH="0" baseline="0" dirty="0" smtClean="0">
                        <a:ln>
                          <a:noFill/>
                        </a:ln>
                        <a:solidFill>
                          <a:schemeClr val="tx1"/>
                        </a:solidFill>
                        <a:effectLst/>
                        <a:latin typeface="Helvetica" pitchFamily="34" charset="0"/>
                        <a:cs typeface="Arial" pitchFamily="34" charset="0"/>
                      </a:endParaRP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MEA – Thomas </a:t>
                      </a:r>
                      <a:r>
                        <a:rPr kumimoji="0" lang="en-US" sz="1100" b="0" i="0" u="none" strike="noStrike" cap="none" normalizeH="0" baseline="0" dirty="0" err="1" smtClean="0">
                          <a:ln>
                            <a:noFill/>
                          </a:ln>
                          <a:solidFill>
                            <a:schemeClr val="tx1"/>
                          </a:solidFill>
                          <a:effectLst/>
                          <a:latin typeface="Helvetica" pitchFamily="34" charset="0"/>
                          <a:cs typeface="Arial" pitchFamily="34" charset="0"/>
                          <a:sym typeface="Helvetica Neue Light"/>
                        </a:rPr>
                        <a:t>Weinzettl</a:t>
                      </a:r>
                      <a:r>
                        <a:rPr kumimoji="0" lang="en-US" sz="1100" b="0" i="0" u="none" strike="noStrike" cap="none" normalizeH="0" baseline="0" dirty="0" smtClean="0">
                          <a:ln>
                            <a:noFill/>
                          </a:ln>
                          <a:solidFill>
                            <a:schemeClr val="tx1"/>
                          </a:solidFill>
                          <a:effectLst/>
                          <a:latin typeface="Helvetica" pitchFamily="34" charset="0"/>
                          <a:cs typeface="Arial" pitchFamily="34" charset="0"/>
                          <a:sym typeface="Helvetica Neue Light"/>
                        </a:rPr>
                        <a:t>  </a:t>
                      </a:r>
                      <a:r>
                        <a:rPr kumimoji="0" lang="en-US" sz="1100" b="1" i="0" u="none" strike="noStrike" cap="none" normalizeH="0" baseline="0" dirty="0" smtClean="0">
                          <a:ln>
                            <a:noFill/>
                          </a:ln>
                          <a:solidFill>
                            <a:schemeClr val="tx1"/>
                          </a:solidFill>
                          <a:effectLst/>
                          <a:latin typeface="Helvetica" pitchFamily="34" charset="0"/>
                          <a:cs typeface="Arial" pitchFamily="34" charset="0"/>
                          <a:hlinkClick r:id="rId16"/>
                        </a:rPr>
                        <a:t>thomasw@ae.ibm.com</a:t>
                      </a:r>
                      <a:r>
                        <a:rPr kumimoji="0" lang="en-US" sz="1100" b="1" i="0" u="none" strike="noStrike" cap="none" normalizeH="0" baseline="0" dirty="0" smtClean="0">
                          <a:ln>
                            <a:noFill/>
                          </a:ln>
                          <a:solidFill>
                            <a:schemeClr val="tx1"/>
                          </a:solidFill>
                          <a:effectLst/>
                          <a:latin typeface="Helvetica" pitchFamily="34" charset="0"/>
                          <a:cs typeface="Arial" pitchFamily="34" charset="0"/>
                        </a:rPr>
                        <a:t> </a:t>
                      </a:r>
                      <a:r>
                        <a:rPr kumimoji="0" lang="en-US" sz="1100" b="1" i="0" u="none" strike="noStrike" cap="none" normalizeH="0" baseline="0" dirty="0" smtClean="0">
                          <a:ln>
                            <a:noFill/>
                          </a:ln>
                          <a:solidFill>
                            <a:schemeClr val="tx1"/>
                          </a:solidFill>
                          <a:effectLst/>
                          <a:latin typeface="Helvetica" pitchFamily="34" charset="0"/>
                          <a:cs typeface="Arial" pitchFamily="34" charset="0"/>
                          <a:sym typeface="Helvetica Neue Light"/>
                        </a:rPr>
                        <a:t> </a:t>
                      </a: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17"/>
                        </a:rPr>
                        <a:t>z Systems Technical Sales Portal </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for DevOps</a:t>
                      </a: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Arial" pitchFamily="34" charset="0"/>
                          <a:hlinkClick r:id="rId18"/>
                        </a:rPr>
                        <a:t>Urban Code Deploy for Patterns Deep Dive</a:t>
                      </a:r>
                      <a:endParaRPr kumimoji="0" lang="en-US" sz="1200" b="1" i="0" u="none" strike="noStrike" cap="none" normalizeH="0" baseline="0" dirty="0" smtClean="0">
                        <a:ln>
                          <a:noFill/>
                        </a:ln>
                        <a:solidFill>
                          <a:schemeClr val="tx1"/>
                        </a:solidFill>
                        <a:effectLst/>
                        <a:latin typeface="Helvetica" pitchFamily="34" charset="0"/>
                        <a:ea typeface="Helvetica Neue Light"/>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0" i="0" u="none" strike="noStrike" cap="none" normalizeH="0" baseline="0" dirty="0" err="1" smtClean="0">
                          <a:ln>
                            <a:noFill/>
                          </a:ln>
                          <a:solidFill>
                            <a:schemeClr val="tx1"/>
                          </a:solidFill>
                          <a:effectLst/>
                          <a:latin typeface="Helvetica" pitchFamily="34" charset="0"/>
                          <a:ea typeface="Helvetica Neue Light"/>
                          <a:cs typeface="Helvetica" pitchFamily="34" charset="0"/>
                          <a:sym typeface="Helvetica Neue Light"/>
                        </a:rPr>
                        <a:t>DevOps</a:t>
                      </a: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 for </a:t>
                      </a: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19"/>
                        </a:rPr>
                        <a:t>Enterprise Systems Community of Practice</a:t>
                      </a:r>
                      <a:endParaRPr kumimoji="0" lang="en-US" sz="1200" b="1" i="0" u="none" strike="noStrike" cap="none" normalizeH="0" baseline="0" dirty="0" smtClean="0">
                        <a:ln>
                          <a:noFill/>
                        </a:ln>
                        <a:solidFill>
                          <a:schemeClr val="tx1"/>
                        </a:solidFill>
                        <a:effectLst/>
                        <a:latin typeface="Helvetica" pitchFamily="34" charset="0"/>
                        <a:ea typeface="Helvetica Neue Light"/>
                        <a:cs typeface="Helvetica Light" pitchFamily="34" charset="0"/>
                        <a:sym typeface="Helvetica Neue Light"/>
                      </a:endParaRPr>
                    </a:p>
                  </a:txBody>
                  <a:tcP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423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smtClean="0">
                          <a:ln>
                            <a:noFill/>
                          </a:ln>
                          <a:solidFill>
                            <a:schemeClr val="tx1"/>
                          </a:solidFill>
                          <a:effectLst/>
                          <a:latin typeface="Helvetica" pitchFamily="34" charset="0"/>
                          <a:cs typeface="Arial" pitchFamily="34" charset="0"/>
                        </a:rPr>
                        <a:t>Enabling Technology &amp; Services</a:t>
                      </a:r>
                    </a:p>
                  </a:txBody>
                  <a:tcPr horzOverflow="overflow">
                    <a:lnL cap="flat">
                      <a:noFill/>
                    </a:lnL>
                    <a:lnR w="571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smtClean="0">
                          <a:ln>
                            <a:noFill/>
                          </a:ln>
                          <a:solidFill>
                            <a:schemeClr val="tx1"/>
                          </a:solidFill>
                          <a:effectLst/>
                          <a:latin typeface="Helvetica" pitchFamily="34" charset="0"/>
                          <a:cs typeface="Arial" pitchFamily="34" charset="0"/>
                        </a:rPr>
                        <a:t>Sales Plays</a:t>
                      </a:r>
                    </a:p>
                  </a:txBody>
                  <a:tcPr horzOverflow="overflow">
                    <a:lnL w="57150" cap="flat" cmpd="sng" algn="ctr">
                      <a:solidFill>
                        <a:schemeClr val="bg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r>
              <a:tr h="1698625">
                <a:tc>
                  <a:txBody>
                    <a:bodyPr/>
                    <a:lstStyle/>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GB" altLang="en-US" sz="1200" b="1" i="0" u="none" strike="noStrike" cap="none" normalizeH="0" baseline="0" dirty="0" smtClean="0">
                          <a:ln>
                            <a:noFill/>
                          </a:ln>
                          <a:solidFill>
                            <a:schemeClr val="tx1"/>
                          </a:solidFill>
                          <a:effectLst/>
                          <a:latin typeface="Helvetica" pitchFamily="34" charset="0"/>
                          <a:cs typeface="Arial" pitchFamily="34" charset="0"/>
                          <a:hlinkClick r:id="rId20"/>
                        </a:rPr>
                        <a:t>Sales kit </a:t>
                      </a:r>
                      <a:r>
                        <a:rPr kumimoji="0" lang="en-GB" altLang="en-US" sz="1200" b="1" i="0" u="none" strike="noStrike" cap="none" normalizeH="0" baseline="0" dirty="0" smtClean="0">
                          <a:ln>
                            <a:noFill/>
                          </a:ln>
                          <a:solidFill>
                            <a:schemeClr val="tx1"/>
                          </a:solidFill>
                          <a:effectLst/>
                          <a:latin typeface="Helvetica" pitchFamily="34" charset="0"/>
                          <a:cs typeface="Arial" pitchFamily="34" charset="0"/>
                          <a:hlinkClick r:id="rId21"/>
                        </a:rPr>
                        <a:t>–</a:t>
                      </a:r>
                      <a:r>
                        <a:rPr kumimoji="0" lang="en-GB" altLang="en-US" sz="1200" b="1" i="0" u="none" strike="noStrike" cap="none" normalizeH="0" baseline="0" dirty="0" smtClean="0">
                          <a:ln>
                            <a:noFill/>
                          </a:ln>
                          <a:solidFill>
                            <a:schemeClr val="tx1"/>
                          </a:solidFill>
                          <a:effectLst/>
                          <a:latin typeface="Helvetica" pitchFamily="34" charset="0"/>
                          <a:cs typeface="Arial" pitchFamily="34" charset="0"/>
                          <a:hlinkClick r:id="rId20"/>
                        </a:rPr>
                        <a:t> CLM</a:t>
                      </a:r>
                      <a:endParaRPr kumimoji="0" lang="en-GB" altLang="en-US" sz="1200" b="1" i="0" u="none"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200" b="1" i="0" u="none" strike="noStrike" cap="none" normalizeH="0" baseline="0" dirty="0" smtClean="0">
                          <a:ln>
                            <a:noFill/>
                          </a:ln>
                          <a:solidFill>
                            <a:schemeClr val="tx1"/>
                          </a:solidFill>
                          <a:effectLst/>
                          <a:latin typeface="Helvetica" pitchFamily="34" charset="0"/>
                          <a:cs typeface="Arial" pitchFamily="34" charset="0"/>
                          <a:hlinkClick r:id="rId21"/>
                        </a:rPr>
                        <a:t>Sales kit – APM</a:t>
                      </a:r>
                      <a:endParaRPr kumimoji="0" lang="en-US" altLang="en-US" sz="1200" b="1" i="0" u="none"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200" b="1" i="0" u="none" strike="noStrike" cap="none" normalizeH="0" baseline="0" dirty="0" smtClean="0">
                          <a:ln>
                            <a:noFill/>
                          </a:ln>
                          <a:solidFill>
                            <a:schemeClr val="tx1"/>
                          </a:solidFill>
                          <a:effectLst/>
                          <a:latin typeface="Helvetica" pitchFamily="34" charset="0"/>
                          <a:cs typeface="Arial" pitchFamily="34" charset="0"/>
                        </a:rPr>
                        <a:t>Rational Collaborative Lifecycle Management (CLM) includes:</a:t>
                      </a: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Rational Team Concert, Rational Quality Manager, Rational Doors</a:t>
                      </a: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rPr>
                        <a:t>IBM Application Performance Manager (APM)</a:t>
                      </a: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22"/>
                        </a:rPr>
                        <a:t>Urban Code Deploy</a:t>
                      </a:r>
                      <a:endPar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23"/>
                        </a:rPr>
                        <a:t>WAS Liberty</a:t>
                      </a:r>
                      <a:endParaRPr kumimoji="0" lang="en-US" altLang="en-US" sz="1200" b="1" i="0" u="none" strike="noStrike" cap="none" normalizeH="0" baseline="0" dirty="0" smtClean="0">
                        <a:ln>
                          <a:noFill/>
                        </a:ln>
                        <a:solidFill>
                          <a:schemeClr val="tx1"/>
                        </a:solidFill>
                        <a:effectLst/>
                        <a:latin typeface="Helvetica"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c>
                  <a:txBody>
                    <a:bodyPr/>
                    <a:lstStyle/>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err="1" smtClean="0">
                          <a:ln>
                            <a:noFill/>
                          </a:ln>
                          <a:solidFill>
                            <a:schemeClr val="tx1"/>
                          </a:solidFill>
                          <a:effectLst/>
                          <a:latin typeface="Helvetica" pitchFamily="34" charset="0"/>
                          <a:cs typeface="Arial" pitchFamily="34" charset="0"/>
                          <a:hlinkClick r:id="rId24"/>
                        </a:rPr>
                        <a:t>DevOps</a:t>
                      </a:r>
                      <a:r>
                        <a:rPr kumimoji="0" lang="en-US" sz="1200" b="1" i="0" u="none" strike="noStrike" cap="none" normalizeH="0" baseline="0" dirty="0" smtClean="0">
                          <a:ln>
                            <a:noFill/>
                          </a:ln>
                          <a:solidFill>
                            <a:schemeClr val="tx1"/>
                          </a:solidFill>
                          <a:effectLst/>
                          <a:latin typeface="Helvetica" pitchFamily="34" charset="0"/>
                          <a:cs typeface="Arial" pitchFamily="34" charset="0"/>
                          <a:hlinkClick r:id="rId24"/>
                        </a:rPr>
                        <a:t> for Enterprise Systems: Continuous Test and Release</a:t>
                      </a:r>
                      <a:endParaRPr kumimoji="0" lang="en-US" sz="1200" b="1" i="0" u="none"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200" b="1" i="0" u="none" strike="noStrike" cap="none" normalizeH="0" baseline="0" dirty="0" err="1" smtClean="0">
                          <a:ln>
                            <a:noFill/>
                          </a:ln>
                          <a:solidFill>
                            <a:schemeClr val="tx1"/>
                          </a:solidFill>
                          <a:effectLst/>
                          <a:latin typeface="Helvetica" pitchFamily="34" charset="0"/>
                          <a:cs typeface="Arial" pitchFamily="34" charset="0"/>
                          <a:hlinkClick r:id="rId25"/>
                        </a:rPr>
                        <a:t>DevOps</a:t>
                      </a:r>
                      <a:r>
                        <a:rPr kumimoji="0" lang="en-US" sz="1200" b="1" i="0" u="none" strike="noStrike" cap="none" normalizeH="0" baseline="0" dirty="0" smtClean="0">
                          <a:ln>
                            <a:noFill/>
                          </a:ln>
                          <a:solidFill>
                            <a:schemeClr val="tx1"/>
                          </a:solidFill>
                          <a:effectLst/>
                          <a:latin typeface="Helvetica" pitchFamily="34" charset="0"/>
                          <a:cs typeface="Arial" pitchFamily="34" charset="0"/>
                          <a:hlinkClick r:id="rId25"/>
                        </a:rPr>
                        <a:t> for Enterprise Systems: Collaborative Development</a:t>
                      </a:r>
                      <a:endParaRPr kumimoji="0" lang="en-US" sz="1200" b="1" i="0" u="none"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endParaRPr kumimoji="0" lang="en-US" sz="1200" b="0" i="0" u="none"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200" b="0" i="0" u="none" strike="noStrike" cap="none" normalizeH="0" baseline="0" dirty="0" smtClean="0">
                          <a:ln>
                            <a:noFill/>
                          </a:ln>
                          <a:solidFill>
                            <a:schemeClr val="tx1"/>
                          </a:solidFill>
                          <a:effectLst/>
                          <a:latin typeface="Helvetica" pitchFamily="34" charset="0"/>
                          <a:cs typeface="Arial" pitchFamily="34" charset="0"/>
                        </a:rPr>
                        <a:t>Offering Lead:  Sanjay </a:t>
                      </a:r>
                      <a:r>
                        <a:rPr kumimoji="0" lang="en-US" altLang="en-US" sz="1200" b="0" i="0" u="none" strike="noStrike" cap="none" normalizeH="0" baseline="0" dirty="0" err="1" smtClean="0">
                          <a:ln>
                            <a:noFill/>
                          </a:ln>
                          <a:solidFill>
                            <a:schemeClr val="tx1"/>
                          </a:solidFill>
                          <a:effectLst/>
                          <a:latin typeface="Helvetica" pitchFamily="34" charset="0"/>
                          <a:cs typeface="Arial" pitchFamily="34" charset="0"/>
                        </a:rPr>
                        <a:t>Chandru</a:t>
                      </a:r>
                      <a:r>
                        <a:rPr kumimoji="0" lang="en-US" altLang="en-US" sz="1200" b="0" i="0" u="none" strike="noStrike" cap="none" normalizeH="0" baseline="0" dirty="0" smtClean="0">
                          <a:ln>
                            <a:noFill/>
                          </a:ln>
                          <a:solidFill>
                            <a:schemeClr val="tx1"/>
                          </a:solidFill>
                          <a:effectLst/>
                          <a:latin typeface="Helvetica" pitchFamily="34" charset="0"/>
                          <a:cs typeface="Arial" pitchFamily="34" charset="0"/>
                        </a:rPr>
                        <a:t> –  </a:t>
                      </a:r>
                      <a:r>
                        <a:rPr kumimoji="0" lang="en-US" altLang="en-US" sz="1200" b="1" i="0" u="none" strike="noStrike" cap="none" normalizeH="0" baseline="0" dirty="0" smtClean="0">
                          <a:ln>
                            <a:noFill/>
                          </a:ln>
                          <a:solidFill>
                            <a:schemeClr val="tx1"/>
                          </a:solidFill>
                          <a:effectLst/>
                          <a:latin typeface="Helvetica" pitchFamily="34" charset="0"/>
                          <a:cs typeface="Arial" pitchFamily="34" charset="0"/>
                          <a:hlinkClick r:id="rId26"/>
                        </a:rPr>
                        <a:t>chandru@us.ibm.com</a:t>
                      </a:r>
                      <a:endParaRPr kumimoji="0" lang="en-US" altLang="en-US" sz="1200" b="1" i="0" u="none"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200" b="0" i="0" u="none" strike="noStrike" cap="none" normalizeH="0" baseline="0" dirty="0" smtClean="0">
                          <a:ln>
                            <a:noFill/>
                          </a:ln>
                          <a:solidFill>
                            <a:schemeClr val="tx1"/>
                          </a:solidFill>
                          <a:effectLst/>
                          <a:latin typeface="Helvetica" pitchFamily="34" charset="0"/>
                          <a:cs typeface="Arial" pitchFamily="34" charset="0"/>
                        </a:rPr>
                        <a:t>Marketing Lead: Sherri Hanna - </a:t>
                      </a:r>
                      <a:r>
                        <a:rPr kumimoji="0" lang="en-US" sz="1200" b="1" i="0" u="sng" strike="noStrike" cap="none" normalizeH="0" baseline="0" dirty="0" smtClean="0">
                          <a:ln>
                            <a:noFill/>
                          </a:ln>
                          <a:solidFill>
                            <a:schemeClr val="tx1"/>
                          </a:solidFill>
                          <a:effectLst/>
                          <a:latin typeface="Helvetica" pitchFamily="34" charset="0"/>
                          <a:cs typeface="Arial" pitchFamily="34" charset="0"/>
                          <a:hlinkClick r:id="rId27"/>
                        </a:rPr>
                        <a:t>slhanna@us.ibm.com</a:t>
                      </a:r>
                      <a:endParaRPr kumimoji="0" lang="en-US" sz="1200" b="1" i="0" u="sng" strike="noStrike" cap="none" normalizeH="0" baseline="0" dirty="0" smtClean="0">
                        <a:ln>
                          <a:noFill/>
                        </a:ln>
                        <a:solidFill>
                          <a:schemeClr val="tx1"/>
                        </a:solidFill>
                        <a:effectLst/>
                        <a:latin typeface="Helvetica" pitchFamily="34" charset="0"/>
                        <a:cs typeface="Arial"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0" name="Picture 3" descr="bkgd1_Artboard 5.png"/>
          <p:cNvPicPr>
            <a:picLocks noChangeAspect="1"/>
          </p:cNvPicPr>
          <p:nvPr/>
        </p:nvPicPr>
        <p:blipFill>
          <a:blip r:embed="rId3"/>
          <a:srcRect t="69606"/>
          <a:stretch>
            <a:fillRect/>
          </a:stretch>
        </p:blipFill>
        <p:spPr bwMode="auto">
          <a:xfrm>
            <a:off x="0" y="4794250"/>
            <a:ext cx="12199938" cy="2084388"/>
          </a:xfrm>
          <a:prstGeom prst="rect">
            <a:avLst/>
          </a:prstGeom>
          <a:noFill/>
          <a:ln w="9525">
            <a:noFill/>
            <a:miter lim="800000"/>
            <a:headEnd/>
            <a:tailEnd/>
          </a:ln>
        </p:spPr>
      </p:pic>
      <p:pic>
        <p:nvPicPr>
          <p:cNvPr id="171011"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pic>
        <p:nvPicPr>
          <p:cNvPr id="171013" name="Picture 12" descr="IBM_LinuxOne_Wordmark_white"/>
          <p:cNvPicPr>
            <a:picLocks noChangeAspect="1" noChangeArrowheads="1"/>
          </p:cNvPicPr>
          <p:nvPr/>
        </p:nvPicPr>
        <p:blipFill>
          <a:blip r:embed="rId5"/>
          <a:srcRect l="22870" t="-10448"/>
          <a:stretch>
            <a:fillRect/>
          </a:stretch>
        </p:blipFill>
        <p:spPr bwMode="auto">
          <a:xfrm>
            <a:off x="141288" y="6388100"/>
            <a:ext cx="1941512" cy="295275"/>
          </a:xfrm>
          <a:prstGeom prst="rect">
            <a:avLst/>
          </a:prstGeom>
          <a:noFill/>
          <a:ln w="9525">
            <a:noFill/>
            <a:miter lim="800000"/>
            <a:headEnd/>
            <a:tailEnd/>
          </a:ln>
        </p:spPr>
      </p:pic>
      <p:grpSp>
        <p:nvGrpSpPr>
          <p:cNvPr id="171014" name="Group 6"/>
          <p:cNvGrpSpPr>
            <a:grpSpLocks/>
          </p:cNvGrpSpPr>
          <p:nvPr/>
        </p:nvGrpSpPr>
        <p:grpSpPr bwMode="auto">
          <a:xfrm>
            <a:off x="4262438" y="4905375"/>
            <a:ext cx="7926387" cy="1647825"/>
            <a:chOff x="2685" y="3090"/>
            <a:chExt cx="4993" cy="1038"/>
          </a:xfrm>
        </p:grpSpPr>
        <p:sp>
          <p:nvSpPr>
            <p:cNvPr id="171015" name="Freeform 7"/>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sp>
          <p:nvSpPr>
            <p:cNvPr id="171016" name="Freeform 8"/>
            <p:cNvSpPr>
              <a:spLocks/>
            </p:cNvSpPr>
            <p:nvPr/>
          </p:nvSpPr>
          <p:spPr bwMode="auto">
            <a:xfrm>
              <a:off x="2685" y="3660"/>
              <a:ext cx="2568" cy="456"/>
            </a:xfrm>
            <a:custGeom>
              <a:avLst/>
              <a:gdLst/>
              <a:ahLst/>
              <a:cxnLst>
                <a:cxn ang="0">
                  <a:pos x="0" y="285"/>
                </a:cxn>
                <a:cxn ang="0">
                  <a:pos x="2295" y="453"/>
                </a:cxn>
                <a:cxn ang="0">
                  <a:pos x="2568" y="408"/>
                </a:cxn>
                <a:cxn ang="0">
                  <a:pos x="1035" y="0"/>
                </a:cxn>
                <a:cxn ang="0">
                  <a:pos x="99" y="54"/>
                </a:cxn>
                <a:cxn ang="0">
                  <a:pos x="0" y="285"/>
                </a:cxn>
              </a:cxnLst>
              <a:rect l="0" t="0" r="r" b="b"/>
              <a:pathLst>
                <a:path w="2568" h="453">
                  <a:moveTo>
                    <a:pt x="0" y="285"/>
                  </a:moveTo>
                  <a:lnTo>
                    <a:pt x="2295" y="453"/>
                  </a:lnTo>
                  <a:lnTo>
                    <a:pt x="2568" y="408"/>
                  </a:lnTo>
                  <a:lnTo>
                    <a:pt x="1035" y="0"/>
                  </a:lnTo>
                  <a:lnTo>
                    <a:pt x="99" y="54"/>
                  </a:lnTo>
                  <a:lnTo>
                    <a:pt x="0" y="285"/>
                  </a:lnTo>
                  <a:close/>
                </a:path>
              </a:pathLst>
            </a:custGeom>
            <a:solidFill>
              <a:schemeClr val="bg1"/>
            </a:solidFill>
            <a:ln w="9525">
              <a:noFill/>
              <a:round/>
              <a:headEnd/>
              <a:tailEnd/>
            </a:ln>
            <a:effectLst/>
          </p:spPr>
          <p:txBody>
            <a:bodyPr/>
            <a:lstStyle/>
            <a:p>
              <a:endParaRPr lang="en-US"/>
            </a:p>
          </p:txBody>
        </p:sp>
        <p:sp>
          <p:nvSpPr>
            <p:cNvPr id="171017" name="Freeform 9"/>
            <p:cNvSpPr>
              <a:spLocks/>
            </p:cNvSpPr>
            <p:nvPr/>
          </p:nvSpPr>
          <p:spPr bwMode="auto">
            <a:xfrm>
              <a:off x="4704" y="3204"/>
              <a:ext cx="2481" cy="924"/>
            </a:xfrm>
            <a:custGeom>
              <a:avLst/>
              <a:gdLst/>
              <a:ahLst/>
              <a:cxnLst>
                <a:cxn ang="0">
                  <a:pos x="267" y="924"/>
                </a:cxn>
                <a:cxn ang="0">
                  <a:pos x="2481" y="618"/>
                </a:cxn>
                <a:cxn ang="0">
                  <a:pos x="2481" y="357"/>
                </a:cxn>
                <a:cxn ang="0">
                  <a:pos x="2322" y="75"/>
                </a:cxn>
                <a:cxn ang="0">
                  <a:pos x="1788" y="0"/>
                </a:cxn>
                <a:cxn ang="0">
                  <a:pos x="1038" y="81"/>
                </a:cxn>
                <a:cxn ang="0">
                  <a:pos x="204" y="291"/>
                </a:cxn>
                <a:cxn ang="0">
                  <a:pos x="0" y="663"/>
                </a:cxn>
                <a:cxn ang="0">
                  <a:pos x="267" y="924"/>
                </a:cxn>
              </a:cxnLst>
              <a:rect l="0" t="0" r="r" b="b"/>
              <a:pathLst>
                <a:path w="2481" h="924">
                  <a:moveTo>
                    <a:pt x="267" y="924"/>
                  </a:moveTo>
                  <a:lnTo>
                    <a:pt x="2481" y="618"/>
                  </a:lnTo>
                  <a:lnTo>
                    <a:pt x="2481" y="357"/>
                  </a:lnTo>
                  <a:lnTo>
                    <a:pt x="2322" y="75"/>
                  </a:lnTo>
                  <a:lnTo>
                    <a:pt x="1788" y="0"/>
                  </a:lnTo>
                  <a:lnTo>
                    <a:pt x="1038" y="81"/>
                  </a:lnTo>
                  <a:lnTo>
                    <a:pt x="204" y="291"/>
                  </a:lnTo>
                  <a:lnTo>
                    <a:pt x="0" y="663"/>
                  </a:lnTo>
                  <a:lnTo>
                    <a:pt x="267" y="924"/>
                  </a:lnTo>
                  <a:close/>
                </a:path>
              </a:pathLst>
            </a:custGeom>
            <a:solidFill>
              <a:schemeClr val="bg1"/>
            </a:solidFill>
            <a:ln w="9525">
              <a:noFill/>
              <a:round/>
              <a:headEnd/>
              <a:tailEnd/>
            </a:ln>
            <a:effectLst/>
          </p:spPr>
          <p:txBody>
            <a:bodyPr/>
            <a:lstStyle/>
            <a:p>
              <a:endParaRPr lang="en-US"/>
            </a:p>
          </p:txBody>
        </p:sp>
        <p:sp>
          <p:nvSpPr>
            <p:cNvPr id="171018" name="Rectangle 10"/>
            <p:cNvSpPr>
              <a:spLocks noChangeArrowheads="1"/>
            </p:cNvSpPr>
            <p:nvPr/>
          </p:nvSpPr>
          <p:spPr bwMode="auto">
            <a:xfrm>
              <a:off x="7023" y="3090"/>
              <a:ext cx="655" cy="636"/>
            </a:xfrm>
            <a:prstGeom prst="rect">
              <a:avLst/>
            </a:prstGeom>
            <a:solidFill>
              <a:schemeClr val="bg1"/>
            </a:solidFill>
            <a:ln w="9525">
              <a:noFill/>
              <a:miter lim="800000"/>
              <a:headEnd/>
              <a:tailEnd/>
            </a:ln>
            <a:effectLst/>
          </p:spPr>
          <p:txBody>
            <a:bodyPr wrap="none" anchor="ctr"/>
            <a:lstStyle/>
            <a:p>
              <a:endParaRPr lang="en-US"/>
            </a:p>
          </p:txBody>
        </p:sp>
      </p:grpSp>
      <p:sp>
        <p:nvSpPr>
          <p:cNvPr id="171039" name="Rectangle 4"/>
          <p:cNvSpPr>
            <a:spLocks noChangeArrowheads="1"/>
          </p:cNvSpPr>
          <p:nvPr/>
        </p:nvSpPr>
        <p:spPr bwMode="auto">
          <a:xfrm>
            <a:off x="285750" y="149225"/>
            <a:ext cx="11555413" cy="338138"/>
          </a:xfrm>
          <a:prstGeom prst="rect">
            <a:avLst/>
          </a:prstGeom>
          <a:noFill/>
          <a:ln w="9525">
            <a:noFill/>
            <a:miter lim="800000"/>
            <a:headEnd/>
            <a:tailEnd/>
          </a:ln>
        </p:spPr>
        <p:txBody>
          <a:bodyPr lIns="91428" tIns="45715" rIns="91428" bIns="45715"/>
          <a:lstStyle/>
          <a:p>
            <a:pPr algn="ctr" defTabSz="454025"/>
            <a:r>
              <a:rPr lang="en-US" sz="2800">
                <a:latin typeface="Helvetica" pitchFamily="34" charset="0"/>
              </a:rPr>
              <a:t>3Q15 / 2H15 Server Solutions </a:t>
            </a:r>
            <a:br>
              <a:rPr lang="en-US" sz="2800">
                <a:latin typeface="Helvetica" pitchFamily="34" charset="0"/>
              </a:rPr>
            </a:br>
            <a:r>
              <a:rPr lang="en-US" sz="2800">
                <a:latin typeface="Helvetica" pitchFamily="34" charset="0"/>
              </a:rPr>
              <a:t>Sales Incentives: </a:t>
            </a:r>
            <a:r>
              <a:rPr lang="en-US" sz="2800" b="1">
                <a:latin typeface="Helvetica" pitchFamily="34" charset="0"/>
              </a:rPr>
              <a:t>Linux</a:t>
            </a:r>
          </a:p>
        </p:txBody>
      </p:sp>
      <p:sp>
        <p:nvSpPr>
          <p:cNvPr id="6" name="Text Box 1"/>
          <p:cNvSpPr txBox="1">
            <a:spLocks noChangeArrowheads="1"/>
          </p:cNvSpPr>
          <p:nvPr/>
        </p:nvSpPr>
        <p:spPr bwMode="auto">
          <a:xfrm>
            <a:off x="6953250" y="1327150"/>
            <a:ext cx="5140325" cy="4724400"/>
          </a:xfrm>
          <a:prstGeom prst="rect">
            <a:avLst/>
          </a:prstGeom>
          <a:solidFill>
            <a:schemeClr val="bg1"/>
          </a:solidFill>
          <a:ln w="25400" algn="ctr">
            <a:noFill/>
            <a:miter lim="800000"/>
            <a:headEnd/>
            <a:tailEnd/>
          </a:ln>
        </p:spPr>
        <p:txBody>
          <a:bodyPr lIns="89988" tIns="46794" rIns="89988" bIns="46794"/>
          <a:lstStyle/>
          <a:p>
            <a:pPr marL="165100" indent="-165100" defTabSz="454025">
              <a:buClr>
                <a:srgbClr val="000000"/>
              </a:buClr>
              <a:buSzPct val="100000"/>
              <a:buFont typeface="Times New Roman" pitchFamily="18" charset="0"/>
              <a:buNone/>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b="1" dirty="0">
                <a:solidFill>
                  <a:srgbClr val="EA7C1D"/>
                </a:solidFill>
                <a:latin typeface="Helvetica" pitchFamily="34" charset="0"/>
                <a:ea typeface="MS Gothic" pitchFamily="49" charset="-128"/>
              </a:rPr>
              <a:t>Eligible Products </a:t>
            </a:r>
            <a:r>
              <a:rPr lang="en-US" sz="1600" b="1" dirty="0" smtClean="0">
                <a:solidFill>
                  <a:srgbClr val="EA7C1D"/>
                </a:solidFill>
                <a:latin typeface="Helvetica" pitchFamily="34" charset="0"/>
                <a:ea typeface="MS Gothic" pitchFamily="49" charset="-128"/>
              </a:rPr>
              <a:t>Linux on z enablement:</a:t>
            </a:r>
            <a:endParaRPr lang="en-US" sz="1600" b="1" dirty="0">
              <a:solidFill>
                <a:srgbClr val="000000"/>
              </a:solidFill>
              <a:latin typeface="Helvetica" pitchFamily="34" charset="0"/>
              <a:ea typeface="MS Gothic" pitchFamily="49" charset="-128"/>
            </a:endParaRP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a:solidFill>
                  <a:srgbClr val="000000"/>
                </a:solidFill>
                <a:latin typeface="Helvetica" pitchFamily="34" charset="0"/>
                <a:ea typeface="MS Gothic" pitchFamily="49" charset="-128"/>
              </a:rPr>
              <a:t>IBM Cloud Manager with </a:t>
            </a:r>
            <a:r>
              <a:rPr lang="en-US" sz="1600" dirty="0" err="1">
                <a:solidFill>
                  <a:srgbClr val="000000"/>
                </a:solidFill>
                <a:latin typeface="Helvetica" pitchFamily="34" charset="0"/>
                <a:ea typeface="MS Gothic" pitchFamily="49" charset="-128"/>
              </a:rPr>
              <a:t>OpenStack</a:t>
            </a:r>
            <a:endParaRPr lang="en-US" sz="1600" dirty="0">
              <a:solidFill>
                <a:srgbClr val="000000"/>
              </a:solidFill>
              <a:latin typeface="Helvetica" pitchFamily="34" charset="0"/>
              <a:ea typeface="MS Gothic" pitchFamily="49" charset="-128"/>
            </a:endParaRP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sv-SE" sz="1600" dirty="0">
                <a:solidFill>
                  <a:srgbClr val="000000"/>
                </a:solidFill>
                <a:latin typeface="Helvetica" pitchFamily="34" charset="0"/>
                <a:ea typeface="MS Gothic" pitchFamily="49" charset="-128"/>
              </a:rPr>
              <a:t>Urban Code Deploy</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a:solidFill>
                  <a:srgbClr val="000000"/>
                </a:solidFill>
                <a:latin typeface="Helvetica" pitchFamily="34" charset="0"/>
                <a:ea typeface="MS Gothic" pitchFamily="49" charset="-128"/>
              </a:rPr>
              <a:t>WAS Liberty Core</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a:solidFill>
                  <a:srgbClr val="000000"/>
                </a:solidFill>
                <a:latin typeface="Helvetica" pitchFamily="34" charset="0"/>
                <a:ea typeface="MS Gothic" pitchFamily="49" charset="-128"/>
              </a:rPr>
              <a:t>IBM </a:t>
            </a:r>
            <a:r>
              <a:rPr lang="en-US" sz="1600" dirty="0" err="1">
                <a:solidFill>
                  <a:srgbClr val="000000"/>
                </a:solidFill>
                <a:latin typeface="Helvetica" pitchFamily="34" charset="0"/>
                <a:ea typeface="MS Gothic" pitchFamily="49" charset="-128"/>
              </a:rPr>
              <a:t>MobileFirst</a:t>
            </a:r>
            <a:r>
              <a:rPr lang="en-US" sz="1600" dirty="0">
                <a:solidFill>
                  <a:srgbClr val="000000"/>
                </a:solidFill>
                <a:latin typeface="Helvetica" pitchFamily="34" charset="0"/>
                <a:ea typeface="MS Gothic" pitchFamily="49" charset="-128"/>
              </a:rPr>
              <a:t> Platform Foundation</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sv-SE" sz="1600" dirty="0">
                <a:solidFill>
                  <a:srgbClr val="000000"/>
                </a:solidFill>
                <a:latin typeface="Helvetica" pitchFamily="34" charset="0"/>
                <a:ea typeface="MS Gothic" pitchFamily="49" charset="-128"/>
              </a:rPr>
              <a:t>IBM Application Performance Management</a:t>
            </a:r>
            <a:endParaRPr lang="en-US" sz="1600" dirty="0">
              <a:solidFill>
                <a:srgbClr val="000000"/>
              </a:solidFill>
              <a:latin typeface="Helvetica" pitchFamily="34" charset="0"/>
              <a:ea typeface="MS Gothic" pitchFamily="49" charset="-128"/>
            </a:endParaRP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err="1">
                <a:solidFill>
                  <a:srgbClr val="000000"/>
                </a:solidFill>
                <a:latin typeface="Helvetica" pitchFamily="34" charset="0"/>
                <a:ea typeface="MS Gothic" pitchFamily="49" charset="-128"/>
              </a:rPr>
              <a:t>WebSphere</a:t>
            </a:r>
            <a:r>
              <a:rPr lang="en-US" sz="1600" dirty="0">
                <a:solidFill>
                  <a:srgbClr val="000000"/>
                </a:solidFill>
                <a:latin typeface="Helvetica" pitchFamily="34" charset="0"/>
                <a:ea typeface="MS Gothic" pitchFamily="49" charset="-128"/>
              </a:rPr>
              <a:t> MQ</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a:solidFill>
                  <a:srgbClr val="000000"/>
                </a:solidFill>
                <a:latin typeface="Helvetica" pitchFamily="34" charset="0"/>
                <a:ea typeface="MS Gothic" pitchFamily="49" charset="-128"/>
              </a:rPr>
              <a:t>IBM Integration Bus</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a:solidFill>
                  <a:srgbClr val="000000"/>
                </a:solidFill>
                <a:latin typeface="Helvetica" pitchFamily="34" charset="0"/>
                <a:ea typeface="MS Gothic" pitchFamily="49" charset="-128"/>
              </a:rPr>
              <a:t>IBM Operational Decision Manager</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a:solidFill>
                  <a:srgbClr val="000000"/>
                </a:solidFill>
                <a:latin typeface="Helvetica" pitchFamily="34" charset="0"/>
                <a:ea typeface="MS Gothic" pitchFamily="49" charset="-128"/>
              </a:rPr>
              <a:t>IBM Business Process Manager Advanced</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a:solidFill>
                  <a:srgbClr val="000000"/>
                </a:solidFill>
                <a:latin typeface="Helvetica" pitchFamily="34" charset="0"/>
                <a:ea typeface="MS Gothic" pitchFamily="49" charset="-128"/>
              </a:rPr>
              <a:t>IBM Business Monitor</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err="1">
                <a:solidFill>
                  <a:srgbClr val="000000"/>
                </a:solidFill>
                <a:latin typeface="Helvetica" pitchFamily="34" charset="0"/>
                <a:ea typeface="MS Gothic" pitchFamily="49" charset="-128"/>
              </a:rPr>
              <a:t>WebSphere</a:t>
            </a:r>
            <a:r>
              <a:rPr lang="en-US" sz="1600" dirty="0">
                <a:solidFill>
                  <a:srgbClr val="000000"/>
                </a:solidFill>
                <a:latin typeface="Helvetica" pitchFamily="34" charset="0"/>
                <a:ea typeface="MS Gothic" pitchFamily="49" charset="-128"/>
              </a:rPr>
              <a:t> Portal</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a:solidFill>
                  <a:srgbClr val="000000"/>
                </a:solidFill>
                <a:latin typeface="Helvetica" pitchFamily="34" charset="0"/>
                <a:ea typeface="MS Gothic" pitchFamily="49" charset="-128"/>
              </a:rPr>
              <a:t>I</a:t>
            </a:r>
            <a:r>
              <a:rPr lang="sv-SE" sz="1600" dirty="0">
                <a:solidFill>
                  <a:srgbClr val="000000"/>
                </a:solidFill>
                <a:latin typeface="Helvetica" pitchFamily="34" charset="0"/>
                <a:ea typeface="MS Gothic" pitchFamily="49" charset="-128"/>
              </a:rPr>
              <a:t>BM Operations Analytics - Log Analysis</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a:solidFill>
                  <a:srgbClr val="000000"/>
                </a:solidFill>
                <a:latin typeface="Helvetica" pitchFamily="34" charset="0"/>
                <a:ea typeface="MS Gothic" pitchFamily="49" charset="-128"/>
              </a:rPr>
              <a:t>WAS Network Deployment</a:t>
            </a:r>
            <a:endParaRPr lang="sv-SE" sz="1600" dirty="0">
              <a:solidFill>
                <a:srgbClr val="000000"/>
              </a:solidFill>
              <a:latin typeface="Helvetica" pitchFamily="34" charset="0"/>
              <a:ea typeface="MS Gothic" pitchFamily="49" charset="-128"/>
            </a:endParaRP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sv-SE" sz="1600" dirty="0">
                <a:solidFill>
                  <a:srgbClr val="000000"/>
                </a:solidFill>
                <a:latin typeface="Helvetica" pitchFamily="34" charset="0"/>
                <a:ea typeface="MS Gothic" pitchFamily="49" charset="-128"/>
              </a:rPr>
              <a:t>NetCool Operations Insight</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sv-SE" sz="1600" dirty="0">
                <a:solidFill>
                  <a:srgbClr val="000000"/>
                </a:solidFill>
                <a:latin typeface="Helvetica" pitchFamily="34" charset="0"/>
                <a:ea typeface="MS Gothic" pitchFamily="49" charset="-128"/>
              </a:rPr>
              <a:t>IBM Workload Automation</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sv-SE" sz="1600" dirty="0">
                <a:solidFill>
                  <a:srgbClr val="000000"/>
                </a:solidFill>
                <a:latin typeface="Helvetica" pitchFamily="34" charset="0"/>
                <a:ea typeface="MS Gothic" pitchFamily="49" charset="-128"/>
              </a:rPr>
              <a:t>System Automation for Multi Platform</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a:solidFill>
                  <a:srgbClr val="000000"/>
                </a:solidFill>
                <a:latin typeface="Helvetica" pitchFamily="34" charset="0"/>
                <a:ea typeface="MS Gothic" pitchFamily="49" charset="-128"/>
              </a:rPr>
              <a:t>IBM Infrastructure Suite for z/VM and Linux</a:t>
            </a:r>
          </a:p>
          <a:p>
            <a:pPr marL="165100" indent="-165100" defTabSz="454025">
              <a:buClr>
                <a:srgbClr val="000000"/>
              </a:buClr>
              <a:buSzPct val="100000"/>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sv-SE" sz="1600" dirty="0">
              <a:solidFill>
                <a:srgbClr val="000000"/>
              </a:solidFill>
              <a:latin typeface="Helvetica" pitchFamily="34" charset="0"/>
              <a:ea typeface="MS Gothic" pitchFamily="49" charset="-128"/>
            </a:endParaRPr>
          </a:p>
        </p:txBody>
      </p:sp>
      <p:graphicFrame>
        <p:nvGraphicFramePr>
          <p:cNvPr id="171109" name="Group 101"/>
          <p:cNvGraphicFramePr>
            <a:graphicFrameLocks noGrp="1"/>
          </p:cNvGraphicFramePr>
          <p:nvPr/>
        </p:nvGraphicFramePr>
        <p:xfrm>
          <a:off x="1589088" y="3414713"/>
          <a:ext cx="2974975" cy="1828320"/>
        </p:xfrm>
        <a:graphic>
          <a:graphicData uri="http://schemas.openxmlformats.org/drawingml/2006/table">
            <a:tbl>
              <a:tblPr/>
              <a:tblGrid>
                <a:gridCol w="1487487"/>
                <a:gridCol w="1487488"/>
              </a:tblGrid>
              <a:tr h="377825">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US" altLang="en-US" sz="1200" b="1" i="0" u="none" strike="noStrike" cap="none" normalizeH="0" baseline="0" smtClean="0">
                          <a:ln>
                            <a:noFill/>
                          </a:ln>
                          <a:solidFill>
                            <a:schemeClr val="hlink"/>
                          </a:solidFill>
                          <a:effectLst/>
                          <a:latin typeface="Helvetica" pitchFamily="34" charset="0"/>
                          <a:ea typeface="MS PGothic" pitchFamily="34" charset="-128"/>
                          <a:cs typeface="Arial" pitchFamily="34" charset="0"/>
                        </a:rPr>
                        <a:t>Power or   </a:t>
                      </a:r>
                      <a:br>
                        <a:rPr kumimoji="0" lang="en-US" altLang="en-US" sz="1200" b="1" i="0" u="none" strike="noStrike" cap="none" normalizeH="0" baseline="0" smtClean="0">
                          <a:ln>
                            <a:noFill/>
                          </a:ln>
                          <a:solidFill>
                            <a:schemeClr val="hlink"/>
                          </a:solidFill>
                          <a:effectLst/>
                          <a:latin typeface="Helvetica" pitchFamily="34" charset="0"/>
                          <a:ea typeface="MS PGothic" pitchFamily="34" charset="-128"/>
                          <a:cs typeface="Arial" pitchFamily="34" charset="0"/>
                        </a:rPr>
                      </a:br>
                      <a:r>
                        <a:rPr kumimoji="0" lang="en-US" altLang="en-US" sz="1200" b="1" i="0" u="none" strike="noStrike" cap="none" normalizeH="0" baseline="0" smtClean="0">
                          <a:ln>
                            <a:noFill/>
                          </a:ln>
                          <a:solidFill>
                            <a:schemeClr val="hlink"/>
                          </a:solidFill>
                          <a:effectLst/>
                          <a:latin typeface="Helvetica" pitchFamily="34" charset="0"/>
                          <a:ea typeface="MS PGothic" pitchFamily="34" charset="-128"/>
                          <a:cs typeface="Arial" pitchFamily="34" charset="0"/>
                        </a:rPr>
                        <a:t>z Systems IFLs </a:t>
                      </a:r>
                    </a:p>
                  </a:txBody>
                  <a:tcPr marL="121872" marR="121872" marT="45680" marB="45680" anchor="ctr" horzOverflow="overflow">
                    <a:lnL cap="flat">
                      <a:no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US" altLang="en-US" sz="1200" b="1" i="0" u="none" strike="noStrike" cap="none" normalizeH="0" baseline="0" smtClean="0">
                          <a:ln>
                            <a:noFill/>
                          </a:ln>
                          <a:solidFill>
                            <a:schemeClr val="tx1"/>
                          </a:solidFill>
                          <a:effectLst/>
                          <a:latin typeface="Helvetica" pitchFamily="34" charset="0"/>
                          <a:ea typeface="MS PGothic" pitchFamily="34" charset="-128"/>
                          <a:cs typeface="Arial" pitchFamily="34" charset="0"/>
                        </a:rPr>
                        <a:t>Seller Incentive</a:t>
                      </a:r>
                    </a:p>
                  </a:txBody>
                  <a:tcPr marL="121872" marR="121872" marT="45680" marB="45680" anchor="ctr" horzOverflow="overflow">
                    <a:lnL w="6350" cap="flat" cmpd="sng" algn="ctr">
                      <a:solidFill>
                        <a:schemeClr val="tx1"/>
                      </a:solidFill>
                      <a:prstDash val="solid"/>
                      <a:round/>
                      <a:headEnd type="none" w="med" len="med"/>
                      <a:tailEnd type="none" w="med" len="med"/>
                    </a:lnL>
                    <a:lnR cap="flat">
                      <a:noFill/>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27013">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US" altLang="en-US" sz="1200" b="1" i="0" u="none" strike="noStrike" cap="none" normalizeH="0" baseline="0" smtClean="0">
                          <a:ln>
                            <a:noFill/>
                          </a:ln>
                          <a:solidFill>
                            <a:schemeClr val="hlink"/>
                          </a:solidFill>
                          <a:effectLst/>
                          <a:latin typeface="Helvetica" pitchFamily="34" charset="0"/>
                          <a:ea typeface="MS PGothic" pitchFamily="34" charset="-128"/>
                          <a:cs typeface="Arial" pitchFamily="34" charset="0"/>
                        </a:rPr>
                        <a:t>1</a:t>
                      </a:r>
                    </a:p>
                  </a:txBody>
                  <a:tcPr marL="121872" marR="121872" marT="45680" marB="45680" anchor="ctr" horzOverflow="overflow">
                    <a:lnL cap="flat">
                      <a:noFill/>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US" altLang="en-US" sz="1200" b="1" i="0" u="none" strike="noStrike" cap="none" normalizeH="0" baseline="0" smtClean="0">
                          <a:ln>
                            <a:noFill/>
                          </a:ln>
                          <a:solidFill>
                            <a:schemeClr val="tx1"/>
                          </a:solidFill>
                          <a:effectLst/>
                          <a:latin typeface="Helvetica" pitchFamily="34" charset="0"/>
                          <a:ea typeface="MS PGothic" pitchFamily="34" charset="-128"/>
                          <a:cs typeface="Arial" pitchFamily="34" charset="0"/>
                        </a:rPr>
                        <a:t>5% TI</a:t>
                      </a:r>
                    </a:p>
                  </a:txBody>
                  <a:tcPr marL="121872" marR="121872" marT="45680" marB="45680" anchor="ctr" horzOverflow="overflow">
                    <a:lnL w="635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5425">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US" altLang="en-US" sz="1200" b="1" i="0" u="none" strike="noStrike" cap="none" normalizeH="0" baseline="0" smtClean="0">
                          <a:ln>
                            <a:noFill/>
                          </a:ln>
                          <a:solidFill>
                            <a:schemeClr val="hlink"/>
                          </a:solidFill>
                          <a:effectLst/>
                          <a:latin typeface="Helvetica" pitchFamily="34" charset="0"/>
                          <a:ea typeface="MS PGothic" pitchFamily="34" charset="-128"/>
                          <a:cs typeface="Arial" pitchFamily="34" charset="0"/>
                        </a:rPr>
                        <a:t>2</a:t>
                      </a:r>
                    </a:p>
                  </a:txBody>
                  <a:tcPr marL="121872" marR="121872" marT="45680" marB="45680" anchor="ctr" horzOverflow="overflow">
                    <a:lnL cap="flat">
                      <a:noFill/>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US" altLang="en-US" sz="1200" b="1" i="0" u="none" strike="noStrike" cap="none" normalizeH="0" baseline="0" smtClean="0">
                          <a:ln>
                            <a:noFill/>
                          </a:ln>
                          <a:solidFill>
                            <a:schemeClr val="tx1"/>
                          </a:solidFill>
                          <a:effectLst/>
                          <a:latin typeface="Helvetica" pitchFamily="34" charset="0"/>
                          <a:ea typeface="MS PGothic" pitchFamily="34" charset="-128"/>
                          <a:cs typeface="Arial" pitchFamily="34" charset="0"/>
                        </a:rPr>
                        <a:t>10% TI</a:t>
                      </a:r>
                    </a:p>
                  </a:txBody>
                  <a:tcPr marL="121872" marR="121872" marT="45680" marB="45680" anchor="ctr" horzOverflow="overflow">
                    <a:lnL w="635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alpha val="50000"/>
                      </a:schemeClr>
                    </a:solidFill>
                  </a:tcPr>
                </a:tc>
              </a:tr>
              <a:tr h="227013">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US" altLang="en-US" sz="1200" b="1" i="0" u="none" strike="noStrike" cap="none" normalizeH="0" baseline="0" smtClean="0">
                          <a:ln>
                            <a:noFill/>
                          </a:ln>
                          <a:solidFill>
                            <a:schemeClr val="hlink"/>
                          </a:solidFill>
                          <a:effectLst/>
                          <a:latin typeface="Helvetica" pitchFamily="34" charset="0"/>
                          <a:ea typeface="MS PGothic" pitchFamily="34" charset="-128"/>
                          <a:cs typeface="Arial" pitchFamily="34" charset="0"/>
                        </a:rPr>
                        <a:t>3</a:t>
                      </a:r>
                    </a:p>
                  </a:txBody>
                  <a:tcPr marL="121872" marR="121872" marT="45680" marB="45680" anchor="ctr" horzOverflow="overflow">
                    <a:lnL cap="flat">
                      <a:noFill/>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US" altLang="en-US" sz="1200" b="1" i="0" u="none" strike="noStrike" cap="none" normalizeH="0" baseline="0" smtClean="0">
                          <a:ln>
                            <a:noFill/>
                          </a:ln>
                          <a:solidFill>
                            <a:schemeClr val="tx1"/>
                          </a:solidFill>
                          <a:effectLst/>
                          <a:latin typeface="Helvetica" pitchFamily="34" charset="0"/>
                          <a:ea typeface="MS PGothic" pitchFamily="34" charset="-128"/>
                          <a:cs typeface="Arial" pitchFamily="34" charset="0"/>
                        </a:rPr>
                        <a:t>15% TI</a:t>
                      </a:r>
                    </a:p>
                  </a:txBody>
                  <a:tcPr marL="121872" marR="121872" marT="45680" marB="45680" anchor="ctr" horzOverflow="overflow">
                    <a:lnL w="635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5425">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US" altLang="en-US" sz="1200" b="1" i="0" u="none" strike="noStrike" cap="none" normalizeH="0" baseline="0" smtClean="0">
                          <a:ln>
                            <a:noFill/>
                          </a:ln>
                          <a:solidFill>
                            <a:schemeClr val="hlink"/>
                          </a:solidFill>
                          <a:effectLst/>
                          <a:latin typeface="Helvetica" pitchFamily="34" charset="0"/>
                          <a:ea typeface="MS PGothic" pitchFamily="34" charset="-128"/>
                          <a:cs typeface="Arial" pitchFamily="34" charset="0"/>
                        </a:rPr>
                        <a:t>4</a:t>
                      </a:r>
                    </a:p>
                  </a:txBody>
                  <a:tcPr marL="121872" marR="121872" marT="45680" marB="45680" anchor="ctr" horzOverflow="overflow">
                    <a:lnL cap="flat">
                      <a:noFill/>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US" altLang="en-US" sz="1200" b="1" i="0" u="none" strike="noStrike" cap="none" normalizeH="0" baseline="0" smtClean="0">
                          <a:ln>
                            <a:noFill/>
                          </a:ln>
                          <a:solidFill>
                            <a:schemeClr val="tx1"/>
                          </a:solidFill>
                          <a:effectLst/>
                          <a:latin typeface="Helvetica" pitchFamily="34" charset="0"/>
                          <a:ea typeface="MS PGothic" pitchFamily="34" charset="-128"/>
                          <a:cs typeface="Arial" pitchFamily="34" charset="0"/>
                        </a:rPr>
                        <a:t>20% TI</a:t>
                      </a:r>
                    </a:p>
                  </a:txBody>
                  <a:tcPr marL="121872" marR="121872" marT="45680" marB="45680" anchor="ctr" horzOverflow="overflow">
                    <a:lnL w="635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alpha val="50000"/>
                      </a:schemeClr>
                    </a:solidFill>
                  </a:tcPr>
                </a:tc>
              </a:tr>
              <a:tr h="227013">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US" altLang="en-US" sz="1200" b="1" i="0" u="none" strike="noStrike" cap="none" normalizeH="0" baseline="0" smtClean="0">
                          <a:ln>
                            <a:noFill/>
                          </a:ln>
                          <a:solidFill>
                            <a:schemeClr val="hlink"/>
                          </a:solidFill>
                          <a:effectLst/>
                          <a:latin typeface="Helvetica" pitchFamily="34" charset="0"/>
                          <a:ea typeface="MS PGothic" pitchFamily="34" charset="-128"/>
                          <a:cs typeface="Arial" pitchFamily="34" charset="0"/>
                        </a:rPr>
                        <a:t>5 or more</a:t>
                      </a:r>
                    </a:p>
                  </a:txBody>
                  <a:tcPr marL="121872" marR="121872" marT="45680" marB="45680" anchor="ctr" horzOverflow="overflow">
                    <a:lnL cap="flat">
                      <a:noFill/>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US" altLang="en-US" sz="1200" b="1" i="0" u="none" strike="noStrike" cap="none" normalizeH="0" baseline="0" smtClean="0">
                          <a:ln>
                            <a:noFill/>
                          </a:ln>
                          <a:solidFill>
                            <a:schemeClr val="tx1"/>
                          </a:solidFill>
                          <a:effectLst/>
                          <a:latin typeface="Helvetica" pitchFamily="34" charset="0"/>
                          <a:ea typeface="MS PGothic" pitchFamily="34" charset="-128"/>
                          <a:cs typeface="Arial" pitchFamily="34" charset="0"/>
                        </a:rPr>
                        <a:t>25% TI</a:t>
                      </a:r>
                    </a:p>
                  </a:txBody>
                  <a:tcPr marL="121872" marR="121872" marT="45680" marB="45680" anchor="ctr" horzOverflow="overflow">
                    <a:lnL w="635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1064" name="Rectangle 1"/>
          <p:cNvSpPr>
            <a:spLocks noChangeArrowheads="1"/>
          </p:cNvSpPr>
          <p:nvPr/>
        </p:nvSpPr>
        <p:spPr bwMode="auto">
          <a:xfrm>
            <a:off x="171450" y="1220788"/>
            <a:ext cx="6567488" cy="1474787"/>
          </a:xfrm>
          <a:prstGeom prst="rect">
            <a:avLst/>
          </a:prstGeom>
          <a:noFill/>
          <a:ln w="9525">
            <a:noFill/>
            <a:miter lim="800000"/>
            <a:headEnd/>
            <a:tailEnd/>
          </a:ln>
        </p:spPr>
        <p:txBody>
          <a:bodyPr lIns="91436" tIns="45719" rIns="91436" bIns="45719">
            <a:spAutoFit/>
          </a:bodyPr>
          <a:lstStyle/>
          <a:p>
            <a:pPr marL="169863" indent="-169863" defTabSz="454025">
              <a:lnSpc>
                <a:spcPct val="95000"/>
              </a:lnSpc>
              <a:spcAft>
                <a:spcPct val="5000"/>
              </a:spcAft>
              <a:buClr>
                <a:srgbClr val="EA7C1D"/>
              </a:buClr>
              <a:buFont typeface="Wingdings" pitchFamily="2" charset="2"/>
              <a:buChar char="§"/>
            </a:pPr>
            <a:r>
              <a:rPr lang="en-US" altLang="ja-JP" sz="1600" dirty="0">
                <a:solidFill>
                  <a:srgbClr val="000000"/>
                </a:solidFill>
                <a:latin typeface="Helvetica" pitchFamily="34" charset="0"/>
              </a:rPr>
              <a:t>First instance of </a:t>
            </a:r>
            <a:r>
              <a:rPr lang="en-US" altLang="ja-JP" sz="1600" dirty="0" smtClean="0">
                <a:solidFill>
                  <a:srgbClr val="000000"/>
                </a:solidFill>
                <a:latin typeface="Helvetica" pitchFamily="34" charset="0"/>
              </a:rPr>
              <a:t>z/OS</a:t>
            </a:r>
            <a:r>
              <a:rPr lang="en-US" altLang="ja-JP" sz="1600" dirty="0">
                <a:solidFill>
                  <a:srgbClr val="000000"/>
                </a:solidFill>
                <a:latin typeface="Helvetica" pitchFamily="34" charset="0"/>
              </a:rPr>
              <a:t>, </a:t>
            </a:r>
            <a:r>
              <a:rPr lang="en-US" altLang="ja-JP" sz="1600" dirty="0" err="1">
                <a:solidFill>
                  <a:srgbClr val="000000"/>
                </a:solidFill>
                <a:latin typeface="Helvetica" pitchFamily="34" charset="0"/>
              </a:rPr>
              <a:t>LinuxONE</a:t>
            </a:r>
            <a:r>
              <a:rPr lang="en-US" altLang="ja-JP" sz="1600" dirty="0">
                <a:solidFill>
                  <a:srgbClr val="000000"/>
                </a:solidFill>
                <a:latin typeface="Helvetica" pitchFamily="34" charset="0"/>
              </a:rPr>
              <a:t> and IBM z Systems, or Linux on Power in an Enterprise: </a:t>
            </a:r>
            <a:r>
              <a:rPr lang="en-US" altLang="ja-JP" sz="1600" b="1" i="1" dirty="0">
                <a:solidFill>
                  <a:srgbClr val="EA7C1D"/>
                </a:solidFill>
                <a:latin typeface="Helvetica" pitchFamily="34" charset="0"/>
              </a:rPr>
              <a:t>30% TI per installation with a 50% kicker for MSPs/CSPs in 2H15</a:t>
            </a:r>
            <a:endParaRPr lang="en-US" altLang="ja-JP" sz="1600" b="1" dirty="0">
              <a:solidFill>
                <a:srgbClr val="EA7C1D"/>
              </a:solidFill>
              <a:latin typeface="Helvetica" pitchFamily="34" charset="0"/>
            </a:endParaRPr>
          </a:p>
          <a:p>
            <a:pPr marL="627063" lvl="1" indent="-169863" defTabSz="454025">
              <a:lnSpc>
                <a:spcPct val="95000"/>
              </a:lnSpc>
              <a:spcAft>
                <a:spcPct val="5000"/>
              </a:spcAft>
              <a:buClr>
                <a:srgbClr val="EA7C1D"/>
              </a:buClr>
              <a:buFontTx/>
              <a:buChar char="•"/>
            </a:pPr>
            <a:r>
              <a:rPr lang="en-US" sz="1500" dirty="0">
                <a:solidFill>
                  <a:srgbClr val="000000"/>
                </a:solidFill>
                <a:latin typeface="Helvetica" pitchFamily="34" charset="0"/>
              </a:rPr>
              <a:t>MSP/CSP placements in 3Q15 eligible for 30%TI + 15%TI = 45%TI</a:t>
            </a:r>
          </a:p>
          <a:p>
            <a:pPr marL="627063" lvl="1" indent="-169863" defTabSz="454025">
              <a:lnSpc>
                <a:spcPct val="95000"/>
              </a:lnSpc>
              <a:spcAft>
                <a:spcPct val="5000"/>
              </a:spcAft>
              <a:buClr>
                <a:srgbClr val="EA7C1D"/>
              </a:buClr>
              <a:buFontTx/>
              <a:buChar char="•"/>
            </a:pPr>
            <a:r>
              <a:rPr lang="en-US" sz="1500" dirty="0">
                <a:solidFill>
                  <a:srgbClr val="000000"/>
                </a:solidFill>
                <a:latin typeface="Helvetica" pitchFamily="34" charset="0"/>
              </a:rPr>
              <a:t>Base incentive payment drops to 20% TI in 4Q15</a:t>
            </a:r>
          </a:p>
          <a:p>
            <a:pPr marL="627063" lvl="1" indent="-169863" defTabSz="454025">
              <a:lnSpc>
                <a:spcPct val="95000"/>
              </a:lnSpc>
              <a:spcAft>
                <a:spcPct val="5000"/>
              </a:spcAft>
              <a:buClr>
                <a:srgbClr val="EA7C1D"/>
              </a:buClr>
              <a:buFontTx/>
              <a:buChar char="•"/>
            </a:pPr>
            <a:r>
              <a:rPr lang="en-US" altLang="ja-JP" sz="1500" b="1" i="1" dirty="0">
                <a:solidFill>
                  <a:srgbClr val="EA7C1D"/>
                </a:solidFill>
                <a:latin typeface="Helvetica" pitchFamily="34" charset="0"/>
              </a:rPr>
              <a:t>Duplicated for Server Solutions and S&amp;D sellers </a:t>
            </a:r>
            <a:endParaRPr lang="en-US" sz="1500" dirty="0">
              <a:solidFill>
                <a:srgbClr val="EA7C1D"/>
              </a:solidFill>
              <a:latin typeface="Helvetica" pitchFamily="34" charset="0"/>
            </a:endParaRPr>
          </a:p>
        </p:txBody>
      </p:sp>
      <p:sp>
        <p:nvSpPr>
          <p:cNvPr id="171065" name="Rectangle 2"/>
          <p:cNvSpPr>
            <a:spLocks noChangeArrowheads="1"/>
          </p:cNvSpPr>
          <p:nvPr/>
        </p:nvSpPr>
        <p:spPr bwMode="auto">
          <a:xfrm>
            <a:off x="146050" y="2749550"/>
            <a:ext cx="6092825" cy="581025"/>
          </a:xfrm>
          <a:prstGeom prst="rect">
            <a:avLst/>
          </a:prstGeom>
          <a:noFill/>
          <a:ln w="9525">
            <a:noFill/>
            <a:miter lim="800000"/>
            <a:headEnd/>
            <a:tailEnd/>
          </a:ln>
        </p:spPr>
        <p:txBody>
          <a:bodyPr lIns="91436" tIns="45719" rIns="91436" bIns="45719">
            <a:spAutoFit/>
          </a:bodyPr>
          <a:lstStyle/>
          <a:p>
            <a:pPr marL="169863" indent="-169863" defTabSz="454025">
              <a:spcAft>
                <a:spcPct val="10000"/>
              </a:spcAft>
              <a:buClr>
                <a:srgbClr val="EA7C1D"/>
              </a:buClr>
              <a:buFont typeface="Wingdings" pitchFamily="2" charset="2"/>
              <a:buChar char="§"/>
            </a:pPr>
            <a:r>
              <a:rPr lang="en-US" altLang="ja-JP" sz="1600" dirty="0">
                <a:solidFill>
                  <a:srgbClr val="000000"/>
                </a:solidFill>
                <a:latin typeface="Helvetica" pitchFamily="34" charset="0"/>
              </a:rPr>
              <a:t>Driving penetration of </a:t>
            </a:r>
            <a:r>
              <a:rPr lang="en-US" altLang="ja-JP" sz="1600" dirty="0" err="1">
                <a:solidFill>
                  <a:srgbClr val="000000"/>
                </a:solidFill>
                <a:latin typeface="Helvetica" pitchFamily="34" charset="0"/>
              </a:rPr>
              <a:t>LinuxONE</a:t>
            </a:r>
            <a:r>
              <a:rPr lang="en-US" altLang="ja-JP" sz="1600" dirty="0">
                <a:solidFill>
                  <a:srgbClr val="000000"/>
                </a:solidFill>
                <a:latin typeface="Helvetica" pitchFamily="34" charset="0"/>
              </a:rPr>
              <a:t> and IBM z Systems and Linux on Power for Server Solution sellers</a:t>
            </a:r>
          </a:p>
        </p:txBody>
      </p:sp>
      <p:sp>
        <p:nvSpPr>
          <p:cNvPr id="171066" name="Rectangle 3"/>
          <p:cNvSpPr>
            <a:spLocks noChangeArrowheads="1"/>
          </p:cNvSpPr>
          <p:nvPr/>
        </p:nvSpPr>
        <p:spPr bwMode="auto">
          <a:xfrm>
            <a:off x="196850" y="5308600"/>
            <a:ext cx="6092825" cy="581025"/>
          </a:xfrm>
          <a:prstGeom prst="rect">
            <a:avLst/>
          </a:prstGeom>
          <a:noFill/>
          <a:ln w="9525">
            <a:noFill/>
            <a:miter lim="800000"/>
            <a:headEnd/>
            <a:tailEnd/>
          </a:ln>
        </p:spPr>
        <p:txBody>
          <a:bodyPr lIns="91436" tIns="45719" rIns="91436" bIns="45719">
            <a:spAutoFit/>
          </a:bodyPr>
          <a:lstStyle/>
          <a:p>
            <a:pPr marL="169863" indent="-169863" defTabSz="454025">
              <a:spcAft>
                <a:spcPct val="10000"/>
              </a:spcAft>
              <a:buClr>
                <a:srgbClr val="EA7C1D"/>
              </a:buClr>
              <a:buFont typeface="Wingdings" pitchFamily="2" charset="2"/>
              <a:buChar char="§"/>
            </a:pPr>
            <a:r>
              <a:rPr lang="en-US" altLang="ja-JP" sz="1600">
                <a:solidFill>
                  <a:srgbClr val="000000"/>
                </a:solidFill>
                <a:latin typeface="Helvetica" pitchFamily="34" charset="0"/>
              </a:rPr>
              <a:t>Both incentives may be duplicated for Software sellers when eligible products included</a:t>
            </a:r>
          </a:p>
        </p:txBody>
      </p:sp>
      <p:sp>
        <p:nvSpPr>
          <p:cNvPr id="171107" name="Line 99"/>
          <p:cNvSpPr>
            <a:spLocks noChangeShapeType="1"/>
          </p:cNvSpPr>
          <p:nvPr/>
        </p:nvSpPr>
        <p:spPr bwMode="auto">
          <a:xfrm>
            <a:off x="6743700" y="1457325"/>
            <a:ext cx="0" cy="4408488"/>
          </a:xfrm>
          <a:prstGeom prst="line">
            <a:avLst/>
          </a:prstGeom>
          <a:noFill/>
          <a:ln w="19050">
            <a:solidFill>
              <a:schemeClr val="bg2"/>
            </a:solidFill>
            <a:round/>
            <a:headEnd/>
            <a:tailEnd/>
          </a:ln>
          <a:effectLst/>
        </p:spPr>
        <p:txBody>
          <a:bodyPr/>
          <a:lstStyle/>
          <a:p>
            <a:endParaRPr lang="en-US"/>
          </a:p>
        </p:txBody>
      </p:sp>
      <p:sp>
        <p:nvSpPr>
          <p:cNvPr id="171108" name="TextBox 1"/>
          <p:cNvSpPr txBox="1">
            <a:spLocks noChangeArrowheads="1"/>
          </p:cNvSpPr>
          <p:nvPr/>
        </p:nvSpPr>
        <p:spPr bwMode="auto">
          <a:xfrm>
            <a:off x="3344863" y="5962650"/>
            <a:ext cx="7142162" cy="457200"/>
          </a:xfrm>
          <a:prstGeom prst="rect">
            <a:avLst/>
          </a:prstGeom>
          <a:noFill/>
          <a:ln w="9525">
            <a:noFill/>
            <a:miter lim="800000"/>
            <a:headEnd/>
            <a:tailEnd/>
          </a:ln>
        </p:spPr>
        <p:txBody>
          <a:bodyPr wrap="none" lIns="91428" tIns="45715" rIns="91428" bIns="45715">
            <a:spAutoFit/>
          </a:bodyPr>
          <a:lstStyle/>
          <a:p>
            <a:pPr marL="0" lvl="2" algn="ctr" defTabSz="454025"/>
            <a:r>
              <a:rPr lang="en-US" sz="1200">
                <a:solidFill>
                  <a:srgbClr val="000000"/>
                </a:solidFill>
                <a:latin typeface="Helvetica" pitchFamily="34" charset="0"/>
                <a:ea typeface="MS PGothic" pitchFamily="34" charset="-128"/>
              </a:rPr>
              <a:t>Incentive applies only to the amount of software purchased that supports the number of IFLs purchased</a:t>
            </a:r>
          </a:p>
          <a:p>
            <a:pPr algn="ctr" defTabSz="454025"/>
            <a:endParaRPr lang="en-US" sz="1200">
              <a:solidFill>
                <a:srgbClr val="000000"/>
              </a:solidFill>
              <a:latin typeface="Helvetica" pitchFamily="34" charset="0"/>
              <a:ea typeface="MS PGothic" pitchFamily="34" charset="-12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167" name="Picture 7" descr="TransparentExpression"/>
          <p:cNvPicPr>
            <a:picLocks noChangeAspect="1" noChangeArrowheads="1"/>
          </p:cNvPicPr>
          <p:nvPr/>
        </p:nvPicPr>
        <p:blipFill>
          <a:blip r:embed="rId3"/>
          <a:srcRect/>
          <a:stretch>
            <a:fillRect/>
          </a:stretch>
        </p:blipFill>
        <p:spPr bwMode="auto">
          <a:xfrm>
            <a:off x="9236075" y="0"/>
            <a:ext cx="2952750" cy="5759450"/>
          </a:xfrm>
          <a:prstGeom prst="rect">
            <a:avLst/>
          </a:prstGeom>
          <a:noFill/>
          <a:ln w="9525">
            <a:noFill/>
            <a:miter lim="800000"/>
            <a:headEnd/>
            <a:tailEnd/>
          </a:ln>
        </p:spPr>
      </p:pic>
      <p:sp>
        <p:nvSpPr>
          <p:cNvPr id="173168" name="Rectangle 112"/>
          <p:cNvSpPr>
            <a:spLocks noChangeArrowheads="1"/>
          </p:cNvSpPr>
          <p:nvPr/>
        </p:nvSpPr>
        <p:spPr bwMode="auto">
          <a:xfrm>
            <a:off x="8558213" y="238125"/>
            <a:ext cx="3630612" cy="6199188"/>
          </a:xfrm>
          <a:prstGeom prst="rect">
            <a:avLst/>
          </a:prstGeom>
          <a:solidFill>
            <a:srgbClr val="FFFFFF">
              <a:alpha val="70000"/>
            </a:srgbClr>
          </a:solidFill>
          <a:ln w="9525">
            <a:noFill/>
            <a:miter lim="800000"/>
            <a:headEnd/>
            <a:tailEnd/>
          </a:ln>
          <a:effectLst/>
        </p:spPr>
        <p:txBody>
          <a:bodyPr wrap="none" anchor="ctr"/>
          <a:lstStyle/>
          <a:p>
            <a:endParaRPr lang="en-US"/>
          </a:p>
        </p:txBody>
      </p:sp>
      <p:pic>
        <p:nvPicPr>
          <p:cNvPr id="173059"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grpSp>
        <p:nvGrpSpPr>
          <p:cNvPr id="173061" name="Group 5"/>
          <p:cNvGrpSpPr>
            <a:grpSpLocks/>
          </p:cNvGrpSpPr>
          <p:nvPr/>
        </p:nvGrpSpPr>
        <p:grpSpPr bwMode="auto">
          <a:xfrm>
            <a:off x="4262438" y="4905375"/>
            <a:ext cx="7926387" cy="1647825"/>
            <a:chOff x="2685" y="3090"/>
            <a:chExt cx="4993" cy="1038"/>
          </a:xfrm>
        </p:grpSpPr>
        <p:sp>
          <p:nvSpPr>
            <p:cNvPr id="173062" name="Freeform 6"/>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sp>
          <p:nvSpPr>
            <p:cNvPr id="173063" name="Freeform 7"/>
            <p:cNvSpPr>
              <a:spLocks/>
            </p:cNvSpPr>
            <p:nvPr/>
          </p:nvSpPr>
          <p:spPr bwMode="auto">
            <a:xfrm>
              <a:off x="2685" y="3660"/>
              <a:ext cx="2568" cy="456"/>
            </a:xfrm>
            <a:custGeom>
              <a:avLst/>
              <a:gdLst/>
              <a:ahLst/>
              <a:cxnLst>
                <a:cxn ang="0">
                  <a:pos x="0" y="285"/>
                </a:cxn>
                <a:cxn ang="0">
                  <a:pos x="2295" y="453"/>
                </a:cxn>
                <a:cxn ang="0">
                  <a:pos x="2568" y="408"/>
                </a:cxn>
                <a:cxn ang="0">
                  <a:pos x="1035" y="0"/>
                </a:cxn>
                <a:cxn ang="0">
                  <a:pos x="99" y="54"/>
                </a:cxn>
                <a:cxn ang="0">
                  <a:pos x="0" y="285"/>
                </a:cxn>
              </a:cxnLst>
              <a:rect l="0" t="0" r="r" b="b"/>
              <a:pathLst>
                <a:path w="2568" h="453">
                  <a:moveTo>
                    <a:pt x="0" y="285"/>
                  </a:moveTo>
                  <a:lnTo>
                    <a:pt x="2295" y="453"/>
                  </a:lnTo>
                  <a:lnTo>
                    <a:pt x="2568" y="408"/>
                  </a:lnTo>
                  <a:lnTo>
                    <a:pt x="1035" y="0"/>
                  </a:lnTo>
                  <a:lnTo>
                    <a:pt x="99" y="54"/>
                  </a:lnTo>
                  <a:lnTo>
                    <a:pt x="0" y="285"/>
                  </a:lnTo>
                  <a:close/>
                </a:path>
              </a:pathLst>
            </a:custGeom>
            <a:solidFill>
              <a:schemeClr val="bg1"/>
            </a:solidFill>
            <a:ln w="9525">
              <a:noFill/>
              <a:round/>
              <a:headEnd/>
              <a:tailEnd/>
            </a:ln>
            <a:effectLst/>
          </p:spPr>
          <p:txBody>
            <a:bodyPr/>
            <a:lstStyle/>
            <a:p>
              <a:endParaRPr lang="en-US"/>
            </a:p>
          </p:txBody>
        </p:sp>
        <p:sp>
          <p:nvSpPr>
            <p:cNvPr id="173064" name="Freeform 8"/>
            <p:cNvSpPr>
              <a:spLocks/>
            </p:cNvSpPr>
            <p:nvPr/>
          </p:nvSpPr>
          <p:spPr bwMode="auto">
            <a:xfrm>
              <a:off x="4704" y="3204"/>
              <a:ext cx="2481" cy="924"/>
            </a:xfrm>
            <a:custGeom>
              <a:avLst/>
              <a:gdLst/>
              <a:ahLst/>
              <a:cxnLst>
                <a:cxn ang="0">
                  <a:pos x="267" y="924"/>
                </a:cxn>
                <a:cxn ang="0">
                  <a:pos x="2481" y="618"/>
                </a:cxn>
                <a:cxn ang="0">
                  <a:pos x="2481" y="357"/>
                </a:cxn>
                <a:cxn ang="0">
                  <a:pos x="2322" y="75"/>
                </a:cxn>
                <a:cxn ang="0">
                  <a:pos x="1788" y="0"/>
                </a:cxn>
                <a:cxn ang="0">
                  <a:pos x="1038" y="81"/>
                </a:cxn>
                <a:cxn ang="0">
                  <a:pos x="204" y="291"/>
                </a:cxn>
                <a:cxn ang="0">
                  <a:pos x="0" y="663"/>
                </a:cxn>
                <a:cxn ang="0">
                  <a:pos x="267" y="924"/>
                </a:cxn>
              </a:cxnLst>
              <a:rect l="0" t="0" r="r" b="b"/>
              <a:pathLst>
                <a:path w="2481" h="924">
                  <a:moveTo>
                    <a:pt x="267" y="924"/>
                  </a:moveTo>
                  <a:lnTo>
                    <a:pt x="2481" y="618"/>
                  </a:lnTo>
                  <a:lnTo>
                    <a:pt x="2481" y="357"/>
                  </a:lnTo>
                  <a:lnTo>
                    <a:pt x="2322" y="75"/>
                  </a:lnTo>
                  <a:lnTo>
                    <a:pt x="1788" y="0"/>
                  </a:lnTo>
                  <a:lnTo>
                    <a:pt x="1038" y="81"/>
                  </a:lnTo>
                  <a:lnTo>
                    <a:pt x="204" y="291"/>
                  </a:lnTo>
                  <a:lnTo>
                    <a:pt x="0" y="663"/>
                  </a:lnTo>
                  <a:lnTo>
                    <a:pt x="267" y="924"/>
                  </a:lnTo>
                  <a:close/>
                </a:path>
              </a:pathLst>
            </a:custGeom>
            <a:solidFill>
              <a:schemeClr val="bg1"/>
            </a:solidFill>
            <a:ln w="9525">
              <a:noFill/>
              <a:round/>
              <a:headEnd/>
              <a:tailEnd/>
            </a:ln>
            <a:effectLst/>
          </p:spPr>
          <p:txBody>
            <a:bodyPr/>
            <a:lstStyle/>
            <a:p>
              <a:endParaRPr lang="en-US"/>
            </a:p>
          </p:txBody>
        </p:sp>
        <p:sp>
          <p:nvSpPr>
            <p:cNvPr id="173065" name="Rectangle 9"/>
            <p:cNvSpPr>
              <a:spLocks noChangeArrowheads="1"/>
            </p:cNvSpPr>
            <p:nvPr/>
          </p:nvSpPr>
          <p:spPr bwMode="auto">
            <a:xfrm>
              <a:off x="7023" y="3090"/>
              <a:ext cx="655" cy="636"/>
            </a:xfrm>
            <a:prstGeom prst="rect">
              <a:avLst/>
            </a:prstGeom>
            <a:solidFill>
              <a:schemeClr val="bg1"/>
            </a:solidFill>
            <a:ln w="9525">
              <a:noFill/>
              <a:miter lim="800000"/>
              <a:headEnd/>
              <a:tailEnd/>
            </a:ln>
            <a:effectLst/>
          </p:spPr>
          <p:txBody>
            <a:bodyPr wrap="none" anchor="ctr"/>
            <a:lstStyle/>
            <a:p>
              <a:endParaRPr lang="en-US"/>
            </a:p>
          </p:txBody>
        </p:sp>
      </p:grpSp>
      <p:sp>
        <p:nvSpPr>
          <p:cNvPr id="173066" name="Rectangle 4"/>
          <p:cNvSpPr>
            <a:spLocks noChangeArrowheads="1"/>
          </p:cNvSpPr>
          <p:nvPr/>
        </p:nvSpPr>
        <p:spPr bwMode="auto">
          <a:xfrm>
            <a:off x="266700" y="149225"/>
            <a:ext cx="11555413" cy="977900"/>
          </a:xfrm>
          <a:prstGeom prst="rect">
            <a:avLst/>
          </a:prstGeom>
          <a:noFill/>
          <a:ln w="9525">
            <a:noFill/>
            <a:miter lim="800000"/>
            <a:headEnd/>
            <a:tailEnd/>
          </a:ln>
        </p:spPr>
        <p:txBody>
          <a:bodyPr lIns="91428" tIns="45715" rIns="91428" bIns="45715"/>
          <a:lstStyle/>
          <a:p>
            <a:pPr algn="ctr" defTabSz="454025"/>
            <a:r>
              <a:rPr lang="en-US" sz="2800" b="1"/>
              <a:t>IBM S/W positioned with OpenSource packages</a:t>
            </a:r>
            <a:r>
              <a:rPr lang="en-US" sz="2800"/>
              <a:t/>
            </a:r>
            <a:br>
              <a:rPr lang="en-US" sz="2800"/>
            </a:br>
            <a:r>
              <a:rPr lang="en-US" sz="2800" i="1"/>
              <a:t>Why should s/w sellers care</a:t>
            </a:r>
          </a:p>
          <a:p>
            <a:pPr algn="ctr" defTabSz="454025"/>
            <a:endParaRPr lang="en-US" sz="2800" b="1">
              <a:latin typeface="Helvetica" pitchFamily="34" charset="0"/>
            </a:endParaRPr>
          </a:p>
        </p:txBody>
      </p:sp>
      <p:sp>
        <p:nvSpPr>
          <p:cNvPr id="15" name="TextBox 14"/>
          <p:cNvSpPr txBox="1"/>
          <p:nvPr/>
        </p:nvSpPr>
        <p:spPr>
          <a:xfrm>
            <a:off x="401638" y="1314450"/>
            <a:ext cx="10196512" cy="1374775"/>
          </a:xfrm>
          <a:prstGeom prst="rect">
            <a:avLst/>
          </a:prstGeom>
          <a:noFill/>
        </p:spPr>
        <p:txBody>
          <a:bodyPr wrap="none" lIns="91436" tIns="45719" rIns="91436" bIns="45719">
            <a:spAutoFit/>
          </a:bodyPr>
          <a:lstStyle/>
          <a:p>
            <a:pPr marL="238125" indent="-238125" defTabSz="454025"/>
            <a:r>
              <a:rPr lang="en-US" sz="2000" b="1" dirty="0">
                <a:solidFill>
                  <a:srgbClr val="EA7C1D"/>
                </a:solidFill>
                <a:latin typeface="Helvetica" pitchFamily="34" charset="0"/>
              </a:rPr>
              <a:t>Offering more </a:t>
            </a:r>
            <a:r>
              <a:rPr lang="en-US" sz="2000" b="1" dirty="0" err="1">
                <a:solidFill>
                  <a:srgbClr val="EA7C1D"/>
                </a:solidFill>
                <a:latin typeface="Helvetica" pitchFamily="34" charset="0"/>
              </a:rPr>
              <a:t>OpenSource</a:t>
            </a:r>
            <a:r>
              <a:rPr lang="en-US" sz="2000" b="1" dirty="0">
                <a:solidFill>
                  <a:srgbClr val="EA7C1D"/>
                </a:solidFill>
                <a:latin typeface="Helvetica" pitchFamily="34" charset="0"/>
              </a:rPr>
              <a:t> options on </a:t>
            </a:r>
            <a:r>
              <a:rPr lang="en-US" sz="2000" b="1" dirty="0" err="1" smtClean="0">
                <a:solidFill>
                  <a:srgbClr val="EA7C1D"/>
                </a:solidFill>
                <a:latin typeface="Helvetica" pitchFamily="34" charset="0"/>
              </a:rPr>
              <a:t>LinuxONE</a:t>
            </a:r>
            <a:r>
              <a:rPr lang="en-US" sz="2000" b="1" dirty="0" smtClean="0">
                <a:solidFill>
                  <a:srgbClr val="EA7C1D"/>
                </a:solidFill>
                <a:latin typeface="Helvetica" pitchFamily="34" charset="0"/>
              </a:rPr>
              <a:t>:</a:t>
            </a:r>
            <a:endParaRPr lang="en-US" sz="2000" b="1" dirty="0">
              <a:solidFill>
                <a:srgbClr val="EA7C1D"/>
              </a:solidFill>
              <a:latin typeface="Helvetica" pitchFamily="34" charset="0"/>
            </a:endParaRPr>
          </a:p>
          <a:p>
            <a:pPr marL="238125" indent="-238125" defTabSz="454025">
              <a:buClr>
                <a:srgbClr val="EA7C1D"/>
              </a:buClr>
              <a:buFont typeface="Wingdings" pitchFamily="2" charset="2"/>
              <a:buChar char="§"/>
            </a:pPr>
            <a:r>
              <a:rPr lang="en-US" sz="1600" dirty="0">
                <a:latin typeface="Helvetica" pitchFamily="34" charset="0"/>
              </a:rPr>
              <a:t>Provide Relevance  in market</a:t>
            </a:r>
          </a:p>
          <a:p>
            <a:pPr marL="238125" indent="-238125" defTabSz="454025">
              <a:buClr>
                <a:srgbClr val="EA7C1D"/>
              </a:buClr>
              <a:buFont typeface="Wingdings" pitchFamily="2" charset="2"/>
              <a:buChar char="§"/>
            </a:pPr>
            <a:r>
              <a:rPr lang="en-US" sz="1600" dirty="0">
                <a:latin typeface="Helvetica" pitchFamily="34" charset="0"/>
              </a:rPr>
              <a:t>Allow us to participate in industries/clients that demand open source as an option (e.g</a:t>
            </a:r>
            <a:r>
              <a:rPr lang="en-US" sz="1600" dirty="0" smtClean="0">
                <a:latin typeface="Helvetica" pitchFamily="34" charset="0"/>
              </a:rPr>
              <a:t>., </a:t>
            </a:r>
            <a:r>
              <a:rPr lang="en-US" sz="1600" dirty="0">
                <a:latin typeface="Helvetica" pitchFamily="34" charset="0"/>
              </a:rPr>
              <a:t>Public)</a:t>
            </a:r>
          </a:p>
          <a:p>
            <a:pPr marL="238125" indent="-238125" defTabSz="454025">
              <a:buClr>
                <a:srgbClr val="EA7C1D"/>
              </a:buClr>
              <a:buFont typeface="Wingdings" pitchFamily="2" charset="2"/>
              <a:buChar char="§"/>
            </a:pPr>
            <a:r>
              <a:rPr lang="en-US" sz="1600" dirty="0">
                <a:latin typeface="Helvetica" pitchFamily="34" charset="0"/>
              </a:rPr>
              <a:t>Provide complementary capabilities to IBM S/W to offer a total and competitive solution (</a:t>
            </a:r>
            <a:r>
              <a:rPr lang="en-US" sz="1600" dirty="0" err="1">
                <a:latin typeface="Helvetica" pitchFamily="34" charset="0"/>
              </a:rPr>
              <a:t>OpenStack</a:t>
            </a:r>
            <a:r>
              <a:rPr lang="en-US" sz="1600" dirty="0">
                <a:latin typeface="Helvetica" pitchFamily="34" charset="0"/>
              </a:rPr>
              <a:t>, </a:t>
            </a:r>
            <a:r>
              <a:rPr lang="en-US" sz="1600" dirty="0" err="1">
                <a:latin typeface="Helvetica" pitchFamily="34" charset="0"/>
              </a:rPr>
              <a:t>Docker</a:t>
            </a:r>
            <a:r>
              <a:rPr lang="en-US" sz="1600" dirty="0">
                <a:latin typeface="Helvetica" pitchFamily="34" charset="0"/>
              </a:rPr>
              <a:t>)</a:t>
            </a:r>
          </a:p>
          <a:p>
            <a:pPr marL="238125" indent="-238125" defTabSz="454025">
              <a:buClr>
                <a:srgbClr val="EA7C1D"/>
              </a:buClr>
              <a:buFont typeface="Wingdings" pitchFamily="2" charset="2"/>
              <a:buChar char="§"/>
            </a:pPr>
            <a:r>
              <a:rPr lang="en-US" sz="1600" dirty="0">
                <a:latin typeface="Helvetica" pitchFamily="34" charset="0"/>
              </a:rPr>
              <a:t>Allow us the opportunity to </a:t>
            </a:r>
            <a:r>
              <a:rPr lang="en-US" sz="1600" dirty="0" err="1">
                <a:latin typeface="Helvetica" pitchFamily="34" charset="0"/>
              </a:rPr>
              <a:t>upsell</a:t>
            </a:r>
            <a:r>
              <a:rPr lang="en-US" sz="1600" dirty="0">
                <a:latin typeface="Helvetica" pitchFamily="34" charset="0"/>
              </a:rPr>
              <a:t> IBM S/W </a:t>
            </a:r>
          </a:p>
        </p:txBody>
      </p:sp>
      <p:graphicFrame>
        <p:nvGraphicFramePr>
          <p:cNvPr id="173166" name="Group 110"/>
          <p:cNvGraphicFramePr>
            <a:graphicFrameLocks noGrp="1"/>
          </p:cNvGraphicFramePr>
          <p:nvPr/>
        </p:nvGraphicFramePr>
        <p:xfrm>
          <a:off x="554038" y="2957513"/>
          <a:ext cx="11044237" cy="3736594"/>
        </p:xfrm>
        <a:graphic>
          <a:graphicData uri="http://schemas.openxmlformats.org/drawingml/2006/table">
            <a:tbl>
              <a:tblPr/>
              <a:tblGrid>
                <a:gridCol w="5522912"/>
                <a:gridCol w="5521325"/>
              </a:tblGrid>
              <a:tr h="1824038">
                <a:tc>
                  <a:txBody>
                    <a:bodyPr/>
                    <a:lstStyle/>
                    <a:p>
                      <a:pPr marL="174625" marR="0" lvl="0" indent="-174625" algn="l" defTabSz="455613" rtl="0" eaLnBrk="0" fontAlgn="base" latinLnBrk="0" hangingPunct="0">
                        <a:lnSpc>
                          <a:spcPct val="100000"/>
                        </a:lnSpc>
                        <a:spcBef>
                          <a:spcPct val="10000"/>
                        </a:spcBef>
                        <a:spcAft>
                          <a:spcPct val="0"/>
                        </a:spcAft>
                        <a:buClrTx/>
                        <a:buSzTx/>
                        <a:buFont typeface="Arial" pitchFamily="34" charset="0"/>
                        <a:buNone/>
                        <a:tabLst/>
                      </a:pPr>
                      <a:r>
                        <a:rPr kumimoji="0" lang="en-US" sz="1600" b="1" i="0" u="none" strike="noStrike" cap="none" normalizeH="0" baseline="0" dirty="0" err="1" smtClean="0">
                          <a:ln>
                            <a:noFill/>
                          </a:ln>
                          <a:solidFill>
                            <a:srgbClr val="EA7C1D"/>
                          </a:solidFill>
                          <a:effectLst/>
                          <a:latin typeface="Helvetica" pitchFamily="34" charset="0"/>
                        </a:rPr>
                        <a:t>DevOps</a:t>
                      </a:r>
                      <a:endParaRPr kumimoji="0" lang="en-US" sz="1600" b="1" i="0" u="none" strike="noStrike" cap="none" normalizeH="0" baseline="0" dirty="0" smtClean="0">
                        <a:ln>
                          <a:noFill/>
                        </a:ln>
                        <a:solidFill>
                          <a:srgbClr val="EA7C1D"/>
                        </a:solidFill>
                        <a:effectLst/>
                        <a:latin typeface="Helvetica" pitchFamily="34" charset="0"/>
                      </a:endParaRPr>
                    </a:p>
                    <a:p>
                      <a:pPr marL="174625" marR="0" lvl="0" indent="-174625" algn="l" defTabSz="455613" rtl="0" eaLnBrk="0" fontAlgn="base" latinLnBrk="0" hangingPunct="0">
                        <a:lnSpc>
                          <a:spcPct val="100000"/>
                        </a:lnSpc>
                        <a:spcBef>
                          <a:spcPct val="10000"/>
                        </a:spcBef>
                        <a:spcAft>
                          <a:spcPct val="0"/>
                        </a:spcAft>
                        <a:buClrTx/>
                        <a:buSzTx/>
                        <a:buFont typeface="Arial" pitchFamily="34" charset="0"/>
                        <a:buChar char="•"/>
                        <a:tabLst/>
                      </a:pPr>
                      <a:r>
                        <a:rPr kumimoji="0" lang="en-US" sz="1400" b="0" i="0" u="none" strike="noStrike" cap="none" normalizeH="0" baseline="0" dirty="0" smtClean="0">
                          <a:ln>
                            <a:noFill/>
                          </a:ln>
                          <a:solidFill>
                            <a:schemeClr val="tx1"/>
                          </a:solidFill>
                          <a:effectLst/>
                          <a:latin typeface="Helvetica" pitchFamily="34" charset="0"/>
                        </a:rPr>
                        <a:t>Leverage open standards defined by </a:t>
                      </a:r>
                      <a:r>
                        <a:rPr kumimoji="0" lang="en-US" sz="1400" b="0" i="0" u="none" strike="noStrike" cap="none" normalizeH="0" baseline="0" dirty="0" err="1" smtClean="0">
                          <a:ln>
                            <a:noFill/>
                          </a:ln>
                          <a:solidFill>
                            <a:schemeClr val="tx1"/>
                          </a:solidFill>
                          <a:effectLst/>
                          <a:latin typeface="Helvetica" pitchFamily="34" charset="0"/>
                        </a:rPr>
                        <a:t>OpenStack</a:t>
                      </a:r>
                      <a:r>
                        <a:rPr kumimoji="0" lang="en-US" sz="1400" b="0" i="0" u="none" strike="noStrike" cap="none" normalizeH="0" baseline="0" dirty="0" smtClean="0">
                          <a:ln>
                            <a:noFill/>
                          </a:ln>
                          <a:solidFill>
                            <a:schemeClr val="tx1"/>
                          </a:solidFill>
                          <a:effectLst/>
                          <a:latin typeface="Helvetica" pitchFamily="34" charset="0"/>
                        </a:rPr>
                        <a:t> in </a:t>
                      </a:r>
                      <a:r>
                        <a:rPr kumimoji="0" lang="en-US" sz="1400" b="0" i="0" u="none" strike="noStrike" cap="none" normalizeH="0" baseline="0" dirty="0" err="1" smtClean="0">
                          <a:ln>
                            <a:noFill/>
                          </a:ln>
                          <a:solidFill>
                            <a:schemeClr val="tx1"/>
                          </a:solidFill>
                          <a:effectLst/>
                          <a:latin typeface="Helvetica" pitchFamily="34" charset="0"/>
                        </a:rPr>
                        <a:t>UrbanCode</a:t>
                      </a:r>
                      <a:r>
                        <a:rPr kumimoji="0" lang="en-US" sz="1400" b="0" i="0" u="none" strike="noStrike" cap="none" normalizeH="0" baseline="0" dirty="0" smtClean="0">
                          <a:ln>
                            <a:noFill/>
                          </a:ln>
                          <a:solidFill>
                            <a:schemeClr val="tx1"/>
                          </a:solidFill>
                          <a:effectLst/>
                          <a:latin typeface="Helvetica" pitchFamily="34" charset="0"/>
                        </a:rPr>
                        <a:t> Deploy to optimize continuous delivery</a:t>
                      </a:r>
                    </a:p>
                    <a:p>
                      <a:pPr marL="174625" marR="0" lvl="0" indent="-174625" algn="l" defTabSz="455613" rtl="0" eaLnBrk="0" fontAlgn="base" latinLnBrk="0" hangingPunct="0">
                        <a:lnSpc>
                          <a:spcPct val="100000"/>
                        </a:lnSpc>
                        <a:spcBef>
                          <a:spcPct val="10000"/>
                        </a:spcBef>
                        <a:spcAft>
                          <a:spcPct val="0"/>
                        </a:spcAft>
                        <a:buClrTx/>
                        <a:buSzTx/>
                        <a:buFont typeface="Arial" pitchFamily="34" charset="0"/>
                        <a:buChar char="•"/>
                        <a:tabLst/>
                      </a:pPr>
                      <a:r>
                        <a:rPr kumimoji="0" lang="en-US" sz="1400" b="0" i="0" u="none" strike="noStrike" cap="none" normalizeH="0" baseline="0" dirty="0" smtClean="0">
                          <a:ln>
                            <a:noFill/>
                          </a:ln>
                          <a:solidFill>
                            <a:schemeClr val="tx1"/>
                          </a:solidFill>
                          <a:effectLst/>
                          <a:latin typeface="Helvetica" pitchFamily="34" charset="0"/>
                        </a:rPr>
                        <a:t>L</a:t>
                      </a:r>
                      <a:r>
                        <a:rPr kumimoji="0" lang="en-US" altLang="en-US" sz="1400" b="0" i="0" u="none" strike="noStrike" cap="none" normalizeH="0" baseline="0" dirty="0" smtClean="0">
                          <a:ln>
                            <a:noFill/>
                          </a:ln>
                          <a:solidFill>
                            <a:schemeClr val="tx1"/>
                          </a:solidFill>
                          <a:effectLst/>
                          <a:latin typeface="Helvetica" pitchFamily="34" charset="0"/>
                        </a:rPr>
                        <a:t>everage </a:t>
                      </a:r>
                      <a:r>
                        <a:rPr kumimoji="0" lang="en-US" altLang="en-US" sz="1400" b="0" i="0" u="none" strike="noStrike" cap="none" normalizeH="0" baseline="0" dirty="0" err="1" smtClean="0">
                          <a:ln>
                            <a:noFill/>
                          </a:ln>
                          <a:solidFill>
                            <a:schemeClr val="tx1"/>
                          </a:solidFill>
                          <a:effectLst/>
                          <a:latin typeface="Helvetica" pitchFamily="34" charset="0"/>
                        </a:rPr>
                        <a:t>docker</a:t>
                      </a:r>
                      <a:r>
                        <a:rPr kumimoji="0" lang="en-US" altLang="en-US" sz="1400" b="0" i="0" u="none" strike="noStrike" cap="none" normalizeH="0" baseline="0" dirty="0" smtClean="0">
                          <a:ln>
                            <a:noFill/>
                          </a:ln>
                          <a:solidFill>
                            <a:schemeClr val="tx1"/>
                          </a:solidFill>
                          <a:effectLst/>
                          <a:latin typeface="Helvetica" pitchFamily="34" charset="0"/>
                        </a:rPr>
                        <a:t>, Jenkins for building distributed applications for developers and </a:t>
                      </a:r>
                      <a:r>
                        <a:rPr kumimoji="0" lang="en-US" altLang="en-US" sz="1400" b="0" i="0" u="none" strike="noStrike" cap="none" normalizeH="0" baseline="0" dirty="0" err="1" smtClean="0">
                          <a:ln>
                            <a:noFill/>
                          </a:ln>
                          <a:solidFill>
                            <a:schemeClr val="tx1"/>
                          </a:solidFill>
                          <a:effectLst/>
                          <a:latin typeface="Helvetica" pitchFamily="34" charset="0"/>
                        </a:rPr>
                        <a:t>sysadmins</a:t>
                      </a:r>
                      <a:r>
                        <a:rPr kumimoji="0" lang="en-US" altLang="en-US" sz="1400" b="0" i="0" u="none" strike="noStrike" cap="none" normalizeH="0" baseline="0" dirty="0" smtClean="0">
                          <a:ln>
                            <a:noFill/>
                          </a:ln>
                          <a:solidFill>
                            <a:schemeClr val="tx1"/>
                          </a:solidFill>
                          <a:effectLst/>
                          <a:latin typeface="Helvetica" pitchFamily="34" charset="0"/>
                        </a:rPr>
                        <a:t>.</a:t>
                      </a:r>
                    </a:p>
                    <a:p>
                      <a:pPr marL="174625" marR="0" lvl="0" indent="-174625" algn="l" defTabSz="455613" rtl="0" eaLnBrk="0" fontAlgn="base" latinLnBrk="0" hangingPunct="0">
                        <a:lnSpc>
                          <a:spcPct val="100000"/>
                        </a:lnSpc>
                        <a:spcBef>
                          <a:spcPct val="10000"/>
                        </a:spcBef>
                        <a:spcAft>
                          <a:spcPct val="0"/>
                        </a:spcAft>
                        <a:buClrTx/>
                        <a:buSzTx/>
                        <a:buFont typeface="Arial" pitchFamily="34" charset="0"/>
                        <a:buChar char="•"/>
                        <a:tabLst/>
                      </a:pPr>
                      <a:r>
                        <a:rPr kumimoji="0" lang="en-US" altLang="en-US" sz="1400" b="0" i="0" u="none" strike="noStrike" cap="none" normalizeH="0" baseline="0" dirty="0" smtClean="0">
                          <a:ln>
                            <a:noFill/>
                          </a:ln>
                          <a:solidFill>
                            <a:schemeClr val="tx1"/>
                          </a:solidFill>
                          <a:effectLst/>
                          <a:latin typeface="Helvetica" pitchFamily="34" charset="0"/>
                        </a:rPr>
                        <a:t>E</a:t>
                      </a:r>
                      <a:r>
                        <a:rPr kumimoji="0" lang="en-US" altLang="ja-JP" sz="1400" b="0" i="0" u="none" strike="noStrike" cap="none" normalizeH="0" baseline="0" dirty="0" smtClean="0">
                          <a:ln>
                            <a:noFill/>
                          </a:ln>
                          <a:solidFill>
                            <a:schemeClr val="tx1"/>
                          </a:solidFill>
                          <a:effectLst/>
                          <a:latin typeface="Helvetica" pitchFamily="34" charset="0"/>
                          <a:ea typeface="MS PGothic" pitchFamily="34" charset="-128"/>
                        </a:rPr>
                        <a:t>nable the unification of diverse teams with a scalable, integrated and open development platform</a:t>
                      </a:r>
                      <a:endParaRPr kumimoji="0" lang="en-US" sz="1400" b="0" i="0" u="none" strike="noStrike" cap="none" normalizeH="0" baseline="0" dirty="0" smtClean="0">
                        <a:ln>
                          <a:noFill/>
                        </a:ln>
                        <a:solidFill>
                          <a:schemeClr val="tx1"/>
                        </a:solidFill>
                        <a:effectLst/>
                        <a:latin typeface="Helvetica" pitchFamily="34" charset="0"/>
                      </a:endParaRPr>
                    </a:p>
                  </a:txBody>
                  <a:tcP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74625" marR="0" lvl="0" indent="-174625" algn="l" defTabSz="455613" rtl="0" eaLnBrk="0" fontAlgn="base" latinLnBrk="0" hangingPunct="0">
                        <a:lnSpc>
                          <a:spcPct val="100000"/>
                        </a:lnSpc>
                        <a:spcBef>
                          <a:spcPct val="10000"/>
                        </a:spcBef>
                        <a:spcAft>
                          <a:spcPct val="0"/>
                        </a:spcAft>
                        <a:buClrTx/>
                        <a:buSzTx/>
                        <a:buFont typeface="Arial" pitchFamily="34" charset="0"/>
                        <a:buNone/>
                        <a:tabLst/>
                      </a:pPr>
                      <a:r>
                        <a:rPr kumimoji="0" lang="en-US" sz="1600" b="1" i="0" u="none" strike="noStrike" cap="none" normalizeH="0" baseline="0" dirty="0" smtClean="0">
                          <a:ln>
                            <a:noFill/>
                          </a:ln>
                          <a:solidFill>
                            <a:srgbClr val="EA7C1D"/>
                          </a:solidFill>
                          <a:effectLst/>
                          <a:latin typeface="Helvetica" pitchFamily="34" charset="0"/>
                        </a:rPr>
                        <a:t>Database</a:t>
                      </a:r>
                    </a:p>
                    <a:p>
                      <a:pPr marL="174625" marR="0" lvl="0" indent="-174625" algn="l" defTabSz="455613" rtl="0" eaLnBrk="0" fontAlgn="base" latinLnBrk="0" hangingPunct="0">
                        <a:lnSpc>
                          <a:spcPct val="100000"/>
                        </a:lnSpc>
                        <a:spcBef>
                          <a:spcPct val="10000"/>
                        </a:spcBef>
                        <a:spcAft>
                          <a:spcPct val="0"/>
                        </a:spcAft>
                        <a:buClrTx/>
                        <a:buSzTx/>
                        <a:buFont typeface="Arial" pitchFamily="34" charset="0"/>
                        <a:buChar char="•"/>
                        <a:tabLst/>
                      </a:pPr>
                      <a:r>
                        <a:rPr kumimoji="0" lang="en-US" sz="1400" b="0" i="0" u="none" strike="noStrike" cap="none" normalizeH="0" baseline="0" dirty="0" smtClean="0">
                          <a:ln>
                            <a:noFill/>
                          </a:ln>
                          <a:solidFill>
                            <a:schemeClr val="tx1"/>
                          </a:solidFill>
                          <a:effectLst/>
                          <a:latin typeface="Helvetica" pitchFamily="34" charset="0"/>
                        </a:rPr>
                        <a:t>Leverage open source relational databases with </a:t>
                      </a:r>
                      <a:r>
                        <a:rPr kumimoji="0" lang="en-US" sz="1400" b="0" i="0" u="none" strike="noStrike" cap="none" normalizeH="0" baseline="0" dirty="0" err="1" smtClean="0">
                          <a:ln>
                            <a:noFill/>
                          </a:ln>
                          <a:solidFill>
                            <a:schemeClr val="tx1"/>
                          </a:solidFill>
                          <a:effectLst/>
                          <a:latin typeface="Helvetica" pitchFamily="34" charset="0"/>
                        </a:rPr>
                        <a:t>mySQL</a:t>
                      </a:r>
                      <a:r>
                        <a:rPr kumimoji="0" lang="en-US" sz="1400" b="0" i="0" u="none" strike="noStrike" cap="none" normalizeH="0" baseline="0" dirty="0" smtClean="0">
                          <a:ln>
                            <a:noFill/>
                          </a:ln>
                          <a:solidFill>
                            <a:schemeClr val="tx1"/>
                          </a:solidFill>
                          <a:effectLst/>
                          <a:latin typeface="Helvetica" pitchFamily="34" charset="0"/>
                        </a:rPr>
                        <a:t>, </a:t>
                      </a:r>
                      <a:r>
                        <a:rPr kumimoji="0" lang="en-US" sz="1400" b="0" i="0" u="none" strike="noStrike" cap="none" normalizeH="0" baseline="0" dirty="0" err="1" smtClean="0">
                          <a:ln>
                            <a:noFill/>
                          </a:ln>
                          <a:solidFill>
                            <a:schemeClr val="tx1"/>
                          </a:solidFill>
                          <a:effectLst/>
                          <a:latin typeface="Helvetica" pitchFamily="34" charset="0"/>
                        </a:rPr>
                        <a:t>MariaDB</a:t>
                      </a:r>
                      <a:r>
                        <a:rPr kumimoji="0" lang="en-US" sz="1400" b="0" i="0" u="none" strike="noStrike" cap="none" normalizeH="0" baseline="0" dirty="0" smtClean="0">
                          <a:ln>
                            <a:noFill/>
                          </a:ln>
                          <a:solidFill>
                            <a:schemeClr val="tx1"/>
                          </a:solidFill>
                          <a:effectLst/>
                          <a:latin typeface="Helvetica" pitchFamily="34" charset="0"/>
                        </a:rPr>
                        <a:t>, </a:t>
                      </a:r>
                      <a:r>
                        <a:rPr kumimoji="0" lang="en-US" sz="1400" b="0" i="0" u="none" strike="noStrike" cap="none" normalizeH="0" baseline="0" dirty="0" err="1" smtClean="0">
                          <a:ln>
                            <a:noFill/>
                          </a:ln>
                          <a:solidFill>
                            <a:schemeClr val="tx1"/>
                          </a:solidFill>
                          <a:effectLst/>
                          <a:latin typeface="Helvetica" pitchFamily="34" charset="0"/>
                        </a:rPr>
                        <a:t>PostgeSQL</a:t>
                      </a:r>
                      <a:r>
                        <a:rPr kumimoji="0" lang="en-US" sz="1400" b="0" i="0" u="none" strike="noStrike" cap="none" normalizeH="0" baseline="0" dirty="0" smtClean="0">
                          <a:ln>
                            <a:noFill/>
                          </a:ln>
                          <a:solidFill>
                            <a:schemeClr val="tx1"/>
                          </a:solidFill>
                          <a:effectLst/>
                          <a:latin typeface="Helvetica" pitchFamily="34" charset="0"/>
                        </a:rPr>
                        <a:t>, and Cassandra</a:t>
                      </a:r>
                    </a:p>
                    <a:p>
                      <a:pPr marL="174625" marR="0" lvl="0" indent="-174625" algn="l" defTabSz="455613" rtl="0" eaLnBrk="0" fontAlgn="base" latinLnBrk="0" hangingPunct="0">
                        <a:lnSpc>
                          <a:spcPct val="100000"/>
                        </a:lnSpc>
                        <a:spcBef>
                          <a:spcPct val="10000"/>
                        </a:spcBef>
                        <a:spcAft>
                          <a:spcPct val="0"/>
                        </a:spcAft>
                        <a:buClrTx/>
                        <a:buSzTx/>
                        <a:buFont typeface="Arial" pitchFamily="34" charset="0"/>
                        <a:buChar char="•"/>
                        <a:tabLst/>
                      </a:pPr>
                      <a:r>
                        <a:rPr kumimoji="0" lang="en-US" sz="1400" b="0" i="0" u="none" strike="noStrike" cap="none" normalizeH="0" baseline="0" dirty="0" smtClean="0">
                          <a:ln>
                            <a:noFill/>
                          </a:ln>
                          <a:solidFill>
                            <a:schemeClr val="tx1"/>
                          </a:solidFill>
                          <a:effectLst/>
                          <a:latin typeface="Helvetica" pitchFamily="34" charset="0"/>
                        </a:rPr>
                        <a:t>Leverage document store for non-shared and intermittent data with </a:t>
                      </a:r>
                      <a:r>
                        <a:rPr kumimoji="0" lang="en-US" sz="1400" b="0" i="0" u="none" strike="noStrike" cap="none" normalizeH="0" baseline="0" dirty="0" err="1" smtClean="0">
                          <a:ln>
                            <a:noFill/>
                          </a:ln>
                          <a:solidFill>
                            <a:schemeClr val="tx1"/>
                          </a:solidFill>
                          <a:effectLst/>
                          <a:latin typeface="Helvetica" pitchFamily="34" charset="0"/>
                        </a:rPr>
                        <a:t>MongoDB</a:t>
                      </a:r>
                      <a:r>
                        <a:rPr kumimoji="0" lang="en-US" sz="1400" b="0" i="0" u="none" strike="noStrike" cap="none" normalizeH="0" baseline="0" dirty="0" smtClean="0">
                          <a:ln>
                            <a:noFill/>
                          </a:ln>
                          <a:solidFill>
                            <a:schemeClr val="tx1"/>
                          </a:solidFill>
                          <a:effectLst/>
                          <a:latin typeface="Helvetica" pitchFamily="34" charset="0"/>
                        </a:rPr>
                        <a:t>, </a:t>
                      </a:r>
                      <a:r>
                        <a:rPr kumimoji="0" lang="en-US" sz="1400" b="0" i="0" u="none" strike="noStrike" cap="none" normalizeH="0" baseline="0" dirty="0" err="1" smtClean="0">
                          <a:ln>
                            <a:noFill/>
                          </a:ln>
                          <a:solidFill>
                            <a:schemeClr val="tx1"/>
                          </a:solidFill>
                          <a:effectLst/>
                          <a:latin typeface="Helvetica" pitchFamily="34" charset="0"/>
                        </a:rPr>
                        <a:t>CouchDB</a:t>
                      </a:r>
                      <a:r>
                        <a:rPr kumimoji="0" lang="en-US" sz="1400" b="0" i="0" u="none" strike="noStrike" cap="none" normalizeH="0" baseline="0" dirty="0" smtClean="0">
                          <a:ln>
                            <a:noFill/>
                          </a:ln>
                          <a:solidFill>
                            <a:schemeClr val="tx1"/>
                          </a:solidFill>
                          <a:effectLst/>
                          <a:latin typeface="Helvetica" pitchFamily="34" charset="0"/>
                        </a:rPr>
                        <a:t>, </a:t>
                      </a:r>
                      <a:r>
                        <a:rPr kumimoji="0" lang="en-US" sz="1400" b="0" i="0" u="none" strike="noStrike" cap="none" normalizeH="0" baseline="0" dirty="0" err="1" smtClean="0">
                          <a:ln>
                            <a:noFill/>
                          </a:ln>
                          <a:solidFill>
                            <a:schemeClr val="tx1"/>
                          </a:solidFill>
                          <a:effectLst/>
                          <a:latin typeface="Helvetica" pitchFamily="34" charset="0"/>
                        </a:rPr>
                        <a:t>Redis</a:t>
                      </a:r>
                      <a:endParaRPr kumimoji="0" lang="en-US" sz="1400" b="0" i="0" u="none" strike="noStrike" cap="none" normalizeH="0" baseline="0" dirty="0" smtClean="0">
                        <a:ln>
                          <a:noFill/>
                        </a:ln>
                        <a:solidFill>
                          <a:schemeClr val="tx1"/>
                        </a:solidFill>
                        <a:effectLst/>
                        <a:latin typeface="Helvetica" pitchFamily="34" charset="0"/>
                      </a:endParaRPr>
                    </a:p>
                    <a:p>
                      <a:pPr marL="174625" marR="0" lvl="0" indent="-174625" algn="l" defTabSz="455613" rtl="0" eaLnBrk="0" fontAlgn="base" latinLnBrk="0" hangingPunct="0">
                        <a:lnSpc>
                          <a:spcPct val="100000"/>
                        </a:lnSpc>
                        <a:spcBef>
                          <a:spcPct val="10000"/>
                        </a:spcBef>
                        <a:spcAft>
                          <a:spcPct val="0"/>
                        </a:spcAft>
                        <a:buClrTx/>
                        <a:buSzTx/>
                        <a:buFont typeface="Arial" pitchFamily="34" charset="0"/>
                        <a:buChar char="•"/>
                        <a:tabLst/>
                      </a:pPr>
                      <a:r>
                        <a:rPr kumimoji="0" lang="en-US" sz="1400" b="0" i="0" u="none" strike="noStrike" cap="none" normalizeH="0" baseline="0" dirty="0" smtClean="0">
                          <a:ln>
                            <a:noFill/>
                          </a:ln>
                          <a:solidFill>
                            <a:schemeClr val="tx1"/>
                          </a:solidFill>
                          <a:effectLst/>
                          <a:latin typeface="Helvetica" pitchFamily="34" charset="0"/>
                        </a:rPr>
                        <a:t>Provide real-time, consistent access to data-intensive applications with Geode</a:t>
                      </a:r>
                    </a:p>
                    <a:p>
                      <a:pPr marL="174625" marR="0" lvl="0" indent="-174625" algn="l" defTabSz="455613" rtl="0" eaLnBrk="0" fontAlgn="base" latinLnBrk="0" hangingPunct="0">
                        <a:lnSpc>
                          <a:spcPct val="100000"/>
                        </a:lnSpc>
                        <a:spcBef>
                          <a:spcPct val="10000"/>
                        </a:spcBef>
                        <a:spcAft>
                          <a:spcPct val="0"/>
                        </a:spcAft>
                        <a:buClrTx/>
                        <a:buSzTx/>
                        <a:buFont typeface="Arial" pitchFamily="34" charset="0"/>
                        <a:buChar char="•"/>
                        <a:tabLst/>
                      </a:pPr>
                      <a:r>
                        <a:rPr kumimoji="0" lang="en-US" sz="1400" b="0" i="0" u="none" strike="noStrike" cap="none" normalizeH="0" baseline="0" dirty="0" smtClean="0">
                          <a:ln>
                            <a:noFill/>
                          </a:ln>
                          <a:solidFill>
                            <a:schemeClr val="tx1"/>
                          </a:solidFill>
                          <a:effectLst/>
                          <a:latin typeface="Helvetica" pitchFamily="34" charset="0"/>
                        </a:rPr>
                        <a:t>Scale-out analytics with Spark</a:t>
                      </a:r>
                    </a:p>
                  </a:txBody>
                  <a:tcPr horzOverflow="overflow">
                    <a:lnL w="12700" cap="flat" cmpd="sng" algn="ctr">
                      <a:solidFill>
                        <a:schemeClr val="tx1"/>
                      </a:solidFill>
                      <a:prstDash val="solid"/>
                      <a:round/>
                      <a:headEnd type="none" w="med" len="med"/>
                      <a:tailEnd type="none" w="med" len="med"/>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1822450">
                <a:tc>
                  <a:txBody>
                    <a:bodyPr/>
                    <a:lstStyle/>
                    <a:p>
                      <a:pPr marL="117475" marR="0" lvl="0" indent="-117475" algn="l" defTabSz="455613" rtl="0" eaLnBrk="0" fontAlgn="base" latinLnBrk="0" hangingPunct="0">
                        <a:lnSpc>
                          <a:spcPct val="100000"/>
                        </a:lnSpc>
                        <a:spcBef>
                          <a:spcPct val="10000"/>
                        </a:spcBef>
                        <a:spcAft>
                          <a:spcPct val="0"/>
                        </a:spcAft>
                        <a:buClrTx/>
                        <a:buSzTx/>
                        <a:buFont typeface="Arial" pitchFamily="34" charset="0"/>
                        <a:buNone/>
                        <a:tabLst/>
                      </a:pPr>
                      <a:r>
                        <a:rPr kumimoji="0" lang="en-US" sz="1600" b="1" i="0" u="none" strike="noStrike" cap="none" normalizeH="0" baseline="0" dirty="0" smtClean="0">
                          <a:ln>
                            <a:noFill/>
                          </a:ln>
                          <a:solidFill>
                            <a:srgbClr val="EA7C1D"/>
                          </a:solidFill>
                          <a:effectLst/>
                          <a:latin typeface="Helvetica" pitchFamily="34" charset="0"/>
                        </a:rPr>
                        <a:t>Application Runtime</a:t>
                      </a:r>
                    </a:p>
                    <a:p>
                      <a:pPr marL="117475" marR="0" lvl="0" indent="-117475" algn="l" defTabSz="455613" rtl="0" eaLnBrk="0" fontAlgn="base" latinLnBrk="0" hangingPunct="0">
                        <a:lnSpc>
                          <a:spcPct val="100000"/>
                        </a:lnSpc>
                        <a:spcBef>
                          <a:spcPct val="10000"/>
                        </a:spcBef>
                        <a:spcAft>
                          <a:spcPct val="0"/>
                        </a:spcAft>
                        <a:buClrTx/>
                        <a:buSzTx/>
                        <a:buFont typeface="Arial" pitchFamily="34" charset="0"/>
                        <a:buChar char="•"/>
                        <a:tabLst/>
                      </a:pPr>
                      <a:r>
                        <a:rPr kumimoji="0" lang="en-US" sz="1400" b="0" i="0" u="none" strike="noStrike" cap="none" normalizeH="0" baseline="0" dirty="0" smtClean="0">
                          <a:ln>
                            <a:noFill/>
                          </a:ln>
                          <a:solidFill>
                            <a:schemeClr val="tx1"/>
                          </a:solidFill>
                          <a:effectLst/>
                          <a:latin typeface="Helvetica" pitchFamily="34" charset="0"/>
                        </a:rPr>
                        <a:t>Leverage </a:t>
                      </a:r>
                      <a:r>
                        <a:rPr kumimoji="0" lang="en-US" sz="1400" b="0" i="0" u="none" strike="noStrike" cap="none" normalizeH="0" baseline="0" dirty="0" err="1" smtClean="0">
                          <a:ln>
                            <a:noFill/>
                          </a:ln>
                          <a:solidFill>
                            <a:schemeClr val="tx1"/>
                          </a:solidFill>
                          <a:effectLst/>
                          <a:latin typeface="Helvetica" pitchFamily="34" charset="0"/>
                        </a:rPr>
                        <a:t>OpenStack</a:t>
                      </a:r>
                      <a:r>
                        <a:rPr kumimoji="0" lang="en-US" sz="1400" b="0" i="0" u="none" strike="noStrike" cap="none" normalizeH="0" baseline="0" dirty="0" smtClean="0">
                          <a:ln>
                            <a:noFill/>
                          </a:ln>
                          <a:solidFill>
                            <a:schemeClr val="tx1"/>
                          </a:solidFill>
                          <a:effectLst/>
                          <a:latin typeface="Helvetica" pitchFamily="34" charset="0"/>
                        </a:rPr>
                        <a:t> through IBM </a:t>
                      </a:r>
                      <a:r>
                        <a:rPr kumimoji="0" lang="en-US" sz="1400" b="0" i="0" u="none" strike="noStrike" cap="none" normalizeH="0" baseline="0" dirty="0" err="1" smtClean="0">
                          <a:ln>
                            <a:noFill/>
                          </a:ln>
                          <a:solidFill>
                            <a:schemeClr val="tx1"/>
                          </a:solidFill>
                          <a:effectLst/>
                          <a:latin typeface="Helvetica" pitchFamily="34" charset="0"/>
                        </a:rPr>
                        <a:t>Bluemix</a:t>
                      </a:r>
                      <a:r>
                        <a:rPr kumimoji="0" lang="en-US" sz="1400" b="0" i="0" u="none" strike="noStrike" cap="none" normalizeH="0" baseline="0" dirty="0" smtClean="0">
                          <a:ln>
                            <a:noFill/>
                          </a:ln>
                          <a:solidFill>
                            <a:schemeClr val="tx1"/>
                          </a:solidFill>
                          <a:effectLst/>
                          <a:latin typeface="Helvetica" pitchFamily="34" charset="0"/>
                        </a:rPr>
                        <a:t> today along with worldwide datacenters for IBM </a:t>
                      </a:r>
                      <a:r>
                        <a:rPr kumimoji="0" lang="en-US" sz="1400" b="0" i="0" u="none" strike="noStrike" cap="none" normalizeH="0" baseline="0" dirty="0" err="1" smtClean="0">
                          <a:ln>
                            <a:noFill/>
                          </a:ln>
                          <a:solidFill>
                            <a:schemeClr val="tx1"/>
                          </a:solidFill>
                          <a:effectLst/>
                          <a:latin typeface="Helvetica" pitchFamily="34" charset="0"/>
                        </a:rPr>
                        <a:t>SoftLayer</a:t>
                      </a:r>
                      <a:r>
                        <a:rPr kumimoji="0" lang="en-US" sz="1400" b="0" i="0" u="none" strike="noStrike" cap="none" normalizeH="0" baseline="0" dirty="0" smtClean="0">
                          <a:ln>
                            <a:noFill/>
                          </a:ln>
                          <a:solidFill>
                            <a:schemeClr val="tx1"/>
                          </a:solidFill>
                          <a:effectLst/>
                          <a:latin typeface="Helvetica" pitchFamily="34" charset="0"/>
                        </a:rPr>
                        <a:t> including bare metal servers</a:t>
                      </a:r>
                    </a:p>
                    <a:p>
                      <a:pPr marL="117475" marR="0" lvl="0" indent="-117475" algn="l" defTabSz="455613" rtl="0" eaLnBrk="0" fontAlgn="base" latinLnBrk="0" hangingPunct="0">
                        <a:lnSpc>
                          <a:spcPct val="100000"/>
                        </a:lnSpc>
                        <a:spcBef>
                          <a:spcPct val="10000"/>
                        </a:spcBef>
                        <a:spcAft>
                          <a:spcPct val="0"/>
                        </a:spcAft>
                        <a:buClrTx/>
                        <a:buSzTx/>
                        <a:buFont typeface="Arial" pitchFamily="34" charset="0"/>
                        <a:buChar char="•"/>
                        <a:tabLst/>
                      </a:pPr>
                      <a:r>
                        <a:rPr kumimoji="0" lang="en-US" sz="1400" b="0" i="0" u="none" strike="noStrike" cap="none" normalizeH="0" baseline="0" dirty="0" smtClean="0">
                          <a:ln>
                            <a:noFill/>
                          </a:ln>
                          <a:solidFill>
                            <a:schemeClr val="tx1"/>
                          </a:solidFill>
                          <a:effectLst/>
                          <a:latin typeface="Helvetica" pitchFamily="34" charset="0"/>
                        </a:rPr>
                        <a:t>Leverage fully compatible cross platform Java with </a:t>
                      </a:r>
                      <a:r>
                        <a:rPr kumimoji="0" lang="en-US" sz="1400" b="0" i="0" u="none" strike="noStrike" cap="none" normalizeH="0" baseline="0" dirty="0" err="1" smtClean="0">
                          <a:ln>
                            <a:noFill/>
                          </a:ln>
                          <a:solidFill>
                            <a:schemeClr val="tx1"/>
                          </a:solidFill>
                          <a:effectLst/>
                          <a:latin typeface="Helvetica" pitchFamily="34" charset="0"/>
                        </a:rPr>
                        <a:t>OpenJDK</a:t>
                      </a:r>
                      <a:r>
                        <a:rPr kumimoji="0" lang="en-US" sz="1400" b="0" i="0" u="none" strike="noStrike" cap="none" normalizeH="0" baseline="0" dirty="0" smtClean="0">
                          <a:ln>
                            <a:noFill/>
                          </a:ln>
                          <a:solidFill>
                            <a:schemeClr val="tx1"/>
                          </a:solidFill>
                          <a:effectLst/>
                          <a:latin typeface="Helvetica" pitchFamily="34" charset="0"/>
                        </a:rPr>
                        <a:t> and node.js</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174625" marR="0" lvl="0" indent="-174625" algn="l" defTabSz="455613" rtl="0" eaLnBrk="0" fontAlgn="base" latinLnBrk="0" hangingPunct="0">
                        <a:lnSpc>
                          <a:spcPct val="100000"/>
                        </a:lnSpc>
                        <a:spcBef>
                          <a:spcPct val="10000"/>
                        </a:spcBef>
                        <a:spcAft>
                          <a:spcPct val="0"/>
                        </a:spcAft>
                        <a:buClrTx/>
                        <a:buSzTx/>
                        <a:buFont typeface="Arial" pitchFamily="34" charset="0"/>
                        <a:buNone/>
                        <a:tabLst/>
                      </a:pPr>
                      <a:r>
                        <a:rPr kumimoji="0" lang="en-US" sz="1600" b="1" i="0" u="none" strike="noStrike" cap="none" normalizeH="0" baseline="0" dirty="0" smtClean="0">
                          <a:ln>
                            <a:noFill/>
                          </a:ln>
                          <a:solidFill>
                            <a:srgbClr val="EA7C1D"/>
                          </a:solidFill>
                          <a:effectLst/>
                          <a:latin typeface="Helvetica" pitchFamily="34" charset="0"/>
                        </a:rPr>
                        <a:t>Manage</a:t>
                      </a:r>
                    </a:p>
                    <a:p>
                      <a:pPr marL="174625" marR="0" lvl="0" indent="-174625" algn="l" defTabSz="455613" rtl="0" eaLnBrk="0" fontAlgn="base" latinLnBrk="0" hangingPunct="0">
                        <a:lnSpc>
                          <a:spcPct val="100000"/>
                        </a:lnSpc>
                        <a:spcBef>
                          <a:spcPct val="10000"/>
                        </a:spcBef>
                        <a:spcAft>
                          <a:spcPct val="0"/>
                        </a:spcAft>
                        <a:buClrTx/>
                        <a:buSzTx/>
                        <a:buFont typeface="Arial" pitchFamily="34" charset="0"/>
                        <a:buChar char="•"/>
                        <a:tabLst/>
                      </a:pPr>
                      <a:r>
                        <a:rPr kumimoji="0" lang="en-US" sz="1400" b="0" i="0" u="none" strike="noStrike" cap="none" normalizeH="0" baseline="0" dirty="0" smtClean="0">
                          <a:ln>
                            <a:noFill/>
                          </a:ln>
                          <a:solidFill>
                            <a:schemeClr val="tx1"/>
                          </a:solidFill>
                          <a:effectLst/>
                          <a:latin typeface="Helvetica" pitchFamily="34" charset="0"/>
                        </a:rPr>
                        <a:t>Leverage I</a:t>
                      </a:r>
                      <a:r>
                        <a:rPr kumimoji="0" lang="en-US" altLang="ja-JP" sz="1400" b="0" i="0" u="none" strike="noStrike" cap="none" normalizeH="0" baseline="0" dirty="0" smtClean="0">
                          <a:ln>
                            <a:noFill/>
                          </a:ln>
                          <a:solidFill>
                            <a:schemeClr val="tx1"/>
                          </a:solidFill>
                          <a:effectLst/>
                          <a:latin typeface="Helvetica" pitchFamily="34" charset="0"/>
                          <a:ea typeface="MS PGothic" pitchFamily="34" charset="-128"/>
                        </a:rPr>
                        <a:t>BM </a:t>
                      </a:r>
                      <a:r>
                        <a:rPr kumimoji="0" lang="en-US" altLang="ja-JP" sz="1400" b="0" i="0" u="none" strike="noStrike" cap="none" normalizeH="0" baseline="0" dirty="0" err="1" smtClean="0">
                          <a:ln>
                            <a:noFill/>
                          </a:ln>
                          <a:solidFill>
                            <a:schemeClr val="tx1"/>
                          </a:solidFill>
                          <a:effectLst/>
                          <a:latin typeface="Helvetica" pitchFamily="34" charset="0"/>
                          <a:ea typeface="MS PGothic" pitchFamily="34" charset="-128"/>
                        </a:rPr>
                        <a:t>DevOps</a:t>
                      </a:r>
                      <a:r>
                        <a:rPr kumimoji="0" lang="en-US" altLang="ja-JP" sz="1400" b="0" i="0" u="none" strike="noStrike" cap="none" normalizeH="0" baseline="0" dirty="0" smtClean="0">
                          <a:ln>
                            <a:noFill/>
                          </a:ln>
                          <a:solidFill>
                            <a:schemeClr val="tx1"/>
                          </a:solidFill>
                          <a:effectLst/>
                          <a:latin typeface="Helvetica" pitchFamily="34" charset="0"/>
                          <a:ea typeface="MS PGothic" pitchFamily="34" charset="-128"/>
                        </a:rPr>
                        <a:t> Services on </a:t>
                      </a:r>
                      <a:r>
                        <a:rPr kumimoji="0" lang="en-US" altLang="ja-JP" sz="1400" b="0" i="0" u="none" strike="noStrike" cap="none" normalizeH="0" baseline="0" dirty="0" err="1" smtClean="0">
                          <a:ln>
                            <a:noFill/>
                          </a:ln>
                          <a:solidFill>
                            <a:schemeClr val="tx1"/>
                          </a:solidFill>
                          <a:effectLst/>
                          <a:latin typeface="Helvetica" pitchFamily="34" charset="0"/>
                          <a:ea typeface="MS PGothic" pitchFamily="34" charset="-128"/>
                        </a:rPr>
                        <a:t>Bluemix</a:t>
                      </a:r>
                      <a:r>
                        <a:rPr kumimoji="0" lang="en-US" altLang="ja-JP" sz="1400" b="0" i="0" u="none" strike="noStrike" cap="none" normalizeH="0" baseline="0" dirty="0" smtClean="0">
                          <a:ln>
                            <a:noFill/>
                          </a:ln>
                          <a:solidFill>
                            <a:schemeClr val="tx1"/>
                          </a:solidFill>
                          <a:effectLst/>
                          <a:latin typeface="Helvetica" pitchFamily="34" charset="0"/>
                          <a:ea typeface="MS PGothic" pitchFamily="34" charset="-128"/>
                        </a:rPr>
                        <a:t>, built on </a:t>
                      </a:r>
                      <a:r>
                        <a:rPr kumimoji="0" lang="en-US" altLang="ja-JP" sz="1400" b="0" i="0" u="none" strike="noStrike" cap="none" normalizeH="0" baseline="0" dirty="0" err="1" smtClean="0">
                          <a:ln>
                            <a:noFill/>
                          </a:ln>
                          <a:solidFill>
                            <a:schemeClr val="tx1"/>
                          </a:solidFill>
                          <a:effectLst/>
                          <a:latin typeface="Helvetica" pitchFamily="34" charset="0"/>
                          <a:ea typeface="MS PGothic" pitchFamily="34" charset="-128"/>
                        </a:rPr>
                        <a:t>CloudFoudry</a:t>
                      </a:r>
                      <a:r>
                        <a:rPr kumimoji="0" lang="en-US" altLang="ja-JP" sz="1400" b="0" i="0" u="none" strike="noStrike" cap="none" normalizeH="0" baseline="0" dirty="0" smtClean="0">
                          <a:ln>
                            <a:noFill/>
                          </a:ln>
                          <a:solidFill>
                            <a:schemeClr val="tx1"/>
                          </a:solidFill>
                          <a:effectLst/>
                          <a:latin typeface="Helvetica" pitchFamily="34" charset="0"/>
                          <a:ea typeface="MS PGothic" pitchFamily="34" charset="-128"/>
                        </a:rPr>
                        <a:t> and third party tooling. </a:t>
                      </a:r>
                    </a:p>
                    <a:p>
                      <a:pPr marL="174625" marR="0" lvl="0" indent="-174625" algn="l" defTabSz="455613" rtl="0" eaLnBrk="0" fontAlgn="base" latinLnBrk="0" hangingPunct="0">
                        <a:lnSpc>
                          <a:spcPct val="100000"/>
                        </a:lnSpc>
                        <a:spcBef>
                          <a:spcPct val="10000"/>
                        </a:spcBef>
                        <a:spcAft>
                          <a:spcPct val="0"/>
                        </a:spcAft>
                        <a:buClrTx/>
                        <a:buSzTx/>
                        <a:buFont typeface="Arial" pitchFamily="34" charset="0"/>
                        <a:buChar char="•"/>
                        <a:tabLst/>
                      </a:pPr>
                      <a:r>
                        <a:rPr kumimoji="0" lang="en-US" altLang="ja-JP" sz="1400" b="0" i="0" u="none" strike="noStrike" cap="none" normalizeH="0" baseline="0" dirty="0" smtClean="0">
                          <a:ln>
                            <a:noFill/>
                          </a:ln>
                          <a:solidFill>
                            <a:schemeClr val="tx1"/>
                          </a:solidFill>
                          <a:effectLst/>
                          <a:latin typeface="Helvetica" pitchFamily="34" charset="0"/>
                          <a:ea typeface="MS PGothic" pitchFamily="34" charset="-128"/>
                        </a:rPr>
                        <a:t>Complement ICM, ICO, and </a:t>
                      </a:r>
                      <a:r>
                        <a:rPr kumimoji="0" lang="en-US" altLang="ja-JP" sz="1400" b="0" i="0" u="none" strike="noStrike" cap="none" normalizeH="0" baseline="0" dirty="0" err="1" smtClean="0">
                          <a:ln>
                            <a:noFill/>
                          </a:ln>
                          <a:solidFill>
                            <a:schemeClr val="tx1"/>
                          </a:solidFill>
                          <a:effectLst/>
                          <a:latin typeface="Helvetica" pitchFamily="34" charset="0"/>
                          <a:ea typeface="MS PGothic" pitchFamily="34" charset="-128"/>
                        </a:rPr>
                        <a:t>OpenStack</a:t>
                      </a:r>
                      <a:r>
                        <a:rPr kumimoji="0" lang="en-US" altLang="ja-JP" sz="1400" b="0" i="0" u="none" strike="noStrike" cap="none" normalizeH="0" baseline="0" dirty="0" smtClean="0">
                          <a:ln>
                            <a:noFill/>
                          </a:ln>
                          <a:solidFill>
                            <a:schemeClr val="tx1"/>
                          </a:solidFill>
                          <a:effectLst/>
                          <a:latin typeface="Helvetica" pitchFamily="34" charset="0"/>
                          <a:ea typeface="MS PGothic" pitchFamily="34" charset="-128"/>
                        </a:rPr>
                        <a:t> HEAT with Chef, Puppet and other scripting languages</a:t>
                      </a:r>
                      <a:r>
                        <a:rPr kumimoji="0" lang="en-US" sz="1400" b="0" i="0" u="none" strike="noStrike" cap="none" normalizeH="0" baseline="0" dirty="0" smtClean="0">
                          <a:ln>
                            <a:noFill/>
                          </a:ln>
                          <a:solidFill>
                            <a:schemeClr val="tx1"/>
                          </a:solidFill>
                          <a:effectLst/>
                          <a:latin typeface="Helvetica" pitchFamily="34" charset="0"/>
                        </a:rPr>
                        <a:t>.</a:t>
                      </a:r>
                    </a:p>
                    <a:p>
                      <a:pPr marL="174625" marR="0" lvl="0" indent="-174625" algn="l" defTabSz="455613" rtl="0" eaLnBrk="0" fontAlgn="base" latinLnBrk="0" hangingPunct="0">
                        <a:lnSpc>
                          <a:spcPct val="100000"/>
                        </a:lnSpc>
                        <a:spcBef>
                          <a:spcPct val="10000"/>
                        </a:spcBef>
                        <a:spcAft>
                          <a:spcPct val="0"/>
                        </a:spcAft>
                        <a:buClrTx/>
                        <a:buSzTx/>
                        <a:buFont typeface="Arial" pitchFamily="34" charset="0"/>
                        <a:buChar char="•"/>
                        <a:tabLst/>
                      </a:pPr>
                      <a:r>
                        <a:rPr kumimoji="0" lang="en-US" sz="1400" b="0" i="0" u="none" strike="noStrike" cap="none" normalizeH="0" baseline="0" dirty="0" smtClean="0">
                          <a:ln>
                            <a:noFill/>
                          </a:ln>
                          <a:solidFill>
                            <a:schemeClr val="tx1"/>
                          </a:solidFill>
                          <a:effectLst/>
                          <a:latin typeface="Helvetica" pitchFamily="34" charset="0"/>
                        </a:rPr>
                        <a:t>Integration that supports agile teams working in hybrid cloud or third-party tooling environments</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1"/>
          <p:cNvPicPr>
            <a:picLocks noChangeAspect="1"/>
          </p:cNvPicPr>
          <p:nvPr/>
        </p:nvPicPr>
        <p:blipFill>
          <a:blip r:embed="rId3"/>
          <a:srcRect/>
          <a:stretch>
            <a:fillRect/>
          </a:stretch>
        </p:blipFill>
        <p:spPr bwMode="auto">
          <a:xfrm>
            <a:off x="2145030" y="-47625"/>
            <a:ext cx="10042525" cy="6689725"/>
          </a:xfrm>
          <a:prstGeom prst="rect">
            <a:avLst/>
          </a:prstGeom>
          <a:noFill/>
          <a:ln w="9525">
            <a:noFill/>
            <a:miter lim="800000"/>
            <a:headEnd/>
            <a:tailEnd/>
          </a:ln>
        </p:spPr>
      </p:pic>
      <p:pic>
        <p:nvPicPr>
          <p:cNvPr id="176131" name="Picture 1"/>
          <p:cNvPicPr>
            <a:picLocks noChangeAspect="1"/>
          </p:cNvPicPr>
          <p:nvPr/>
        </p:nvPicPr>
        <p:blipFill>
          <a:blip r:embed="rId4"/>
          <a:srcRect/>
          <a:stretch>
            <a:fillRect/>
          </a:stretch>
        </p:blipFill>
        <p:spPr bwMode="auto">
          <a:xfrm>
            <a:off x="3175" y="-59690"/>
            <a:ext cx="12182475" cy="6921500"/>
          </a:xfrm>
          <a:prstGeom prst="rect">
            <a:avLst/>
          </a:prstGeom>
          <a:noFill/>
          <a:ln w="9525">
            <a:noFill/>
            <a:miter lim="800000"/>
            <a:headEnd/>
            <a:tailEnd/>
          </a:ln>
        </p:spPr>
      </p:pic>
      <p:sp>
        <p:nvSpPr>
          <p:cNvPr id="50178" name="TextBox 7"/>
          <p:cNvSpPr txBox="1">
            <a:spLocks noChangeArrowheads="1"/>
          </p:cNvSpPr>
          <p:nvPr/>
        </p:nvSpPr>
        <p:spPr bwMode="auto">
          <a:xfrm>
            <a:off x="7850188" y="2511425"/>
            <a:ext cx="4103687" cy="1919288"/>
          </a:xfrm>
          <a:prstGeom prst="rect">
            <a:avLst/>
          </a:prstGeom>
          <a:noFill/>
          <a:ln w="9525">
            <a:noFill/>
            <a:miter lim="800000"/>
            <a:headEnd/>
            <a:tailEnd/>
          </a:ln>
        </p:spPr>
        <p:txBody>
          <a:bodyPr lIns="91397" tIns="45699" rIns="91397" bIns="45699">
            <a:spAutoFit/>
          </a:bodyPr>
          <a:lstStyle/>
          <a:p>
            <a:pPr defTabSz="455556">
              <a:defRPr/>
            </a:pPr>
            <a:r>
              <a:rPr lang="en-US" sz="3200" dirty="0">
                <a:effectLst>
                  <a:outerShdw blurRad="50800" dist="38100" dir="2700000" algn="tl" rotWithShape="0">
                    <a:schemeClr val="bg1">
                      <a:alpha val="43000"/>
                    </a:schemeClr>
                  </a:outerShdw>
                </a:effectLst>
                <a:latin typeface="Helvetica Light"/>
                <a:ea typeface="Helvetica Light"/>
                <a:cs typeface="Helvetica Light"/>
              </a:rPr>
              <a:t>Open Mainframe </a:t>
            </a:r>
            <a:r>
              <a:rPr lang="en-US" sz="4400" b="1" dirty="0">
                <a:solidFill>
                  <a:schemeClr val="bg1"/>
                </a:solidFill>
                <a:effectLst>
                  <a:outerShdw blurRad="50800" dist="38100" dir="2700000" algn="tl" rotWithShape="0">
                    <a:prstClr val="black">
                      <a:alpha val="40000"/>
                    </a:prstClr>
                  </a:outerShdw>
                </a:effectLst>
                <a:latin typeface="Helvetica"/>
                <a:ea typeface="Helvetica Light"/>
                <a:cs typeface="Helvetica"/>
              </a:rPr>
              <a:t>DEVELOPER CLOUDS</a:t>
            </a:r>
            <a:endParaRPr lang="en-US" sz="6000" b="1" dirty="0">
              <a:solidFill>
                <a:schemeClr val="bg1"/>
              </a:solidFill>
              <a:effectLst>
                <a:outerShdw blurRad="50800" dist="38100" dir="2700000" algn="tl" rotWithShape="0">
                  <a:prstClr val="black">
                    <a:alpha val="40000"/>
                  </a:prstClr>
                </a:outerShdw>
              </a:effectLst>
              <a:latin typeface="Helvetica"/>
              <a:cs typeface="Helvetica"/>
            </a:endParaRPr>
          </a:p>
        </p:txBody>
      </p:sp>
      <p:pic>
        <p:nvPicPr>
          <p:cNvPr id="176133" name="Picture 7" descr="blacklogo"/>
          <p:cNvPicPr>
            <a:picLocks noChangeAspect="1" noChangeArrowheads="1"/>
          </p:cNvPicPr>
          <p:nvPr/>
        </p:nvPicPr>
        <p:blipFill>
          <a:blip r:embed="rId5"/>
          <a:srcRect/>
          <a:stretch>
            <a:fillRect/>
          </a:stretch>
        </p:blipFill>
        <p:spPr bwMode="auto">
          <a:xfrm>
            <a:off x="177800" y="228600"/>
            <a:ext cx="1141413" cy="420688"/>
          </a:xfrm>
          <a:prstGeom prst="rect">
            <a:avLst/>
          </a:prstGeom>
          <a:noFill/>
          <a:ln w="9525">
            <a:noFill/>
            <a:miter lim="800000"/>
            <a:headEnd/>
            <a:tailEnd/>
          </a:ln>
        </p:spPr>
      </p:pic>
      <p:pic>
        <p:nvPicPr>
          <p:cNvPr id="176134" name="Picture 8" descr="IBM_LinuxOne_Wordmark_white"/>
          <p:cNvPicPr>
            <a:picLocks noChangeAspect="1" noChangeArrowheads="1"/>
          </p:cNvPicPr>
          <p:nvPr/>
        </p:nvPicPr>
        <p:blipFill>
          <a:blip r:embed="rId6"/>
          <a:srcRect l="22870" t="-10448"/>
          <a:stretch>
            <a:fillRect/>
          </a:stretch>
        </p:blipFill>
        <p:spPr bwMode="auto">
          <a:xfrm>
            <a:off x="141288" y="6388100"/>
            <a:ext cx="1941512" cy="295275"/>
          </a:xfrm>
          <a:prstGeom prst="rect">
            <a:avLst/>
          </a:prstGeom>
          <a:noFill/>
          <a:ln w="9525">
            <a:noFill/>
            <a:miter lim="800000"/>
            <a:headEnd/>
            <a:tailEnd/>
          </a:ln>
        </p:spPr>
      </p:pic>
      <p:sp>
        <p:nvSpPr>
          <p:cNvPr id="176136" name="Rectangle 15"/>
          <p:cNvSpPr>
            <a:spLocks noChangeArrowheads="1"/>
          </p:cNvSpPr>
          <p:nvPr/>
        </p:nvSpPr>
        <p:spPr bwMode="auto">
          <a:xfrm>
            <a:off x="563563" y="1277938"/>
            <a:ext cx="5621337" cy="4570412"/>
          </a:xfrm>
          <a:prstGeom prst="rect">
            <a:avLst/>
          </a:prstGeom>
          <a:noFill/>
          <a:ln w="9525">
            <a:noFill/>
            <a:miter lim="800000"/>
            <a:headEnd/>
            <a:tailEnd/>
          </a:ln>
        </p:spPr>
        <p:txBody>
          <a:bodyPr lIns="91428" tIns="45715" rIns="91428" bIns="45715">
            <a:spAutoFit/>
          </a:bodyPr>
          <a:lstStyle/>
          <a:p>
            <a:pPr marL="284163" indent="-284163" defTabSz="454025">
              <a:lnSpc>
                <a:spcPct val="120000"/>
              </a:lnSpc>
              <a:buFont typeface="Wingdings" pitchFamily="2" charset="2"/>
              <a:buChar char="u"/>
            </a:pPr>
            <a:r>
              <a:rPr lang="en-US" b="1">
                <a:latin typeface="Helvetica" pitchFamily="34" charset="0"/>
              </a:rPr>
              <a:t>ISV Mainframe Cloud Porting Centers</a:t>
            </a:r>
          </a:p>
          <a:p>
            <a:pPr marL="739775" lvl="1" indent="-284163" defTabSz="454025">
              <a:lnSpc>
                <a:spcPct val="120000"/>
              </a:lnSpc>
              <a:buFont typeface="Wingdings" pitchFamily="2" charset="2"/>
              <a:buChar char="u"/>
            </a:pPr>
            <a:endParaRPr lang="en-US" sz="1600">
              <a:latin typeface="Helvetica" pitchFamily="34" charset="0"/>
            </a:endParaRPr>
          </a:p>
          <a:p>
            <a:pPr marL="739775" lvl="1" indent="-284163" defTabSz="454025">
              <a:lnSpc>
                <a:spcPct val="120000"/>
              </a:lnSpc>
              <a:buFont typeface="Wingdings" pitchFamily="2" charset="2"/>
              <a:buChar char="u"/>
            </a:pPr>
            <a:r>
              <a:rPr lang="en-US" sz="1600">
                <a:latin typeface="Helvetica" pitchFamily="34" charset="0"/>
              </a:rPr>
              <a:t>Available for ISVs registered through PartnerWorld</a:t>
            </a:r>
          </a:p>
          <a:p>
            <a:pPr marL="739775" lvl="1" indent="-284163" defTabSz="454025">
              <a:lnSpc>
                <a:spcPct val="120000"/>
              </a:lnSpc>
              <a:buFont typeface="Wingdings" pitchFamily="2" charset="2"/>
              <a:buChar char="u"/>
            </a:pPr>
            <a:r>
              <a:rPr lang="en-US" sz="1600">
                <a:latin typeface="Helvetica" pitchFamily="34" charset="0"/>
              </a:rPr>
              <a:t>Hosted by IBM in Dallas, Boeblingen and Beijing</a:t>
            </a:r>
          </a:p>
          <a:p>
            <a:pPr marL="739775" lvl="1" indent="-284163" defTabSz="454025">
              <a:lnSpc>
                <a:spcPct val="120000"/>
              </a:lnSpc>
              <a:buFont typeface="Wingdings" pitchFamily="2" charset="2"/>
              <a:buChar char="u"/>
            </a:pPr>
            <a:r>
              <a:rPr lang="en-US" sz="1600">
                <a:latin typeface="Helvetica" pitchFamily="34" charset="0"/>
              </a:rPr>
              <a:t>Port, test, benchmark key applications </a:t>
            </a:r>
          </a:p>
          <a:p>
            <a:pPr marL="739775" lvl="1" indent="-284163" defTabSz="454025">
              <a:lnSpc>
                <a:spcPct val="120000"/>
              </a:lnSpc>
              <a:buFont typeface="Wingdings" pitchFamily="2" charset="2"/>
              <a:buChar char="u"/>
            </a:pPr>
            <a:r>
              <a:rPr lang="en-US" sz="1600" u="sng">
                <a:latin typeface="Helvetica" pitchFamily="34" charset="0"/>
              </a:rPr>
              <a:t>Available Now</a:t>
            </a:r>
          </a:p>
          <a:p>
            <a:pPr marL="284163" indent="-284163" defTabSz="454025">
              <a:lnSpc>
                <a:spcPct val="120000"/>
              </a:lnSpc>
              <a:buFont typeface="Wingdings" pitchFamily="2" charset="2"/>
              <a:buChar char="u"/>
            </a:pPr>
            <a:endParaRPr lang="en-US" sz="1600">
              <a:latin typeface="Helvetica" pitchFamily="34" charset="0"/>
            </a:endParaRPr>
          </a:p>
          <a:p>
            <a:pPr marL="284163" indent="-284163" defTabSz="454025">
              <a:lnSpc>
                <a:spcPct val="120000"/>
              </a:lnSpc>
              <a:buFont typeface="Wingdings" pitchFamily="2" charset="2"/>
              <a:buChar char="u"/>
            </a:pPr>
            <a:r>
              <a:rPr lang="en-US" b="1">
                <a:latin typeface="Helvetica" pitchFamily="34" charset="0"/>
              </a:rPr>
              <a:t>Open Access Mainframe Community Cloud</a:t>
            </a:r>
          </a:p>
          <a:p>
            <a:pPr marL="284163" indent="-284163" defTabSz="454025">
              <a:lnSpc>
                <a:spcPct val="120000"/>
              </a:lnSpc>
              <a:buFont typeface="Wingdings" pitchFamily="2" charset="2"/>
              <a:buChar char="u"/>
            </a:pPr>
            <a:endParaRPr lang="en-US" sz="1600" b="1">
              <a:latin typeface="Helvetica" pitchFamily="34" charset="0"/>
            </a:endParaRPr>
          </a:p>
          <a:p>
            <a:pPr marL="739775" lvl="1" indent="-284163" defTabSz="454025">
              <a:lnSpc>
                <a:spcPct val="120000"/>
              </a:lnSpc>
              <a:buFont typeface="Wingdings" pitchFamily="2" charset="2"/>
              <a:buChar char="u"/>
            </a:pPr>
            <a:r>
              <a:rPr lang="en-US" altLang="en-US" sz="1600">
                <a:solidFill>
                  <a:srgbClr val="000000"/>
                </a:solidFill>
              </a:rPr>
              <a:t>Free access to Developers and </a:t>
            </a:r>
          </a:p>
          <a:p>
            <a:pPr marL="739775" lvl="1" indent="-284163" defTabSz="454025">
              <a:lnSpc>
                <a:spcPct val="120000"/>
              </a:lnSpc>
              <a:buFont typeface="Wingdings" pitchFamily="2" charset="2"/>
              <a:buChar char="u"/>
            </a:pPr>
            <a:r>
              <a:rPr lang="en-US" altLang="en-US" sz="1600">
                <a:solidFill>
                  <a:srgbClr val="000000"/>
                </a:solidFill>
              </a:rPr>
              <a:t>Hosted by Partnership Universities </a:t>
            </a:r>
            <a:br>
              <a:rPr lang="en-US" altLang="en-US" sz="1600">
                <a:solidFill>
                  <a:srgbClr val="000000"/>
                </a:solidFill>
              </a:rPr>
            </a:br>
            <a:r>
              <a:rPr lang="en-US" altLang="en-US" sz="1600">
                <a:solidFill>
                  <a:srgbClr val="000000"/>
                </a:solidFill>
              </a:rPr>
              <a:t>including Syracuse, Marist and others</a:t>
            </a:r>
          </a:p>
          <a:p>
            <a:pPr marL="739775" lvl="1" indent="-284163" defTabSz="454025">
              <a:lnSpc>
                <a:spcPct val="120000"/>
              </a:lnSpc>
              <a:buFont typeface="Wingdings" pitchFamily="2" charset="2"/>
              <a:buChar char="u"/>
            </a:pPr>
            <a:r>
              <a:rPr lang="en-US" altLang="en-US" sz="1600">
                <a:solidFill>
                  <a:srgbClr val="000000"/>
                </a:solidFill>
              </a:rPr>
              <a:t>Access through IBM DeveloperWorks </a:t>
            </a:r>
          </a:p>
          <a:p>
            <a:pPr marL="739775" lvl="1" indent="-284163" defTabSz="454025">
              <a:lnSpc>
                <a:spcPct val="120000"/>
              </a:lnSpc>
              <a:buFont typeface="Wingdings" pitchFamily="2" charset="2"/>
              <a:buChar char="u"/>
            </a:pPr>
            <a:r>
              <a:rPr lang="en-US" altLang="en-US" sz="1600">
                <a:solidFill>
                  <a:srgbClr val="000000"/>
                </a:solidFill>
              </a:rPr>
              <a:t>Get LinuxONE virtual machine in as little as 4 clicks</a:t>
            </a:r>
          </a:p>
          <a:p>
            <a:pPr marL="739775" lvl="1" indent="-284163" defTabSz="454025">
              <a:lnSpc>
                <a:spcPct val="120000"/>
              </a:lnSpc>
              <a:buFont typeface="Wingdings" pitchFamily="2" charset="2"/>
              <a:buChar char="u"/>
            </a:pPr>
            <a:r>
              <a:rPr lang="en-US" sz="1600" u="sng">
                <a:solidFill>
                  <a:srgbClr val="000000"/>
                </a:solidFill>
                <a:latin typeface="Helvetica" pitchFamily="34" charset="0"/>
              </a:rPr>
              <a:t>Available November 2015</a:t>
            </a:r>
            <a:endParaRPr lang="en-US" sz="1600" u="sng">
              <a:latin typeface="Helvetica"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8" name="Picture 4"/>
          <p:cNvPicPr>
            <a:picLocks noChangeAspect="1"/>
          </p:cNvPicPr>
          <p:nvPr/>
        </p:nvPicPr>
        <p:blipFill>
          <a:blip r:embed="rId3"/>
          <a:srcRect/>
          <a:stretch>
            <a:fillRect/>
          </a:stretch>
        </p:blipFill>
        <p:spPr bwMode="auto">
          <a:xfrm>
            <a:off x="-3175" y="0"/>
            <a:ext cx="12192000" cy="6858000"/>
          </a:xfrm>
          <a:prstGeom prst="rect">
            <a:avLst/>
          </a:prstGeom>
          <a:noFill/>
          <a:ln w="9525">
            <a:noFill/>
            <a:miter lim="800000"/>
            <a:headEnd/>
            <a:tailEnd/>
          </a:ln>
        </p:spPr>
      </p:pic>
      <p:pic>
        <p:nvPicPr>
          <p:cNvPr id="178179" name="Picture 1"/>
          <p:cNvPicPr>
            <a:picLocks noChangeAspect="1"/>
          </p:cNvPicPr>
          <p:nvPr/>
        </p:nvPicPr>
        <p:blipFill>
          <a:blip r:embed="rId4"/>
          <a:srcRect r="6372"/>
          <a:stretch>
            <a:fillRect/>
          </a:stretch>
        </p:blipFill>
        <p:spPr bwMode="auto">
          <a:xfrm>
            <a:off x="1588" y="-25400"/>
            <a:ext cx="12187237" cy="6883400"/>
          </a:xfrm>
          <a:prstGeom prst="rect">
            <a:avLst/>
          </a:prstGeom>
          <a:noFill/>
          <a:ln w="9525">
            <a:noFill/>
            <a:miter lim="800000"/>
            <a:headEnd/>
            <a:tailEnd/>
          </a:ln>
        </p:spPr>
      </p:pic>
      <p:pic>
        <p:nvPicPr>
          <p:cNvPr id="178180" name="Picture 11" descr="blacklogo"/>
          <p:cNvPicPr>
            <a:picLocks noChangeAspect="1" noChangeArrowheads="1"/>
          </p:cNvPicPr>
          <p:nvPr/>
        </p:nvPicPr>
        <p:blipFill>
          <a:blip r:embed="rId5"/>
          <a:srcRect/>
          <a:stretch>
            <a:fillRect/>
          </a:stretch>
        </p:blipFill>
        <p:spPr bwMode="auto">
          <a:xfrm>
            <a:off x="177800" y="228600"/>
            <a:ext cx="1141413" cy="420688"/>
          </a:xfrm>
          <a:prstGeom prst="rect">
            <a:avLst/>
          </a:prstGeom>
          <a:noFill/>
          <a:ln w="9525">
            <a:noFill/>
            <a:miter lim="800000"/>
            <a:headEnd/>
            <a:tailEnd/>
          </a:ln>
        </p:spPr>
      </p:pic>
      <p:pic>
        <p:nvPicPr>
          <p:cNvPr id="178181" name="Picture 12" descr="IBM_LinuxOne_Wordmark_white"/>
          <p:cNvPicPr>
            <a:picLocks noChangeAspect="1" noChangeArrowheads="1"/>
          </p:cNvPicPr>
          <p:nvPr/>
        </p:nvPicPr>
        <p:blipFill>
          <a:blip r:embed="rId6"/>
          <a:srcRect l="22870" t="-10448"/>
          <a:stretch>
            <a:fillRect/>
          </a:stretch>
        </p:blipFill>
        <p:spPr bwMode="auto">
          <a:xfrm>
            <a:off x="141288" y="6388100"/>
            <a:ext cx="1941512" cy="295275"/>
          </a:xfrm>
          <a:prstGeom prst="rect">
            <a:avLst/>
          </a:prstGeom>
          <a:noFill/>
          <a:ln w="9525">
            <a:noFill/>
            <a:miter lim="800000"/>
            <a:headEnd/>
            <a:tailEnd/>
          </a:ln>
        </p:spPr>
      </p:pic>
      <p:sp>
        <p:nvSpPr>
          <p:cNvPr id="94221" name="TextBox 7"/>
          <p:cNvSpPr txBox="1">
            <a:spLocks noChangeArrowheads="1"/>
          </p:cNvSpPr>
          <p:nvPr/>
        </p:nvSpPr>
        <p:spPr bwMode="auto">
          <a:xfrm>
            <a:off x="519113" y="1962150"/>
            <a:ext cx="4921250" cy="769938"/>
          </a:xfrm>
          <a:prstGeom prst="rect">
            <a:avLst/>
          </a:prstGeom>
          <a:noFill/>
          <a:ln w="9525">
            <a:noFill/>
            <a:miter lim="800000"/>
            <a:headEnd/>
            <a:tailEnd/>
          </a:ln>
        </p:spPr>
        <p:txBody>
          <a:bodyPr lIns="91397" tIns="45699" rIns="91397" bIns="45699">
            <a:spAutoFit/>
          </a:bodyPr>
          <a:lstStyle/>
          <a:p>
            <a:pPr defTabSz="455556">
              <a:defRPr/>
            </a:pPr>
            <a:r>
              <a:rPr lang="en-US" sz="4400" b="1" dirty="0">
                <a:solidFill>
                  <a:srgbClr val="EA7C1D"/>
                </a:solidFill>
                <a:effectLst>
                  <a:outerShdw blurRad="50800" dist="38100" dir="2700000" algn="tl" rotWithShape="0">
                    <a:prstClr val="black">
                      <a:alpha val="40000"/>
                    </a:prstClr>
                  </a:outerShdw>
                </a:effectLst>
                <a:latin typeface="Helvetica" pitchFamily="34" charset="0"/>
                <a:cs typeface="Helvetica" pitchFamily="34" charset="0"/>
              </a:rPr>
              <a:t>Call to Action</a:t>
            </a:r>
          </a:p>
        </p:txBody>
      </p:sp>
      <p:sp>
        <p:nvSpPr>
          <p:cNvPr id="4" name="Shape 149"/>
          <p:cNvSpPr>
            <a:spLocks noChangeArrowheads="1"/>
          </p:cNvSpPr>
          <p:nvPr/>
        </p:nvSpPr>
        <p:spPr bwMode="auto">
          <a:xfrm>
            <a:off x="550863" y="3201988"/>
            <a:ext cx="4041775" cy="984250"/>
          </a:xfrm>
          <a:prstGeom prst="rect">
            <a:avLst/>
          </a:prstGeom>
          <a:noFill/>
          <a:ln w="12700">
            <a:noFill/>
            <a:miter lim="400000"/>
            <a:headEnd/>
            <a:tailEnd/>
          </a:ln>
        </p:spPr>
        <p:txBody>
          <a:bodyPr lIns="35692" tIns="35692" rIns="35692" bIns="35692">
            <a:spAutoFit/>
          </a:bodyPr>
          <a:lstStyle/>
          <a:p>
            <a:pPr defTabSz="457141">
              <a:defRPr/>
            </a:pPr>
            <a:r>
              <a:rPr lang="en-US" sz="2000" b="1" i="1" dirty="0">
                <a:solidFill>
                  <a:schemeClr val="bg1"/>
                </a:solidFill>
                <a:effectLst>
                  <a:outerShdw blurRad="50800" dist="38100" dir="2700000" algn="tl" rotWithShape="0">
                    <a:prstClr val="black">
                      <a:alpha val="40000"/>
                    </a:prstClr>
                  </a:outerShdw>
                </a:effectLst>
                <a:latin typeface="Helvetica"/>
                <a:ea typeface="Helvetica Neue Medium"/>
                <a:cs typeface="Helvetica"/>
                <a:sym typeface="Helvetica Neue Medium"/>
              </a:rPr>
              <a:t>Leverage the </a:t>
            </a:r>
            <a:r>
              <a:rPr lang="en-US" sz="2000" b="1" i="1" dirty="0" err="1">
                <a:solidFill>
                  <a:schemeClr val="bg1"/>
                </a:solidFill>
                <a:effectLst>
                  <a:outerShdw blurRad="50800" dist="38100" dir="2700000" algn="tl" rotWithShape="0">
                    <a:prstClr val="black">
                      <a:alpha val="40000"/>
                    </a:prstClr>
                  </a:outerShdw>
                </a:effectLst>
                <a:latin typeface="Helvetica"/>
                <a:ea typeface="Helvetica Neue Medium"/>
                <a:cs typeface="Helvetica"/>
                <a:sym typeface="Helvetica Neue Medium"/>
              </a:rPr>
              <a:t>LinuxONE</a:t>
            </a:r>
            <a:r>
              <a:rPr lang="en-US" sz="2000" b="1" i="1" dirty="0">
                <a:solidFill>
                  <a:schemeClr val="bg1"/>
                </a:solidFill>
                <a:effectLst>
                  <a:outerShdw blurRad="50800" dist="38100" dir="2700000" algn="tl" rotWithShape="0">
                    <a:prstClr val="black">
                      <a:alpha val="40000"/>
                    </a:prstClr>
                  </a:outerShdw>
                </a:effectLst>
                <a:latin typeface="Helvetica"/>
                <a:ea typeface="Helvetica Neue Medium"/>
                <a:cs typeface="Helvetica"/>
                <a:sym typeface="Helvetica Neue Medium"/>
              </a:rPr>
              <a:t> launch to bring “1 new idea” to every single client</a:t>
            </a:r>
          </a:p>
        </p:txBody>
      </p:sp>
      <p:sp>
        <p:nvSpPr>
          <p:cNvPr id="178185" name="Rectangle 1"/>
          <p:cNvSpPr>
            <a:spLocks noChangeArrowheads="1"/>
          </p:cNvSpPr>
          <p:nvPr/>
        </p:nvSpPr>
        <p:spPr bwMode="auto">
          <a:xfrm>
            <a:off x="6002338" y="3244850"/>
            <a:ext cx="184150" cy="368300"/>
          </a:xfrm>
          <a:prstGeom prst="rect">
            <a:avLst/>
          </a:prstGeom>
          <a:noFill/>
          <a:ln w="9525">
            <a:noFill/>
            <a:miter lim="800000"/>
            <a:headEnd/>
            <a:tailEnd/>
          </a:ln>
        </p:spPr>
        <p:txBody>
          <a:bodyPr wrap="none" lIns="91436" tIns="45719" rIns="91436" bIns="45719">
            <a:spAutoFit/>
          </a:bodyPr>
          <a:lstStyle/>
          <a:p>
            <a:pPr defTabSz="454025"/>
            <a:r>
              <a:rPr lang="en-US"/>
              <a:t> </a:t>
            </a:r>
          </a:p>
        </p:txBody>
      </p:sp>
      <p:sp>
        <p:nvSpPr>
          <p:cNvPr id="178187" name="Freeform 11"/>
          <p:cNvSpPr>
            <a:spLocks/>
          </p:cNvSpPr>
          <p:nvPr/>
        </p:nvSpPr>
        <p:spPr bwMode="auto">
          <a:xfrm>
            <a:off x="6157913" y="4848225"/>
            <a:ext cx="6035675" cy="1500188"/>
          </a:xfrm>
          <a:custGeom>
            <a:avLst/>
            <a:gdLst/>
            <a:ahLst/>
            <a:cxnLst>
              <a:cxn ang="0">
                <a:pos x="147" y="801"/>
              </a:cxn>
              <a:cxn ang="0">
                <a:pos x="276" y="945"/>
              </a:cxn>
              <a:cxn ang="0">
                <a:pos x="3798" y="684"/>
              </a:cxn>
              <a:cxn ang="0">
                <a:pos x="3801" y="0"/>
              </a:cxn>
              <a:cxn ang="0">
                <a:pos x="1389" y="120"/>
              </a:cxn>
              <a:cxn ang="0">
                <a:pos x="0" y="558"/>
              </a:cxn>
              <a:cxn ang="0">
                <a:pos x="147" y="801"/>
              </a:cxn>
            </a:cxnLst>
            <a:rect l="0" t="0" r="r" b="b"/>
            <a:pathLst>
              <a:path w="3801" h="945">
                <a:moveTo>
                  <a:pt x="147" y="801"/>
                </a:moveTo>
                <a:lnTo>
                  <a:pt x="276" y="945"/>
                </a:lnTo>
                <a:lnTo>
                  <a:pt x="3798" y="684"/>
                </a:lnTo>
                <a:lnTo>
                  <a:pt x="3801" y="0"/>
                </a:lnTo>
                <a:lnTo>
                  <a:pt x="1389" y="120"/>
                </a:lnTo>
                <a:lnTo>
                  <a:pt x="0" y="558"/>
                </a:lnTo>
                <a:lnTo>
                  <a:pt x="147" y="801"/>
                </a:lnTo>
                <a:close/>
              </a:path>
            </a:pathLst>
          </a:custGeom>
          <a:solidFill>
            <a:srgbClr val="FDB813"/>
          </a:solidFill>
          <a:ln w="9525">
            <a:noFill/>
            <a:round/>
            <a:headEnd/>
            <a:tailEnd/>
          </a:ln>
          <a:effectLst/>
        </p:spPr>
        <p:txBody>
          <a:bodyPr/>
          <a:lstStyle/>
          <a:p>
            <a:endParaRPr lang="en-US"/>
          </a:p>
        </p:txBody>
      </p:sp>
      <p:sp>
        <p:nvSpPr>
          <p:cNvPr id="12" name="Shape 128"/>
          <p:cNvSpPr>
            <a:spLocks noChangeArrowheads="1"/>
          </p:cNvSpPr>
          <p:nvPr/>
        </p:nvSpPr>
        <p:spPr bwMode="auto">
          <a:xfrm>
            <a:off x="6583363" y="403225"/>
            <a:ext cx="5322887" cy="5744409"/>
          </a:xfrm>
          <a:prstGeom prst="rect">
            <a:avLst/>
          </a:prstGeom>
          <a:noFill/>
          <a:ln w="12700">
            <a:noFill/>
            <a:miter lim="400000"/>
            <a:headEnd/>
            <a:tailEnd/>
          </a:ln>
        </p:spPr>
        <p:txBody>
          <a:bodyPr lIns="35695" tIns="35695" rIns="35695" bIns="35695">
            <a:spAutoFit/>
          </a:bodyPr>
          <a:lstStyle/>
          <a:p>
            <a:pPr marL="284163" indent="-284163" defTabSz="288925">
              <a:lnSpc>
                <a:spcPct val="110000"/>
              </a:lnSpc>
              <a:buSzPct val="100000"/>
              <a:buFont typeface="Wingdings" pitchFamily="2" charset="2"/>
              <a:buChar char="u"/>
            </a:pPr>
            <a:r>
              <a:rPr lang="en-US" sz="1600" b="1" dirty="0">
                <a:latin typeface="Helvetica" pitchFamily="34" charset="0"/>
                <a:ea typeface="Helvetica Neue Light"/>
                <a:cs typeface="Helvetica" pitchFamily="34" charset="0"/>
                <a:sym typeface="Helvetica Neue Light"/>
              </a:rPr>
              <a:t>Ensure your clients attend the external events are aware of the relevance to their business</a:t>
            </a:r>
          </a:p>
          <a:p>
            <a:pPr marL="284163" indent="-284163" defTabSz="288925">
              <a:lnSpc>
                <a:spcPct val="110000"/>
              </a:lnSpc>
              <a:buSzPct val="100000"/>
              <a:buFont typeface="Wingdings" pitchFamily="2" charset="2"/>
              <a:buChar char="u"/>
            </a:pPr>
            <a:endParaRPr lang="en-US" sz="1400" b="1" dirty="0">
              <a:latin typeface="Helvetica" pitchFamily="34" charset="0"/>
              <a:ea typeface="Helvetica Neue Light"/>
              <a:cs typeface="Helvetica" pitchFamily="34" charset="0"/>
              <a:sym typeface="Helvetica Neue Light"/>
            </a:endParaRPr>
          </a:p>
          <a:p>
            <a:pPr marL="284163" indent="-284163" defTabSz="288925">
              <a:lnSpc>
                <a:spcPct val="110000"/>
              </a:lnSpc>
              <a:buSzPct val="100000"/>
              <a:buFont typeface="Wingdings" pitchFamily="2" charset="2"/>
              <a:buChar char="u"/>
            </a:pPr>
            <a:r>
              <a:rPr lang="en-US" sz="1600" b="1" dirty="0">
                <a:latin typeface="Helvetica" pitchFamily="34" charset="0"/>
                <a:ea typeface="Helvetica Neue Light"/>
                <a:cs typeface="Helvetica" pitchFamily="34" charset="0"/>
                <a:sym typeface="Helvetica Neue Light"/>
              </a:rPr>
              <a:t>Drive new workload opportunities with existing users of </a:t>
            </a:r>
            <a:r>
              <a:rPr lang="en-US" sz="1600" b="1" dirty="0" err="1">
                <a:latin typeface="Helvetica" pitchFamily="34" charset="0"/>
                <a:ea typeface="Helvetica Neue Light"/>
                <a:cs typeface="Helvetica" pitchFamily="34" charset="0"/>
                <a:sym typeface="Helvetica Neue Light"/>
              </a:rPr>
              <a:t>LinuxONE</a:t>
            </a:r>
            <a:r>
              <a:rPr lang="en-US" sz="1600" b="1" dirty="0">
                <a:latin typeface="Helvetica" pitchFamily="34" charset="0"/>
                <a:ea typeface="Helvetica Neue Light"/>
                <a:cs typeface="Helvetica" pitchFamily="34" charset="0"/>
                <a:sym typeface="Helvetica Neue Light"/>
              </a:rPr>
              <a:t> and IBM z Systems</a:t>
            </a:r>
            <a:endParaRPr lang="en-US" sz="1600" dirty="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Leverage new solutions, proof points, open software capabilities…</a:t>
            </a:r>
          </a:p>
          <a:p>
            <a:pPr marL="284163" indent="-284163" defTabSz="288925">
              <a:lnSpc>
                <a:spcPct val="110000"/>
              </a:lnSpc>
              <a:buSzPct val="100000"/>
            </a:pPr>
            <a:endParaRPr lang="en-US" sz="1400" b="1" dirty="0">
              <a:latin typeface="Helvetica" pitchFamily="34" charset="0"/>
              <a:ea typeface="Helvetica Neue Light"/>
              <a:cs typeface="Helvetica" pitchFamily="34" charset="0"/>
              <a:sym typeface="Helvetica Neue Light"/>
            </a:endParaRPr>
          </a:p>
          <a:p>
            <a:pPr marL="284163" indent="-284163" defTabSz="288925">
              <a:lnSpc>
                <a:spcPct val="110000"/>
              </a:lnSpc>
              <a:buSzPct val="100000"/>
              <a:buFont typeface="Wingdings" pitchFamily="2" charset="2"/>
              <a:buChar char="u"/>
            </a:pPr>
            <a:r>
              <a:rPr lang="en-US" sz="1600" b="1" dirty="0">
                <a:latin typeface="Helvetica" pitchFamily="34" charset="0"/>
                <a:ea typeface="Helvetica Neue Light"/>
                <a:cs typeface="Helvetica" pitchFamily="34" charset="0"/>
                <a:sym typeface="Helvetica Neue Light"/>
              </a:rPr>
              <a:t>Pick a z client to establish a new Linux presence</a:t>
            </a:r>
            <a:endParaRPr lang="en-US" sz="1600" dirty="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b="1" dirty="0">
                <a:latin typeface="Helvetica Light" pitchFamily="34" charset="0"/>
                <a:ea typeface="Helvetica Neue Light"/>
                <a:cs typeface="Helvetica Light" pitchFamily="34" charset="0"/>
                <a:sym typeface="Helvetica Neue Light"/>
              </a:rPr>
              <a:t>Leverage new flexibility and choice (KVM, </a:t>
            </a:r>
            <a:r>
              <a:rPr lang="en-US" sz="1600" b="1" dirty="0" err="1">
                <a:latin typeface="Helvetica Light" pitchFamily="34" charset="0"/>
                <a:ea typeface="Helvetica Neue Light"/>
                <a:cs typeface="Helvetica Light" pitchFamily="34" charset="0"/>
                <a:sym typeface="Helvetica Neue Light"/>
              </a:rPr>
              <a:t>Ubuntu</a:t>
            </a:r>
            <a:r>
              <a:rPr lang="en-US" sz="1600" b="1" dirty="0">
                <a:latin typeface="Helvetica Light" pitchFamily="34" charset="0"/>
                <a:ea typeface="Helvetica Neue Light"/>
                <a:cs typeface="Helvetica Light" pitchFamily="34" charset="0"/>
                <a:sym typeface="Helvetica Neue Light"/>
              </a:rPr>
              <a:t>, open…), new pay for use pricing, developer cloud, new proof points…</a:t>
            </a:r>
          </a:p>
          <a:p>
            <a:pPr marL="339725" lvl="1" indent="-103188" defTabSz="288925">
              <a:lnSpc>
                <a:spcPct val="110000"/>
              </a:lnSpc>
              <a:buSzPct val="100000"/>
            </a:pPr>
            <a:endParaRPr lang="en-US" sz="1400" b="1" dirty="0">
              <a:latin typeface="Helvetica Light" pitchFamily="34" charset="0"/>
              <a:ea typeface="Helvetica Neue Light"/>
              <a:cs typeface="Helvetica Light" pitchFamily="34" charset="0"/>
              <a:sym typeface="Helvetica Neue Light"/>
            </a:endParaRPr>
          </a:p>
          <a:p>
            <a:pPr marL="284163" indent="-284163" defTabSz="288925">
              <a:buSzPct val="100000"/>
              <a:buFont typeface="Wingdings" pitchFamily="2" charset="2"/>
              <a:buChar char="u"/>
            </a:pPr>
            <a:r>
              <a:rPr lang="en-US" sz="1600" dirty="0">
                <a:latin typeface="Helvetica" pitchFamily="34" charset="0"/>
                <a:ea typeface="Helvetica Neue Light"/>
                <a:cs typeface="Helvetica" pitchFamily="34" charset="0"/>
                <a:sym typeface="Helvetica Neue Light"/>
              </a:rPr>
              <a:t>Utilize the </a:t>
            </a:r>
            <a:r>
              <a:rPr lang="en-US" sz="1600" dirty="0" smtClean="0">
                <a:latin typeface="Helvetica" pitchFamily="34" charset="0"/>
                <a:ea typeface="Helvetica Neue Light"/>
                <a:cs typeface="Helvetica" pitchFamily="34" charset="0"/>
                <a:sym typeface="Helvetica Neue Light"/>
              </a:rPr>
              <a:t>IBM </a:t>
            </a:r>
            <a:r>
              <a:rPr lang="en-US" sz="1600" dirty="0" err="1" smtClean="0">
                <a:latin typeface="Helvetica" pitchFamily="34" charset="0"/>
                <a:ea typeface="Helvetica Neue Light"/>
                <a:cs typeface="Helvetica" pitchFamily="34" charset="0"/>
                <a:sym typeface="Helvetica Neue Light"/>
              </a:rPr>
              <a:t>LinuxONE</a:t>
            </a:r>
            <a:r>
              <a:rPr lang="en-US" sz="1600" dirty="0" smtClean="0">
                <a:latin typeface="Helvetica" pitchFamily="34" charset="0"/>
                <a:ea typeface="Helvetica Neue Light"/>
                <a:cs typeface="Helvetica" pitchFamily="34" charset="0"/>
                <a:sym typeface="Helvetica Neue Light"/>
              </a:rPr>
              <a:t> solutions</a:t>
            </a:r>
            <a:endParaRPr lang="en-US" sz="1600" dirty="0">
              <a:latin typeface="Helvetica" pitchFamily="34" charset="0"/>
              <a:ea typeface="Helvetica Neue Light"/>
              <a:cs typeface="Helvetica" pitchFamily="34" charset="0"/>
              <a:sym typeface="Helvetica Neue Light"/>
            </a:endParaRPr>
          </a:p>
          <a:p>
            <a:pPr marL="284163" indent="-284163" defTabSz="288925">
              <a:buSzPct val="100000"/>
              <a:buFont typeface="Wingdings" pitchFamily="2" charset="2"/>
              <a:buChar char="u"/>
            </a:pPr>
            <a:endParaRPr lang="en-US" sz="1400" dirty="0">
              <a:latin typeface="Helvetica" pitchFamily="34" charset="0"/>
              <a:ea typeface="Helvetica Neue Light"/>
              <a:cs typeface="Helvetica" pitchFamily="34" charset="0"/>
              <a:sym typeface="Helvetica Neue Light"/>
            </a:endParaRPr>
          </a:p>
          <a:p>
            <a:pPr marL="284163" indent="-284163" defTabSz="288925">
              <a:buSzPct val="100000"/>
              <a:buFont typeface="Wingdings" pitchFamily="2" charset="2"/>
              <a:buChar char="u"/>
            </a:pPr>
            <a:r>
              <a:rPr lang="en-US" sz="1600" dirty="0">
                <a:latin typeface="Helvetica" pitchFamily="34" charset="0"/>
                <a:ea typeface="Helvetica Neue Light"/>
                <a:cs typeface="Helvetica" pitchFamily="34" charset="0"/>
                <a:sym typeface="Helvetica Neue Light"/>
              </a:rPr>
              <a:t>Become eligible for the </a:t>
            </a:r>
            <a:r>
              <a:rPr lang="en-US" sz="1600" dirty="0" smtClean="0">
                <a:latin typeface="Helvetica" pitchFamily="34" charset="0"/>
                <a:ea typeface="Helvetica Neue Light"/>
                <a:cs typeface="Helvetica" pitchFamily="34" charset="0"/>
                <a:sym typeface="Helvetica Neue Light"/>
              </a:rPr>
              <a:t>3Q15 </a:t>
            </a:r>
            <a:r>
              <a:rPr lang="en-US" sz="1600" dirty="0">
                <a:latin typeface="Helvetica" pitchFamily="34" charset="0"/>
                <a:ea typeface="Helvetica Neue Light"/>
                <a:cs typeface="Helvetica" pitchFamily="34" charset="0"/>
                <a:sym typeface="Helvetica Neue Light"/>
              </a:rPr>
              <a:t>incentives on Linux and IBM </a:t>
            </a:r>
            <a:r>
              <a:rPr lang="en-US" sz="1600" dirty="0" smtClean="0">
                <a:latin typeface="Helvetica" pitchFamily="34" charset="0"/>
                <a:ea typeface="Helvetica Neue Light"/>
                <a:cs typeface="Helvetica" pitchFamily="34" charset="0"/>
                <a:sym typeface="Helvetica Neue Light"/>
              </a:rPr>
              <a:t>S/W  </a:t>
            </a:r>
            <a:endParaRPr lang="en-US" sz="1600" dirty="0">
              <a:latin typeface="Helvetica" pitchFamily="34" charset="0"/>
              <a:ea typeface="Helvetica Neue Light"/>
              <a:cs typeface="Helvetica" pitchFamily="34" charset="0"/>
              <a:sym typeface="Helvetica Neue Light"/>
            </a:endParaRPr>
          </a:p>
          <a:p>
            <a:pPr marL="284163" indent="-284163" defTabSz="288925">
              <a:buSzPct val="100000"/>
              <a:buFont typeface="Wingdings" pitchFamily="2" charset="2"/>
              <a:buChar char="u"/>
            </a:pPr>
            <a:endParaRPr lang="en-US" sz="1400" dirty="0">
              <a:latin typeface="Helvetica Light" pitchFamily="34" charset="0"/>
              <a:ea typeface="Helvetica Neue Light"/>
              <a:cs typeface="Helvetica Light" pitchFamily="34" charset="0"/>
              <a:sym typeface="Helvetica Neue Light"/>
            </a:endParaRPr>
          </a:p>
          <a:p>
            <a:pPr marL="284163" indent="-284163" defTabSz="288925">
              <a:lnSpc>
                <a:spcPct val="110000"/>
              </a:lnSpc>
              <a:buSzPct val="100000"/>
              <a:buFont typeface="Wingdings" pitchFamily="2" charset="2"/>
              <a:buChar char="u"/>
            </a:pPr>
            <a:r>
              <a:rPr lang="en-US" sz="1600" b="1" dirty="0">
                <a:latin typeface="Helvetica" pitchFamily="34" charset="0"/>
                <a:ea typeface="Helvetica Neue Light"/>
                <a:cs typeface="Helvetica" pitchFamily="34" charset="0"/>
                <a:sym typeface="Helvetica Neue Light"/>
              </a:rPr>
              <a:t>Continue to get educated</a:t>
            </a:r>
            <a:endParaRPr lang="en-US" sz="1600" dirty="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Additional enablement sessions to be scheduled </a:t>
            </a:r>
            <a:r>
              <a:rPr lang="en-US" sz="1600" dirty="0" smtClean="0">
                <a:latin typeface="Helvetica Light" pitchFamily="34" charset="0"/>
                <a:ea typeface="Helvetica Neue Light"/>
                <a:cs typeface="Helvetica Light" pitchFamily="34" charset="0"/>
                <a:sym typeface="Helvetica Neue Light"/>
              </a:rPr>
              <a:t>for KVM, </a:t>
            </a:r>
            <a:r>
              <a:rPr lang="en-US" sz="1600" dirty="0">
                <a:latin typeface="Helvetica Light" pitchFamily="34" charset="0"/>
                <a:ea typeface="Helvetica Neue Light"/>
                <a:cs typeface="Helvetica Light" pitchFamily="34" charset="0"/>
                <a:sym typeface="Helvetica Neue Light"/>
              </a:rPr>
              <a:t>Open Source</a:t>
            </a:r>
            <a:endParaRPr lang="en-US" sz="1600" b="1" dirty="0">
              <a:latin typeface="Helvetica" pitchFamily="34" charset="0"/>
              <a:ea typeface="Helvetica Neue Light"/>
              <a:cs typeface="Helvetica" pitchFamily="34" charset="0"/>
              <a:sym typeface="Helvetica Neue Light"/>
            </a:endParaRPr>
          </a:p>
          <a:p>
            <a:pPr marL="339725" lvl="1" indent="-103188" defTabSz="288925">
              <a:lnSpc>
                <a:spcPct val="110000"/>
              </a:lnSpc>
              <a:buSzPct val="100000"/>
              <a:buFontTx/>
              <a:buChar char="-"/>
            </a:pPr>
            <a:endParaRPr lang="en-US" sz="1600" b="1" dirty="0">
              <a:latin typeface="Helvetica" pitchFamily="34" charset="0"/>
              <a:ea typeface="Helvetica Neue Light"/>
              <a:cs typeface="Helvetica" pitchFamily="34" charset="0"/>
              <a:sym typeface="Helvetica Neue Ligh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201" name="Picture 7" descr="TransparentExpression"/>
          <p:cNvPicPr>
            <a:picLocks noChangeAspect="1" noChangeArrowheads="1"/>
          </p:cNvPicPr>
          <p:nvPr/>
        </p:nvPicPr>
        <p:blipFill>
          <a:blip r:embed="rId3"/>
          <a:srcRect/>
          <a:stretch>
            <a:fillRect/>
          </a:stretch>
        </p:blipFill>
        <p:spPr bwMode="auto">
          <a:xfrm>
            <a:off x="9236075" y="0"/>
            <a:ext cx="2952750" cy="5759450"/>
          </a:xfrm>
          <a:prstGeom prst="rect">
            <a:avLst/>
          </a:prstGeom>
          <a:noFill/>
          <a:ln w="9525">
            <a:noFill/>
            <a:miter lim="800000"/>
            <a:headEnd/>
            <a:tailEnd/>
          </a:ln>
        </p:spPr>
      </p:pic>
      <p:sp>
        <p:nvSpPr>
          <p:cNvPr id="125202" name="Rectangle 274"/>
          <p:cNvSpPr>
            <a:spLocks noChangeArrowheads="1"/>
          </p:cNvSpPr>
          <p:nvPr/>
        </p:nvSpPr>
        <p:spPr bwMode="auto">
          <a:xfrm>
            <a:off x="8558213" y="238125"/>
            <a:ext cx="3630612" cy="6199188"/>
          </a:xfrm>
          <a:prstGeom prst="rect">
            <a:avLst/>
          </a:prstGeom>
          <a:solidFill>
            <a:srgbClr val="FFFFFF">
              <a:alpha val="70000"/>
            </a:srgbClr>
          </a:solidFill>
          <a:ln w="9525">
            <a:noFill/>
            <a:miter lim="800000"/>
            <a:headEnd/>
            <a:tailEnd/>
          </a:ln>
          <a:effectLst/>
        </p:spPr>
        <p:txBody>
          <a:bodyPr wrap="none" anchor="ctr"/>
          <a:lstStyle/>
          <a:p>
            <a:endParaRPr lang="en-US"/>
          </a:p>
        </p:txBody>
      </p:sp>
      <p:pic>
        <p:nvPicPr>
          <p:cNvPr id="124931" name="Picture 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sp>
        <p:nvSpPr>
          <p:cNvPr id="124939" name="Title 1"/>
          <p:cNvSpPr>
            <a:spLocks/>
          </p:cNvSpPr>
          <p:nvPr/>
        </p:nvSpPr>
        <p:spPr bwMode="auto">
          <a:xfrm>
            <a:off x="223838" y="222250"/>
            <a:ext cx="11691937" cy="704850"/>
          </a:xfrm>
          <a:prstGeom prst="rect">
            <a:avLst/>
          </a:prstGeom>
          <a:noFill/>
          <a:ln w="9525">
            <a:noFill/>
            <a:miter lim="800000"/>
            <a:headEnd/>
            <a:tailEnd/>
          </a:ln>
        </p:spPr>
        <p:txBody>
          <a:bodyPr lIns="91397" tIns="45699" rIns="91397" bIns="45699" anchor="ctr"/>
          <a:lstStyle/>
          <a:p>
            <a:pPr algn="ctr" defTabSz="454025" eaLnBrk="0" hangingPunct="0">
              <a:lnSpc>
                <a:spcPct val="95000"/>
              </a:lnSpc>
            </a:pPr>
            <a:r>
              <a:rPr lang="de-DE" altLang="en-US" sz="3200" b="1">
                <a:solidFill>
                  <a:srgbClr val="EA7C1D"/>
                </a:solidFill>
                <a:latin typeface="Helvetica" pitchFamily="34" charset="0"/>
                <a:ea typeface="MS PGothic" pitchFamily="34" charset="-128"/>
              </a:rPr>
              <a:t>IBM LinuxONE</a:t>
            </a:r>
            <a:r>
              <a:rPr lang="en-US" altLang="en-US" sz="3200" b="1">
                <a:solidFill>
                  <a:srgbClr val="EA7C1D"/>
                </a:solidFill>
                <a:latin typeface="Helvetica" pitchFamily="34" charset="0"/>
                <a:ea typeface="MS PGothic" pitchFamily="34" charset="-128"/>
              </a:rPr>
              <a:t> </a:t>
            </a:r>
            <a:r>
              <a:rPr lang="de-DE" altLang="en-US" sz="3200" b="1">
                <a:solidFill>
                  <a:srgbClr val="EA7C1D"/>
                </a:solidFill>
                <a:latin typeface="Helvetica" pitchFamily="34" charset="0"/>
                <a:ea typeface="MS PGothic" pitchFamily="34" charset="-128"/>
              </a:rPr>
              <a:t>Systems</a:t>
            </a:r>
            <a:r>
              <a:rPr lang="en-US" altLang="en-US" sz="3200" b="1">
                <a:solidFill>
                  <a:srgbClr val="EA7C1D"/>
                </a:solidFill>
                <a:latin typeface="Helvetica" pitchFamily="34" charset="0"/>
                <a:ea typeface="MS PGothic" pitchFamily="34" charset="-128"/>
              </a:rPr>
              <a:t/>
            </a:r>
            <a:br>
              <a:rPr lang="en-US" altLang="en-US" sz="3200" b="1">
                <a:solidFill>
                  <a:srgbClr val="EA7C1D"/>
                </a:solidFill>
                <a:latin typeface="Helvetica" pitchFamily="34" charset="0"/>
                <a:ea typeface="MS PGothic" pitchFamily="34" charset="-128"/>
              </a:rPr>
            </a:br>
            <a:r>
              <a:rPr lang="de-DE" altLang="en-US" sz="2800" b="1">
                <a:latin typeface="Helvetica" pitchFamily="34" charset="0"/>
                <a:ea typeface="MS PGothic" pitchFamily="34" charset="-128"/>
              </a:rPr>
              <a:t>Addressing Client Requirements </a:t>
            </a:r>
            <a:endParaRPr lang="en-US" sz="2800" b="1">
              <a:latin typeface="Helvetica" pitchFamily="34" charset="0"/>
            </a:endParaRPr>
          </a:p>
        </p:txBody>
      </p:sp>
      <p:graphicFrame>
        <p:nvGraphicFramePr>
          <p:cNvPr id="125208" name="Group 280"/>
          <p:cNvGraphicFramePr>
            <a:graphicFrameLocks noGrp="1"/>
          </p:cNvGraphicFramePr>
          <p:nvPr/>
        </p:nvGraphicFramePr>
        <p:xfrm>
          <a:off x="284163" y="1112838"/>
          <a:ext cx="11589068" cy="1304544"/>
        </p:xfrm>
        <a:graphic>
          <a:graphicData uri="http://schemas.openxmlformats.org/drawingml/2006/table">
            <a:tbl>
              <a:tblPr/>
              <a:tblGrid>
                <a:gridCol w="4613275"/>
                <a:gridCol w="208280"/>
                <a:gridCol w="6767513"/>
              </a:tblGrid>
              <a:tr h="274638">
                <a:tc gridSpan="3">
                  <a:txBody>
                    <a:bodyPr/>
                    <a:lstStyle/>
                    <a:p>
                      <a:pPr marL="0" marR="0" lvl="0" indent="0" algn="l" defTabSz="455613"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Helvetica" pitchFamily="34" charset="0"/>
                        </a:rPr>
                        <a:t>Differentiated Value Proposition</a:t>
                      </a:r>
                      <a:endParaRPr kumimoji="0" lang="en-US" sz="1600" b="0" i="0" u="none" strike="noStrike" cap="none" normalizeH="0" baseline="0" dirty="0" smtClean="0">
                        <a:ln>
                          <a:noFill/>
                        </a:ln>
                        <a:solidFill>
                          <a:schemeClr val="tx1"/>
                        </a:solidFill>
                        <a:effectLst/>
                        <a:latin typeface="Helvetica" pitchFamily="34" charset="0"/>
                      </a:endParaRPr>
                    </a:p>
                  </a:txBody>
                  <a:tcPr anchor="ct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rgbClr val="EEECE1">
                        <a:alpha val="70000"/>
                      </a:srgbClr>
                    </a:solidFill>
                  </a:tcPr>
                </a:tc>
                <a:tc hMerge="1">
                  <a:txBody>
                    <a:bodyPr/>
                    <a:lstStyle/>
                    <a:p>
                      <a:endParaRPr lang="en-US"/>
                    </a:p>
                  </a:txBody>
                  <a:tcPr/>
                </a:tc>
                <a:tc hMerge="1">
                  <a:txBody>
                    <a:bodyPr/>
                    <a:lstStyle/>
                    <a:p>
                      <a:endParaRPr lang="en-US"/>
                    </a:p>
                  </a:txBody>
                  <a:tcPr/>
                </a:tc>
              </a:tr>
              <a:tr h="800100">
                <a:tc>
                  <a:txBody>
                    <a:bodyPr/>
                    <a:lstStyle/>
                    <a:p>
                      <a:pPr marL="117475" marR="0" lvl="0" indent="0" algn="l" defTabSz="455613" rtl="0" eaLnBrk="0" fontAlgn="base" latinLnBrk="0" hangingPunct="0">
                        <a:lnSpc>
                          <a:spcPct val="90000"/>
                        </a:lnSpc>
                        <a:spcBef>
                          <a:spcPct val="20000"/>
                        </a:spcBef>
                        <a:spcAft>
                          <a:spcPct val="0"/>
                        </a:spcAft>
                        <a:buClrTx/>
                        <a:buSzTx/>
                        <a:buFont typeface="Arial" pitchFamily="34" charset="0"/>
                        <a:buNone/>
                        <a:tabLst/>
                      </a:pPr>
                      <a:r>
                        <a:rPr kumimoji="0" lang="en-US" sz="2000" b="0" i="1" u="none" strike="noStrike" cap="none" normalizeH="0" baseline="0" dirty="0" smtClean="0">
                          <a:ln>
                            <a:noFill/>
                          </a:ln>
                          <a:solidFill>
                            <a:schemeClr val="tx1"/>
                          </a:solidFill>
                          <a:effectLst/>
                          <a:latin typeface="Helvetica Light" pitchFamily="34" charset="0"/>
                        </a:rPr>
                        <a:t>“We’re not sure Linux on z is better than alternatives.”</a:t>
                      </a:r>
                      <a:endParaRPr kumimoji="0" lang="en-US" sz="2000" b="0" i="0" u="none" strike="noStrike" cap="none" normalizeH="0" baseline="0" dirty="0" smtClean="0">
                        <a:ln>
                          <a:noFill/>
                        </a:ln>
                        <a:solidFill>
                          <a:schemeClr val="tx1"/>
                        </a:solidFill>
                        <a:effectLst/>
                        <a:latin typeface="Helvetica Light" pitchFamily="34" charset="0"/>
                      </a:endParaRPr>
                    </a:p>
                  </a:txBody>
                  <a:tcPr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455613"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anchor="ctr" horzOverflow="overflow">
                    <a:lnL cap="flat">
                      <a:noFill/>
                    </a:lnL>
                    <a:lnR cap="flat">
                      <a:noFill/>
                    </a:lnR>
                    <a:lnT cap="flat">
                      <a:noFill/>
                    </a:lnT>
                    <a:lnB cap="flat">
                      <a:noFill/>
                    </a:lnB>
                    <a:lnTlToBr>
                      <a:noFill/>
                    </a:lnTlToBr>
                    <a:lnBlToTr>
                      <a:noFill/>
                    </a:lnBlToTr>
                    <a:noFill/>
                  </a:tcPr>
                </a:tc>
                <a:tc>
                  <a:txBody>
                    <a:bodyPr/>
                    <a:lstStyle/>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chemeClr val="tx1"/>
                          </a:solidFill>
                          <a:effectLst/>
                          <a:latin typeface="Helvetica Light" pitchFamily="34" charset="0"/>
                        </a:rPr>
                        <a:t>NEW Pay for Use Pricing Model</a:t>
                      </a:r>
                    </a:p>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NEW LinuxONE Proof Points</a:t>
                      </a:r>
                    </a:p>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NEW LinuxONE Solutions</a:t>
                      </a:r>
                      <a:endParaRPr kumimoji="0" lang="en-US" sz="1600" b="0" i="0" u="none" strike="noStrike" cap="none" normalizeH="0" baseline="0" smtClean="0">
                        <a:ln>
                          <a:noFill/>
                        </a:ln>
                        <a:solidFill>
                          <a:schemeClr val="tx1"/>
                        </a:solidFill>
                        <a:effectLst/>
                        <a:latin typeface="Helvetica Light" pitchFamily="34" charset="0"/>
                      </a:endParaRPr>
                    </a:p>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Competitively Priced LinuxONE Systems</a:t>
                      </a:r>
                    </a:p>
                  </a:txBody>
                  <a:tcPr anchor="ctr" horzOverflow="overflow">
                    <a:lnL cap="flat">
                      <a:noFill/>
                    </a:lnL>
                    <a:lnR cap="flat">
                      <a:noFill/>
                    </a:lnR>
                    <a:lnT cap="flat">
                      <a:noFill/>
                    </a:lnT>
                    <a:lnB cap="flat">
                      <a:noFill/>
                    </a:lnB>
                    <a:lnTlToBr>
                      <a:noFill/>
                    </a:lnTlToBr>
                    <a:lnBlToTr>
                      <a:noFill/>
                    </a:lnBlToTr>
                    <a:noFill/>
                  </a:tcPr>
                </a:tc>
              </a:tr>
            </a:tbl>
          </a:graphicData>
        </a:graphic>
      </p:graphicFrame>
      <p:sp>
        <p:nvSpPr>
          <p:cNvPr id="124997" name="AutoShape 69"/>
          <p:cNvSpPr>
            <a:spLocks noChangeArrowheads="1"/>
          </p:cNvSpPr>
          <p:nvPr/>
        </p:nvSpPr>
        <p:spPr bwMode="auto">
          <a:xfrm>
            <a:off x="4441825" y="1582738"/>
            <a:ext cx="566738" cy="714375"/>
          </a:xfrm>
          <a:prstGeom prst="chevron">
            <a:avLst>
              <a:gd name="adj" fmla="val 25000"/>
            </a:avLst>
          </a:prstGeom>
          <a:gradFill rotWithShape="1">
            <a:gsLst>
              <a:gs pos="0">
                <a:srgbClr val="FFFFFF">
                  <a:alpha val="0"/>
                </a:srgbClr>
              </a:gs>
              <a:gs pos="100000">
                <a:schemeClr val="folHlink"/>
              </a:gs>
            </a:gsLst>
            <a:lin ang="0" scaled="1"/>
          </a:gradFill>
          <a:ln w="9525">
            <a:noFill/>
            <a:miter lim="800000"/>
            <a:headEnd/>
            <a:tailEnd/>
          </a:ln>
          <a:effectLst/>
        </p:spPr>
        <p:txBody>
          <a:bodyPr wrap="none" anchor="ctr"/>
          <a:lstStyle/>
          <a:p>
            <a:endParaRPr lang="en-US"/>
          </a:p>
        </p:txBody>
      </p:sp>
      <p:graphicFrame>
        <p:nvGraphicFramePr>
          <p:cNvPr id="125213" name="Group 285"/>
          <p:cNvGraphicFramePr>
            <a:graphicFrameLocks noGrp="1"/>
          </p:cNvGraphicFramePr>
          <p:nvPr/>
        </p:nvGraphicFramePr>
        <p:xfrm>
          <a:off x="284163" y="2522538"/>
          <a:ext cx="11592243" cy="1304544"/>
        </p:xfrm>
        <a:graphic>
          <a:graphicData uri="http://schemas.openxmlformats.org/drawingml/2006/table">
            <a:tbl>
              <a:tblPr/>
              <a:tblGrid>
                <a:gridCol w="4613275"/>
                <a:gridCol w="208280"/>
                <a:gridCol w="6770688"/>
              </a:tblGrid>
              <a:tr h="261938">
                <a:tc gridSpan="3">
                  <a:txBody>
                    <a:bodyPr/>
                    <a:lstStyle/>
                    <a:p>
                      <a:pPr marL="0" marR="0" lvl="0" indent="0" algn="l" defTabSz="455613"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Helvetica" pitchFamily="34" charset="0"/>
                        </a:rPr>
                        <a:t>Skills and Familiarity</a:t>
                      </a:r>
                    </a:p>
                  </a:txBody>
                  <a:tcPr anchor="ct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rgbClr val="EEECE1">
                        <a:alpha val="70000"/>
                      </a:srgbClr>
                    </a:solidFill>
                  </a:tcPr>
                </a:tc>
                <a:tc hMerge="1">
                  <a:txBody>
                    <a:bodyPr/>
                    <a:lstStyle/>
                    <a:p>
                      <a:endParaRPr lang="en-US"/>
                    </a:p>
                  </a:txBody>
                  <a:tcPr/>
                </a:tc>
                <a:tc hMerge="1">
                  <a:txBody>
                    <a:bodyPr/>
                    <a:lstStyle/>
                    <a:p>
                      <a:endParaRPr lang="en-US"/>
                    </a:p>
                  </a:txBody>
                  <a:tcPr/>
                </a:tc>
              </a:tr>
              <a:tr h="798513">
                <a:tc>
                  <a:txBody>
                    <a:bodyPr/>
                    <a:lstStyle/>
                    <a:p>
                      <a:pPr marL="117475" marR="0" lvl="0" indent="0" algn="l" defTabSz="455613" rtl="0" eaLnBrk="0" fontAlgn="base" latinLnBrk="0" hangingPunct="0">
                        <a:lnSpc>
                          <a:spcPct val="90000"/>
                        </a:lnSpc>
                        <a:spcBef>
                          <a:spcPct val="20000"/>
                        </a:spcBef>
                        <a:spcAft>
                          <a:spcPct val="0"/>
                        </a:spcAft>
                        <a:buClrTx/>
                        <a:buSzTx/>
                        <a:buFont typeface="Arial" pitchFamily="34" charset="0"/>
                        <a:buNone/>
                        <a:tabLst/>
                      </a:pPr>
                      <a:r>
                        <a:rPr kumimoji="0" lang="en-US" sz="2000" b="0" i="1" u="none" strike="noStrike" cap="none" normalizeH="0" baseline="0" dirty="0" smtClean="0">
                          <a:ln>
                            <a:noFill/>
                          </a:ln>
                          <a:solidFill>
                            <a:schemeClr val="tx1"/>
                          </a:solidFill>
                          <a:effectLst/>
                          <a:latin typeface="Helvetica Light" pitchFamily="34" charset="0"/>
                        </a:rPr>
                        <a:t>“We don’t have the needed </a:t>
                      </a:r>
                      <a:br>
                        <a:rPr kumimoji="0" lang="en-US" sz="2000" b="0" i="1" u="none" strike="noStrike" cap="none" normalizeH="0" baseline="0" dirty="0" smtClean="0">
                          <a:ln>
                            <a:noFill/>
                          </a:ln>
                          <a:solidFill>
                            <a:schemeClr val="tx1"/>
                          </a:solidFill>
                          <a:effectLst/>
                          <a:latin typeface="Helvetica Light" pitchFamily="34" charset="0"/>
                        </a:rPr>
                      </a:br>
                      <a:r>
                        <a:rPr kumimoji="0" lang="en-US" sz="2000" b="0" i="1" u="none" strike="noStrike" cap="none" normalizeH="0" baseline="0" dirty="0" smtClean="0">
                          <a:ln>
                            <a:noFill/>
                          </a:ln>
                          <a:solidFill>
                            <a:schemeClr val="tx1"/>
                          </a:solidFill>
                          <a:effectLst/>
                          <a:latin typeface="Helvetica Light" pitchFamily="34" charset="0"/>
                        </a:rPr>
                        <a:t>skills to leverage Linux on z.”</a:t>
                      </a:r>
                      <a:endParaRPr kumimoji="0" lang="en-US" sz="2000" b="0" i="0" u="none" strike="noStrike" cap="none" normalizeH="0" baseline="0" dirty="0" smtClean="0">
                        <a:ln>
                          <a:noFill/>
                        </a:ln>
                        <a:solidFill>
                          <a:schemeClr val="tx1"/>
                        </a:solidFill>
                        <a:effectLst/>
                        <a:latin typeface="Helvetica Light" pitchFamily="34" charset="0"/>
                      </a:endParaRPr>
                    </a:p>
                  </a:txBody>
                  <a:tcPr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455613"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anchor="ctr" horzOverflow="overflow">
                    <a:lnL cap="flat">
                      <a:noFill/>
                    </a:lnL>
                    <a:lnR cap="flat">
                      <a:noFill/>
                    </a:lnR>
                    <a:lnT cap="flat">
                      <a:noFill/>
                    </a:lnT>
                    <a:lnB cap="flat">
                      <a:noFill/>
                    </a:lnB>
                    <a:lnTlToBr>
                      <a:noFill/>
                    </a:lnTlToBr>
                    <a:lnBlToTr>
                      <a:noFill/>
                    </a:lnBlToTr>
                    <a:noFill/>
                  </a:tcPr>
                </a:tc>
                <a:tc>
                  <a:txBody>
                    <a:bodyPr/>
                    <a:lstStyle/>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Distributions: Red Hat, SuSE, Ubuntu</a:t>
                      </a:r>
                    </a:p>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Hypervisors: PR/SM, z/VM, and (NEW) KVM</a:t>
                      </a:r>
                    </a:p>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LinuxONE Solution Quick Start Services</a:t>
                      </a:r>
                    </a:p>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NEW Linux MOOCs</a:t>
                      </a:r>
                    </a:p>
                  </a:txBody>
                  <a:tcPr anchor="ctr" horzOverflow="overflow">
                    <a:lnL cap="flat">
                      <a:noFill/>
                    </a:lnL>
                    <a:lnR cap="flat">
                      <a:noFill/>
                    </a:lnR>
                    <a:lnT cap="flat">
                      <a:noFill/>
                    </a:lnT>
                    <a:lnB cap="flat">
                      <a:noFill/>
                    </a:lnB>
                    <a:lnTlToBr>
                      <a:noFill/>
                    </a:lnTlToBr>
                    <a:lnBlToTr>
                      <a:noFill/>
                    </a:lnBlToTr>
                    <a:noFill/>
                  </a:tcPr>
                </a:tc>
              </a:tr>
            </a:tbl>
          </a:graphicData>
        </a:graphic>
      </p:graphicFrame>
      <p:sp>
        <p:nvSpPr>
          <p:cNvPr id="125013" name="AutoShape 85"/>
          <p:cNvSpPr>
            <a:spLocks noChangeArrowheads="1"/>
          </p:cNvSpPr>
          <p:nvPr/>
        </p:nvSpPr>
        <p:spPr bwMode="auto">
          <a:xfrm>
            <a:off x="4441825" y="2973388"/>
            <a:ext cx="566738" cy="714375"/>
          </a:xfrm>
          <a:prstGeom prst="chevron">
            <a:avLst>
              <a:gd name="adj" fmla="val 25000"/>
            </a:avLst>
          </a:prstGeom>
          <a:gradFill rotWithShape="1">
            <a:gsLst>
              <a:gs pos="0">
                <a:srgbClr val="FFFFFF">
                  <a:alpha val="0"/>
                </a:srgbClr>
              </a:gs>
              <a:gs pos="100000">
                <a:schemeClr val="folHlink"/>
              </a:gs>
            </a:gsLst>
            <a:lin ang="0" scaled="1"/>
          </a:gradFill>
          <a:ln w="9525">
            <a:noFill/>
            <a:miter lim="800000"/>
            <a:headEnd/>
            <a:tailEnd/>
          </a:ln>
          <a:effectLst/>
        </p:spPr>
        <p:txBody>
          <a:bodyPr wrap="none" anchor="ctr"/>
          <a:lstStyle/>
          <a:p>
            <a:endParaRPr lang="en-US"/>
          </a:p>
        </p:txBody>
      </p:sp>
      <p:graphicFrame>
        <p:nvGraphicFramePr>
          <p:cNvPr id="125210" name="Group 282"/>
          <p:cNvGraphicFramePr>
            <a:graphicFrameLocks noGrp="1"/>
          </p:cNvGraphicFramePr>
          <p:nvPr/>
        </p:nvGraphicFramePr>
        <p:xfrm>
          <a:off x="284163" y="3951288"/>
          <a:ext cx="11592243" cy="1304544"/>
        </p:xfrm>
        <a:graphic>
          <a:graphicData uri="http://schemas.openxmlformats.org/drawingml/2006/table">
            <a:tbl>
              <a:tblPr/>
              <a:tblGrid>
                <a:gridCol w="4613275"/>
                <a:gridCol w="208280"/>
                <a:gridCol w="6770688"/>
              </a:tblGrid>
              <a:tr h="271463">
                <a:tc gridSpan="3">
                  <a:txBody>
                    <a:bodyPr/>
                    <a:lstStyle/>
                    <a:p>
                      <a:pPr marL="0" marR="0" lvl="0" indent="0" algn="l" defTabSz="455613"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Helvetica" pitchFamily="34" charset="0"/>
                        </a:rPr>
                        <a:t>Software and Application Availability</a:t>
                      </a:r>
                    </a:p>
                  </a:txBody>
                  <a:tcPr anchor="ct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rgbClr val="EEECE1">
                        <a:alpha val="70000"/>
                      </a:srgbClr>
                    </a:solidFill>
                  </a:tcPr>
                </a:tc>
                <a:tc hMerge="1">
                  <a:txBody>
                    <a:bodyPr/>
                    <a:lstStyle/>
                    <a:p>
                      <a:endParaRPr lang="en-US"/>
                    </a:p>
                  </a:txBody>
                  <a:tcPr/>
                </a:tc>
                <a:tc hMerge="1">
                  <a:txBody>
                    <a:bodyPr/>
                    <a:lstStyle/>
                    <a:p>
                      <a:endParaRPr lang="en-US"/>
                    </a:p>
                  </a:txBody>
                  <a:tcPr/>
                </a:tc>
              </a:tr>
              <a:tr h="830263">
                <a:tc>
                  <a:txBody>
                    <a:bodyPr/>
                    <a:lstStyle/>
                    <a:p>
                      <a:pPr marL="117475" marR="0" lvl="0" indent="0" algn="l" defTabSz="455613" rtl="0" eaLnBrk="0" fontAlgn="base" latinLnBrk="0" hangingPunct="0">
                        <a:lnSpc>
                          <a:spcPct val="90000"/>
                        </a:lnSpc>
                        <a:spcBef>
                          <a:spcPct val="20000"/>
                        </a:spcBef>
                        <a:spcAft>
                          <a:spcPct val="0"/>
                        </a:spcAft>
                        <a:buClrTx/>
                        <a:buSzTx/>
                        <a:buFont typeface="Arial" pitchFamily="34" charset="0"/>
                        <a:buNone/>
                        <a:tabLst/>
                      </a:pPr>
                      <a:r>
                        <a:rPr kumimoji="0" lang="en-US" sz="2000" b="0" i="1" u="none" strike="noStrike" cap="none" normalizeH="0" baseline="0" smtClean="0">
                          <a:ln>
                            <a:noFill/>
                          </a:ln>
                          <a:solidFill>
                            <a:schemeClr val="tx1"/>
                          </a:solidFill>
                          <a:effectLst/>
                          <a:latin typeface="Helvetica Light" pitchFamily="34" charset="0"/>
                        </a:rPr>
                        <a:t>“The set of software available </a:t>
                      </a:r>
                      <a:br>
                        <a:rPr kumimoji="0" lang="en-US" sz="2000" b="0" i="1" u="none" strike="noStrike" cap="none" normalizeH="0" baseline="0" smtClean="0">
                          <a:ln>
                            <a:noFill/>
                          </a:ln>
                          <a:solidFill>
                            <a:schemeClr val="tx1"/>
                          </a:solidFill>
                          <a:effectLst/>
                          <a:latin typeface="Helvetica Light" pitchFamily="34" charset="0"/>
                        </a:rPr>
                      </a:br>
                      <a:r>
                        <a:rPr kumimoji="0" lang="en-US" sz="2000" b="0" i="1" u="none" strike="noStrike" cap="none" normalizeH="0" baseline="0" smtClean="0">
                          <a:ln>
                            <a:noFill/>
                          </a:ln>
                          <a:solidFill>
                            <a:schemeClr val="tx1"/>
                          </a:solidFill>
                          <a:effectLst/>
                          <a:latin typeface="Helvetica Light" pitchFamily="34" charset="0"/>
                        </a:rPr>
                        <a:t>on this platform is too limited.”</a:t>
                      </a:r>
                    </a:p>
                  </a:txBody>
                  <a:tcPr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455613"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anchor="ctr" horzOverflow="overflow">
                    <a:lnL cap="flat">
                      <a:noFill/>
                    </a:lnL>
                    <a:lnR cap="flat">
                      <a:noFill/>
                    </a:lnR>
                    <a:lnT cap="flat">
                      <a:noFill/>
                    </a:lnT>
                    <a:lnB cap="flat">
                      <a:noFill/>
                    </a:lnB>
                    <a:lnTlToBr>
                      <a:noFill/>
                    </a:lnTlToBr>
                    <a:lnBlToTr>
                      <a:noFill/>
                    </a:lnBlToTr>
                    <a:noFill/>
                  </a:tcPr>
                </a:tc>
                <a:tc>
                  <a:txBody>
                    <a:bodyPr/>
                    <a:lstStyle/>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Languages: Python, Pearl, Cobol, Java, Node.js and many more</a:t>
                      </a:r>
                    </a:p>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Management: OpenStack, (NEW) Chef, Puppet, Docker and VMware</a:t>
                      </a:r>
                    </a:p>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Database: Oracle, DB2LUW, (NEW) MariaDB, MongoDB, PostgreSQL</a:t>
                      </a:r>
                    </a:p>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Analytics: Hadoop/Big Insights, DB2BLU and (NEW) Spark</a:t>
                      </a:r>
                    </a:p>
                  </a:txBody>
                  <a:tcPr anchor="ctr" horzOverflow="overflow">
                    <a:lnL cap="flat">
                      <a:noFill/>
                    </a:lnL>
                    <a:lnR cap="flat">
                      <a:noFill/>
                    </a:lnR>
                    <a:lnT cap="flat">
                      <a:noFill/>
                    </a:lnT>
                    <a:lnB cap="flat">
                      <a:noFill/>
                    </a:lnB>
                    <a:lnTlToBr>
                      <a:noFill/>
                    </a:lnTlToBr>
                    <a:lnBlToTr>
                      <a:noFill/>
                    </a:lnBlToTr>
                    <a:noFill/>
                  </a:tcPr>
                </a:tc>
              </a:tr>
            </a:tbl>
          </a:graphicData>
        </a:graphic>
      </p:graphicFrame>
      <p:sp>
        <p:nvSpPr>
          <p:cNvPr id="125050" name="AutoShape 122"/>
          <p:cNvSpPr>
            <a:spLocks noChangeArrowheads="1"/>
          </p:cNvSpPr>
          <p:nvPr/>
        </p:nvSpPr>
        <p:spPr bwMode="auto">
          <a:xfrm>
            <a:off x="4441825" y="4402138"/>
            <a:ext cx="566738" cy="714375"/>
          </a:xfrm>
          <a:prstGeom prst="chevron">
            <a:avLst>
              <a:gd name="adj" fmla="val 25000"/>
            </a:avLst>
          </a:prstGeom>
          <a:gradFill rotWithShape="1">
            <a:gsLst>
              <a:gs pos="0">
                <a:srgbClr val="FFFFFF">
                  <a:alpha val="0"/>
                </a:srgbClr>
              </a:gs>
              <a:gs pos="100000">
                <a:schemeClr val="folHlink"/>
              </a:gs>
            </a:gsLst>
            <a:lin ang="0" scaled="1"/>
          </a:gradFill>
          <a:ln w="9525">
            <a:noFill/>
            <a:miter lim="800000"/>
            <a:headEnd/>
            <a:tailEnd/>
          </a:ln>
          <a:effectLst/>
        </p:spPr>
        <p:txBody>
          <a:bodyPr wrap="none" anchor="ctr"/>
          <a:lstStyle/>
          <a:p>
            <a:endParaRPr lang="en-US"/>
          </a:p>
        </p:txBody>
      </p:sp>
      <p:sp>
        <p:nvSpPr>
          <p:cNvPr id="125199" name="Rectangle 271"/>
          <p:cNvSpPr>
            <a:spLocks noChangeArrowheads="1"/>
          </p:cNvSpPr>
          <p:nvPr/>
        </p:nvSpPr>
        <p:spPr bwMode="auto">
          <a:xfrm>
            <a:off x="3402013" y="5851525"/>
            <a:ext cx="2103437" cy="1006475"/>
          </a:xfrm>
          <a:prstGeom prst="rect">
            <a:avLst/>
          </a:prstGeom>
          <a:solidFill>
            <a:srgbClr val="FFFFFF"/>
          </a:solidFill>
          <a:ln w="9525">
            <a:noFill/>
            <a:miter lim="800000"/>
            <a:headEnd/>
            <a:tailEnd/>
          </a:ln>
          <a:effectLst/>
        </p:spPr>
        <p:txBody>
          <a:bodyPr wrap="none" anchor="ctr"/>
          <a:lstStyle/>
          <a:p>
            <a:endParaRPr lang="en-US"/>
          </a:p>
        </p:txBody>
      </p:sp>
      <p:graphicFrame>
        <p:nvGraphicFramePr>
          <p:cNvPr id="125211" name="Group 283"/>
          <p:cNvGraphicFramePr>
            <a:graphicFrameLocks noGrp="1"/>
          </p:cNvGraphicFramePr>
          <p:nvPr/>
        </p:nvGraphicFramePr>
        <p:xfrm>
          <a:off x="284163" y="5360988"/>
          <a:ext cx="11592243" cy="1304544"/>
        </p:xfrm>
        <a:graphic>
          <a:graphicData uri="http://schemas.openxmlformats.org/drawingml/2006/table">
            <a:tbl>
              <a:tblPr/>
              <a:tblGrid>
                <a:gridCol w="4613275"/>
                <a:gridCol w="208280"/>
                <a:gridCol w="6770688"/>
              </a:tblGrid>
              <a:tr h="271463">
                <a:tc gridSpan="3">
                  <a:txBody>
                    <a:bodyPr/>
                    <a:lstStyle/>
                    <a:p>
                      <a:pPr marL="0" marR="0" lvl="0" indent="0" algn="l" defTabSz="455613"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Helvetica" pitchFamily="34" charset="0"/>
                        </a:rPr>
                        <a:t>Market Relevance and Developer Mindshare</a:t>
                      </a:r>
                    </a:p>
                  </a:txBody>
                  <a:tcPr anchor="ctr" horzOverflow="overflow">
                    <a:lnL cap="flat">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rgbClr val="EEECE1">
                        <a:alpha val="70000"/>
                      </a:srgbClr>
                    </a:solidFill>
                  </a:tcPr>
                </a:tc>
                <a:tc hMerge="1">
                  <a:txBody>
                    <a:bodyPr/>
                    <a:lstStyle/>
                    <a:p>
                      <a:endParaRPr lang="en-US"/>
                    </a:p>
                  </a:txBody>
                  <a:tcPr/>
                </a:tc>
                <a:tc hMerge="1">
                  <a:txBody>
                    <a:bodyPr/>
                    <a:lstStyle/>
                    <a:p>
                      <a:endParaRPr lang="en-US"/>
                    </a:p>
                  </a:txBody>
                  <a:tcPr/>
                </a:tc>
              </a:tr>
              <a:tr h="830263">
                <a:tc>
                  <a:txBody>
                    <a:bodyPr/>
                    <a:lstStyle/>
                    <a:p>
                      <a:pPr marL="117475" marR="0" lvl="0" indent="0" algn="l" defTabSz="455613" rtl="0" eaLnBrk="0" fontAlgn="base" latinLnBrk="0" hangingPunct="0">
                        <a:lnSpc>
                          <a:spcPct val="90000"/>
                        </a:lnSpc>
                        <a:spcBef>
                          <a:spcPct val="20000"/>
                        </a:spcBef>
                        <a:spcAft>
                          <a:spcPct val="0"/>
                        </a:spcAft>
                        <a:buClrTx/>
                        <a:buSzTx/>
                        <a:buFont typeface="Arial" pitchFamily="34" charset="0"/>
                        <a:buNone/>
                        <a:tabLst/>
                      </a:pPr>
                      <a:r>
                        <a:rPr kumimoji="0" lang="en-US" sz="2000" b="0" i="1" u="none" strike="noStrike" cap="none" normalizeH="0" baseline="0" dirty="0" smtClean="0">
                          <a:ln>
                            <a:noFill/>
                          </a:ln>
                          <a:solidFill>
                            <a:schemeClr val="tx1"/>
                          </a:solidFill>
                          <a:effectLst/>
                          <a:latin typeface="Helvetica Light" pitchFamily="34" charset="0"/>
                        </a:rPr>
                        <a:t>“Linux on z isn’t top of mind for application developers.”</a:t>
                      </a:r>
                    </a:p>
                  </a:txBody>
                  <a:tcPr anchor="ctr" horzOverflow="overflow">
                    <a:lnL cap="flat">
                      <a:noFill/>
                    </a:lnL>
                    <a:lnR cap="flat">
                      <a:noFill/>
                    </a:lnR>
                    <a:lnT cap="flat">
                      <a:noFill/>
                    </a:lnT>
                    <a:lnB cap="flat">
                      <a:noFill/>
                    </a:lnB>
                    <a:lnTlToBr>
                      <a:noFill/>
                    </a:lnTlToBr>
                    <a:lnBlToTr>
                      <a:noFill/>
                    </a:lnBlToTr>
                    <a:noFill/>
                  </a:tcPr>
                </a:tc>
                <a:tc>
                  <a:txBody>
                    <a:bodyPr/>
                    <a:lstStyle/>
                    <a:p>
                      <a:pPr marL="0" marR="0" lvl="0" indent="0" algn="l" defTabSz="455613"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cap="flat">
                      <a:noFill/>
                    </a:lnL>
                    <a:lnR cap="flat">
                      <a:noFill/>
                    </a:lnR>
                    <a:lnT cap="flat">
                      <a:noFill/>
                    </a:lnT>
                    <a:lnB cap="flat">
                      <a:noFill/>
                    </a:lnB>
                    <a:lnTlToBr>
                      <a:noFill/>
                    </a:lnTlToBr>
                    <a:lnBlToTr>
                      <a:noFill/>
                    </a:lnBlToTr>
                    <a:noFill/>
                  </a:tcPr>
                </a:tc>
                <a:tc>
                  <a:txBody>
                    <a:bodyPr/>
                    <a:lstStyle/>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NEW Open Mainframe Project</a:t>
                      </a:r>
                    </a:p>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NEW Open Community IP Contributions</a:t>
                      </a:r>
                    </a:p>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NEW LinuxONE Developer Cloud</a:t>
                      </a:r>
                    </a:p>
                    <a:p>
                      <a:pPr marL="233363" marR="0" lvl="0" indent="-233363" algn="l" defTabSz="455613" rtl="0" eaLnBrk="0" fontAlgn="base" latinLnBrk="0" hangingPunct="0">
                        <a:lnSpc>
                          <a:spcPct val="9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Helvetica Light" pitchFamily="34" charset="0"/>
                        </a:rPr>
                        <a:t>NEW Global Health Challenge IBM Research Project: Lou Gehrig’s</a:t>
                      </a:r>
                    </a:p>
                  </a:txBody>
                  <a:tcPr horzOverflow="overflow">
                    <a:lnL cap="flat">
                      <a:noFill/>
                    </a:lnL>
                    <a:lnR cap="flat">
                      <a:noFill/>
                    </a:lnR>
                    <a:lnT cap="flat">
                      <a:noFill/>
                    </a:lnT>
                    <a:lnB cap="flat">
                      <a:noFill/>
                    </a:lnB>
                    <a:lnTlToBr>
                      <a:noFill/>
                    </a:lnTlToBr>
                    <a:lnBlToTr>
                      <a:noFill/>
                    </a:lnBlToTr>
                    <a:noFill/>
                  </a:tcPr>
                </a:tc>
              </a:tr>
            </a:tbl>
          </a:graphicData>
        </a:graphic>
      </p:graphicFrame>
      <p:sp>
        <p:nvSpPr>
          <p:cNvPr id="125174" name="AutoShape 246"/>
          <p:cNvSpPr>
            <a:spLocks noChangeArrowheads="1"/>
          </p:cNvSpPr>
          <p:nvPr/>
        </p:nvSpPr>
        <p:spPr bwMode="auto">
          <a:xfrm>
            <a:off x="4441825" y="5773738"/>
            <a:ext cx="566738" cy="714375"/>
          </a:xfrm>
          <a:prstGeom prst="chevron">
            <a:avLst>
              <a:gd name="adj" fmla="val 25000"/>
            </a:avLst>
          </a:prstGeom>
          <a:gradFill rotWithShape="1">
            <a:gsLst>
              <a:gs pos="0">
                <a:srgbClr val="FFFFFF">
                  <a:alpha val="0"/>
                </a:srgbClr>
              </a:gs>
              <a:gs pos="100000">
                <a:schemeClr val="folHlink"/>
              </a:gs>
            </a:gsLst>
            <a:lin ang="0" scaled="1"/>
          </a:gradFill>
          <a:ln w="9525">
            <a:no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1"/>
          <p:cNvPicPr>
            <a:picLocks noChangeAspect="1"/>
          </p:cNvPicPr>
          <p:nvPr/>
        </p:nvPicPr>
        <p:blipFill>
          <a:blip r:embed="rId3"/>
          <a:srcRect/>
          <a:stretch>
            <a:fillRect/>
          </a:stretch>
        </p:blipFill>
        <p:spPr bwMode="auto">
          <a:xfrm>
            <a:off x="0" y="0"/>
            <a:ext cx="12188825" cy="6853238"/>
          </a:xfrm>
          <a:prstGeom prst="rect">
            <a:avLst/>
          </a:prstGeom>
          <a:noFill/>
          <a:ln w="9525">
            <a:noFill/>
            <a:miter lim="800000"/>
            <a:headEnd/>
            <a:tailEnd/>
          </a:ln>
        </p:spPr>
      </p:pic>
      <p:sp>
        <p:nvSpPr>
          <p:cNvPr id="126979" name="TextBox 7"/>
          <p:cNvSpPr txBox="1">
            <a:spLocks noChangeArrowheads="1"/>
          </p:cNvSpPr>
          <p:nvPr/>
        </p:nvSpPr>
        <p:spPr bwMode="auto">
          <a:xfrm>
            <a:off x="728663" y="2532063"/>
            <a:ext cx="3821112" cy="1754292"/>
          </a:xfrm>
          <a:prstGeom prst="rect">
            <a:avLst/>
          </a:prstGeom>
          <a:noFill/>
          <a:ln w="9525">
            <a:noFill/>
            <a:miter lim="800000"/>
            <a:headEnd/>
            <a:tailEnd/>
          </a:ln>
        </p:spPr>
        <p:txBody>
          <a:bodyPr lIns="91405" tIns="45703" rIns="91405" bIns="45703">
            <a:spAutoFit/>
          </a:bodyPr>
          <a:lstStyle/>
          <a:p>
            <a:pPr defTabSz="454025"/>
            <a:r>
              <a:rPr lang="en-US" sz="3200" dirty="0">
                <a:latin typeface="Helvetica Light" pitchFamily="34" charset="0"/>
              </a:rPr>
              <a:t>And the </a:t>
            </a:r>
            <a:r>
              <a:rPr lang="en-US" sz="3200" dirty="0" smtClean="0">
                <a:latin typeface="Helvetica Light" pitchFamily="34" charset="0"/>
              </a:rPr>
              <a:t>family </a:t>
            </a:r>
            <a:r>
              <a:rPr lang="en-US" sz="3200" dirty="0">
                <a:latin typeface="Helvetica Light" pitchFamily="34" charset="0"/>
              </a:rPr>
              <a:t>of </a:t>
            </a:r>
            <a:br>
              <a:rPr lang="en-US" sz="3200" dirty="0">
                <a:latin typeface="Helvetica Light" pitchFamily="34" charset="0"/>
              </a:rPr>
            </a:br>
            <a:r>
              <a:rPr lang="en-US" sz="3200" dirty="0">
                <a:latin typeface="Helvetica Light" pitchFamily="34" charset="0"/>
              </a:rPr>
              <a:t>IBM </a:t>
            </a:r>
            <a:r>
              <a:rPr lang="en-US" sz="3100" dirty="0" err="1">
                <a:latin typeface="Lubalin for IBM Demi" pitchFamily="18" charset="0"/>
              </a:rPr>
              <a:t>LinuxONE</a:t>
            </a:r>
            <a:endParaRPr lang="en-US" sz="3100" dirty="0">
              <a:latin typeface="Lubalin for IBM Demi" pitchFamily="18" charset="0"/>
            </a:endParaRPr>
          </a:p>
          <a:p>
            <a:pPr defTabSz="454025"/>
            <a:r>
              <a:rPr lang="en-US" sz="4400" b="1" dirty="0">
                <a:solidFill>
                  <a:srgbClr val="EA7C1D"/>
                </a:solidFill>
                <a:latin typeface="Helvetica" pitchFamily="34" charset="0"/>
              </a:rPr>
              <a:t>SOLUTIONS</a:t>
            </a:r>
          </a:p>
        </p:txBody>
      </p:sp>
      <p:pic>
        <p:nvPicPr>
          <p:cNvPr id="83986" name="Picture 18" descr="PUZZLE"/>
          <p:cNvPicPr>
            <a:picLocks noChangeAspect="1" noChangeArrowheads="1"/>
          </p:cNvPicPr>
          <p:nvPr/>
        </p:nvPicPr>
        <p:blipFill>
          <a:blip r:embed="rId4"/>
          <a:srcRect/>
          <a:stretch>
            <a:fillRect/>
          </a:stretch>
        </p:blipFill>
        <p:spPr bwMode="auto">
          <a:xfrm rot="21386909">
            <a:off x="6607175" y="1066800"/>
            <a:ext cx="4384675" cy="3643313"/>
          </a:xfrm>
          <a:prstGeom prst="rect">
            <a:avLst/>
          </a:prstGeom>
          <a:noFill/>
          <a:effectLst>
            <a:outerShdw blurRad="393700" dist="177800" dir="2760000" sx="101000" sy="101000" algn="tl" rotWithShape="0">
              <a:srgbClr val="000000">
                <a:alpha val="43000"/>
              </a:srgbClr>
            </a:outerShdw>
          </a:effectLst>
        </p:spPr>
      </p:pic>
      <p:pic>
        <p:nvPicPr>
          <p:cNvPr id="126981" name="Picture 20" descr="Analytics"/>
          <p:cNvPicPr>
            <a:picLocks noChangeAspect="1" noChangeArrowheads="1"/>
          </p:cNvPicPr>
          <p:nvPr/>
        </p:nvPicPr>
        <p:blipFill>
          <a:blip r:embed="rId5"/>
          <a:srcRect/>
          <a:stretch>
            <a:fillRect/>
          </a:stretch>
        </p:blipFill>
        <p:spPr bwMode="auto">
          <a:xfrm rot="2258264">
            <a:off x="8812213" y="2668588"/>
            <a:ext cx="415925" cy="1550987"/>
          </a:xfrm>
          <a:prstGeom prst="rect">
            <a:avLst/>
          </a:prstGeom>
          <a:noFill/>
          <a:ln w="9525">
            <a:noFill/>
            <a:miter lim="800000"/>
            <a:headEnd/>
            <a:tailEnd/>
          </a:ln>
        </p:spPr>
      </p:pic>
      <p:pic>
        <p:nvPicPr>
          <p:cNvPr id="126982" name="Picture 21" descr="Cloud"/>
          <p:cNvPicPr>
            <a:picLocks noChangeAspect="1" noChangeArrowheads="1"/>
          </p:cNvPicPr>
          <p:nvPr/>
        </p:nvPicPr>
        <p:blipFill>
          <a:blip r:embed="rId6"/>
          <a:srcRect/>
          <a:stretch>
            <a:fillRect/>
          </a:stretch>
        </p:blipFill>
        <p:spPr bwMode="auto">
          <a:xfrm rot="-2582149">
            <a:off x="8108950" y="1408113"/>
            <a:ext cx="977900" cy="425450"/>
          </a:xfrm>
          <a:prstGeom prst="rect">
            <a:avLst/>
          </a:prstGeom>
          <a:noFill/>
          <a:ln w="9525">
            <a:noFill/>
            <a:miter lim="800000"/>
            <a:headEnd/>
            <a:tailEnd/>
          </a:ln>
        </p:spPr>
      </p:pic>
      <p:pic>
        <p:nvPicPr>
          <p:cNvPr id="126983" name="Picture 22" descr="DEV"/>
          <p:cNvPicPr>
            <a:picLocks noChangeAspect="1" noChangeArrowheads="1"/>
          </p:cNvPicPr>
          <p:nvPr/>
        </p:nvPicPr>
        <p:blipFill>
          <a:blip r:embed="rId7"/>
          <a:srcRect/>
          <a:stretch>
            <a:fillRect/>
          </a:stretch>
        </p:blipFill>
        <p:spPr bwMode="auto">
          <a:xfrm rot="1239615">
            <a:off x="9271000" y="2116138"/>
            <a:ext cx="1228725" cy="425450"/>
          </a:xfrm>
          <a:prstGeom prst="rect">
            <a:avLst/>
          </a:prstGeom>
          <a:noFill/>
          <a:ln w="9525">
            <a:noFill/>
            <a:miter lim="800000"/>
            <a:headEnd/>
            <a:tailEnd/>
          </a:ln>
        </p:spPr>
      </p:pic>
      <p:pic>
        <p:nvPicPr>
          <p:cNvPr id="126984" name="Picture 23" descr="Mobile"/>
          <p:cNvPicPr>
            <a:picLocks noChangeAspect="1" noChangeArrowheads="1"/>
          </p:cNvPicPr>
          <p:nvPr/>
        </p:nvPicPr>
        <p:blipFill>
          <a:blip r:embed="rId8"/>
          <a:srcRect/>
          <a:stretch>
            <a:fillRect/>
          </a:stretch>
        </p:blipFill>
        <p:spPr bwMode="auto">
          <a:xfrm rot="1698482">
            <a:off x="7297738" y="2378075"/>
            <a:ext cx="1122362" cy="425450"/>
          </a:xfrm>
          <a:prstGeom prst="rect">
            <a:avLst/>
          </a:prstGeom>
          <a:noFill/>
          <a:ln w="9525">
            <a:noFill/>
            <a:miter lim="800000"/>
            <a:headEnd/>
            <a:tailEnd/>
          </a:ln>
        </p:spPr>
      </p:pic>
      <p:pic>
        <p:nvPicPr>
          <p:cNvPr id="126985" name="Picture 42" descr="blacklogo"/>
          <p:cNvPicPr>
            <a:picLocks noChangeAspect="1" noChangeArrowheads="1"/>
          </p:cNvPicPr>
          <p:nvPr/>
        </p:nvPicPr>
        <p:blipFill>
          <a:blip r:embed="rId9"/>
          <a:srcRect/>
          <a:stretch>
            <a:fillRect/>
          </a:stretch>
        </p:blipFill>
        <p:spPr bwMode="auto">
          <a:xfrm>
            <a:off x="177800" y="228600"/>
            <a:ext cx="1139825" cy="420688"/>
          </a:xfrm>
          <a:prstGeom prst="rect">
            <a:avLst/>
          </a:prstGeom>
          <a:noFill/>
          <a:ln w="9525">
            <a:noFill/>
            <a:miter lim="800000"/>
            <a:headEnd/>
            <a:tailEnd/>
          </a:ln>
        </p:spPr>
      </p:pic>
      <p:pic>
        <p:nvPicPr>
          <p:cNvPr id="126986" name="Picture 43" descr="IBM_LinuxOne_Wordmark_white"/>
          <p:cNvPicPr>
            <a:picLocks noChangeAspect="1" noChangeArrowheads="1"/>
          </p:cNvPicPr>
          <p:nvPr/>
        </p:nvPicPr>
        <p:blipFill>
          <a:blip r:embed="rId10"/>
          <a:srcRect t="-10474"/>
          <a:stretch>
            <a:fillRect/>
          </a:stretch>
        </p:blipFill>
        <p:spPr bwMode="auto">
          <a:xfrm>
            <a:off x="141288" y="6388100"/>
            <a:ext cx="1941512" cy="295275"/>
          </a:xfrm>
          <a:prstGeom prst="rect">
            <a:avLst/>
          </a:prstGeom>
          <a:noFill/>
          <a:ln w="9525">
            <a:noFill/>
            <a:miter lim="800000"/>
            <a:headEnd/>
            <a:tailEnd/>
          </a:ln>
        </p:spPr>
      </p:pic>
      <p:sp>
        <p:nvSpPr>
          <p:cNvPr id="126987" name="Text Box 19"/>
          <p:cNvSpPr txBox="1">
            <a:spLocks noChangeArrowheads="1"/>
          </p:cNvSpPr>
          <p:nvPr/>
        </p:nvSpPr>
        <p:spPr bwMode="auto">
          <a:xfrm>
            <a:off x="5756275" y="3763963"/>
            <a:ext cx="2371725" cy="1463675"/>
          </a:xfrm>
          <a:prstGeom prst="rect">
            <a:avLst/>
          </a:prstGeom>
          <a:noFill/>
          <a:ln w="9525">
            <a:noFill/>
            <a:miter lim="800000"/>
            <a:headEnd/>
            <a:tailEnd/>
          </a:ln>
        </p:spPr>
        <p:txBody>
          <a:bodyPr lIns="91436" tIns="45719" rIns="91436" bIns="45719">
            <a:spAutoFit/>
          </a:bodyPr>
          <a:lstStyle/>
          <a:p>
            <a:pPr defTabSz="912813"/>
            <a:r>
              <a:rPr lang="en-US" sz="1500">
                <a:latin typeface="Helvetica" pitchFamily="34" charset="0"/>
              </a:rPr>
              <a:t>Build the premier </a:t>
            </a:r>
            <a:r>
              <a:rPr lang="en-US" sz="1500" b="1">
                <a:latin typeface="Helvetica" pitchFamily="34" charset="0"/>
              </a:rPr>
              <a:t>mobile</a:t>
            </a:r>
            <a:r>
              <a:rPr lang="en-US" sz="1500">
                <a:latin typeface="Helvetica" pitchFamily="34" charset="0"/>
              </a:rPr>
              <a:t> solution for your business to deliver the best possible experience for your clients, employees, and partners</a:t>
            </a:r>
          </a:p>
        </p:txBody>
      </p:sp>
      <p:sp>
        <p:nvSpPr>
          <p:cNvPr id="126988" name="Text Box 20"/>
          <p:cNvSpPr txBox="1">
            <a:spLocks noChangeArrowheads="1"/>
          </p:cNvSpPr>
          <p:nvPr/>
        </p:nvSpPr>
        <p:spPr bwMode="auto">
          <a:xfrm>
            <a:off x="5400675" y="317500"/>
            <a:ext cx="2600325" cy="1235075"/>
          </a:xfrm>
          <a:prstGeom prst="rect">
            <a:avLst/>
          </a:prstGeom>
          <a:noFill/>
          <a:ln w="9525">
            <a:noFill/>
            <a:miter lim="800000"/>
            <a:headEnd/>
            <a:tailEnd/>
          </a:ln>
        </p:spPr>
        <p:txBody>
          <a:bodyPr lIns="91436" tIns="45719" rIns="91436" bIns="45719">
            <a:spAutoFit/>
          </a:bodyPr>
          <a:lstStyle/>
          <a:p>
            <a:pPr defTabSz="912813"/>
            <a:r>
              <a:rPr lang="en-US" sz="1500">
                <a:latin typeface="Helvetica" pitchFamily="34" charset="0"/>
              </a:rPr>
              <a:t>Create an agile and trusted </a:t>
            </a:r>
            <a:r>
              <a:rPr lang="en-US" sz="1500" b="1">
                <a:latin typeface="Helvetica" pitchFamily="34" charset="0"/>
              </a:rPr>
              <a:t>cloud </a:t>
            </a:r>
            <a:r>
              <a:rPr lang="en-US" sz="1500">
                <a:latin typeface="Helvetica" pitchFamily="34" charset="0"/>
              </a:rPr>
              <a:t>infrastructure to meet new business demands with greater efficiency and lower costs for IT service delivery</a:t>
            </a:r>
          </a:p>
        </p:txBody>
      </p:sp>
      <p:sp>
        <p:nvSpPr>
          <p:cNvPr id="126989" name="Text Box 21"/>
          <p:cNvSpPr txBox="1">
            <a:spLocks noChangeArrowheads="1"/>
          </p:cNvSpPr>
          <p:nvPr/>
        </p:nvSpPr>
        <p:spPr bwMode="auto">
          <a:xfrm>
            <a:off x="8890000" y="4732338"/>
            <a:ext cx="3235325" cy="777875"/>
          </a:xfrm>
          <a:prstGeom prst="rect">
            <a:avLst/>
          </a:prstGeom>
          <a:noFill/>
          <a:ln w="9525">
            <a:noFill/>
            <a:miter lim="800000"/>
            <a:headEnd/>
            <a:tailEnd/>
          </a:ln>
        </p:spPr>
        <p:txBody>
          <a:bodyPr lIns="91436" tIns="45719" rIns="91436" bIns="45719">
            <a:spAutoFit/>
          </a:bodyPr>
          <a:lstStyle/>
          <a:p>
            <a:pPr defTabSz="912813"/>
            <a:r>
              <a:rPr lang="en-US" sz="1500">
                <a:latin typeface="Helvetica" pitchFamily="34" charset="0"/>
              </a:rPr>
              <a:t>Extract insights from your data faster and scale effortlessly to meet big data and </a:t>
            </a:r>
            <a:r>
              <a:rPr lang="en-US" sz="1500" b="1">
                <a:latin typeface="Helvetica" pitchFamily="34" charset="0"/>
              </a:rPr>
              <a:t>analytics</a:t>
            </a:r>
            <a:r>
              <a:rPr lang="en-US" sz="1500">
                <a:latin typeface="Helvetica" pitchFamily="34" charset="0"/>
              </a:rPr>
              <a:t> demands</a:t>
            </a:r>
          </a:p>
        </p:txBody>
      </p:sp>
      <p:sp>
        <p:nvSpPr>
          <p:cNvPr id="126990" name="Text Box 22"/>
          <p:cNvSpPr txBox="1">
            <a:spLocks noChangeArrowheads="1"/>
          </p:cNvSpPr>
          <p:nvPr/>
        </p:nvSpPr>
        <p:spPr bwMode="auto">
          <a:xfrm>
            <a:off x="9820275" y="468313"/>
            <a:ext cx="2368550" cy="1463675"/>
          </a:xfrm>
          <a:prstGeom prst="rect">
            <a:avLst/>
          </a:prstGeom>
          <a:noFill/>
          <a:ln w="9525">
            <a:noFill/>
            <a:miter lim="800000"/>
            <a:headEnd/>
            <a:tailEnd/>
          </a:ln>
        </p:spPr>
        <p:txBody>
          <a:bodyPr lIns="91436" tIns="45719" rIns="91436" bIns="45719">
            <a:spAutoFit/>
          </a:bodyPr>
          <a:lstStyle/>
          <a:p>
            <a:pPr defTabSz="912813"/>
            <a:r>
              <a:rPr lang="en-US" sz="1500">
                <a:latin typeface="Helvetica" pitchFamily="34" charset="0"/>
              </a:rPr>
              <a:t>Realize quicker time to value and higher customer satisfaction through iterative development and continuous improvement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74" name="Freeform 50"/>
          <p:cNvSpPr>
            <a:spLocks/>
          </p:cNvSpPr>
          <p:nvPr/>
        </p:nvSpPr>
        <p:spPr bwMode="auto">
          <a:xfrm>
            <a:off x="361950" y="0"/>
            <a:ext cx="6200775" cy="6291263"/>
          </a:xfrm>
          <a:custGeom>
            <a:avLst/>
            <a:gdLst/>
            <a:ahLst/>
            <a:cxnLst>
              <a:cxn ang="0">
                <a:pos x="2500" y="0"/>
              </a:cxn>
              <a:cxn ang="0">
                <a:pos x="3906" y="2189"/>
              </a:cxn>
              <a:cxn ang="0">
                <a:pos x="2708" y="3963"/>
              </a:cxn>
              <a:cxn ang="0">
                <a:pos x="12" y="3756"/>
              </a:cxn>
              <a:cxn ang="0">
                <a:pos x="0" y="0"/>
              </a:cxn>
              <a:cxn ang="0">
                <a:pos x="2500" y="0"/>
              </a:cxn>
            </a:cxnLst>
            <a:rect l="0" t="0" r="r" b="b"/>
            <a:pathLst>
              <a:path w="3906" h="3963">
                <a:moveTo>
                  <a:pt x="2500" y="0"/>
                </a:moveTo>
                <a:lnTo>
                  <a:pt x="3906" y="2189"/>
                </a:lnTo>
                <a:lnTo>
                  <a:pt x="2708" y="3963"/>
                </a:lnTo>
                <a:lnTo>
                  <a:pt x="12" y="3756"/>
                </a:lnTo>
                <a:lnTo>
                  <a:pt x="0" y="0"/>
                </a:lnTo>
                <a:lnTo>
                  <a:pt x="2500" y="0"/>
                </a:lnTo>
                <a:close/>
              </a:path>
            </a:pathLst>
          </a:custGeom>
          <a:solidFill>
            <a:schemeClr val="bg2"/>
          </a:solidFill>
          <a:ln w="9525">
            <a:noFill/>
            <a:round/>
            <a:headEnd/>
            <a:tailEnd/>
          </a:ln>
          <a:effectLst/>
        </p:spPr>
        <p:txBody>
          <a:bodyPr/>
          <a:lstStyle/>
          <a:p>
            <a:endParaRPr lang="en-US"/>
          </a:p>
        </p:txBody>
      </p:sp>
      <p:sp>
        <p:nvSpPr>
          <p:cNvPr id="129075" name="Freeform 51"/>
          <p:cNvSpPr>
            <a:spLocks/>
          </p:cNvSpPr>
          <p:nvPr/>
        </p:nvSpPr>
        <p:spPr bwMode="auto">
          <a:xfrm>
            <a:off x="252413" y="-1588"/>
            <a:ext cx="5567362" cy="6273801"/>
          </a:xfrm>
          <a:custGeom>
            <a:avLst/>
            <a:gdLst/>
            <a:ahLst/>
            <a:cxnLst>
              <a:cxn ang="0">
                <a:pos x="2102" y="0"/>
              </a:cxn>
              <a:cxn ang="0">
                <a:pos x="3508" y="2189"/>
              </a:cxn>
              <a:cxn ang="0">
                <a:pos x="2310" y="3963"/>
              </a:cxn>
              <a:cxn ang="0">
                <a:pos x="23" y="3778"/>
              </a:cxn>
              <a:cxn ang="0">
                <a:pos x="0" y="0"/>
              </a:cxn>
              <a:cxn ang="0">
                <a:pos x="2102" y="0"/>
              </a:cxn>
            </a:cxnLst>
            <a:rect l="0" t="0" r="r" b="b"/>
            <a:pathLst>
              <a:path w="3508" h="3963">
                <a:moveTo>
                  <a:pt x="2102" y="0"/>
                </a:moveTo>
                <a:lnTo>
                  <a:pt x="3508" y="2189"/>
                </a:lnTo>
                <a:lnTo>
                  <a:pt x="2310" y="3963"/>
                </a:lnTo>
                <a:lnTo>
                  <a:pt x="23" y="3778"/>
                </a:lnTo>
                <a:lnTo>
                  <a:pt x="0" y="0"/>
                </a:lnTo>
                <a:lnTo>
                  <a:pt x="2102" y="0"/>
                </a:lnTo>
                <a:close/>
              </a:path>
            </a:pathLst>
          </a:custGeom>
          <a:gradFill rotWithShape="1">
            <a:gsLst>
              <a:gs pos="0">
                <a:srgbClr val="FFFFFF"/>
              </a:gs>
              <a:gs pos="100000">
                <a:srgbClr val="F8F7F2"/>
              </a:gs>
            </a:gsLst>
            <a:lin ang="0" scaled="1"/>
          </a:gradFill>
          <a:ln w="9525">
            <a:noFill/>
            <a:round/>
            <a:headEnd/>
            <a:tailEnd/>
          </a:ln>
          <a:effectLst/>
        </p:spPr>
        <p:txBody>
          <a:bodyPr/>
          <a:lstStyle/>
          <a:p>
            <a:endParaRPr lang="en-US"/>
          </a:p>
        </p:txBody>
      </p:sp>
      <p:sp>
        <p:nvSpPr>
          <p:cNvPr id="11" name="Text Box 75"/>
          <p:cNvSpPr txBox="1">
            <a:spLocks noChangeArrowheads="1"/>
          </p:cNvSpPr>
          <p:nvPr/>
        </p:nvSpPr>
        <p:spPr bwMode="auto">
          <a:xfrm>
            <a:off x="2292350" y="2603500"/>
            <a:ext cx="1887538" cy="1062038"/>
          </a:xfrm>
          <a:prstGeom prst="rect">
            <a:avLst/>
          </a:prstGeom>
          <a:noFill/>
          <a:ln>
            <a:noFill/>
          </a:ln>
          <a:effectLst>
            <a:prstShdw prst="shdw17" dist="17961" dir="2700000">
              <a:schemeClr val="accent1">
                <a:gamma/>
                <a:shade val="60000"/>
                <a:invGamma/>
                <a:alpha val="74998"/>
              </a:schemeClr>
            </a:prstShdw>
          </a:effectLst>
          <a:extLst/>
        </p:spPr>
        <p:txBody>
          <a:bodyPr wrap="none" lIns="63999" tIns="32000" rIns="63999" bIns="32000">
            <a:spAutoFit/>
          </a:bodyPr>
          <a:lstStyle/>
          <a:p>
            <a:pPr marL="114300" indent="-114300" defTabSz="766763">
              <a:lnSpc>
                <a:spcPct val="80000"/>
              </a:lnSpc>
              <a:spcBef>
                <a:spcPct val="50000"/>
              </a:spcBef>
            </a:pPr>
            <a:r>
              <a:rPr lang="en-US" sz="1400" b="1">
                <a:latin typeface="Helvetica" pitchFamily="34" charset="0"/>
                <a:ea typeface="MS PGothic" pitchFamily="34" charset="-128"/>
              </a:rPr>
              <a:t>Benefits:</a:t>
            </a:r>
          </a:p>
          <a:p>
            <a:pPr marL="114300" indent="-114300" defTabSz="766763">
              <a:lnSpc>
                <a:spcPct val="80000"/>
              </a:lnSpc>
              <a:spcBef>
                <a:spcPct val="50000"/>
              </a:spcBef>
              <a:buFontTx/>
              <a:buChar char="•"/>
            </a:pPr>
            <a:r>
              <a:rPr lang="en-US" sz="1400">
                <a:latin typeface="Helvetica" pitchFamily="34" charset="0"/>
                <a:ea typeface="MS PGothic" pitchFamily="34" charset="-128"/>
              </a:rPr>
              <a:t>Fully customizable</a:t>
            </a:r>
          </a:p>
          <a:p>
            <a:pPr marL="114300" indent="-114300" defTabSz="766763">
              <a:lnSpc>
                <a:spcPct val="80000"/>
              </a:lnSpc>
              <a:spcBef>
                <a:spcPct val="50000"/>
              </a:spcBef>
              <a:buFontTx/>
              <a:buChar char="•"/>
            </a:pPr>
            <a:r>
              <a:rPr lang="en-US" sz="1400">
                <a:latin typeface="Helvetica" pitchFamily="34" charset="0"/>
                <a:ea typeface="MS PGothic" pitchFamily="34" charset="-128"/>
              </a:rPr>
              <a:t>Robust management</a:t>
            </a:r>
          </a:p>
          <a:p>
            <a:pPr marL="114300" indent="-114300" defTabSz="766763">
              <a:lnSpc>
                <a:spcPct val="80000"/>
              </a:lnSpc>
              <a:spcBef>
                <a:spcPct val="50000"/>
              </a:spcBef>
              <a:buFontTx/>
              <a:buChar char="•"/>
            </a:pPr>
            <a:r>
              <a:rPr lang="en-US" sz="1400">
                <a:latin typeface="Helvetica" pitchFamily="34" charset="0"/>
                <a:ea typeface="MS PGothic" pitchFamily="34" charset="-128"/>
              </a:rPr>
              <a:t>Secure by design</a:t>
            </a:r>
          </a:p>
        </p:txBody>
      </p:sp>
      <p:sp>
        <p:nvSpPr>
          <p:cNvPr id="13" name="Text Box 75"/>
          <p:cNvSpPr txBox="1">
            <a:spLocks noChangeArrowheads="1"/>
          </p:cNvSpPr>
          <p:nvPr/>
        </p:nvSpPr>
        <p:spPr bwMode="auto">
          <a:xfrm>
            <a:off x="2327275" y="4476750"/>
            <a:ext cx="1384300" cy="1062038"/>
          </a:xfrm>
          <a:prstGeom prst="rect">
            <a:avLst/>
          </a:prstGeom>
          <a:noFill/>
          <a:ln>
            <a:noFill/>
          </a:ln>
          <a:effectLst>
            <a:prstShdw prst="shdw17" dist="17961" dir="2700000">
              <a:schemeClr val="accent1">
                <a:gamma/>
                <a:shade val="60000"/>
                <a:invGamma/>
                <a:alpha val="74998"/>
              </a:schemeClr>
            </a:prstShdw>
          </a:effectLst>
          <a:extLst/>
        </p:spPr>
        <p:txBody>
          <a:bodyPr wrap="none" lIns="63999" tIns="32000" rIns="63999" bIns="32000">
            <a:spAutoFit/>
          </a:bodyPr>
          <a:lstStyle/>
          <a:p>
            <a:pPr marL="114300" indent="-114300" defTabSz="766763">
              <a:lnSpc>
                <a:spcPct val="80000"/>
              </a:lnSpc>
              <a:spcBef>
                <a:spcPct val="50000"/>
              </a:spcBef>
            </a:pPr>
            <a:r>
              <a:rPr lang="en-US" sz="1400" b="1">
                <a:latin typeface="Helvetica" pitchFamily="34" charset="0"/>
                <a:ea typeface="MS PGothic" pitchFamily="34" charset="-128"/>
              </a:rPr>
              <a:t>Benefits:</a:t>
            </a:r>
          </a:p>
          <a:p>
            <a:pPr marL="114300" indent="-114300" defTabSz="766763">
              <a:lnSpc>
                <a:spcPct val="80000"/>
              </a:lnSpc>
              <a:spcBef>
                <a:spcPct val="50000"/>
              </a:spcBef>
              <a:buFontTx/>
              <a:buChar char="•"/>
            </a:pPr>
            <a:r>
              <a:rPr lang="en-US" sz="1400">
                <a:latin typeface="Helvetica" pitchFamily="34" charset="0"/>
                <a:ea typeface="MS PGothic" pitchFamily="34" charset="-128"/>
              </a:rPr>
              <a:t>Low entry cost</a:t>
            </a:r>
          </a:p>
          <a:p>
            <a:pPr marL="114300" indent="-114300" defTabSz="766763">
              <a:lnSpc>
                <a:spcPct val="80000"/>
              </a:lnSpc>
              <a:spcBef>
                <a:spcPct val="50000"/>
              </a:spcBef>
              <a:buFontTx/>
              <a:buChar char="•"/>
            </a:pPr>
            <a:r>
              <a:rPr lang="en-US" sz="1400">
                <a:latin typeface="Helvetica" pitchFamily="34" charset="0"/>
                <a:ea typeface="MS PGothic" pitchFamily="34" charset="-128"/>
              </a:rPr>
              <a:t>Pay-per-use</a:t>
            </a:r>
          </a:p>
          <a:p>
            <a:pPr marL="114300" indent="-114300" defTabSz="766763">
              <a:lnSpc>
                <a:spcPct val="80000"/>
              </a:lnSpc>
              <a:spcBef>
                <a:spcPct val="50000"/>
              </a:spcBef>
              <a:buFontTx/>
              <a:buChar char="•"/>
            </a:pPr>
            <a:r>
              <a:rPr lang="en-US" sz="1400">
                <a:latin typeface="Helvetica" pitchFamily="34" charset="0"/>
                <a:ea typeface="MS PGothic" pitchFamily="34" charset="-128"/>
              </a:rPr>
              <a:t>Highly elastic</a:t>
            </a:r>
          </a:p>
        </p:txBody>
      </p:sp>
      <p:sp>
        <p:nvSpPr>
          <p:cNvPr id="15" name="Text Box 132"/>
          <p:cNvSpPr txBox="1">
            <a:spLocks noChangeArrowheads="1"/>
          </p:cNvSpPr>
          <p:nvPr/>
        </p:nvSpPr>
        <p:spPr bwMode="auto">
          <a:xfrm>
            <a:off x="652463" y="3978275"/>
            <a:ext cx="1985962" cy="355600"/>
          </a:xfrm>
          <a:prstGeom prst="rect">
            <a:avLst/>
          </a:prstGeom>
          <a:noFill/>
          <a:ln>
            <a:noFill/>
          </a:ln>
          <a:effectLst>
            <a:prstShdw prst="shdw17" dist="17961" dir="2700000">
              <a:schemeClr val="accent1">
                <a:gamma/>
                <a:shade val="60000"/>
                <a:invGamma/>
                <a:alpha val="74998"/>
              </a:schemeClr>
            </a:prstShdw>
          </a:effectLst>
          <a:extLst/>
        </p:spPr>
        <p:txBody>
          <a:bodyPr wrap="none" lIns="63999" tIns="32000" rIns="63999" bIns="32000">
            <a:spAutoFit/>
          </a:bodyPr>
          <a:lstStyle/>
          <a:p>
            <a:pPr defTabSz="766763">
              <a:lnSpc>
                <a:spcPct val="80000"/>
              </a:lnSpc>
              <a:spcBef>
                <a:spcPct val="50000"/>
              </a:spcBef>
            </a:pPr>
            <a:r>
              <a:rPr lang="en-US" sz="2400" b="1">
                <a:latin typeface="Helvetica" pitchFamily="34" charset="0"/>
                <a:ea typeface="MS PGothic" pitchFamily="34" charset="-128"/>
              </a:rPr>
              <a:t>Public Cloud</a:t>
            </a:r>
          </a:p>
        </p:txBody>
      </p:sp>
      <p:pic>
        <p:nvPicPr>
          <p:cNvPr id="129049" name="Picture 2"/>
          <p:cNvPicPr>
            <a:picLocks noChangeAspect="1"/>
          </p:cNvPicPr>
          <p:nvPr/>
        </p:nvPicPr>
        <p:blipFill>
          <a:blip r:embed="rId3"/>
          <a:srcRect/>
          <a:stretch>
            <a:fillRect/>
          </a:stretch>
        </p:blipFill>
        <p:spPr bwMode="auto">
          <a:xfrm>
            <a:off x="881063" y="2565400"/>
            <a:ext cx="1290637" cy="1066800"/>
          </a:xfrm>
          <a:prstGeom prst="rect">
            <a:avLst/>
          </a:prstGeom>
          <a:noFill/>
          <a:ln w="9525">
            <a:noFill/>
            <a:miter lim="800000"/>
            <a:headEnd/>
            <a:tailEnd/>
          </a:ln>
        </p:spPr>
      </p:pic>
      <p:pic>
        <p:nvPicPr>
          <p:cNvPr id="17" name="Picture 4"/>
          <p:cNvPicPr>
            <a:picLocks noChangeAspect="1"/>
          </p:cNvPicPr>
          <p:nvPr/>
        </p:nvPicPr>
        <p:blipFill>
          <a:blip r:embed="rId4">
            <a:duotone>
              <a:schemeClr val="accent5">
                <a:shade val="45000"/>
                <a:satMod val="135000"/>
              </a:schemeClr>
              <a:prstClr val="white"/>
            </a:duotone>
            <a:extLst/>
          </a:blip>
          <a:srcRect/>
          <a:stretch>
            <a:fillRect/>
          </a:stretch>
        </p:blipFill>
        <p:spPr bwMode="auto">
          <a:xfrm>
            <a:off x="878784" y="4378049"/>
            <a:ext cx="1326969" cy="1093731"/>
          </a:xfrm>
          <a:prstGeom prst="rect">
            <a:avLst/>
          </a:prstGeom>
          <a:noFill/>
          <a:ln>
            <a:noFill/>
          </a:ln>
          <a:extLst/>
        </p:spPr>
      </p:pic>
      <p:pic>
        <p:nvPicPr>
          <p:cNvPr id="129039" name="Picture 19" descr="blacklogo"/>
          <p:cNvPicPr>
            <a:picLocks noChangeAspect="1" noChangeArrowheads="1"/>
          </p:cNvPicPr>
          <p:nvPr/>
        </p:nvPicPr>
        <p:blipFill>
          <a:blip r:embed="rId5"/>
          <a:srcRect/>
          <a:stretch>
            <a:fillRect/>
          </a:stretch>
        </p:blipFill>
        <p:spPr bwMode="auto">
          <a:xfrm>
            <a:off x="177800" y="228600"/>
            <a:ext cx="1139825" cy="420688"/>
          </a:xfrm>
          <a:prstGeom prst="rect">
            <a:avLst/>
          </a:prstGeom>
          <a:noFill/>
          <a:ln w="9525">
            <a:noFill/>
            <a:miter lim="800000"/>
            <a:headEnd/>
            <a:tailEnd/>
          </a:ln>
        </p:spPr>
      </p:pic>
      <p:sp>
        <p:nvSpPr>
          <p:cNvPr id="129044" name="Text Placeholder 6"/>
          <p:cNvSpPr>
            <a:spLocks/>
          </p:cNvSpPr>
          <p:nvPr/>
        </p:nvSpPr>
        <p:spPr bwMode="auto">
          <a:xfrm>
            <a:off x="439738" y="155575"/>
            <a:ext cx="11337925" cy="1408113"/>
          </a:xfrm>
          <a:prstGeom prst="rect">
            <a:avLst/>
          </a:prstGeom>
          <a:noFill/>
          <a:ln w="9525">
            <a:noFill/>
            <a:miter lim="800000"/>
            <a:headEnd/>
            <a:tailEnd/>
          </a:ln>
        </p:spPr>
        <p:txBody>
          <a:bodyPr lIns="91397" tIns="45699" rIns="91397" bIns="45699"/>
          <a:lstStyle/>
          <a:p>
            <a:pPr algn="ctr" defTabSz="454025">
              <a:lnSpc>
                <a:spcPct val="90000"/>
              </a:lnSpc>
              <a:spcBef>
                <a:spcPct val="10000"/>
              </a:spcBef>
            </a:pPr>
            <a:r>
              <a:rPr lang="en-US" sz="4000" b="1">
                <a:latin typeface="Helvetica" pitchFamily="34" charset="0"/>
              </a:rPr>
              <a:t>Cloud Accelerates Your Path</a:t>
            </a:r>
            <a:r>
              <a:rPr lang="en-US" sz="4400" b="1">
                <a:latin typeface="Helvetica" pitchFamily="34" charset="0"/>
              </a:rPr>
              <a:t> </a:t>
            </a:r>
            <a:br>
              <a:rPr lang="en-US" sz="4400" b="1">
                <a:latin typeface="Helvetica" pitchFamily="34" charset="0"/>
              </a:rPr>
            </a:br>
            <a:r>
              <a:rPr lang="en-US" sz="3600">
                <a:latin typeface="Helvetica" pitchFamily="34" charset="0"/>
              </a:rPr>
              <a:t>to a Composable Business</a:t>
            </a:r>
          </a:p>
        </p:txBody>
      </p:sp>
      <p:sp>
        <p:nvSpPr>
          <p:cNvPr id="10" name="Text Box 132"/>
          <p:cNvSpPr txBox="1">
            <a:spLocks noChangeArrowheads="1"/>
          </p:cNvSpPr>
          <p:nvPr/>
        </p:nvSpPr>
        <p:spPr bwMode="auto">
          <a:xfrm>
            <a:off x="649288" y="1897063"/>
            <a:ext cx="2749550" cy="355600"/>
          </a:xfrm>
          <a:prstGeom prst="rect">
            <a:avLst/>
          </a:prstGeom>
          <a:noFill/>
          <a:ln>
            <a:noFill/>
          </a:ln>
          <a:effectLst>
            <a:prstShdw prst="shdw17" dist="17961" dir="2700000">
              <a:schemeClr val="accent1">
                <a:gamma/>
                <a:shade val="60000"/>
                <a:invGamma/>
                <a:alpha val="74998"/>
              </a:schemeClr>
            </a:prstShdw>
          </a:effectLst>
          <a:extLst/>
        </p:spPr>
        <p:txBody>
          <a:bodyPr wrap="none" lIns="63999" tIns="32000" rIns="63999" bIns="32000">
            <a:spAutoFit/>
          </a:bodyPr>
          <a:lstStyle/>
          <a:p>
            <a:pPr defTabSz="766763">
              <a:lnSpc>
                <a:spcPct val="80000"/>
              </a:lnSpc>
              <a:spcBef>
                <a:spcPct val="50000"/>
              </a:spcBef>
            </a:pPr>
            <a:r>
              <a:rPr lang="en-US" sz="2400" b="1">
                <a:latin typeface="Helvetica" pitchFamily="34" charset="0"/>
                <a:ea typeface="MS PGothic" pitchFamily="34" charset="-128"/>
              </a:rPr>
              <a:t>Private Cloud &amp; IT</a:t>
            </a:r>
          </a:p>
        </p:txBody>
      </p:sp>
      <p:grpSp>
        <p:nvGrpSpPr>
          <p:cNvPr id="129080" name="Group 56"/>
          <p:cNvGrpSpPr>
            <a:grpSpLocks/>
          </p:cNvGrpSpPr>
          <p:nvPr/>
        </p:nvGrpSpPr>
        <p:grpSpPr bwMode="auto">
          <a:xfrm>
            <a:off x="0" y="0"/>
            <a:ext cx="12199938" cy="6858000"/>
            <a:chOff x="0" y="13"/>
            <a:chExt cx="7684" cy="4320"/>
          </a:xfrm>
        </p:grpSpPr>
        <p:pic>
          <p:nvPicPr>
            <p:cNvPr id="129026" name="Picture 3" descr="bkgd1_Artboard 5.png"/>
            <p:cNvPicPr>
              <a:picLocks noChangeAspect="1"/>
            </p:cNvPicPr>
            <p:nvPr/>
          </p:nvPicPr>
          <p:blipFill>
            <a:blip r:embed="rId6"/>
            <a:srcRect/>
            <a:stretch>
              <a:fillRect/>
            </a:stretch>
          </p:blipFill>
          <p:spPr bwMode="auto">
            <a:xfrm>
              <a:off x="0" y="13"/>
              <a:ext cx="7684" cy="4320"/>
            </a:xfrm>
            <a:prstGeom prst="rect">
              <a:avLst/>
            </a:prstGeom>
            <a:noFill/>
            <a:ln w="9525">
              <a:noFill/>
              <a:miter lim="800000"/>
              <a:headEnd/>
              <a:tailEnd/>
            </a:ln>
          </p:spPr>
        </p:pic>
        <p:sp>
          <p:nvSpPr>
            <p:cNvPr id="129079" name="Freeform 55"/>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grpSp>
      <p:pic>
        <p:nvPicPr>
          <p:cNvPr id="129083" name="Picture 12" descr="IBM_LinuxOne_Wordmark_white"/>
          <p:cNvPicPr>
            <a:picLocks noChangeAspect="1" noChangeArrowheads="1"/>
          </p:cNvPicPr>
          <p:nvPr/>
        </p:nvPicPr>
        <p:blipFill>
          <a:blip r:embed="rId7"/>
          <a:srcRect l="22870" t="-10448"/>
          <a:stretch>
            <a:fillRect/>
          </a:stretch>
        </p:blipFill>
        <p:spPr bwMode="auto">
          <a:xfrm>
            <a:off x="141288" y="6388100"/>
            <a:ext cx="1941512" cy="295275"/>
          </a:xfrm>
          <a:prstGeom prst="rect">
            <a:avLst/>
          </a:prstGeom>
          <a:noFill/>
          <a:ln w="9525">
            <a:noFill/>
            <a:miter lim="800000"/>
            <a:headEnd/>
            <a:tailEnd/>
          </a:ln>
        </p:spPr>
      </p:pic>
      <p:grpSp>
        <p:nvGrpSpPr>
          <p:cNvPr id="129051" name="Group 29"/>
          <p:cNvGrpSpPr>
            <a:grpSpLocks/>
          </p:cNvGrpSpPr>
          <p:nvPr/>
        </p:nvGrpSpPr>
        <p:grpSpPr bwMode="auto">
          <a:xfrm>
            <a:off x="4156075" y="2344738"/>
            <a:ext cx="704850" cy="825500"/>
            <a:chOff x="609600" y="2066414"/>
            <a:chExt cx="883635" cy="775211"/>
          </a:xfrm>
        </p:grpSpPr>
        <p:pic>
          <p:nvPicPr>
            <p:cNvPr id="19" name="Picture 18"/>
            <p:cNvPicPr>
              <a:picLocks noChangeAspect="1"/>
            </p:cNvPicPr>
            <p:nvPr/>
          </p:nvPicPr>
          <p:blipFill>
            <a:blip r:embed="rId8" cstate="email">
              <a:duotone>
                <a:schemeClr val="accent1">
                  <a:shade val="45000"/>
                  <a:satMod val="135000"/>
                </a:schemeClr>
                <a:prstClr val="white"/>
              </a:duotone>
              <a:extLst/>
            </a:blip>
            <a:stretch>
              <a:fillRect/>
            </a:stretch>
          </p:blipFill>
          <p:spPr bwMode="auto">
            <a:xfrm>
              <a:off x="609600" y="2066414"/>
              <a:ext cx="567440" cy="775211"/>
            </a:xfrm>
            <a:prstGeom prst="rect">
              <a:avLst/>
            </a:prstGeom>
          </p:spPr>
        </p:pic>
        <p:pic>
          <p:nvPicPr>
            <p:cNvPr id="20" name="Picture 19"/>
            <p:cNvPicPr>
              <a:picLocks noChangeAspect="1"/>
            </p:cNvPicPr>
            <p:nvPr/>
          </p:nvPicPr>
          <p:blipFill>
            <a:blip r:embed="rId8" cstate="email">
              <a:duotone>
                <a:schemeClr val="accent1">
                  <a:shade val="45000"/>
                  <a:satMod val="135000"/>
                </a:schemeClr>
                <a:prstClr val="white"/>
              </a:duotone>
              <a:extLst/>
            </a:blip>
            <a:stretch>
              <a:fillRect/>
            </a:stretch>
          </p:blipFill>
          <p:spPr bwMode="auto">
            <a:xfrm>
              <a:off x="925795" y="2066414"/>
              <a:ext cx="567440" cy="775211"/>
            </a:xfrm>
            <a:prstGeom prst="rect">
              <a:avLst/>
            </a:prstGeom>
          </p:spPr>
        </p:pic>
      </p:grpSp>
      <p:sp>
        <p:nvSpPr>
          <p:cNvPr id="12" name="Title 1"/>
          <p:cNvSpPr txBox="1">
            <a:spLocks/>
          </p:cNvSpPr>
          <p:nvPr/>
        </p:nvSpPr>
        <p:spPr bwMode="auto">
          <a:xfrm>
            <a:off x="7334250" y="2490788"/>
            <a:ext cx="2387600" cy="612775"/>
          </a:xfrm>
          <a:prstGeom prst="rect">
            <a:avLst/>
          </a:prstGeom>
        </p:spPr>
        <p:txBody>
          <a:bodyPr wrap="none" lIns="63999" tIns="32000" rIns="63999" bIns="32000">
            <a:spAutoFit/>
          </a:bodyPr>
          <a:lstStyle/>
          <a:p>
            <a:pPr defTabSz="766763" eaLnBrk="0" hangingPunct="0"/>
            <a:r>
              <a:rPr lang="en-US" b="1">
                <a:latin typeface="Helvetica" pitchFamily="34" charset="0"/>
                <a:ea typeface="MS PGothic" pitchFamily="34" charset="-128"/>
              </a:rPr>
              <a:t>Best of both worlds. </a:t>
            </a:r>
            <a:br>
              <a:rPr lang="en-US" b="1">
                <a:latin typeface="Helvetica" pitchFamily="34" charset="0"/>
                <a:ea typeface="MS PGothic" pitchFamily="34" charset="-128"/>
              </a:rPr>
            </a:br>
            <a:r>
              <a:rPr lang="en-US" b="1">
                <a:latin typeface="Helvetica" pitchFamily="34" charset="0"/>
                <a:ea typeface="MS PGothic" pitchFamily="34" charset="-128"/>
              </a:rPr>
              <a:t>Better outcomes. </a:t>
            </a:r>
          </a:p>
        </p:txBody>
      </p:sp>
      <p:grpSp>
        <p:nvGrpSpPr>
          <p:cNvPr id="129055" name="Group 43"/>
          <p:cNvGrpSpPr>
            <a:grpSpLocks/>
          </p:cNvGrpSpPr>
          <p:nvPr/>
        </p:nvGrpSpPr>
        <p:grpSpPr bwMode="auto">
          <a:xfrm>
            <a:off x="7231063" y="3095625"/>
            <a:ext cx="2827337" cy="827088"/>
            <a:chOff x="5485223" y="3153524"/>
            <a:chExt cx="2656763" cy="775229"/>
          </a:xfrm>
        </p:grpSpPr>
        <p:grpSp>
          <p:nvGrpSpPr>
            <p:cNvPr id="129056" name="Group 1"/>
            <p:cNvGrpSpPr>
              <a:grpSpLocks/>
            </p:cNvGrpSpPr>
            <p:nvPr/>
          </p:nvGrpSpPr>
          <p:grpSpPr bwMode="auto">
            <a:xfrm>
              <a:off x="5485223" y="3153524"/>
              <a:ext cx="662781" cy="775229"/>
              <a:chOff x="609600" y="2066414"/>
              <a:chExt cx="883635" cy="775211"/>
            </a:xfrm>
          </p:grpSpPr>
          <p:pic>
            <p:nvPicPr>
              <p:cNvPr id="34" name="Picture 33"/>
              <p:cNvPicPr>
                <a:picLocks noChangeAspect="1"/>
              </p:cNvPicPr>
              <p:nvPr/>
            </p:nvPicPr>
            <p:blipFill>
              <a:blip r:embed="rId8" cstate="email">
                <a:duotone>
                  <a:schemeClr val="accent1">
                    <a:shade val="45000"/>
                    <a:satMod val="135000"/>
                  </a:schemeClr>
                  <a:prstClr val="white"/>
                </a:duotone>
                <a:extLst/>
              </a:blip>
              <a:stretch>
                <a:fillRect/>
              </a:stretch>
            </p:blipFill>
            <p:spPr bwMode="auto">
              <a:xfrm>
                <a:off x="609600" y="2066414"/>
                <a:ext cx="567440" cy="775211"/>
              </a:xfrm>
              <a:prstGeom prst="rect">
                <a:avLst/>
              </a:prstGeom>
            </p:spPr>
          </p:pic>
          <p:pic>
            <p:nvPicPr>
              <p:cNvPr id="35" name="Picture 34"/>
              <p:cNvPicPr>
                <a:picLocks noChangeAspect="1"/>
              </p:cNvPicPr>
              <p:nvPr/>
            </p:nvPicPr>
            <p:blipFill>
              <a:blip r:embed="rId8" cstate="email">
                <a:duotone>
                  <a:schemeClr val="accent1">
                    <a:shade val="45000"/>
                    <a:satMod val="135000"/>
                  </a:schemeClr>
                  <a:prstClr val="white"/>
                </a:duotone>
                <a:extLst/>
              </a:blip>
              <a:stretch>
                <a:fillRect/>
              </a:stretch>
            </p:blipFill>
            <p:spPr bwMode="auto">
              <a:xfrm>
                <a:off x="925795" y="2066414"/>
                <a:ext cx="567440" cy="775211"/>
              </a:xfrm>
              <a:prstGeom prst="rect">
                <a:avLst/>
              </a:prstGeom>
            </p:spPr>
          </p:pic>
        </p:grpSp>
        <p:sp>
          <p:nvSpPr>
            <p:cNvPr id="30" name="Text Box 29"/>
            <p:cNvSpPr txBox="1">
              <a:spLocks noChangeArrowheads="1"/>
            </p:cNvSpPr>
            <p:nvPr/>
          </p:nvSpPr>
          <p:spPr bwMode="auto">
            <a:xfrm>
              <a:off x="6022244" y="3342496"/>
              <a:ext cx="226742" cy="302056"/>
            </a:xfrm>
            <a:prstGeom prst="rect">
              <a:avLst/>
            </a:prstGeom>
            <a:noFill/>
            <a:ln>
              <a:noFill/>
            </a:ln>
            <a:effectLst>
              <a:prstShdw prst="shdw17" dist="17961" dir="2700000">
                <a:schemeClr val="accent1">
                  <a:gamma/>
                  <a:shade val="60000"/>
                  <a:invGamma/>
                  <a:alpha val="74998"/>
                </a:schemeClr>
              </a:prstShdw>
            </a:effectLst>
            <a:extLst/>
          </p:spPr>
          <p:txBody>
            <a:bodyPr lIns="64008" tIns="32004" rIns="64008" bIns="32004">
              <a:spAutoFit/>
            </a:bodyPr>
            <a:lstStyle/>
            <a:p>
              <a:pPr defTabSz="768000" fontAlgn="auto">
                <a:spcBef>
                  <a:spcPct val="50000"/>
                </a:spcBef>
                <a:spcAft>
                  <a:spcPts val="0"/>
                </a:spcAft>
                <a:defRPr/>
              </a:pPr>
              <a:r>
                <a:rPr lang="en-US" sz="1700" b="1" dirty="0">
                  <a:latin typeface="+mn-lt"/>
                  <a:cs typeface="+mn-cs"/>
                </a:rPr>
                <a:t>+</a:t>
              </a:r>
            </a:p>
          </p:txBody>
        </p:sp>
        <p:pic>
          <p:nvPicPr>
            <p:cNvPr id="129060" name="Picture 2"/>
            <p:cNvPicPr>
              <a:picLocks noChangeAspect="1"/>
            </p:cNvPicPr>
            <p:nvPr/>
          </p:nvPicPr>
          <p:blipFill>
            <a:blip r:embed="rId3"/>
            <a:srcRect/>
            <a:stretch>
              <a:fillRect/>
            </a:stretch>
          </p:blipFill>
          <p:spPr bwMode="auto">
            <a:xfrm>
              <a:off x="6239287" y="3254528"/>
              <a:ext cx="708048" cy="646133"/>
            </a:xfrm>
            <a:prstGeom prst="rect">
              <a:avLst/>
            </a:prstGeom>
            <a:noFill/>
            <a:ln w="9525">
              <a:noFill/>
              <a:miter lim="800000"/>
              <a:headEnd/>
              <a:tailEnd/>
            </a:ln>
          </p:spPr>
        </p:pic>
        <p:pic>
          <p:nvPicPr>
            <p:cNvPr id="32" name="Picture 4"/>
            <p:cNvPicPr>
              <a:picLocks noChangeAspect="1"/>
            </p:cNvPicPr>
            <p:nvPr/>
          </p:nvPicPr>
          <p:blipFill>
            <a:blip r:embed="rId4">
              <a:duotone>
                <a:schemeClr val="accent5">
                  <a:shade val="45000"/>
                  <a:satMod val="135000"/>
                </a:schemeClr>
                <a:prstClr val="white"/>
              </a:duotone>
              <a:extLst/>
            </a:blip>
            <a:srcRect/>
            <a:stretch>
              <a:fillRect/>
            </a:stretch>
          </p:blipFill>
          <p:spPr bwMode="auto">
            <a:xfrm>
              <a:off x="7355067" y="3178009"/>
              <a:ext cx="780560" cy="712672"/>
            </a:xfrm>
            <a:prstGeom prst="rect">
              <a:avLst/>
            </a:prstGeom>
            <a:noFill/>
            <a:ln>
              <a:noFill/>
            </a:ln>
            <a:extLst/>
          </p:spPr>
        </p:pic>
        <p:sp>
          <p:nvSpPr>
            <p:cNvPr id="33" name="Text Box 29"/>
            <p:cNvSpPr txBox="1">
              <a:spLocks noChangeArrowheads="1"/>
            </p:cNvSpPr>
            <p:nvPr/>
          </p:nvSpPr>
          <p:spPr bwMode="auto">
            <a:xfrm>
              <a:off x="7008274" y="3342496"/>
              <a:ext cx="226742" cy="302056"/>
            </a:xfrm>
            <a:prstGeom prst="rect">
              <a:avLst/>
            </a:prstGeom>
            <a:noFill/>
            <a:ln>
              <a:noFill/>
            </a:ln>
            <a:effectLst>
              <a:prstShdw prst="shdw17" dist="17961" dir="2700000">
                <a:schemeClr val="accent1">
                  <a:gamma/>
                  <a:shade val="60000"/>
                  <a:invGamma/>
                  <a:alpha val="74998"/>
                </a:schemeClr>
              </a:prstShdw>
            </a:effectLst>
            <a:extLst/>
          </p:spPr>
          <p:txBody>
            <a:bodyPr lIns="64008" tIns="32004" rIns="64008" bIns="32004">
              <a:spAutoFit/>
            </a:bodyPr>
            <a:lstStyle/>
            <a:p>
              <a:pPr defTabSz="768000" fontAlgn="auto">
                <a:spcBef>
                  <a:spcPct val="50000"/>
                </a:spcBef>
                <a:spcAft>
                  <a:spcPts val="0"/>
                </a:spcAft>
                <a:defRPr/>
              </a:pPr>
              <a:r>
                <a:rPr lang="en-US" sz="1700" b="1" dirty="0">
                  <a:latin typeface="+mn-lt"/>
                  <a:cs typeface="+mn-cs"/>
                </a:rPr>
                <a:t>+</a:t>
              </a:r>
            </a:p>
          </p:txBody>
        </p:sp>
      </p:grpSp>
      <p:pic>
        <p:nvPicPr>
          <p:cNvPr id="129063" name="Picture 33"/>
          <p:cNvPicPr>
            <a:picLocks noChangeAspect="1"/>
          </p:cNvPicPr>
          <p:nvPr/>
        </p:nvPicPr>
        <p:blipFill>
          <a:blip r:embed="rId9"/>
          <a:srcRect/>
          <a:stretch>
            <a:fillRect/>
          </a:stretch>
        </p:blipFill>
        <p:spPr bwMode="auto">
          <a:xfrm>
            <a:off x="8948738" y="1479550"/>
            <a:ext cx="1085850" cy="871538"/>
          </a:xfrm>
          <a:prstGeom prst="rect">
            <a:avLst/>
          </a:prstGeom>
          <a:noFill/>
          <a:ln w="9525">
            <a:noFill/>
            <a:miter lim="800000"/>
            <a:headEnd/>
            <a:tailEnd/>
          </a:ln>
        </p:spPr>
      </p:pic>
      <p:sp>
        <p:nvSpPr>
          <p:cNvPr id="21539" name="Text Box 35"/>
          <p:cNvSpPr txBox="1">
            <a:spLocks noChangeArrowheads="1"/>
          </p:cNvSpPr>
          <p:nvPr/>
        </p:nvSpPr>
        <p:spPr bwMode="auto">
          <a:xfrm>
            <a:off x="6570663" y="1812925"/>
            <a:ext cx="2587625" cy="457200"/>
          </a:xfrm>
          <a:prstGeom prst="rect">
            <a:avLst/>
          </a:prstGeom>
          <a:noFill/>
          <a:ln w="9525">
            <a:noFill/>
            <a:miter lim="800000"/>
            <a:headEnd/>
            <a:tailEnd/>
          </a:ln>
          <a:effectLst>
            <a:prstShdw prst="shdw17" dist="17961" dir="2700000">
              <a:schemeClr val="accent1">
                <a:gamma/>
                <a:shade val="60000"/>
                <a:invGamma/>
              </a:schemeClr>
            </a:prstShdw>
          </a:effectLst>
        </p:spPr>
        <p:txBody>
          <a:bodyPr lIns="91428" tIns="45715" rIns="91428" bIns="45715">
            <a:spAutoFit/>
          </a:bodyPr>
          <a:lstStyle/>
          <a:p>
            <a:pPr defTabSz="912813"/>
            <a:r>
              <a:rPr lang="en-US" sz="2400" b="1" i="1">
                <a:latin typeface="Helvetica" pitchFamily="34" charset="0"/>
                <a:ea typeface="MS PGothic" pitchFamily="34" charset="-128"/>
              </a:rPr>
              <a:t>Hybrid Cloud</a:t>
            </a:r>
          </a:p>
        </p:txBody>
      </p:sp>
      <p:grpSp>
        <p:nvGrpSpPr>
          <p:cNvPr id="129067" name="Group 37"/>
          <p:cNvGrpSpPr>
            <a:grpSpLocks/>
          </p:cNvGrpSpPr>
          <p:nvPr/>
        </p:nvGrpSpPr>
        <p:grpSpPr bwMode="auto">
          <a:xfrm>
            <a:off x="7099300" y="4087813"/>
            <a:ext cx="4408488" cy="1376362"/>
            <a:chOff x="4875096" y="3235775"/>
            <a:chExt cx="3306319" cy="1375580"/>
          </a:xfrm>
        </p:grpSpPr>
        <p:sp>
          <p:nvSpPr>
            <p:cNvPr id="129068" name="Content Placeholder 2"/>
            <p:cNvSpPr txBox="1">
              <a:spLocks/>
            </p:cNvSpPr>
            <p:nvPr/>
          </p:nvSpPr>
          <p:spPr bwMode="auto">
            <a:xfrm>
              <a:off x="5098930" y="3235775"/>
              <a:ext cx="3082485" cy="1375580"/>
            </a:xfrm>
            <a:prstGeom prst="rect">
              <a:avLst/>
            </a:prstGeom>
            <a:noFill/>
            <a:ln w="9525">
              <a:noFill/>
              <a:miter lim="800000"/>
              <a:headEnd/>
              <a:tailEnd/>
            </a:ln>
          </p:spPr>
          <p:txBody>
            <a:bodyPr lIns="0" tIns="32004" rIns="0" bIns="32004">
              <a:spAutoFit/>
            </a:bodyPr>
            <a:lstStyle/>
            <a:p>
              <a:pPr defTabSz="765175">
                <a:spcBef>
                  <a:spcPct val="20000"/>
                </a:spcBef>
                <a:spcAft>
                  <a:spcPts val="500"/>
                </a:spcAft>
                <a:buClr>
                  <a:schemeClr val="tx1"/>
                </a:buClr>
              </a:pPr>
              <a:r>
                <a:rPr lang="en-US" sz="1200" dirty="0">
                  <a:solidFill>
                    <a:srgbClr val="000000"/>
                  </a:solidFill>
                  <a:latin typeface="Helvetica" pitchFamily="34" charset="0"/>
                </a:rPr>
                <a:t>Maximize return on existing IT investments</a:t>
              </a:r>
            </a:p>
            <a:p>
              <a:pPr defTabSz="765175">
                <a:spcBef>
                  <a:spcPct val="20000"/>
                </a:spcBef>
                <a:spcAft>
                  <a:spcPts val="500"/>
                </a:spcAft>
                <a:buClr>
                  <a:schemeClr val="tx1"/>
                </a:buClr>
              </a:pPr>
              <a:r>
                <a:rPr lang="en-US" sz="1200" dirty="0">
                  <a:solidFill>
                    <a:srgbClr val="000000"/>
                  </a:solidFill>
                  <a:latin typeface="Helvetica" pitchFamily="34" charset="0"/>
                </a:rPr>
                <a:t>Match workloads to best-fit infrastructure</a:t>
              </a:r>
            </a:p>
            <a:p>
              <a:pPr defTabSz="765175">
                <a:spcBef>
                  <a:spcPct val="20000"/>
                </a:spcBef>
                <a:spcAft>
                  <a:spcPts val="500"/>
                </a:spcAft>
                <a:buClr>
                  <a:schemeClr val="tx1"/>
                </a:buClr>
              </a:pPr>
              <a:r>
                <a:rPr lang="en-US" sz="1200" dirty="0">
                  <a:solidFill>
                    <a:srgbClr val="000000"/>
                  </a:solidFill>
                  <a:latin typeface="Helvetica" pitchFamily="34" charset="0"/>
                </a:rPr>
                <a:t>Hit the right balance of risk to speed</a:t>
              </a:r>
            </a:p>
            <a:p>
              <a:pPr defTabSz="765175">
                <a:spcBef>
                  <a:spcPct val="20000"/>
                </a:spcBef>
                <a:spcAft>
                  <a:spcPts val="500"/>
                </a:spcAft>
                <a:buClr>
                  <a:schemeClr val="tx1"/>
                </a:buClr>
              </a:pPr>
              <a:r>
                <a:rPr lang="en-US" sz="1200" dirty="0">
                  <a:solidFill>
                    <a:srgbClr val="000000"/>
                  </a:solidFill>
                  <a:latin typeface="Helvetica" pitchFamily="34" charset="0"/>
                </a:rPr>
                <a:t>Meet seasonal capacity without </a:t>
              </a:r>
              <a:r>
                <a:rPr lang="en-US" sz="1200" dirty="0" err="1">
                  <a:solidFill>
                    <a:srgbClr val="000000"/>
                  </a:solidFill>
                  <a:latin typeface="Helvetica" pitchFamily="34" charset="0"/>
                </a:rPr>
                <a:t>CapEx</a:t>
              </a:r>
              <a:endParaRPr lang="en-US" sz="1200" dirty="0">
                <a:solidFill>
                  <a:srgbClr val="000000"/>
                </a:solidFill>
                <a:latin typeface="Helvetica" pitchFamily="34" charset="0"/>
              </a:endParaRPr>
            </a:p>
            <a:p>
              <a:pPr defTabSz="765175">
                <a:spcBef>
                  <a:spcPct val="20000"/>
                </a:spcBef>
                <a:spcAft>
                  <a:spcPts val="500"/>
                </a:spcAft>
                <a:buClr>
                  <a:schemeClr val="tx1"/>
                </a:buClr>
              </a:pPr>
              <a:r>
                <a:rPr lang="en-US" sz="1200" dirty="0">
                  <a:solidFill>
                    <a:srgbClr val="000000"/>
                  </a:solidFill>
                  <a:latin typeface="Helvetica" pitchFamily="34" charset="0"/>
                </a:rPr>
                <a:t>Add new capabilities quickly </a:t>
              </a:r>
            </a:p>
          </p:txBody>
        </p:sp>
        <p:pic>
          <p:nvPicPr>
            <p:cNvPr id="129069" name="Picture 47"/>
            <p:cNvPicPr>
              <a:picLocks noChangeAspect="1"/>
            </p:cNvPicPr>
            <p:nvPr/>
          </p:nvPicPr>
          <p:blipFill>
            <a:blip r:embed="rId10"/>
            <a:srcRect/>
            <a:stretch>
              <a:fillRect/>
            </a:stretch>
          </p:blipFill>
          <p:spPr bwMode="auto">
            <a:xfrm>
              <a:off x="4875096" y="3295319"/>
              <a:ext cx="140622" cy="168494"/>
            </a:xfrm>
            <a:prstGeom prst="rect">
              <a:avLst/>
            </a:prstGeom>
            <a:noFill/>
            <a:ln w="9525">
              <a:noFill/>
              <a:miter lim="800000"/>
              <a:headEnd/>
              <a:tailEnd/>
            </a:ln>
          </p:spPr>
        </p:pic>
        <p:pic>
          <p:nvPicPr>
            <p:cNvPr id="129070" name="Picture 48"/>
            <p:cNvPicPr>
              <a:picLocks noChangeAspect="1"/>
            </p:cNvPicPr>
            <p:nvPr/>
          </p:nvPicPr>
          <p:blipFill>
            <a:blip r:embed="rId10"/>
            <a:srcRect/>
            <a:stretch>
              <a:fillRect/>
            </a:stretch>
          </p:blipFill>
          <p:spPr bwMode="auto">
            <a:xfrm>
              <a:off x="4875096" y="3571908"/>
              <a:ext cx="140622" cy="168493"/>
            </a:xfrm>
            <a:prstGeom prst="rect">
              <a:avLst/>
            </a:prstGeom>
            <a:noFill/>
            <a:ln w="9525">
              <a:noFill/>
              <a:miter lim="800000"/>
              <a:headEnd/>
              <a:tailEnd/>
            </a:ln>
          </p:spPr>
        </p:pic>
        <p:pic>
          <p:nvPicPr>
            <p:cNvPr id="129071" name="Picture 49"/>
            <p:cNvPicPr>
              <a:picLocks noChangeAspect="1"/>
            </p:cNvPicPr>
            <p:nvPr/>
          </p:nvPicPr>
          <p:blipFill>
            <a:blip r:embed="rId10"/>
            <a:srcRect/>
            <a:stretch>
              <a:fillRect/>
            </a:stretch>
          </p:blipFill>
          <p:spPr bwMode="auto">
            <a:xfrm>
              <a:off x="4875096" y="4125085"/>
              <a:ext cx="140622" cy="168493"/>
            </a:xfrm>
            <a:prstGeom prst="rect">
              <a:avLst/>
            </a:prstGeom>
            <a:noFill/>
            <a:ln w="9525">
              <a:noFill/>
              <a:miter lim="800000"/>
              <a:headEnd/>
              <a:tailEnd/>
            </a:ln>
          </p:spPr>
        </p:pic>
        <p:pic>
          <p:nvPicPr>
            <p:cNvPr id="129072" name="Picture 48"/>
            <p:cNvPicPr>
              <a:picLocks noChangeAspect="1"/>
            </p:cNvPicPr>
            <p:nvPr/>
          </p:nvPicPr>
          <p:blipFill>
            <a:blip r:embed="rId10"/>
            <a:srcRect/>
            <a:stretch>
              <a:fillRect/>
            </a:stretch>
          </p:blipFill>
          <p:spPr bwMode="auto">
            <a:xfrm>
              <a:off x="4875096" y="3848496"/>
              <a:ext cx="140622" cy="168494"/>
            </a:xfrm>
            <a:prstGeom prst="rect">
              <a:avLst/>
            </a:prstGeom>
            <a:noFill/>
            <a:ln w="9525">
              <a:noFill/>
              <a:miter lim="800000"/>
              <a:headEnd/>
              <a:tailEnd/>
            </a:ln>
          </p:spPr>
        </p:pic>
        <p:pic>
          <p:nvPicPr>
            <p:cNvPr id="129073" name="Picture 48"/>
            <p:cNvPicPr>
              <a:picLocks noChangeAspect="1"/>
            </p:cNvPicPr>
            <p:nvPr/>
          </p:nvPicPr>
          <p:blipFill>
            <a:blip r:embed="rId10"/>
            <a:srcRect/>
            <a:stretch>
              <a:fillRect/>
            </a:stretch>
          </p:blipFill>
          <p:spPr bwMode="auto">
            <a:xfrm>
              <a:off x="4875096" y="4401673"/>
              <a:ext cx="140622" cy="168493"/>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106" name="Picture 3" descr="bkgd1_Artboard 5.png"/>
          <p:cNvPicPr>
            <a:picLocks noChangeAspect="1"/>
          </p:cNvPicPr>
          <p:nvPr/>
        </p:nvPicPr>
        <p:blipFill>
          <a:blip r:embed="rId3"/>
          <a:srcRect t="69606"/>
          <a:stretch>
            <a:fillRect/>
          </a:stretch>
        </p:blipFill>
        <p:spPr bwMode="auto">
          <a:xfrm>
            <a:off x="0" y="4794250"/>
            <a:ext cx="12199938" cy="2084388"/>
          </a:xfrm>
          <a:prstGeom prst="rect">
            <a:avLst/>
          </a:prstGeom>
          <a:noFill/>
          <a:ln w="9525">
            <a:noFill/>
            <a:miter lim="800000"/>
            <a:headEnd/>
            <a:tailEnd/>
          </a:ln>
        </p:spPr>
      </p:pic>
      <p:pic>
        <p:nvPicPr>
          <p:cNvPr id="131084"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sp>
        <p:nvSpPr>
          <p:cNvPr id="131085" name="Text Placeholder 6"/>
          <p:cNvSpPr>
            <a:spLocks/>
          </p:cNvSpPr>
          <p:nvPr/>
        </p:nvSpPr>
        <p:spPr bwMode="auto">
          <a:xfrm>
            <a:off x="439738" y="79375"/>
            <a:ext cx="11337925" cy="1408113"/>
          </a:xfrm>
          <a:prstGeom prst="rect">
            <a:avLst/>
          </a:prstGeom>
          <a:noFill/>
          <a:ln w="9525">
            <a:noFill/>
            <a:miter lim="800000"/>
            <a:headEnd/>
            <a:tailEnd/>
          </a:ln>
        </p:spPr>
        <p:txBody>
          <a:bodyPr lIns="91397" tIns="45699" rIns="91397" bIns="45699"/>
          <a:lstStyle/>
          <a:p>
            <a:pPr algn="ctr" defTabSz="454025">
              <a:lnSpc>
                <a:spcPct val="90000"/>
              </a:lnSpc>
              <a:spcBef>
                <a:spcPct val="10000"/>
              </a:spcBef>
            </a:pPr>
            <a:r>
              <a:rPr lang="en-US" sz="3800" b="1" dirty="0">
                <a:latin typeface="Helvetica" pitchFamily="34" charset="0"/>
              </a:rPr>
              <a:t>Exploiting Cloud on z Systems</a:t>
            </a:r>
            <a:r>
              <a:rPr lang="en-US" sz="3800" dirty="0">
                <a:latin typeface="Helvetica" pitchFamily="34" charset="0"/>
              </a:rPr>
              <a:t> </a:t>
            </a:r>
            <a:br>
              <a:rPr lang="en-US" sz="3800" dirty="0">
                <a:latin typeface="Helvetica" pitchFamily="34" charset="0"/>
              </a:rPr>
            </a:br>
            <a:r>
              <a:rPr lang="en-US" sz="3000" dirty="0">
                <a:latin typeface="Helvetica" pitchFamily="34" charset="0"/>
              </a:rPr>
              <a:t>provides significant business value day one </a:t>
            </a:r>
            <a:br>
              <a:rPr lang="en-US" sz="3000" dirty="0">
                <a:latin typeface="Helvetica" pitchFamily="34" charset="0"/>
              </a:rPr>
            </a:br>
            <a:r>
              <a:rPr lang="en-US" sz="3000" dirty="0">
                <a:latin typeface="Helvetica" pitchFamily="34" charset="0"/>
              </a:rPr>
              <a:t>and increased value over time   </a:t>
            </a:r>
            <a:br>
              <a:rPr lang="en-US" sz="3000" dirty="0">
                <a:latin typeface="Helvetica" pitchFamily="34" charset="0"/>
              </a:rPr>
            </a:br>
            <a:endParaRPr lang="en-US" sz="3000" dirty="0">
              <a:latin typeface="Helvetica" pitchFamily="34" charset="0"/>
            </a:endParaRPr>
          </a:p>
        </p:txBody>
      </p:sp>
      <p:pic>
        <p:nvPicPr>
          <p:cNvPr id="131108" name="Picture 12" descr="IBM_LinuxOne_Wordmark_white"/>
          <p:cNvPicPr>
            <a:picLocks noChangeAspect="1" noChangeArrowheads="1"/>
          </p:cNvPicPr>
          <p:nvPr/>
        </p:nvPicPr>
        <p:blipFill>
          <a:blip r:embed="rId5"/>
          <a:srcRect l="22870" t="-10448"/>
          <a:stretch>
            <a:fillRect/>
          </a:stretch>
        </p:blipFill>
        <p:spPr bwMode="auto">
          <a:xfrm>
            <a:off x="141288" y="6388100"/>
            <a:ext cx="1941512" cy="295275"/>
          </a:xfrm>
          <a:prstGeom prst="rect">
            <a:avLst/>
          </a:prstGeom>
          <a:noFill/>
          <a:ln w="9525">
            <a:noFill/>
            <a:miter lim="800000"/>
            <a:headEnd/>
            <a:tailEnd/>
          </a:ln>
        </p:spPr>
      </p:pic>
      <p:grpSp>
        <p:nvGrpSpPr>
          <p:cNvPr id="131113" name="Group 41"/>
          <p:cNvGrpSpPr>
            <a:grpSpLocks/>
          </p:cNvGrpSpPr>
          <p:nvPr/>
        </p:nvGrpSpPr>
        <p:grpSpPr bwMode="auto">
          <a:xfrm>
            <a:off x="4262438" y="4905375"/>
            <a:ext cx="7926387" cy="1647825"/>
            <a:chOff x="2685" y="3090"/>
            <a:chExt cx="4993" cy="1038"/>
          </a:xfrm>
        </p:grpSpPr>
        <p:sp>
          <p:nvSpPr>
            <p:cNvPr id="131107" name="Freeform 35"/>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sp>
          <p:nvSpPr>
            <p:cNvPr id="131109" name="Freeform 37"/>
            <p:cNvSpPr>
              <a:spLocks/>
            </p:cNvSpPr>
            <p:nvPr/>
          </p:nvSpPr>
          <p:spPr bwMode="auto">
            <a:xfrm>
              <a:off x="2685" y="3660"/>
              <a:ext cx="2568" cy="456"/>
            </a:xfrm>
            <a:custGeom>
              <a:avLst/>
              <a:gdLst/>
              <a:ahLst/>
              <a:cxnLst>
                <a:cxn ang="0">
                  <a:pos x="0" y="285"/>
                </a:cxn>
                <a:cxn ang="0">
                  <a:pos x="2295" y="453"/>
                </a:cxn>
                <a:cxn ang="0">
                  <a:pos x="2568" y="408"/>
                </a:cxn>
                <a:cxn ang="0">
                  <a:pos x="1035" y="0"/>
                </a:cxn>
                <a:cxn ang="0">
                  <a:pos x="99" y="54"/>
                </a:cxn>
                <a:cxn ang="0">
                  <a:pos x="0" y="285"/>
                </a:cxn>
              </a:cxnLst>
              <a:rect l="0" t="0" r="r" b="b"/>
              <a:pathLst>
                <a:path w="2568" h="453">
                  <a:moveTo>
                    <a:pt x="0" y="285"/>
                  </a:moveTo>
                  <a:lnTo>
                    <a:pt x="2295" y="453"/>
                  </a:lnTo>
                  <a:lnTo>
                    <a:pt x="2568" y="408"/>
                  </a:lnTo>
                  <a:lnTo>
                    <a:pt x="1035" y="0"/>
                  </a:lnTo>
                  <a:lnTo>
                    <a:pt x="99" y="54"/>
                  </a:lnTo>
                  <a:lnTo>
                    <a:pt x="0" y="285"/>
                  </a:lnTo>
                  <a:close/>
                </a:path>
              </a:pathLst>
            </a:custGeom>
            <a:solidFill>
              <a:schemeClr val="bg1"/>
            </a:solidFill>
            <a:ln w="9525">
              <a:noFill/>
              <a:round/>
              <a:headEnd/>
              <a:tailEnd/>
            </a:ln>
            <a:effectLst/>
          </p:spPr>
          <p:txBody>
            <a:bodyPr/>
            <a:lstStyle/>
            <a:p>
              <a:endParaRPr lang="en-US"/>
            </a:p>
          </p:txBody>
        </p:sp>
        <p:sp>
          <p:nvSpPr>
            <p:cNvPr id="131110" name="Freeform 38"/>
            <p:cNvSpPr>
              <a:spLocks/>
            </p:cNvSpPr>
            <p:nvPr/>
          </p:nvSpPr>
          <p:spPr bwMode="auto">
            <a:xfrm>
              <a:off x="4704" y="3204"/>
              <a:ext cx="2481" cy="924"/>
            </a:xfrm>
            <a:custGeom>
              <a:avLst/>
              <a:gdLst/>
              <a:ahLst/>
              <a:cxnLst>
                <a:cxn ang="0">
                  <a:pos x="267" y="924"/>
                </a:cxn>
                <a:cxn ang="0">
                  <a:pos x="2481" y="618"/>
                </a:cxn>
                <a:cxn ang="0">
                  <a:pos x="2481" y="357"/>
                </a:cxn>
                <a:cxn ang="0">
                  <a:pos x="2322" y="75"/>
                </a:cxn>
                <a:cxn ang="0">
                  <a:pos x="1788" y="0"/>
                </a:cxn>
                <a:cxn ang="0">
                  <a:pos x="1038" y="81"/>
                </a:cxn>
                <a:cxn ang="0">
                  <a:pos x="204" y="291"/>
                </a:cxn>
                <a:cxn ang="0">
                  <a:pos x="0" y="663"/>
                </a:cxn>
                <a:cxn ang="0">
                  <a:pos x="267" y="924"/>
                </a:cxn>
              </a:cxnLst>
              <a:rect l="0" t="0" r="r" b="b"/>
              <a:pathLst>
                <a:path w="2481" h="924">
                  <a:moveTo>
                    <a:pt x="267" y="924"/>
                  </a:moveTo>
                  <a:lnTo>
                    <a:pt x="2481" y="618"/>
                  </a:lnTo>
                  <a:lnTo>
                    <a:pt x="2481" y="357"/>
                  </a:lnTo>
                  <a:lnTo>
                    <a:pt x="2322" y="75"/>
                  </a:lnTo>
                  <a:lnTo>
                    <a:pt x="1788" y="0"/>
                  </a:lnTo>
                  <a:lnTo>
                    <a:pt x="1038" y="81"/>
                  </a:lnTo>
                  <a:lnTo>
                    <a:pt x="204" y="291"/>
                  </a:lnTo>
                  <a:lnTo>
                    <a:pt x="0" y="663"/>
                  </a:lnTo>
                  <a:lnTo>
                    <a:pt x="267" y="924"/>
                  </a:lnTo>
                  <a:close/>
                </a:path>
              </a:pathLst>
            </a:custGeom>
            <a:solidFill>
              <a:schemeClr val="bg1"/>
            </a:solidFill>
            <a:ln w="9525">
              <a:noFill/>
              <a:round/>
              <a:headEnd/>
              <a:tailEnd/>
            </a:ln>
            <a:effectLst/>
          </p:spPr>
          <p:txBody>
            <a:bodyPr/>
            <a:lstStyle/>
            <a:p>
              <a:endParaRPr lang="en-US"/>
            </a:p>
          </p:txBody>
        </p:sp>
        <p:sp>
          <p:nvSpPr>
            <p:cNvPr id="131111" name="Rectangle 39"/>
            <p:cNvSpPr>
              <a:spLocks noChangeArrowheads="1"/>
            </p:cNvSpPr>
            <p:nvPr/>
          </p:nvSpPr>
          <p:spPr bwMode="auto">
            <a:xfrm>
              <a:off x="7023" y="3090"/>
              <a:ext cx="655" cy="636"/>
            </a:xfrm>
            <a:prstGeom prst="rect">
              <a:avLst/>
            </a:prstGeom>
            <a:solidFill>
              <a:schemeClr val="bg1"/>
            </a:solidFill>
            <a:ln w="9525">
              <a:noFill/>
              <a:miter lim="800000"/>
              <a:headEnd/>
              <a:tailEnd/>
            </a:ln>
            <a:effectLst/>
          </p:spPr>
          <p:txBody>
            <a:bodyPr wrap="none" anchor="ctr"/>
            <a:lstStyle/>
            <a:p>
              <a:endParaRPr lang="en-US"/>
            </a:p>
          </p:txBody>
        </p:sp>
      </p:grpSp>
      <p:sp>
        <p:nvSpPr>
          <p:cNvPr id="131114" name="Shape 1730"/>
          <p:cNvSpPr>
            <a:spLocks noChangeArrowheads="1"/>
          </p:cNvSpPr>
          <p:nvPr/>
        </p:nvSpPr>
        <p:spPr bwMode="auto">
          <a:xfrm>
            <a:off x="223838" y="3448050"/>
            <a:ext cx="2684462" cy="1968500"/>
          </a:xfrm>
          <a:prstGeom prst="roundRect">
            <a:avLst>
              <a:gd name="adj" fmla="val 7167"/>
            </a:avLst>
          </a:prstGeom>
          <a:gradFill rotWithShape="0">
            <a:gsLst>
              <a:gs pos="0">
                <a:schemeClr val="accent1">
                  <a:alpha val="14999"/>
                </a:schemeClr>
              </a:gs>
              <a:gs pos="100000">
                <a:srgbClr val="FFFFFF">
                  <a:alpha val="0"/>
                </a:srgbClr>
              </a:gs>
            </a:gsLst>
            <a:lin ang="5400000" scaled="1"/>
          </a:gradFill>
          <a:ln w="12700">
            <a:noFill/>
            <a:miter lim="400000"/>
            <a:headEnd/>
            <a:tailEnd/>
          </a:ln>
        </p:spPr>
        <p:txBody>
          <a:bodyPr lIns="0" tIns="0" rIns="0" bIns="0"/>
          <a:lstStyle/>
          <a:p>
            <a:pPr marL="455613" indent="-455613" defTabSz="1012825">
              <a:spcBef>
                <a:spcPts val="600"/>
              </a:spcBef>
            </a:pPr>
            <a:endParaRPr lang="en-US" sz="1600"/>
          </a:p>
        </p:txBody>
      </p:sp>
      <p:sp>
        <p:nvSpPr>
          <p:cNvPr id="131115" name="Shape 1731"/>
          <p:cNvSpPr>
            <a:spLocks noChangeArrowheads="1"/>
          </p:cNvSpPr>
          <p:nvPr/>
        </p:nvSpPr>
        <p:spPr bwMode="auto">
          <a:xfrm>
            <a:off x="3041650" y="3013075"/>
            <a:ext cx="2995613" cy="2403475"/>
          </a:xfrm>
          <a:prstGeom prst="roundRect">
            <a:avLst>
              <a:gd name="adj" fmla="val 8389"/>
            </a:avLst>
          </a:prstGeom>
          <a:gradFill rotWithShape="0">
            <a:gsLst>
              <a:gs pos="0">
                <a:schemeClr val="accent1">
                  <a:alpha val="35001"/>
                </a:schemeClr>
              </a:gs>
              <a:gs pos="100000">
                <a:srgbClr val="FFFFFF">
                  <a:alpha val="0"/>
                </a:srgbClr>
              </a:gs>
            </a:gsLst>
            <a:lin ang="5400000" scaled="1"/>
          </a:gradFill>
          <a:ln w="12700">
            <a:noFill/>
            <a:miter lim="400000"/>
            <a:headEnd/>
            <a:tailEnd/>
          </a:ln>
        </p:spPr>
        <p:txBody>
          <a:bodyPr lIns="0" tIns="0" rIns="0" bIns="0"/>
          <a:lstStyle/>
          <a:p>
            <a:pPr marL="455613" indent="-455613" defTabSz="1012825">
              <a:spcBef>
                <a:spcPts val="600"/>
              </a:spcBef>
            </a:pPr>
            <a:endParaRPr lang="en-US" sz="1600"/>
          </a:p>
        </p:txBody>
      </p:sp>
      <p:sp>
        <p:nvSpPr>
          <p:cNvPr id="131116" name="Shape 1732"/>
          <p:cNvSpPr>
            <a:spLocks noChangeArrowheads="1"/>
          </p:cNvSpPr>
          <p:nvPr/>
        </p:nvSpPr>
        <p:spPr bwMode="auto">
          <a:xfrm>
            <a:off x="6162675" y="2713038"/>
            <a:ext cx="2949575" cy="2703512"/>
          </a:xfrm>
          <a:prstGeom prst="roundRect">
            <a:avLst>
              <a:gd name="adj" fmla="val 8389"/>
            </a:avLst>
          </a:prstGeom>
          <a:gradFill rotWithShape="0">
            <a:gsLst>
              <a:gs pos="0">
                <a:schemeClr val="accent1">
                  <a:alpha val="41000"/>
                </a:schemeClr>
              </a:gs>
              <a:gs pos="100000">
                <a:srgbClr val="FFFFFF">
                  <a:alpha val="0"/>
                </a:srgbClr>
              </a:gs>
            </a:gsLst>
            <a:lin ang="5400000" scaled="1"/>
          </a:gradFill>
          <a:ln w="12700">
            <a:noFill/>
            <a:miter lim="400000"/>
            <a:headEnd/>
            <a:tailEnd/>
          </a:ln>
        </p:spPr>
        <p:txBody>
          <a:bodyPr lIns="0" tIns="0" rIns="0" bIns="0"/>
          <a:lstStyle/>
          <a:p>
            <a:pPr marL="455613" indent="-455613" defTabSz="1012825">
              <a:spcBef>
                <a:spcPts val="600"/>
              </a:spcBef>
            </a:pPr>
            <a:endParaRPr lang="en-US" sz="1600"/>
          </a:p>
        </p:txBody>
      </p:sp>
      <p:sp>
        <p:nvSpPr>
          <p:cNvPr id="131117" name="Shape 1733"/>
          <p:cNvSpPr>
            <a:spLocks noChangeArrowheads="1"/>
          </p:cNvSpPr>
          <p:nvPr/>
        </p:nvSpPr>
        <p:spPr bwMode="auto">
          <a:xfrm>
            <a:off x="9204325" y="2208213"/>
            <a:ext cx="2743200" cy="3678237"/>
          </a:xfrm>
          <a:prstGeom prst="roundRect">
            <a:avLst>
              <a:gd name="adj" fmla="val 8806"/>
            </a:avLst>
          </a:prstGeom>
          <a:gradFill rotWithShape="0">
            <a:gsLst>
              <a:gs pos="0">
                <a:schemeClr val="accent1">
                  <a:alpha val="64999"/>
                </a:schemeClr>
              </a:gs>
              <a:gs pos="100000">
                <a:srgbClr val="FFFFFF">
                  <a:alpha val="0"/>
                </a:srgbClr>
              </a:gs>
            </a:gsLst>
            <a:lin ang="5400000" scaled="1"/>
          </a:gradFill>
          <a:ln w="12700">
            <a:noFill/>
            <a:miter lim="400000"/>
            <a:headEnd/>
            <a:tailEnd/>
          </a:ln>
        </p:spPr>
        <p:txBody>
          <a:bodyPr lIns="0" tIns="0" rIns="0" bIns="0"/>
          <a:lstStyle/>
          <a:p>
            <a:pPr marL="455613" indent="-455613" defTabSz="1012825">
              <a:spcBef>
                <a:spcPts val="600"/>
              </a:spcBef>
            </a:pPr>
            <a:endParaRPr lang="en-US" sz="1600"/>
          </a:p>
        </p:txBody>
      </p:sp>
      <p:sp>
        <p:nvSpPr>
          <p:cNvPr id="131118" name="Shape 1734"/>
          <p:cNvSpPr>
            <a:spLocks noChangeArrowheads="1"/>
          </p:cNvSpPr>
          <p:nvPr/>
        </p:nvSpPr>
        <p:spPr bwMode="auto">
          <a:xfrm>
            <a:off x="3602038" y="3022600"/>
            <a:ext cx="2640012" cy="1727200"/>
          </a:xfrm>
          <a:prstGeom prst="rect">
            <a:avLst/>
          </a:prstGeom>
          <a:noFill/>
          <a:ln w="12700">
            <a:noFill/>
            <a:miter lim="400000"/>
            <a:headEnd/>
            <a:tailEnd/>
          </a:ln>
        </p:spPr>
        <p:txBody>
          <a:bodyPr lIns="95238" tIns="95238" rIns="95238" bIns="95238">
            <a:spAutoFit/>
          </a:bodyPr>
          <a:lstStyle/>
          <a:p>
            <a:pPr defTabSz="1111250">
              <a:lnSpc>
                <a:spcPct val="95000"/>
              </a:lnSpc>
              <a:spcBef>
                <a:spcPct val="28000"/>
              </a:spcBef>
              <a:spcAft>
                <a:spcPct val="15000"/>
              </a:spcAft>
            </a:pPr>
            <a:r>
              <a:rPr lang="en-US">
                <a:solidFill>
                  <a:srgbClr val="000000"/>
                </a:solidFill>
                <a:latin typeface="Helvetica Light" pitchFamily="34" charset="0"/>
              </a:rPr>
              <a:t>Workload Optimized Cloud</a:t>
            </a:r>
          </a:p>
          <a:p>
            <a:pPr defTabSz="1111250">
              <a:lnSpc>
                <a:spcPct val="95000"/>
              </a:lnSpc>
              <a:spcBef>
                <a:spcPct val="28000"/>
              </a:spcBef>
              <a:spcAft>
                <a:spcPct val="15000"/>
              </a:spcAft>
            </a:pPr>
            <a:r>
              <a:rPr lang="en-US">
                <a:solidFill>
                  <a:srgbClr val="000000"/>
                </a:solidFill>
                <a:latin typeface="Helvetica Light" pitchFamily="34" charset="0"/>
              </a:rPr>
              <a:t>Workload Optimized Patterns</a:t>
            </a:r>
          </a:p>
          <a:p>
            <a:pPr defTabSz="1111250">
              <a:lnSpc>
                <a:spcPct val="95000"/>
              </a:lnSpc>
              <a:spcBef>
                <a:spcPct val="28000"/>
              </a:spcBef>
              <a:spcAft>
                <a:spcPct val="15000"/>
              </a:spcAft>
            </a:pPr>
            <a:r>
              <a:rPr lang="en-US">
                <a:solidFill>
                  <a:srgbClr val="000000"/>
                </a:solidFill>
                <a:latin typeface="Helvetica Light" pitchFamily="34" charset="0"/>
              </a:rPr>
              <a:t>DevOps</a:t>
            </a:r>
          </a:p>
        </p:txBody>
      </p:sp>
      <p:sp>
        <p:nvSpPr>
          <p:cNvPr id="131119" name="Shape 1735"/>
          <p:cNvSpPr>
            <a:spLocks noChangeArrowheads="1"/>
          </p:cNvSpPr>
          <p:nvPr/>
        </p:nvSpPr>
        <p:spPr bwMode="auto">
          <a:xfrm>
            <a:off x="830263" y="3492500"/>
            <a:ext cx="2111375" cy="1406525"/>
          </a:xfrm>
          <a:prstGeom prst="rect">
            <a:avLst/>
          </a:prstGeom>
          <a:noFill/>
          <a:ln w="12700">
            <a:noFill/>
            <a:miter lim="400000"/>
            <a:headEnd/>
            <a:tailEnd/>
          </a:ln>
        </p:spPr>
        <p:txBody>
          <a:bodyPr lIns="95238" tIns="95238" rIns="95238" bIns="95238">
            <a:spAutoFit/>
          </a:bodyPr>
          <a:lstStyle/>
          <a:p>
            <a:pPr defTabSz="1111250">
              <a:spcBef>
                <a:spcPct val="28000"/>
              </a:spcBef>
              <a:spcAft>
                <a:spcPct val="15000"/>
              </a:spcAft>
            </a:pPr>
            <a:r>
              <a:rPr lang="en-US">
                <a:solidFill>
                  <a:srgbClr val="000000"/>
                </a:solidFill>
                <a:latin typeface="Helvetica Light" pitchFamily="34" charset="0"/>
              </a:rPr>
              <a:t>Virtualization Optimization</a:t>
            </a:r>
          </a:p>
          <a:p>
            <a:pPr defTabSz="1111250">
              <a:spcBef>
                <a:spcPct val="28000"/>
              </a:spcBef>
              <a:spcAft>
                <a:spcPct val="15000"/>
              </a:spcAft>
            </a:pPr>
            <a:r>
              <a:rPr lang="en-US">
                <a:solidFill>
                  <a:srgbClr val="000000"/>
                </a:solidFill>
                <a:latin typeface="Helvetica Light" pitchFamily="34" charset="0"/>
              </a:rPr>
              <a:t>Image Management </a:t>
            </a:r>
          </a:p>
        </p:txBody>
      </p:sp>
      <p:sp>
        <p:nvSpPr>
          <p:cNvPr id="131120" name="Shape 1736"/>
          <p:cNvSpPr>
            <a:spLocks noChangeArrowheads="1"/>
          </p:cNvSpPr>
          <p:nvPr/>
        </p:nvSpPr>
        <p:spPr bwMode="auto">
          <a:xfrm>
            <a:off x="6759575" y="2738438"/>
            <a:ext cx="2444750" cy="1958975"/>
          </a:xfrm>
          <a:prstGeom prst="rect">
            <a:avLst/>
          </a:prstGeom>
          <a:noFill/>
          <a:ln w="12700">
            <a:noFill/>
            <a:miter lim="400000"/>
            <a:headEnd/>
            <a:tailEnd/>
          </a:ln>
        </p:spPr>
        <p:txBody>
          <a:bodyPr lIns="95238" tIns="95238" rIns="95238" bIns="95238">
            <a:spAutoFit/>
          </a:bodyPr>
          <a:lstStyle/>
          <a:p>
            <a:pPr defTabSz="1111250">
              <a:lnSpc>
                <a:spcPct val="95000"/>
              </a:lnSpc>
              <a:spcBef>
                <a:spcPct val="28000"/>
              </a:spcBef>
              <a:spcAft>
                <a:spcPct val="10000"/>
              </a:spcAft>
            </a:pPr>
            <a:r>
              <a:rPr lang="en-US">
                <a:solidFill>
                  <a:srgbClr val="000000"/>
                </a:solidFill>
                <a:latin typeface="Helvetica Light" pitchFamily="34" charset="0"/>
              </a:rPr>
              <a:t>Cloud Enabled </a:t>
            </a:r>
            <a:br>
              <a:rPr lang="en-US">
                <a:solidFill>
                  <a:srgbClr val="000000"/>
                </a:solidFill>
                <a:latin typeface="Helvetica Light" pitchFamily="34" charset="0"/>
              </a:rPr>
            </a:br>
            <a:r>
              <a:rPr lang="en-US">
                <a:solidFill>
                  <a:srgbClr val="000000"/>
                </a:solidFill>
                <a:latin typeface="Helvetica Light" pitchFamily="34" charset="0"/>
              </a:rPr>
              <a:t>Data Center</a:t>
            </a:r>
          </a:p>
          <a:p>
            <a:pPr defTabSz="1111250">
              <a:lnSpc>
                <a:spcPct val="95000"/>
              </a:lnSpc>
              <a:spcBef>
                <a:spcPct val="28000"/>
              </a:spcBef>
              <a:spcAft>
                <a:spcPct val="10000"/>
              </a:spcAft>
            </a:pPr>
            <a:r>
              <a:rPr lang="en-US">
                <a:solidFill>
                  <a:srgbClr val="000000"/>
                </a:solidFill>
                <a:latin typeface="Helvetica Light" pitchFamily="34" charset="0"/>
              </a:rPr>
              <a:t>Self Service Provisioning</a:t>
            </a:r>
          </a:p>
          <a:p>
            <a:pPr defTabSz="1111250">
              <a:lnSpc>
                <a:spcPct val="95000"/>
              </a:lnSpc>
              <a:spcBef>
                <a:spcPct val="28000"/>
              </a:spcBef>
              <a:spcAft>
                <a:spcPct val="10000"/>
              </a:spcAft>
            </a:pPr>
            <a:r>
              <a:rPr lang="en-US">
                <a:solidFill>
                  <a:srgbClr val="000000"/>
                </a:solidFill>
                <a:latin typeface="Helvetica Light" pitchFamily="34" charset="0"/>
              </a:rPr>
              <a:t>Usage Metering </a:t>
            </a:r>
            <a:br>
              <a:rPr lang="en-US">
                <a:solidFill>
                  <a:srgbClr val="000000"/>
                </a:solidFill>
                <a:latin typeface="Helvetica Light" pitchFamily="34" charset="0"/>
              </a:rPr>
            </a:br>
            <a:r>
              <a:rPr lang="en-US">
                <a:solidFill>
                  <a:srgbClr val="000000"/>
                </a:solidFill>
                <a:latin typeface="Helvetica Light" pitchFamily="34" charset="0"/>
              </a:rPr>
              <a:t>and Chargeback</a:t>
            </a:r>
          </a:p>
        </p:txBody>
      </p:sp>
      <p:sp>
        <p:nvSpPr>
          <p:cNvPr id="131121" name="Shape 1737"/>
          <p:cNvSpPr>
            <a:spLocks noChangeArrowheads="1"/>
          </p:cNvSpPr>
          <p:nvPr/>
        </p:nvSpPr>
        <p:spPr bwMode="auto">
          <a:xfrm>
            <a:off x="9782175" y="2413000"/>
            <a:ext cx="2382838" cy="2495550"/>
          </a:xfrm>
          <a:prstGeom prst="rect">
            <a:avLst/>
          </a:prstGeom>
          <a:noFill/>
          <a:ln w="12700">
            <a:noFill/>
            <a:miter lim="400000"/>
            <a:headEnd/>
            <a:tailEnd/>
          </a:ln>
        </p:spPr>
        <p:txBody>
          <a:bodyPr lIns="95238" tIns="95238" rIns="95238" bIns="95238">
            <a:spAutoFit/>
          </a:bodyPr>
          <a:lstStyle/>
          <a:p>
            <a:pPr defTabSz="1111250">
              <a:lnSpc>
                <a:spcPct val="95000"/>
              </a:lnSpc>
              <a:spcBef>
                <a:spcPct val="28000"/>
              </a:spcBef>
              <a:spcAft>
                <a:spcPct val="40000"/>
              </a:spcAft>
            </a:pPr>
            <a:r>
              <a:rPr lang="en-US">
                <a:solidFill>
                  <a:srgbClr val="000000"/>
                </a:solidFill>
                <a:latin typeface="Helvetica Light" pitchFamily="34" charset="0"/>
              </a:rPr>
              <a:t>Enterprise Cloud </a:t>
            </a:r>
          </a:p>
          <a:p>
            <a:pPr defTabSz="1111250">
              <a:lnSpc>
                <a:spcPct val="95000"/>
              </a:lnSpc>
              <a:spcBef>
                <a:spcPct val="28000"/>
              </a:spcBef>
              <a:spcAft>
                <a:spcPct val="40000"/>
              </a:spcAft>
            </a:pPr>
            <a:r>
              <a:rPr lang="en-US">
                <a:solidFill>
                  <a:srgbClr val="000000"/>
                </a:solidFill>
                <a:latin typeface="Helvetica Light" pitchFamily="34" charset="0"/>
              </a:rPr>
              <a:t>Fit for Purpose Workloads</a:t>
            </a:r>
          </a:p>
          <a:p>
            <a:pPr defTabSz="1111250">
              <a:lnSpc>
                <a:spcPct val="95000"/>
              </a:lnSpc>
              <a:spcBef>
                <a:spcPct val="28000"/>
              </a:spcBef>
              <a:spcAft>
                <a:spcPct val="40000"/>
              </a:spcAft>
            </a:pPr>
            <a:r>
              <a:rPr lang="en-US">
                <a:solidFill>
                  <a:srgbClr val="000000"/>
                </a:solidFill>
                <a:latin typeface="Helvetica Light" pitchFamily="34" charset="0"/>
              </a:rPr>
              <a:t>Disaster Recovery</a:t>
            </a:r>
          </a:p>
          <a:p>
            <a:pPr defTabSz="1111250">
              <a:lnSpc>
                <a:spcPct val="95000"/>
              </a:lnSpc>
              <a:spcBef>
                <a:spcPct val="28000"/>
              </a:spcBef>
              <a:spcAft>
                <a:spcPct val="40000"/>
              </a:spcAft>
            </a:pPr>
            <a:r>
              <a:rPr lang="en-US">
                <a:solidFill>
                  <a:srgbClr val="000000"/>
                </a:solidFill>
                <a:latin typeface="Helvetica Light" pitchFamily="34" charset="0"/>
              </a:rPr>
              <a:t>Enterprise Security </a:t>
            </a:r>
          </a:p>
          <a:p>
            <a:pPr defTabSz="1111250">
              <a:lnSpc>
                <a:spcPct val="95000"/>
              </a:lnSpc>
              <a:spcBef>
                <a:spcPct val="28000"/>
              </a:spcBef>
              <a:spcAft>
                <a:spcPct val="40000"/>
              </a:spcAft>
            </a:pPr>
            <a:endParaRPr lang="en-US">
              <a:solidFill>
                <a:srgbClr val="000000"/>
              </a:solidFill>
              <a:latin typeface="Helvetica Light" pitchFamily="34" charset="0"/>
            </a:endParaRPr>
          </a:p>
        </p:txBody>
      </p:sp>
      <p:sp>
        <p:nvSpPr>
          <p:cNvPr id="131122" name="Shape 1738"/>
          <p:cNvSpPr>
            <a:spLocks noChangeArrowheads="1"/>
          </p:cNvSpPr>
          <p:nvPr/>
        </p:nvSpPr>
        <p:spPr bwMode="auto">
          <a:xfrm>
            <a:off x="3178175" y="2589213"/>
            <a:ext cx="3138488" cy="357187"/>
          </a:xfrm>
          <a:prstGeom prst="rect">
            <a:avLst/>
          </a:prstGeom>
          <a:noFill/>
          <a:ln w="12700">
            <a:noFill/>
            <a:miter lim="400000"/>
            <a:headEnd/>
            <a:tailEnd/>
          </a:ln>
        </p:spPr>
        <p:txBody>
          <a:bodyPr lIns="41193" tIns="41193" rIns="41193" bIns="41193">
            <a:spAutoFit/>
          </a:bodyPr>
          <a:lstStyle/>
          <a:p>
            <a:pPr marL="90488" indent="-90488" defTabSz="409575">
              <a:spcBef>
                <a:spcPts val="600"/>
              </a:spcBef>
            </a:pPr>
            <a:r>
              <a:rPr lang="en-US">
                <a:latin typeface="Helvetica Light" pitchFamily="34" charset="0"/>
              </a:rPr>
              <a:t>Dev  &amp; Operations Teams</a:t>
            </a:r>
          </a:p>
        </p:txBody>
      </p:sp>
      <p:sp>
        <p:nvSpPr>
          <p:cNvPr id="131123" name="Shape 1739"/>
          <p:cNvSpPr>
            <a:spLocks noChangeArrowheads="1"/>
          </p:cNvSpPr>
          <p:nvPr/>
        </p:nvSpPr>
        <p:spPr bwMode="auto">
          <a:xfrm>
            <a:off x="311150" y="3040063"/>
            <a:ext cx="2641600" cy="357187"/>
          </a:xfrm>
          <a:prstGeom prst="rect">
            <a:avLst/>
          </a:prstGeom>
          <a:noFill/>
          <a:ln w="12700">
            <a:noFill/>
            <a:miter lim="400000"/>
            <a:headEnd/>
            <a:tailEnd/>
          </a:ln>
        </p:spPr>
        <p:txBody>
          <a:bodyPr lIns="41193" tIns="41193" rIns="41193" bIns="41193">
            <a:spAutoFit/>
          </a:bodyPr>
          <a:lstStyle/>
          <a:p>
            <a:pPr marL="90488" indent="-90488" defTabSz="409575">
              <a:spcBef>
                <a:spcPts val="600"/>
              </a:spcBef>
            </a:pPr>
            <a:r>
              <a:rPr lang="en-US">
                <a:latin typeface="Helvetica Light" pitchFamily="34" charset="0"/>
              </a:rPr>
              <a:t>Infrastructure Teams</a:t>
            </a:r>
          </a:p>
        </p:txBody>
      </p:sp>
      <p:sp>
        <p:nvSpPr>
          <p:cNvPr id="131124" name="Shape 1740"/>
          <p:cNvSpPr>
            <a:spLocks noChangeArrowheads="1"/>
          </p:cNvSpPr>
          <p:nvPr/>
        </p:nvSpPr>
        <p:spPr bwMode="auto">
          <a:xfrm>
            <a:off x="6316663" y="2317750"/>
            <a:ext cx="2752725" cy="357188"/>
          </a:xfrm>
          <a:prstGeom prst="rect">
            <a:avLst/>
          </a:prstGeom>
          <a:noFill/>
          <a:ln w="12700">
            <a:noFill/>
            <a:miter lim="400000"/>
            <a:headEnd/>
            <a:tailEnd/>
          </a:ln>
        </p:spPr>
        <p:txBody>
          <a:bodyPr lIns="41193" tIns="41193" rIns="41193" bIns="41193">
            <a:spAutoFit/>
          </a:bodyPr>
          <a:lstStyle/>
          <a:p>
            <a:pPr marL="90488" indent="-90488" defTabSz="409575">
              <a:spcBef>
                <a:spcPts val="600"/>
              </a:spcBef>
            </a:pPr>
            <a:r>
              <a:rPr lang="en-US">
                <a:latin typeface="Helvetica Light" pitchFamily="34" charset="0"/>
              </a:rPr>
              <a:t>CIO / IT Executive </a:t>
            </a:r>
          </a:p>
        </p:txBody>
      </p:sp>
      <p:sp>
        <p:nvSpPr>
          <p:cNvPr id="1746" name="Shape 1746"/>
          <p:cNvSpPr>
            <a:spLocks noChangeArrowheads="1"/>
          </p:cNvSpPr>
          <p:nvPr/>
        </p:nvSpPr>
        <p:spPr bwMode="auto">
          <a:xfrm flipH="1">
            <a:off x="417513" y="4943475"/>
            <a:ext cx="11344275" cy="998538"/>
          </a:xfrm>
          <a:prstGeom prst="rect">
            <a:avLst/>
          </a:prstGeom>
          <a:solidFill>
            <a:schemeClr val="bg1"/>
          </a:solidFill>
          <a:ln w="9525">
            <a:solidFill>
              <a:schemeClr val="tx1"/>
            </a:solidFill>
            <a:round/>
            <a:headEnd/>
            <a:tailEnd/>
          </a:ln>
          <a:effectLst>
            <a:outerShdw dist="17961" dir="2700000" rotWithShape="0">
              <a:srgbClr val="000000">
                <a:alpha val="74997"/>
              </a:srgbClr>
            </a:outerShdw>
          </a:effectLst>
        </p:spPr>
        <p:txBody>
          <a:bodyPr lIns="0" tIns="0" rIns="0" bIns="0"/>
          <a:lstStyle/>
          <a:p>
            <a:pPr defTabSz="455556">
              <a:defRPr sz="1600"/>
            </a:pPr>
            <a:endParaRPr sz="1600">
              <a:latin typeface="Arial" charset="0"/>
              <a:cs typeface="Arial" charset="0"/>
            </a:endParaRPr>
          </a:p>
        </p:txBody>
      </p:sp>
      <p:pic>
        <p:nvPicPr>
          <p:cNvPr id="131133" name="image163.png" descr="cscc.png"/>
          <p:cNvPicPr>
            <a:picLocks noChangeArrowheads="1"/>
          </p:cNvPicPr>
          <p:nvPr/>
        </p:nvPicPr>
        <p:blipFill>
          <a:blip r:embed="rId6"/>
          <a:srcRect/>
          <a:stretch>
            <a:fillRect/>
          </a:stretch>
        </p:blipFill>
        <p:spPr bwMode="auto">
          <a:xfrm>
            <a:off x="941388" y="5219700"/>
            <a:ext cx="547687" cy="635000"/>
          </a:xfrm>
          <a:prstGeom prst="rect">
            <a:avLst/>
          </a:prstGeom>
          <a:noFill/>
          <a:ln w="12700">
            <a:noFill/>
            <a:miter lim="400000"/>
            <a:headEnd/>
            <a:tailEnd/>
          </a:ln>
        </p:spPr>
      </p:pic>
      <p:pic>
        <p:nvPicPr>
          <p:cNvPr id="131134" name="image164.png" descr="ibm-bp-logo.png"/>
          <p:cNvPicPr>
            <a:picLocks noChangeArrowheads="1"/>
          </p:cNvPicPr>
          <p:nvPr/>
        </p:nvPicPr>
        <p:blipFill>
          <a:blip r:embed="rId7"/>
          <a:srcRect/>
          <a:stretch>
            <a:fillRect/>
          </a:stretch>
        </p:blipFill>
        <p:spPr bwMode="auto">
          <a:xfrm>
            <a:off x="10452100" y="5410200"/>
            <a:ext cx="792163" cy="465138"/>
          </a:xfrm>
          <a:prstGeom prst="rect">
            <a:avLst/>
          </a:prstGeom>
          <a:noFill/>
          <a:ln w="12700">
            <a:noFill/>
            <a:miter lim="400000"/>
            <a:headEnd/>
            <a:tailEnd/>
          </a:ln>
        </p:spPr>
      </p:pic>
      <p:pic>
        <p:nvPicPr>
          <p:cNvPr id="131135" name="image165.png"/>
          <p:cNvPicPr>
            <a:picLocks noChangeArrowheads="1"/>
          </p:cNvPicPr>
          <p:nvPr/>
        </p:nvPicPr>
        <p:blipFill>
          <a:blip r:embed="rId8"/>
          <a:srcRect/>
          <a:stretch>
            <a:fillRect/>
          </a:stretch>
        </p:blipFill>
        <p:spPr bwMode="auto">
          <a:xfrm>
            <a:off x="6272213" y="5448300"/>
            <a:ext cx="1316037" cy="496888"/>
          </a:xfrm>
          <a:prstGeom prst="rect">
            <a:avLst/>
          </a:prstGeom>
          <a:noFill/>
          <a:ln w="12700">
            <a:noFill/>
            <a:miter lim="400000"/>
            <a:headEnd/>
            <a:tailEnd/>
          </a:ln>
        </p:spPr>
      </p:pic>
      <p:pic>
        <p:nvPicPr>
          <p:cNvPr id="131136" name="image166.jpg"/>
          <p:cNvPicPr>
            <a:picLocks noChangeArrowheads="1"/>
          </p:cNvPicPr>
          <p:nvPr/>
        </p:nvPicPr>
        <p:blipFill>
          <a:blip r:embed="rId9"/>
          <a:srcRect/>
          <a:stretch>
            <a:fillRect/>
          </a:stretch>
        </p:blipFill>
        <p:spPr bwMode="auto">
          <a:xfrm>
            <a:off x="4675188" y="5467350"/>
            <a:ext cx="846137" cy="393700"/>
          </a:xfrm>
          <a:prstGeom prst="rect">
            <a:avLst/>
          </a:prstGeom>
          <a:noFill/>
          <a:ln w="12700">
            <a:noFill/>
            <a:miter lim="400000"/>
            <a:headEnd/>
            <a:tailEnd/>
          </a:ln>
        </p:spPr>
      </p:pic>
      <p:pic>
        <p:nvPicPr>
          <p:cNvPr id="131137" name="image167.jpg"/>
          <p:cNvPicPr>
            <a:picLocks noChangeArrowheads="1"/>
          </p:cNvPicPr>
          <p:nvPr/>
        </p:nvPicPr>
        <p:blipFill>
          <a:blip r:embed="rId10"/>
          <a:srcRect/>
          <a:stretch>
            <a:fillRect/>
          </a:stretch>
        </p:blipFill>
        <p:spPr bwMode="auto">
          <a:xfrm>
            <a:off x="8286750" y="5467350"/>
            <a:ext cx="1563688" cy="401638"/>
          </a:xfrm>
          <a:prstGeom prst="rect">
            <a:avLst/>
          </a:prstGeom>
          <a:noFill/>
          <a:ln w="12700">
            <a:noFill/>
            <a:miter lim="400000"/>
            <a:headEnd/>
            <a:tailEnd/>
          </a:ln>
        </p:spPr>
      </p:pic>
      <p:pic>
        <p:nvPicPr>
          <p:cNvPr id="131138" name="image168.jpg"/>
          <p:cNvPicPr>
            <a:picLocks noChangeArrowheads="1"/>
          </p:cNvPicPr>
          <p:nvPr/>
        </p:nvPicPr>
        <p:blipFill>
          <a:blip r:embed="rId11"/>
          <a:srcRect/>
          <a:stretch>
            <a:fillRect/>
          </a:stretch>
        </p:blipFill>
        <p:spPr bwMode="auto">
          <a:xfrm>
            <a:off x="2174875" y="5410200"/>
            <a:ext cx="1728788" cy="457200"/>
          </a:xfrm>
          <a:prstGeom prst="rect">
            <a:avLst/>
          </a:prstGeom>
          <a:noFill/>
          <a:ln w="12700">
            <a:noFill/>
            <a:miter lim="400000"/>
            <a:headEnd/>
            <a:tailEnd/>
          </a:ln>
        </p:spPr>
      </p:pic>
      <p:sp>
        <p:nvSpPr>
          <p:cNvPr id="131142" name="Shape 1758"/>
          <p:cNvSpPr>
            <a:spLocks noChangeArrowheads="1"/>
          </p:cNvSpPr>
          <p:nvPr/>
        </p:nvSpPr>
        <p:spPr bwMode="auto">
          <a:xfrm>
            <a:off x="349250" y="1687513"/>
            <a:ext cx="7240588" cy="366712"/>
          </a:xfrm>
          <a:prstGeom prst="rect">
            <a:avLst/>
          </a:prstGeom>
          <a:noFill/>
          <a:ln w="12700">
            <a:noFill/>
            <a:miter lim="400000"/>
            <a:headEnd/>
            <a:tailEnd/>
          </a:ln>
        </p:spPr>
        <p:txBody>
          <a:bodyPr wrap="none" lIns="45713" tIns="45715" rIns="45713" bIns="45715">
            <a:spAutoFit/>
          </a:bodyPr>
          <a:lstStyle/>
          <a:p>
            <a:pPr marL="90488" indent="-90488" defTabSz="454025">
              <a:spcBef>
                <a:spcPts val="600"/>
              </a:spcBef>
            </a:pPr>
            <a:r>
              <a:rPr lang="en-US">
                <a:latin typeface="Helvetica" pitchFamily="34" charset="0"/>
              </a:rPr>
              <a:t>Customers can move across roadmap as business requirements grow </a:t>
            </a:r>
          </a:p>
        </p:txBody>
      </p:sp>
      <p:sp>
        <p:nvSpPr>
          <p:cNvPr id="131144" name="Shape 1760"/>
          <p:cNvSpPr>
            <a:spLocks noChangeArrowheads="1"/>
          </p:cNvSpPr>
          <p:nvPr/>
        </p:nvSpPr>
        <p:spPr bwMode="auto">
          <a:xfrm>
            <a:off x="9413875" y="1781175"/>
            <a:ext cx="2311400" cy="357188"/>
          </a:xfrm>
          <a:prstGeom prst="rect">
            <a:avLst/>
          </a:prstGeom>
          <a:noFill/>
          <a:ln w="12700">
            <a:noFill/>
            <a:miter lim="400000"/>
            <a:headEnd/>
            <a:tailEnd/>
          </a:ln>
        </p:spPr>
        <p:txBody>
          <a:bodyPr lIns="41193" tIns="41193" rIns="41193" bIns="41193">
            <a:spAutoFit/>
          </a:bodyPr>
          <a:lstStyle/>
          <a:p>
            <a:pPr marL="90488" indent="-90488" defTabSz="409575">
              <a:spcBef>
                <a:spcPts val="600"/>
              </a:spcBef>
            </a:pPr>
            <a:r>
              <a:rPr lang="en-US">
                <a:latin typeface="Helvetica Light" pitchFamily="34" charset="0"/>
              </a:rPr>
              <a:t>C Suite/LOB</a:t>
            </a:r>
          </a:p>
        </p:txBody>
      </p:sp>
      <p:sp>
        <p:nvSpPr>
          <p:cNvPr id="131157" name="Shape 1773"/>
          <p:cNvSpPr>
            <a:spLocks noChangeArrowheads="1"/>
          </p:cNvSpPr>
          <p:nvPr/>
        </p:nvSpPr>
        <p:spPr bwMode="auto">
          <a:xfrm>
            <a:off x="438150" y="2311400"/>
            <a:ext cx="1993900" cy="396875"/>
          </a:xfrm>
          <a:prstGeom prst="rect">
            <a:avLst/>
          </a:prstGeom>
          <a:noFill/>
          <a:ln w="12700">
            <a:noFill/>
            <a:miter lim="400000"/>
            <a:headEnd/>
            <a:tailEnd/>
          </a:ln>
        </p:spPr>
        <p:txBody>
          <a:bodyPr lIns="45713" tIns="45715" rIns="45713" bIns="45715">
            <a:spAutoFit/>
          </a:bodyPr>
          <a:lstStyle/>
          <a:p>
            <a:pPr algn="ctr" defTabSz="454025"/>
            <a:r>
              <a:rPr lang="en-US" sz="2000" b="1">
                <a:latin typeface="Helvetica" pitchFamily="34" charset="0"/>
              </a:rPr>
              <a:t>Today</a:t>
            </a:r>
          </a:p>
        </p:txBody>
      </p:sp>
      <p:sp>
        <p:nvSpPr>
          <p:cNvPr id="131158" name="Shape 1774"/>
          <p:cNvSpPr>
            <a:spLocks noChangeArrowheads="1"/>
          </p:cNvSpPr>
          <p:nvPr/>
        </p:nvSpPr>
        <p:spPr bwMode="auto">
          <a:xfrm>
            <a:off x="9353550" y="1393825"/>
            <a:ext cx="2449513" cy="396875"/>
          </a:xfrm>
          <a:prstGeom prst="rect">
            <a:avLst/>
          </a:prstGeom>
          <a:noFill/>
          <a:ln w="12700">
            <a:noFill/>
            <a:miter lim="400000"/>
            <a:headEnd/>
            <a:tailEnd/>
          </a:ln>
        </p:spPr>
        <p:txBody>
          <a:bodyPr lIns="45713" tIns="45715" rIns="45713" bIns="45715">
            <a:spAutoFit/>
          </a:bodyPr>
          <a:lstStyle/>
          <a:p>
            <a:pPr algn="ctr" defTabSz="454025"/>
            <a:r>
              <a:rPr lang="en-US" sz="2000" b="1">
                <a:latin typeface="Helvetica" pitchFamily="34" charset="0"/>
              </a:rPr>
              <a:t>Tomorrow</a:t>
            </a:r>
          </a:p>
        </p:txBody>
      </p:sp>
      <p:sp>
        <p:nvSpPr>
          <p:cNvPr id="131130" name="Shape 1745"/>
          <p:cNvSpPr>
            <a:spLocks noChangeArrowheads="1"/>
          </p:cNvSpPr>
          <p:nvPr/>
        </p:nvSpPr>
        <p:spPr bwMode="auto">
          <a:xfrm>
            <a:off x="2584450" y="4989513"/>
            <a:ext cx="7108825" cy="366712"/>
          </a:xfrm>
          <a:prstGeom prst="rect">
            <a:avLst/>
          </a:prstGeom>
          <a:noFill/>
          <a:ln w="12700">
            <a:noFill/>
            <a:miter lim="400000"/>
            <a:headEnd/>
            <a:tailEnd/>
          </a:ln>
        </p:spPr>
        <p:txBody>
          <a:bodyPr lIns="45719" tIns="45719" rIns="45719" bIns="45719">
            <a:spAutoFit/>
          </a:bodyPr>
          <a:lstStyle/>
          <a:p>
            <a:pPr algn="ctr" defTabSz="454025">
              <a:spcBef>
                <a:spcPts val="300"/>
              </a:spcBef>
            </a:pPr>
            <a:r>
              <a:rPr lang="en-US">
                <a:solidFill>
                  <a:srgbClr val="000000"/>
                </a:solidFill>
                <a:latin typeface="Helvetica" pitchFamily="34" charset="0"/>
              </a:rPr>
              <a:t>Common Cloud platform built on an open standards reference model</a:t>
            </a:r>
          </a:p>
        </p:txBody>
      </p:sp>
      <p:sp>
        <p:nvSpPr>
          <p:cNvPr id="131159" name="WordArt 87"/>
          <p:cNvSpPr>
            <a:spLocks noChangeArrowheads="1" noChangeShapeType="1" noTextEdit="1"/>
          </p:cNvSpPr>
          <p:nvPr/>
        </p:nvSpPr>
        <p:spPr bwMode="auto">
          <a:xfrm>
            <a:off x="382588" y="3546475"/>
            <a:ext cx="257175" cy="533400"/>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latin typeface="Arial"/>
                <a:cs typeface="Arial"/>
              </a:rPr>
              <a:t>1</a:t>
            </a:r>
          </a:p>
        </p:txBody>
      </p:sp>
      <p:sp>
        <p:nvSpPr>
          <p:cNvPr id="131160" name="WordArt 88"/>
          <p:cNvSpPr>
            <a:spLocks noChangeArrowheads="1" noChangeShapeType="1" noTextEdit="1"/>
          </p:cNvSpPr>
          <p:nvPr/>
        </p:nvSpPr>
        <p:spPr bwMode="auto">
          <a:xfrm>
            <a:off x="3221038" y="3127375"/>
            <a:ext cx="257175" cy="533400"/>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latin typeface="Arial"/>
                <a:cs typeface="Arial"/>
              </a:rPr>
              <a:t>2</a:t>
            </a:r>
          </a:p>
        </p:txBody>
      </p:sp>
      <p:sp>
        <p:nvSpPr>
          <p:cNvPr id="131161" name="WordArt 89"/>
          <p:cNvSpPr>
            <a:spLocks noChangeArrowheads="1" noChangeShapeType="1" noTextEdit="1"/>
          </p:cNvSpPr>
          <p:nvPr/>
        </p:nvSpPr>
        <p:spPr bwMode="auto">
          <a:xfrm>
            <a:off x="6372225" y="2840038"/>
            <a:ext cx="255588" cy="533400"/>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latin typeface="Arial"/>
                <a:cs typeface="Arial"/>
              </a:rPr>
              <a:t>3</a:t>
            </a:r>
          </a:p>
        </p:txBody>
      </p:sp>
      <p:sp>
        <p:nvSpPr>
          <p:cNvPr id="131162" name="WordArt 90"/>
          <p:cNvSpPr>
            <a:spLocks noChangeArrowheads="1" noChangeShapeType="1" noTextEdit="1"/>
          </p:cNvSpPr>
          <p:nvPr/>
        </p:nvSpPr>
        <p:spPr bwMode="auto">
          <a:xfrm>
            <a:off x="9412288" y="2460625"/>
            <a:ext cx="255587" cy="533400"/>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latin typeface="Arial"/>
                <a:cs typeface="Arial"/>
              </a:rPr>
              <a:t>4</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1"/>
          <p:cNvPicPr>
            <a:picLocks noChangeAspect="1"/>
          </p:cNvPicPr>
          <p:nvPr/>
        </p:nvPicPr>
        <p:blipFill>
          <a:blip r:embed="rId3"/>
          <a:srcRect/>
          <a:stretch>
            <a:fillRect/>
          </a:stretch>
        </p:blipFill>
        <p:spPr bwMode="auto">
          <a:xfrm>
            <a:off x="0" y="0"/>
            <a:ext cx="12188825" cy="6853238"/>
          </a:xfrm>
          <a:prstGeom prst="rect">
            <a:avLst/>
          </a:prstGeom>
          <a:noFill/>
          <a:ln w="9525">
            <a:noFill/>
            <a:miter lim="800000"/>
            <a:headEnd/>
            <a:tailEnd/>
          </a:ln>
        </p:spPr>
      </p:pic>
      <p:sp>
        <p:nvSpPr>
          <p:cNvPr id="133123" name="TextBox 7"/>
          <p:cNvSpPr txBox="1">
            <a:spLocks noChangeArrowheads="1"/>
          </p:cNvSpPr>
          <p:nvPr/>
        </p:nvSpPr>
        <p:spPr bwMode="auto">
          <a:xfrm>
            <a:off x="728663" y="2374900"/>
            <a:ext cx="3821112" cy="2224088"/>
          </a:xfrm>
          <a:prstGeom prst="rect">
            <a:avLst/>
          </a:prstGeom>
          <a:noFill/>
          <a:ln w="9525">
            <a:noFill/>
            <a:miter lim="800000"/>
            <a:headEnd/>
            <a:tailEnd/>
          </a:ln>
        </p:spPr>
        <p:txBody>
          <a:bodyPr lIns="91405" tIns="45703" rIns="91405" bIns="45703">
            <a:spAutoFit/>
          </a:bodyPr>
          <a:lstStyle/>
          <a:p>
            <a:pPr defTabSz="454025"/>
            <a:r>
              <a:rPr lang="en-US" sz="3200">
                <a:latin typeface="Helvetica Light" pitchFamily="34" charset="0"/>
              </a:rPr>
              <a:t>An agile and trusted infrastructure for</a:t>
            </a:r>
            <a:endParaRPr lang="en-US" sz="3100">
              <a:latin typeface="Lubalin for IBM Demi" pitchFamily="18" charset="0"/>
            </a:endParaRPr>
          </a:p>
          <a:p>
            <a:pPr defTabSz="454025"/>
            <a:r>
              <a:rPr lang="en-US" sz="4400" b="1">
                <a:solidFill>
                  <a:srgbClr val="EA7C1D"/>
                </a:solidFill>
                <a:latin typeface="Helvetica" pitchFamily="34" charset="0"/>
              </a:rPr>
              <a:t>CLOUD</a:t>
            </a:r>
          </a:p>
        </p:txBody>
      </p:sp>
      <p:pic>
        <p:nvPicPr>
          <p:cNvPr id="133124" name="Picture 42"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pic>
        <p:nvPicPr>
          <p:cNvPr id="133125" name="Picture 43" descr="IBM_LinuxOne_Wordmark_white"/>
          <p:cNvPicPr>
            <a:picLocks noChangeAspect="1" noChangeArrowheads="1"/>
          </p:cNvPicPr>
          <p:nvPr/>
        </p:nvPicPr>
        <p:blipFill>
          <a:blip r:embed="rId5"/>
          <a:srcRect t="-10474"/>
          <a:stretch>
            <a:fillRect/>
          </a:stretch>
        </p:blipFill>
        <p:spPr bwMode="auto">
          <a:xfrm>
            <a:off x="141288" y="6388100"/>
            <a:ext cx="1941512" cy="295275"/>
          </a:xfrm>
          <a:prstGeom prst="rect">
            <a:avLst/>
          </a:prstGeom>
          <a:noFill/>
          <a:ln w="9525">
            <a:noFill/>
            <a:miter lim="800000"/>
            <a:headEnd/>
            <a:tailEnd/>
          </a:ln>
        </p:spPr>
      </p:pic>
      <p:sp>
        <p:nvSpPr>
          <p:cNvPr id="133128" name="Rectangle 8"/>
          <p:cNvSpPr>
            <a:spLocks noChangeArrowheads="1"/>
          </p:cNvSpPr>
          <p:nvPr/>
        </p:nvSpPr>
        <p:spPr bwMode="auto">
          <a:xfrm>
            <a:off x="7480300" y="5340350"/>
            <a:ext cx="639763" cy="566738"/>
          </a:xfrm>
          <a:prstGeom prst="rect">
            <a:avLst/>
          </a:prstGeom>
          <a:solidFill>
            <a:srgbClr val="FDB813"/>
          </a:solidFill>
          <a:ln w="9525">
            <a:noFill/>
            <a:miter lim="800000"/>
            <a:headEnd/>
            <a:tailEnd/>
          </a:ln>
          <a:effectLst/>
        </p:spPr>
        <p:txBody>
          <a:bodyPr wrap="none" anchor="ctr"/>
          <a:lstStyle/>
          <a:p>
            <a:endParaRPr lang="en-US"/>
          </a:p>
        </p:txBody>
      </p:sp>
      <p:sp>
        <p:nvSpPr>
          <p:cNvPr id="133129" name="Rectangle 9"/>
          <p:cNvSpPr>
            <a:spLocks noChangeArrowheads="1"/>
          </p:cNvSpPr>
          <p:nvPr/>
        </p:nvSpPr>
        <p:spPr bwMode="auto">
          <a:xfrm>
            <a:off x="7907338" y="5016500"/>
            <a:ext cx="639762" cy="566738"/>
          </a:xfrm>
          <a:prstGeom prst="rect">
            <a:avLst/>
          </a:prstGeom>
          <a:solidFill>
            <a:srgbClr val="FDB813"/>
          </a:solidFill>
          <a:ln w="9525">
            <a:noFill/>
            <a:miter lim="800000"/>
            <a:headEnd/>
            <a:tailEnd/>
          </a:ln>
          <a:effectLst/>
        </p:spPr>
        <p:txBody>
          <a:bodyPr wrap="none" anchor="ctr"/>
          <a:lstStyle/>
          <a:p>
            <a:endParaRPr lang="en-US"/>
          </a:p>
        </p:txBody>
      </p:sp>
      <p:sp>
        <p:nvSpPr>
          <p:cNvPr id="133130" name="Freeform 10"/>
          <p:cNvSpPr>
            <a:spLocks/>
          </p:cNvSpPr>
          <p:nvPr/>
        </p:nvSpPr>
        <p:spPr bwMode="auto">
          <a:xfrm>
            <a:off x="6157913" y="4848225"/>
            <a:ext cx="6035675" cy="1500188"/>
          </a:xfrm>
          <a:custGeom>
            <a:avLst/>
            <a:gdLst/>
            <a:ahLst/>
            <a:cxnLst>
              <a:cxn ang="0">
                <a:pos x="147" y="801"/>
              </a:cxn>
              <a:cxn ang="0">
                <a:pos x="276" y="945"/>
              </a:cxn>
              <a:cxn ang="0">
                <a:pos x="3798" y="684"/>
              </a:cxn>
              <a:cxn ang="0">
                <a:pos x="3801" y="0"/>
              </a:cxn>
              <a:cxn ang="0">
                <a:pos x="1389" y="120"/>
              </a:cxn>
              <a:cxn ang="0">
                <a:pos x="0" y="558"/>
              </a:cxn>
              <a:cxn ang="0">
                <a:pos x="147" y="801"/>
              </a:cxn>
            </a:cxnLst>
            <a:rect l="0" t="0" r="r" b="b"/>
            <a:pathLst>
              <a:path w="3801" h="945">
                <a:moveTo>
                  <a:pt x="147" y="801"/>
                </a:moveTo>
                <a:lnTo>
                  <a:pt x="276" y="945"/>
                </a:lnTo>
                <a:lnTo>
                  <a:pt x="3798" y="684"/>
                </a:lnTo>
                <a:lnTo>
                  <a:pt x="3801" y="0"/>
                </a:lnTo>
                <a:lnTo>
                  <a:pt x="1389" y="120"/>
                </a:lnTo>
                <a:lnTo>
                  <a:pt x="0" y="558"/>
                </a:lnTo>
                <a:lnTo>
                  <a:pt x="147" y="801"/>
                </a:lnTo>
                <a:close/>
              </a:path>
            </a:pathLst>
          </a:custGeom>
          <a:solidFill>
            <a:srgbClr val="FDB813"/>
          </a:solidFill>
          <a:ln w="9525">
            <a:noFill/>
            <a:round/>
            <a:headEnd/>
            <a:tailEnd/>
          </a:ln>
          <a:effectLst/>
        </p:spPr>
        <p:txBody>
          <a:bodyPr/>
          <a:lstStyle/>
          <a:p>
            <a:endParaRPr lang="en-US"/>
          </a:p>
        </p:txBody>
      </p:sp>
      <p:sp>
        <p:nvSpPr>
          <p:cNvPr id="18" name="Shape 128"/>
          <p:cNvSpPr>
            <a:spLocks noChangeArrowheads="1"/>
          </p:cNvSpPr>
          <p:nvPr/>
        </p:nvSpPr>
        <p:spPr bwMode="auto">
          <a:xfrm>
            <a:off x="6137275" y="422275"/>
            <a:ext cx="5846763" cy="5435600"/>
          </a:xfrm>
          <a:prstGeom prst="rect">
            <a:avLst/>
          </a:prstGeom>
          <a:noFill/>
          <a:ln w="12700">
            <a:noFill/>
            <a:miter lim="400000"/>
            <a:headEnd/>
            <a:tailEnd/>
          </a:ln>
        </p:spPr>
        <p:txBody>
          <a:bodyPr lIns="35695" tIns="35695" rIns="35695" bIns="35695">
            <a:spAutoFit/>
          </a:bodyPr>
          <a:lstStyle/>
          <a:p>
            <a:pPr marL="284163" indent="-284163" defTabSz="288925">
              <a:lnSpc>
                <a:spcPct val="110000"/>
              </a:lnSpc>
              <a:buSzPct val="100000"/>
              <a:buFont typeface="Wingdings" pitchFamily="2" charset="2"/>
              <a:buChar char="u"/>
            </a:pPr>
            <a:r>
              <a:rPr lang="en-US" sz="1600" b="1" dirty="0">
                <a:latin typeface="Helvetica" pitchFamily="34" charset="0"/>
                <a:ea typeface="Helvetica Neue Light"/>
                <a:cs typeface="Helvetica" pitchFamily="34" charset="0"/>
                <a:sym typeface="Helvetica Neue Light"/>
              </a:rPr>
              <a:t>Use Cases</a:t>
            </a:r>
            <a:endParaRPr lang="en-US" sz="1600" dirty="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Cloud Platform for Enterprise Systems of Record</a:t>
            </a: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Cloud Platform for Any Database Workload</a:t>
            </a: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Cross Platform Hybrid Cloud Solution</a:t>
            </a:r>
          </a:p>
          <a:p>
            <a:pPr marL="339725" lvl="1" indent="-103188" defTabSz="288925">
              <a:lnSpc>
                <a:spcPct val="110000"/>
              </a:lnSpc>
              <a:buSzPct val="100000"/>
              <a:buFontTx/>
              <a:buChar char="-"/>
            </a:pPr>
            <a:endParaRPr lang="en-US" sz="1600" b="1" dirty="0">
              <a:latin typeface="Helvetica" pitchFamily="34" charset="0"/>
              <a:ea typeface="Helvetica Neue Light"/>
              <a:cs typeface="Helvetica" pitchFamily="34" charset="0"/>
              <a:sym typeface="Helvetica Neue Light"/>
            </a:endParaRPr>
          </a:p>
          <a:p>
            <a:pPr marL="284163" indent="-284163" defTabSz="288925">
              <a:lnSpc>
                <a:spcPct val="110000"/>
              </a:lnSpc>
              <a:buSzPct val="100000"/>
              <a:buFont typeface="Wingdings" pitchFamily="2" charset="2"/>
              <a:buChar char="u"/>
            </a:pPr>
            <a:r>
              <a:rPr lang="en-US" sz="1600" b="1" dirty="0" err="1">
                <a:latin typeface="Helvetica" pitchFamily="34" charset="0"/>
                <a:ea typeface="Helvetica Neue Light"/>
                <a:cs typeface="Helvetica" pitchFamily="34" charset="0"/>
                <a:sym typeface="Helvetica Neue Light"/>
              </a:rPr>
              <a:t>LinuxONE</a:t>
            </a:r>
            <a:r>
              <a:rPr lang="en-US" sz="1600" b="1" dirty="0">
                <a:latin typeface="Helvetica" pitchFamily="34" charset="0"/>
                <a:ea typeface="Helvetica Neue Light"/>
                <a:cs typeface="Helvetica" pitchFamily="34" charset="0"/>
                <a:sym typeface="Helvetica Neue Light"/>
              </a:rPr>
              <a:t> Value</a:t>
            </a:r>
            <a:endParaRPr lang="en-US" sz="1600" dirty="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Provide agility and time to value with unparalleled qualities of service for business-critical applications</a:t>
            </a:r>
          </a:p>
          <a:p>
            <a:pPr marL="339725" lvl="1" indent="-103188" defTabSz="288925">
              <a:lnSpc>
                <a:spcPct val="110000"/>
              </a:lnSpc>
              <a:buSzPct val="100000"/>
              <a:buFontTx/>
              <a:buChar char="-"/>
            </a:pPr>
            <a:r>
              <a:rPr lang="en-US" sz="1600" b="1" dirty="0">
                <a:latin typeface="Helvetica Light" pitchFamily="34" charset="0"/>
                <a:ea typeface="Helvetica Neue Light"/>
                <a:cs typeface="Helvetica Light" pitchFamily="34" charset="0"/>
                <a:sym typeface="Helvetica Neue Light"/>
              </a:rPr>
              <a:t>Enable cloud solutions with uncompromised system uptime, airtight data security, and powerful vertical scalability</a:t>
            </a:r>
          </a:p>
          <a:p>
            <a:pPr marL="339725" lvl="1" indent="-103188" defTabSz="288925">
              <a:lnSpc>
                <a:spcPct val="110000"/>
              </a:lnSpc>
              <a:buSzPct val="100000"/>
              <a:buFontTx/>
              <a:buChar char="-"/>
            </a:pPr>
            <a:r>
              <a:rPr lang="en-US" sz="1600" b="1" dirty="0">
                <a:latin typeface="Helvetica Light" pitchFamily="34" charset="0"/>
                <a:ea typeface="Helvetica Neue Light"/>
                <a:cs typeface="Helvetica Light" pitchFamily="34" charset="0"/>
                <a:sym typeface="Helvetica Neue Light"/>
              </a:rPr>
              <a:t>Deliver high performance and optimize for efficiency</a:t>
            </a:r>
            <a:endParaRPr lang="en-US" sz="1600" b="1" dirty="0">
              <a:latin typeface="Helvetica" pitchFamily="34" charset="0"/>
              <a:ea typeface="Helvetica Neue Light"/>
              <a:cs typeface="Helvetica" pitchFamily="34" charset="0"/>
              <a:sym typeface="Helvetica Neue Light"/>
            </a:endParaRPr>
          </a:p>
          <a:p>
            <a:pPr marL="284163" indent="-284163" defTabSz="288925">
              <a:lnSpc>
                <a:spcPct val="110000"/>
              </a:lnSpc>
              <a:buSzPct val="100000"/>
              <a:buFont typeface="Wingdings" pitchFamily="2" charset="2"/>
              <a:buChar char="u"/>
            </a:pPr>
            <a:endParaRPr lang="en-US" sz="1600" b="1" dirty="0">
              <a:latin typeface="Helvetica" pitchFamily="34" charset="0"/>
              <a:ea typeface="Helvetica Neue Light"/>
              <a:cs typeface="Helvetica" pitchFamily="34" charset="0"/>
              <a:sym typeface="Helvetica Neue Light"/>
            </a:endParaRPr>
          </a:p>
          <a:p>
            <a:pPr marL="284163" indent="-284163" defTabSz="288925">
              <a:lnSpc>
                <a:spcPct val="110000"/>
              </a:lnSpc>
              <a:buSzPct val="100000"/>
              <a:buFont typeface="Wingdings" pitchFamily="2" charset="2"/>
              <a:buChar char="u"/>
            </a:pPr>
            <a:r>
              <a:rPr lang="en-US" sz="1600" b="1" dirty="0">
                <a:latin typeface="Helvetica" pitchFamily="34" charset="0"/>
                <a:ea typeface="Helvetica Neue Light"/>
                <a:cs typeface="Helvetica" pitchFamily="34" charset="0"/>
                <a:sym typeface="Helvetica Neue Light"/>
              </a:rPr>
              <a:t>Enabling Technologies &amp; Services</a:t>
            </a:r>
            <a:endParaRPr lang="en-US" sz="1600" dirty="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dirty="0">
                <a:latin typeface="Helvetica Light" pitchFamily="34" charset="0"/>
                <a:ea typeface="Helvetica Neue Light"/>
                <a:cs typeface="Helvetica Light" pitchFamily="34" charset="0"/>
                <a:sym typeface="Helvetica Neue Light"/>
              </a:rPr>
              <a:t>z/VM, KVM, Wave, Infrastructure Suite for z/VM and Linux, </a:t>
            </a:r>
            <a:r>
              <a:rPr lang="en-US" sz="1600" dirty="0" err="1">
                <a:latin typeface="Helvetica Light" pitchFamily="34" charset="0"/>
                <a:ea typeface="Helvetica Neue Light"/>
                <a:cs typeface="Helvetica Light" pitchFamily="34" charset="0"/>
                <a:sym typeface="Helvetica Neue Light"/>
              </a:rPr>
              <a:t>UrbanCode</a:t>
            </a:r>
            <a:r>
              <a:rPr lang="en-US" sz="1600" dirty="0">
                <a:latin typeface="Helvetica Light" pitchFamily="34" charset="0"/>
                <a:ea typeface="Helvetica Neue Light"/>
                <a:cs typeface="Helvetica Light" pitchFamily="34" charset="0"/>
                <a:sym typeface="Helvetica Neue Light"/>
              </a:rPr>
              <a:t> Deploy with Patterns, Custom Patterns for Linux, IBM Cloud Manager with </a:t>
            </a:r>
            <a:r>
              <a:rPr lang="en-US" sz="1600" dirty="0" err="1">
                <a:latin typeface="Helvetica Light" pitchFamily="34" charset="0"/>
                <a:ea typeface="Helvetica Neue Light"/>
                <a:cs typeface="Helvetica Light" pitchFamily="34" charset="0"/>
                <a:sym typeface="Helvetica Neue Light"/>
              </a:rPr>
              <a:t>OpenStack</a:t>
            </a:r>
            <a:r>
              <a:rPr lang="en-US" sz="1600" dirty="0">
                <a:latin typeface="Helvetica Light" pitchFamily="34" charset="0"/>
                <a:ea typeface="Helvetica Neue Light"/>
                <a:cs typeface="Helvetica Light" pitchFamily="34" charset="0"/>
                <a:sym typeface="Helvetica Neue Light"/>
              </a:rPr>
              <a:t>, VMware </a:t>
            </a:r>
            <a:r>
              <a:rPr lang="en-US" sz="1600" dirty="0" err="1">
                <a:latin typeface="Helvetica Light" pitchFamily="34" charset="0"/>
                <a:ea typeface="Helvetica Neue Light"/>
                <a:cs typeface="Helvetica Light" pitchFamily="34" charset="0"/>
                <a:sym typeface="Helvetica Neue Light"/>
              </a:rPr>
              <a:t>vRealize</a:t>
            </a:r>
            <a:r>
              <a:rPr lang="en-US" sz="1600" dirty="0">
                <a:latin typeface="Helvetica Light" pitchFamily="34" charset="0"/>
                <a:ea typeface="Helvetica Neue Light"/>
                <a:cs typeface="Helvetica Light" pitchFamily="34" charset="0"/>
                <a:sym typeface="Helvetica Neue Light"/>
              </a:rPr>
              <a:t> Automation, </a:t>
            </a:r>
            <a:r>
              <a:rPr lang="en-US" sz="1600" dirty="0" err="1">
                <a:latin typeface="Helvetica Light" pitchFamily="34" charset="0"/>
                <a:ea typeface="Helvetica Neue Light"/>
                <a:cs typeface="Helvetica Light" pitchFamily="34" charset="0"/>
                <a:sym typeface="Helvetica Neue Light"/>
              </a:rPr>
              <a:t>VMSecure</a:t>
            </a:r>
            <a:r>
              <a:rPr lang="en-US" sz="1600" dirty="0">
                <a:latin typeface="Helvetica Light" pitchFamily="34" charset="0"/>
                <a:ea typeface="Helvetica Neue Light"/>
                <a:cs typeface="Helvetica Light" pitchFamily="34" charset="0"/>
                <a:sym typeface="Helvetica Neue Light"/>
              </a:rPr>
              <a:t>, </a:t>
            </a:r>
            <a:r>
              <a:rPr lang="en-US" sz="1600" dirty="0" err="1">
                <a:latin typeface="Helvetica Light" pitchFamily="34" charset="0"/>
                <a:ea typeface="Helvetica Neue Light"/>
                <a:cs typeface="Helvetica Light" pitchFamily="34" charset="0"/>
                <a:sym typeface="Helvetica Neue Light"/>
              </a:rPr>
              <a:t>zVPS</a:t>
            </a:r>
            <a:endParaRPr lang="en-US" sz="1600" dirty="0">
              <a:latin typeface="Helvetica Light" pitchFamily="34" charset="0"/>
              <a:ea typeface="Helvetica Neue Light"/>
              <a:cs typeface="Helvetica Light" pitchFamily="34" charset="0"/>
              <a:sym typeface="Helvetica Neue Light"/>
            </a:endParaRPr>
          </a:p>
          <a:p>
            <a:pPr marL="339725" lvl="1" indent="-103188" defTabSz="288925">
              <a:lnSpc>
                <a:spcPct val="110000"/>
              </a:lnSpc>
              <a:buSzPct val="100000"/>
              <a:buFontTx/>
              <a:buChar char="-"/>
            </a:pPr>
            <a:r>
              <a:rPr lang="en-US" sz="1600" dirty="0" err="1">
                <a:latin typeface="Helvetica Light" pitchFamily="34" charset="0"/>
                <a:ea typeface="Helvetica Neue Light"/>
                <a:cs typeface="Helvetica Light" pitchFamily="34" charset="0"/>
                <a:sym typeface="Helvetica Neue Light"/>
                <a:hlinkClick r:id="rId6"/>
              </a:rPr>
              <a:t>LinuxONE</a:t>
            </a:r>
            <a:r>
              <a:rPr lang="en-US" sz="1600" dirty="0">
                <a:latin typeface="Helvetica Light" pitchFamily="34" charset="0"/>
                <a:ea typeface="Helvetica Neue Light"/>
                <a:cs typeface="Helvetica Light" pitchFamily="34" charset="0"/>
                <a:sym typeface="Helvetica Neue Light"/>
                <a:hlinkClick r:id="rId6"/>
              </a:rPr>
              <a:t> Cloud Services</a:t>
            </a:r>
            <a:endParaRPr lang="en-US" sz="1600" b="1" dirty="0">
              <a:latin typeface="Helvetica" pitchFamily="34" charset="0"/>
              <a:ea typeface="Helvetica Neue Light"/>
              <a:cs typeface="Helvetica" pitchFamily="34" charset="0"/>
              <a:sym typeface="Helvetica Neue Light"/>
            </a:endParaRPr>
          </a:p>
          <a:p>
            <a:pPr marL="284163" indent="-284163" defTabSz="288925">
              <a:lnSpc>
                <a:spcPct val="110000"/>
              </a:lnSpc>
            </a:pPr>
            <a:endParaRPr lang="en-US" sz="1600" b="1" dirty="0">
              <a:latin typeface="Helvetica" pitchFamily="34" charset="0"/>
              <a:ea typeface="Helvetica Neue Light"/>
              <a:cs typeface="Helvetica" pitchFamily="34" charset="0"/>
              <a:sym typeface="Helvetica Neue Ligh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3" descr="bkgd1_Artboard 5.png"/>
          <p:cNvPicPr>
            <a:picLocks noChangeAspect="1"/>
          </p:cNvPicPr>
          <p:nvPr/>
        </p:nvPicPr>
        <p:blipFill>
          <a:blip r:embed="rId3"/>
          <a:srcRect t="69606"/>
          <a:stretch>
            <a:fillRect/>
          </a:stretch>
        </p:blipFill>
        <p:spPr bwMode="auto">
          <a:xfrm>
            <a:off x="0" y="4794250"/>
            <a:ext cx="12199938" cy="2084388"/>
          </a:xfrm>
          <a:prstGeom prst="rect">
            <a:avLst/>
          </a:prstGeom>
          <a:noFill/>
          <a:ln w="9525">
            <a:noFill/>
            <a:miter lim="800000"/>
            <a:headEnd/>
            <a:tailEnd/>
          </a:ln>
        </p:spPr>
      </p:pic>
      <p:pic>
        <p:nvPicPr>
          <p:cNvPr id="135171"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sp>
        <p:nvSpPr>
          <p:cNvPr id="135172" name="Text Placeholder 6"/>
          <p:cNvSpPr>
            <a:spLocks/>
          </p:cNvSpPr>
          <p:nvPr/>
        </p:nvSpPr>
        <p:spPr bwMode="auto">
          <a:xfrm>
            <a:off x="439738" y="250825"/>
            <a:ext cx="11337925" cy="1408113"/>
          </a:xfrm>
          <a:prstGeom prst="rect">
            <a:avLst/>
          </a:prstGeom>
          <a:noFill/>
          <a:ln w="9525">
            <a:noFill/>
            <a:miter lim="800000"/>
            <a:headEnd/>
            <a:tailEnd/>
          </a:ln>
        </p:spPr>
        <p:txBody>
          <a:bodyPr lIns="91397" tIns="45699" rIns="91397" bIns="45699"/>
          <a:lstStyle/>
          <a:p>
            <a:pPr algn="ctr" defTabSz="454025">
              <a:lnSpc>
                <a:spcPct val="90000"/>
              </a:lnSpc>
              <a:spcBef>
                <a:spcPct val="10000"/>
              </a:spcBef>
            </a:pPr>
            <a:r>
              <a:rPr lang="en-US" sz="3400" b="1">
                <a:latin typeface="Helvetica" pitchFamily="34" charset="0"/>
              </a:rPr>
              <a:t>EVERTEC</a:t>
            </a:r>
            <a:r>
              <a:rPr lang="en-US" sz="3400">
                <a:latin typeface="Helvetica" pitchFamily="34" charset="0"/>
              </a:rPr>
              <a:t> ensures leaner, faster processing </a:t>
            </a:r>
            <a:br>
              <a:rPr lang="en-US" sz="3400">
                <a:latin typeface="Helvetica" pitchFamily="34" charset="0"/>
              </a:rPr>
            </a:br>
            <a:r>
              <a:rPr lang="en-US" sz="3400">
                <a:latin typeface="Helvetica" pitchFamily="34" charset="0"/>
              </a:rPr>
              <a:t>for billions of transactions </a:t>
            </a:r>
            <a:br>
              <a:rPr lang="en-US" sz="3400">
                <a:latin typeface="Helvetica" pitchFamily="34" charset="0"/>
              </a:rPr>
            </a:br>
            <a:endParaRPr lang="en-US" sz="3400">
              <a:latin typeface="Helvetica" pitchFamily="34" charset="0"/>
            </a:endParaRPr>
          </a:p>
        </p:txBody>
      </p:sp>
      <p:pic>
        <p:nvPicPr>
          <p:cNvPr id="135173" name="Picture 12" descr="IBM_LinuxOne_Wordmark_white"/>
          <p:cNvPicPr>
            <a:picLocks noChangeAspect="1" noChangeArrowheads="1"/>
          </p:cNvPicPr>
          <p:nvPr/>
        </p:nvPicPr>
        <p:blipFill>
          <a:blip r:embed="rId5"/>
          <a:srcRect l="22870" t="-10448"/>
          <a:stretch>
            <a:fillRect/>
          </a:stretch>
        </p:blipFill>
        <p:spPr bwMode="auto">
          <a:xfrm>
            <a:off x="141288" y="6388100"/>
            <a:ext cx="1941512" cy="295275"/>
          </a:xfrm>
          <a:prstGeom prst="rect">
            <a:avLst/>
          </a:prstGeom>
          <a:noFill/>
          <a:ln w="9525">
            <a:noFill/>
            <a:miter lim="800000"/>
            <a:headEnd/>
            <a:tailEnd/>
          </a:ln>
        </p:spPr>
      </p:pic>
      <p:sp>
        <p:nvSpPr>
          <p:cNvPr id="135206" name="Text Box 2"/>
          <p:cNvSpPr txBox="1">
            <a:spLocks noChangeArrowheads="1"/>
          </p:cNvSpPr>
          <p:nvPr/>
        </p:nvSpPr>
        <p:spPr bwMode="auto">
          <a:xfrm>
            <a:off x="292100" y="2481263"/>
            <a:ext cx="3992563" cy="1067007"/>
          </a:xfrm>
          <a:prstGeom prst="rect">
            <a:avLst/>
          </a:prstGeom>
          <a:noFill/>
          <a:ln w="9525">
            <a:noFill/>
            <a:miter lim="800000"/>
            <a:headEnd/>
            <a:tailEnd/>
          </a:ln>
        </p:spPr>
        <p:txBody>
          <a:bodyPr lIns="91412" tIns="45707" rIns="91412" bIns="45707"/>
          <a:lstStyle/>
          <a:p>
            <a:pPr defTabSz="608013">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900" b="1" dirty="0">
                <a:solidFill>
                  <a:srgbClr val="EA7C1D"/>
                </a:solidFill>
                <a:latin typeface="Helvetica" pitchFamily="34" charset="0"/>
                <a:ea typeface="MS PGothic" pitchFamily="34" charset="-128"/>
                <a:cs typeface="Arial Unicode MS" pitchFamily="34" charset="-128"/>
              </a:rPr>
              <a:t>Reduces costs,</a:t>
            </a:r>
          </a:p>
          <a:p>
            <a:pPr defTabSz="608013" eaLnBrk="0" hangingPunct="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500" dirty="0">
                <a:solidFill>
                  <a:srgbClr val="000000"/>
                </a:solidFill>
                <a:latin typeface="Helvetica" pitchFamily="34" charset="0"/>
                <a:ea typeface="MS PGothic" pitchFamily="34" charset="-128"/>
                <a:cs typeface="Arial Unicode MS" pitchFamily="34" charset="-128"/>
              </a:rPr>
              <a:t>space, and energy use by consolidating from multiple physical servers to a virtualized environment</a:t>
            </a:r>
            <a:endParaRPr lang="en-US" sz="1500" dirty="0">
              <a:solidFill>
                <a:srgbClr val="5F5D5E"/>
              </a:solidFill>
              <a:latin typeface="Helvetica" pitchFamily="34" charset="0"/>
              <a:ea typeface="MS PGothic" pitchFamily="34" charset="-128"/>
              <a:cs typeface="Arial Unicode MS" pitchFamily="34" charset="-128"/>
            </a:endParaRPr>
          </a:p>
        </p:txBody>
      </p:sp>
      <p:sp>
        <p:nvSpPr>
          <p:cNvPr id="1203205" name="Rectangle 4"/>
          <p:cNvSpPr>
            <a:spLocks noChangeArrowheads="1"/>
          </p:cNvSpPr>
          <p:nvPr/>
        </p:nvSpPr>
        <p:spPr bwMode="auto">
          <a:xfrm>
            <a:off x="399568" y="4743382"/>
            <a:ext cx="3898900" cy="1497012"/>
          </a:xfrm>
          <a:prstGeom prst="rect">
            <a:avLst/>
          </a:prstGeom>
          <a:noFill/>
          <a:ln>
            <a:noFill/>
          </a:ln>
          <a:extLst/>
        </p:spPr>
        <p:txBody>
          <a:bodyPr lIns="0" tIns="0" rIns="0" bIns="46786">
            <a:spAutoFit/>
          </a:bodyPr>
          <a:lstStyle/>
          <a:p>
            <a:pPr defTabSz="608013">
              <a:buSzPct val="100000"/>
              <a:tabLst>
                <a:tab pos="0" algn="l"/>
                <a:tab pos="454025" algn="l"/>
                <a:tab pos="911225" algn="l"/>
                <a:tab pos="1368425" algn="l"/>
                <a:tab pos="1825625" algn="l"/>
                <a:tab pos="2282825" algn="l"/>
                <a:tab pos="2740025" algn="l"/>
                <a:tab pos="3197225" algn="l"/>
                <a:tab pos="3654425" algn="l"/>
                <a:tab pos="4111625" algn="l"/>
                <a:tab pos="4568825" algn="l"/>
                <a:tab pos="5024438" algn="l"/>
                <a:tab pos="5481638" algn="l"/>
                <a:tab pos="5938838" algn="l"/>
                <a:tab pos="6396038" algn="l"/>
                <a:tab pos="6853238" algn="l"/>
                <a:tab pos="7310438" algn="l"/>
                <a:tab pos="7767638" algn="l"/>
                <a:tab pos="8224838" algn="l"/>
                <a:tab pos="8682038" algn="l"/>
                <a:tab pos="9139238" algn="l"/>
              </a:tabLst>
            </a:pPr>
            <a:r>
              <a:rPr lang="en-US" sz="1600" b="1" i="1" dirty="0">
                <a:solidFill>
                  <a:srgbClr val="000000"/>
                </a:solidFill>
                <a:latin typeface="Helvetica" pitchFamily="34" charset="0"/>
                <a:ea typeface="MS PGothic" pitchFamily="34" charset="-128"/>
                <a:cs typeface="Arial Unicode MS" pitchFamily="34" charset="-128"/>
              </a:rPr>
              <a:t>"IBM z Systems offers the lowest cost for processing large amounts of data, hands-down.</a:t>
            </a:r>
            <a:r>
              <a:rPr lang="ja-JP" altLang="en-US" sz="1600" b="1" i="1">
                <a:solidFill>
                  <a:srgbClr val="000000"/>
                </a:solidFill>
                <a:latin typeface="Helvetica" pitchFamily="34" charset="0"/>
                <a:cs typeface="Arial Unicode MS" pitchFamily="34" charset="-128"/>
              </a:rPr>
              <a:t>“</a:t>
            </a:r>
            <a:endParaRPr lang="en-US" sz="1600" b="1" i="1" dirty="0">
              <a:solidFill>
                <a:srgbClr val="000000"/>
              </a:solidFill>
              <a:latin typeface="Helvetica" pitchFamily="34" charset="0"/>
              <a:ea typeface="MS PGothic" pitchFamily="34" charset="-128"/>
              <a:cs typeface="Arial Unicode MS" pitchFamily="34" charset="-128"/>
            </a:endParaRPr>
          </a:p>
          <a:p>
            <a:pPr algn="r" defTabSz="608013">
              <a:buSzPct val="100000"/>
              <a:tabLst>
                <a:tab pos="0" algn="l"/>
                <a:tab pos="454025" algn="l"/>
                <a:tab pos="911225" algn="l"/>
                <a:tab pos="1368425" algn="l"/>
                <a:tab pos="1825625" algn="l"/>
                <a:tab pos="2282825" algn="l"/>
                <a:tab pos="2740025" algn="l"/>
                <a:tab pos="3197225" algn="l"/>
                <a:tab pos="3654425" algn="l"/>
                <a:tab pos="4111625" algn="l"/>
                <a:tab pos="4568825" algn="l"/>
                <a:tab pos="5024438" algn="l"/>
                <a:tab pos="5481638" algn="l"/>
                <a:tab pos="5938838" algn="l"/>
                <a:tab pos="6396038" algn="l"/>
                <a:tab pos="6853238" algn="l"/>
                <a:tab pos="7310438" algn="l"/>
                <a:tab pos="7767638" algn="l"/>
                <a:tab pos="8224838" algn="l"/>
                <a:tab pos="8682038" algn="l"/>
                <a:tab pos="9139238" algn="l"/>
              </a:tabLst>
            </a:pPr>
            <a:r>
              <a:rPr lang="en-US" sz="1600" b="1" i="1" dirty="0">
                <a:solidFill>
                  <a:srgbClr val="000000"/>
                </a:solidFill>
                <a:latin typeface="Helvetica" pitchFamily="34" charset="0"/>
                <a:ea typeface="MS PGothic" pitchFamily="34" charset="-128"/>
                <a:cs typeface="Arial Unicode MS" pitchFamily="34" charset="-128"/>
              </a:rPr>
              <a:t>	</a:t>
            </a:r>
            <a:r>
              <a:rPr lang="en-US" sz="1500" i="1" dirty="0">
                <a:solidFill>
                  <a:srgbClr val="000000"/>
                </a:solidFill>
                <a:latin typeface="Helvetica" pitchFamily="34" charset="0"/>
                <a:ea typeface="MS PGothic" pitchFamily="34" charset="-128"/>
                <a:cs typeface="Arial Unicode MS" pitchFamily="34" charset="-128"/>
              </a:rPr>
              <a:t>—Eduardo </a:t>
            </a:r>
            <a:r>
              <a:rPr lang="en-US" sz="1500" i="1" dirty="0" err="1">
                <a:solidFill>
                  <a:srgbClr val="000000"/>
                </a:solidFill>
                <a:latin typeface="Helvetica" pitchFamily="34" charset="0"/>
                <a:ea typeface="MS PGothic" pitchFamily="34" charset="-128"/>
                <a:cs typeface="Arial Unicode MS" pitchFamily="34" charset="-128"/>
              </a:rPr>
              <a:t>Camargo</a:t>
            </a:r>
            <a:r>
              <a:rPr lang="en-US" sz="1500" i="1" dirty="0">
                <a:solidFill>
                  <a:srgbClr val="000000"/>
                </a:solidFill>
                <a:latin typeface="Helvetica" pitchFamily="34" charset="0"/>
                <a:ea typeface="MS PGothic" pitchFamily="34" charset="-128"/>
                <a:cs typeface="Arial Unicode MS" pitchFamily="34" charset="-128"/>
              </a:rPr>
              <a:t>, Executive Vice-President and CIO, EVERTEC Inc.</a:t>
            </a:r>
            <a:endParaRPr lang="en-US" sz="1600" dirty="0">
              <a:solidFill>
                <a:srgbClr val="000000"/>
              </a:solidFill>
              <a:latin typeface="Helvetica" pitchFamily="34" charset="0"/>
              <a:ea typeface="MS PGothic" pitchFamily="34" charset="-128"/>
              <a:cs typeface="Arial Unicode MS" pitchFamily="34" charset="-128"/>
            </a:endParaRPr>
          </a:p>
          <a:p>
            <a:pPr defTabSz="608013">
              <a:buSzPct val="100000"/>
              <a:tabLst>
                <a:tab pos="0" algn="l"/>
                <a:tab pos="454025" algn="l"/>
                <a:tab pos="911225" algn="l"/>
                <a:tab pos="1368425" algn="l"/>
                <a:tab pos="1825625" algn="l"/>
                <a:tab pos="2282825" algn="l"/>
                <a:tab pos="2740025" algn="l"/>
                <a:tab pos="3197225" algn="l"/>
                <a:tab pos="3654425" algn="l"/>
                <a:tab pos="4111625" algn="l"/>
                <a:tab pos="4568825" algn="l"/>
                <a:tab pos="5024438" algn="l"/>
                <a:tab pos="5481638" algn="l"/>
                <a:tab pos="5938838" algn="l"/>
                <a:tab pos="6396038" algn="l"/>
                <a:tab pos="6853238" algn="l"/>
                <a:tab pos="7310438" algn="l"/>
                <a:tab pos="7767638" algn="l"/>
                <a:tab pos="8224838" algn="l"/>
                <a:tab pos="8682038" algn="l"/>
                <a:tab pos="9139238" algn="l"/>
              </a:tabLst>
            </a:pPr>
            <a:endParaRPr lang="en-US" sz="1600" dirty="0">
              <a:solidFill>
                <a:srgbClr val="000000"/>
              </a:solidFill>
              <a:latin typeface="Helvetica" pitchFamily="34" charset="0"/>
              <a:ea typeface="MS PGothic" pitchFamily="34" charset="-128"/>
              <a:cs typeface="Arial Unicode MS" pitchFamily="34" charset="-128"/>
            </a:endParaRPr>
          </a:p>
        </p:txBody>
      </p:sp>
      <p:sp>
        <p:nvSpPr>
          <p:cNvPr id="135209" name="Rectangle 5"/>
          <p:cNvSpPr>
            <a:spLocks noChangeArrowheads="1"/>
          </p:cNvSpPr>
          <p:nvPr/>
        </p:nvSpPr>
        <p:spPr bwMode="auto">
          <a:xfrm>
            <a:off x="285750" y="1579563"/>
            <a:ext cx="4062413" cy="855524"/>
          </a:xfrm>
          <a:prstGeom prst="rect">
            <a:avLst/>
          </a:prstGeom>
          <a:noFill/>
          <a:ln w="9525">
            <a:noFill/>
            <a:miter lim="800000"/>
            <a:headEnd/>
            <a:tailEnd/>
          </a:ln>
        </p:spPr>
        <p:txBody>
          <a:bodyPr lIns="91412" tIns="45707" rIns="91412" bIns="45707"/>
          <a:lstStyle/>
          <a:p>
            <a:pPr defTabSz="608013">
              <a:buSzPct val="10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3225" algn="l"/>
                <a:tab pos="5940425" algn="l"/>
                <a:tab pos="6397625" algn="l"/>
                <a:tab pos="6854825" algn="l"/>
                <a:tab pos="7312025" algn="l"/>
                <a:tab pos="7769225" algn="l"/>
                <a:tab pos="8226425" algn="l"/>
                <a:tab pos="8683625" algn="l"/>
                <a:tab pos="9140825" algn="l"/>
              </a:tabLst>
            </a:pPr>
            <a:r>
              <a:rPr lang="en-US" b="1" dirty="0">
                <a:solidFill>
                  <a:srgbClr val="EA7C1D"/>
                </a:solidFill>
                <a:latin typeface="Helvetica" pitchFamily="34" charset="0"/>
                <a:ea typeface="MS PGothic" pitchFamily="34" charset="-128"/>
                <a:cs typeface="Arial Unicode MS" pitchFamily="34" charset="-128"/>
              </a:rPr>
              <a:t>Offers high performance </a:t>
            </a:r>
          </a:p>
          <a:p>
            <a:pPr defTabSz="608013">
              <a:buSzPct val="10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3225" algn="l"/>
                <a:tab pos="5940425" algn="l"/>
                <a:tab pos="6397625" algn="l"/>
                <a:tab pos="6854825" algn="l"/>
                <a:tab pos="7312025" algn="l"/>
                <a:tab pos="7769225" algn="l"/>
                <a:tab pos="8226425" algn="l"/>
                <a:tab pos="8683625" algn="l"/>
                <a:tab pos="9140825" algn="l"/>
              </a:tabLst>
            </a:pPr>
            <a:r>
              <a:rPr lang="en-US" sz="1500" dirty="0">
                <a:solidFill>
                  <a:srgbClr val="000000"/>
                </a:solidFill>
                <a:latin typeface="Helvetica" pitchFamily="34" charset="0"/>
                <a:ea typeface="MS PGothic" pitchFamily="34" charset="-128"/>
                <a:cs typeface="Arial Unicode MS" pitchFamily="34" charset="-128"/>
              </a:rPr>
              <a:t>and near-total availability to support transaction processing</a:t>
            </a:r>
            <a:endParaRPr lang="en-US" sz="1500" dirty="0">
              <a:solidFill>
                <a:srgbClr val="5F5D5E"/>
              </a:solidFill>
              <a:latin typeface="Helvetica" pitchFamily="34" charset="0"/>
              <a:ea typeface="MS PGothic" pitchFamily="34" charset="-128"/>
              <a:cs typeface="Arial Unicode MS" pitchFamily="34" charset="-128"/>
            </a:endParaRPr>
          </a:p>
        </p:txBody>
      </p:sp>
      <p:sp>
        <p:nvSpPr>
          <p:cNvPr id="135210" name="Rectangle 6"/>
          <p:cNvSpPr>
            <a:spLocks noChangeArrowheads="1"/>
          </p:cNvSpPr>
          <p:nvPr/>
        </p:nvSpPr>
        <p:spPr bwMode="auto">
          <a:xfrm>
            <a:off x="300038" y="3630613"/>
            <a:ext cx="4048125" cy="990600"/>
          </a:xfrm>
          <a:prstGeom prst="rect">
            <a:avLst/>
          </a:prstGeom>
          <a:noFill/>
          <a:ln w="9525">
            <a:noFill/>
            <a:miter lim="800000"/>
            <a:headEnd/>
            <a:tailEnd/>
          </a:ln>
        </p:spPr>
        <p:txBody>
          <a:bodyPr lIns="91412" tIns="45707" rIns="91412" bIns="45707"/>
          <a:lstStyle/>
          <a:p>
            <a:pPr defTabSz="608013">
              <a:buSzPct val="10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3225" algn="l"/>
                <a:tab pos="5940425" algn="l"/>
                <a:tab pos="6397625" algn="l"/>
                <a:tab pos="6854825" algn="l"/>
                <a:tab pos="7312025" algn="l"/>
                <a:tab pos="7769225" algn="l"/>
                <a:tab pos="8226425" algn="l"/>
                <a:tab pos="8683625" algn="l"/>
                <a:tab pos="9140825" algn="l"/>
              </a:tabLst>
            </a:pPr>
            <a:r>
              <a:rPr lang="en-US" b="1" dirty="0">
                <a:solidFill>
                  <a:srgbClr val="EA7C1D"/>
                </a:solidFill>
                <a:latin typeface="Helvetica" pitchFamily="34" charset="0"/>
                <a:ea typeface="MS PGothic" pitchFamily="34" charset="-128"/>
                <a:cs typeface="Arial Unicode MS" pitchFamily="34" charset="-128"/>
              </a:rPr>
              <a:t>Takes hours, not days</a:t>
            </a:r>
          </a:p>
          <a:p>
            <a:pPr defTabSz="608013">
              <a:buSzPct val="10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3225" algn="l"/>
                <a:tab pos="5940425" algn="l"/>
                <a:tab pos="6397625" algn="l"/>
                <a:tab pos="6854825" algn="l"/>
                <a:tab pos="7312025" algn="l"/>
                <a:tab pos="7769225" algn="l"/>
                <a:tab pos="8226425" algn="l"/>
                <a:tab pos="8683625" algn="l"/>
                <a:tab pos="9140825" algn="l"/>
              </a:tabLst>
            </a:pPr>
            <a:r>
              <a:rPr lang="en-US" sz="1500" dirty="0">
                <a:solidFill>
                  <a:srgbClr val="000000"/>
                </a:solidFill>
                <a:latin typeface="Helvetica" pitchFamily="34" charset="0"/>
                <a:ea typeface="MS PGothic" pitchFamily="34" charset="-128"/>
                <a:cs typeface="Arial Unicode MS" pitchFamily="34" charset="-128"/>
              </a:rPr>
              <a:t>to provision new workloads, improving responsiveness to business demands</a:t>
            </a:r>
            <a:endParaRPr lang="en-US" sz="1500" dirty="0">
              <a:solidFill>
                <a:srgbClr val="5F5D5E"/>
              </a:solidFill>
              <a:latin typeface="Helvetica" pitchFamily="34" charset="0"/>
              <a:ea typeface="MS PGothic" pitchFamily="34" charset="-128"/>
              <a:cs typeface="Arial Unicode MS" pitchFamily="34" charset="-128"/>
            </a:endParaRPr>
          </a:p>
        </p:txBody>
      </p:sp>
      <p:sp>
        <p:nvSpPr>
          <p:cNvPr id="135212" name="Rectangle 1"/>
          <p:cNvSpPr>
            <a:spLocks noChangeArrowheads="1"/>
          </p:cNvSpPr>
          <p:nvPr/>
        </p:nvSpPr>
        <p:spPr bwMode="auto">
          <a:xfrm>
            <a:off x="4665663" y="3359150"/>
            <a:ext cx="7210425" cy="2181225"/>
          </a:xfrm>
          <a:prstGeom prst="rect">
            <a:avLst/>
          </a:prstGeom>
          <a:noFill/>
          <a:ln w="9525">
            <a:noFill/>
            <a:miter lim="800000"/>
            <a:headEnd/>
            <a:tailEnd/>
          </a:ln>
        </p:spPr>
        <p:txBody>
          <a:bodyPr lIns="91412" tIns="45707" rIns="91412" bIns="45707">
            <a:spAutoFit/>
          </a:bodyPr>
          <a:lstStyle/>
          <a:p>
            <a:pPr defTabSz="608013">
              <a:lnSpc>
                <a:spcPct val="105000"/>
              </a:lnSpc>
              <a:buClr>
                <a:srgbClr val="000000"/>
              </a:buClr>
              <a:buSzPct val="100000"/>
            </a:pPr>
            <a:r>
              <a:rPr lang="en-US" b="1" dirty="0">
                <a:solidFill>
                  <a:srgbClr val="EA7C1D"/>
                </a:solidFill>
                <a:latin typeface="Helvetica" pitchFamily="34" charset="0"/>
                <a:ea typeface="MS PGothic" pitchFamily="34" charset="-128"/>
                <a:cs typeface="Arial Unicode MS" pitchFamily="34" charset="-128"/>
              </a:rPr>
              <a:t>The transformation:</a:t>
            </a:r>
            <a:r>
              <a:rPr lang="en-US" sz="1600" dirty="0">
                <a:solidFill>
                  <a:srgbClr val="000000"/>
                </a:solidFill>
                <a:latin typeface="Helvetica" pitchFamily="34" charset="0"/>
                <a:ea typeface="MS PGothic" pitchFamily="34" charset="-128"/>
                <a:cs typeface="Arial Unicode MS" pitchFamily="34" charset="-128"/>
              </a:rPr>
              <a:t> Last year EVERTEC upgraded their mainframe. They got faster processors right there. They increased capacity right off the bat. By </a:t>
            </a:r>
            <a:r>
              <a:rPr lang="en-US" sz="1600" dirty="0" err="1">
                <a:solidFill>
                  <a:srgbClr val="000000"/>
                </a:solidFill>
                <a:latin typeface="Helvetica" pitchFamily="34" charset="0"/>
                <a:ea typeface="MS PGothic" pitchFamily="34" charset="-128"/>
                <a:cs typeface="Arial Unicode MS" pitchFamily="34" charset="-128"/>
              </a:rPr>
              <a:t>virtualizing</a:t>
            </a:r>
            <a:r>
              <a:rPr lang="en-US" sz="1600" dirty="0">
                <a:solidFill>
                  <a:srgbClr val="000000"/>
                </a:solidFill>
                <a:latin typeface="Helvetica" pitchFamily="34" charset="0"/>
                <a:ea typeface="MS PGothic" pitchFamily="34" charset="-128"/>
                <a:cs typeface="Arial Unicode MS" pitchFamily="34" charset="-128"/>
              </a:rPr>
              <a:t> under the mainframe they can provision server in a couple hours rather than the usual procurement of a physical server that would take over a couple weeks. It made a lot of sense to start moving stuff off physical servers and </a:t>
            </a:r>
            <a:r>
              <a:rPr lang="en-US" sz="1600" dirty="0" err="1">
                <a:solidFill>
                  <a:srgbClr val="000000"/>
                </a:solidFill>
                <a:latin typeface="Helvetica" pitchFamily="34" charset="0"/>
                <a:ea typeface="MS PGothic" pitchFamily="34" charset="-128"/>
                <a:cs typeface="Arial Unicode MS" pitchFamily="34" charset="-128"/>
              </a:rPr>
              <a:t>virtualizing</a:t>
            </a:r>
            <a:r>
              <a:rPr lang="en-US" sz="1600" dirty="0">
                <a:solidFill>
                  <a:srgbClr val="000000"/>
                </a:solidFill>
                <a:latin typeface="Helvetica" pitchFamily="34" charset="0"/>
                <a:ea typeface="MS PGothic" pitchFamily="34" charset="-128"/>
                <a:cs typeface="Arial Unicode MS" pitchFamily="34" charset="-128"/>
              </a:rPr>
              <a:t> them under VM on </a:t>
            </a:r>
            <a:r>
              <a:rPr lang="en-US" sz="1600" dirty="0" smtClean="0">
                <a:solidFill>
                  <a:srgbClr val="000000"/>
                </a:solidFill>
                <a:latin typeface="Helvetica" pitchFamily="34" charset="0"/>
                <a:ea typeface="MS PGothic" pitchFamily="34" charset="-128"/>
                <a:cs typeface="Arial Unicode MS" pitchFamily="34" charset="-128"/>
              </a:rPr>
              <a:t>Linux on z</a:t>
            </a:r>
            <a:r>
              <a:rPr lang="en-US" sz="1600" dirty="0">
                <a:solidFill>
                  <a:srgbClr val="000000"/>
                </a:solidFill>
                <a:latin typeface="Helvetica" pitchFamily="34" charset="0"/>
                <a:ea typeface="MS PGothic" pitchFamily="34" charset="-128"/>
                <a:cs typeface="Arial Unicode MS" pitchFamily="34" charset="-128"/>
              </a:rPr>
              <a:t>. Right now EVERTEC has approximately 60 databases running this environment and they are looking into migrating upwards of 80 more databases. </a:t>
            </a:r>
          </a:p>
        </p:txBody>
      </p:sp>
      <p:pic>
        <p:nvPicPr>
          <p:cNvPr id="135214" name="Picture 46" descr="08 copy"/>
          <p:cNvPicPr>
            <a:picLocks noChangeAspect="1" noChangeArrowheads="1"/>
          </p:cNvPicPr>
          <p:nvPr/>
        </p:nvPicPr>
        <p:blipFill>
          <a:blip r:embed="rId6"/>
          <a:srcRect l="1964"/>
          <a:stretch>
            <a:fillRect/>
          </a:stretch>
        </p:blipFill>
        <p:spPr bwMode="auto">
          <a:xfrm>
            <a:off x="4759325" y="1628775"/>
            <a:ext cx="7288213" cy="157321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3" descr="bkgd1_Artboard 5.png"/>
          <p:cNvPicPr>
            <a:picLocks noChangeAspect="1"/>
          </p:cNvPicPr>
          <p:nvPr/>
        </p:nvPicPr>
        <p:blipFill>
          <a:blip r:embed="rId3"/>
          <a:srcRect t="69606"/>
          <a:stretch>
            <a:fillRect/>
          </a:stretch>
        </p:blipFill>
        <p:spPr bwMode="auto">
          <a:xfrm>
            <a:off x="0" y="4794250"/>
            <a:ext cx="12199938" cy="2084388"/>
          </a:xfrm>
          <a:prstGeom prst="rect">
            <a:avLst/>
          </a:prstGeom>
          <a:noFill/>
          <a:ln w="9525">
            <a:noFill/>
            <a:miter lim="800000"/>
            <a:headEnd/>
            <a:tailEnd/>
          </a:ln>
        </p:spPr>
      </p:pic>
      <p:pic>
        <p:nvPicPr>
          <p:cNvPr id="137219" name="Picture 19" descr="blacklogo"/>
          <p:cNvPicPr>
            <a:picLocks noChangeAspect="1" noChangeArrowheads="1"/>
          </p:cNvPicPr>
          <p:nvPr/>
        </p:nvPicPr>
        <p:blipFill>
          <a:blip r:embed="rId4"/>
          <a:srcRect/>
          <a:stretch>
            <a:fillRect/>
          </a:stretch>
        </p:blipFill>
        <p:spPr bwMode="auto">
          <a:xfrm>
            <a:off x="177800" y="228600"/>
            <a:ext cx="1139825" cy="420688"/>
          </a:xfrm>
          <a:prstGeom prst="rect">
            <a:avLst/>
          </a:prstGeom>
          <a:noFill/>
          <a:ln w="9525">
            <a:noFill/>
            <a:miter lim="800000"/>
            <a:headEnd/>
            <a:tailEnd/>
          </a:ln>
        </p:spPr>
      </p:pic>
      <p:sp>
        <p:nvSpPr>
          <p:cNvPr id="137220" name="Text Placeholder 6"/>
          <p:cNvSpPr>
            <a:spLocks/>
          </p:cNvSpPr>
          <p:nvPr/>
        </p:nvSpPr>
        <p:spPr bwMode="auto">
          <a:xfrm>
            <a:off x="439738" y="250825"/>
            <a:ext cx="11337925" cy="712788"/>
          </a:xfrm>
          <a:prstGeom prst="rect">
            <a:avLst/>
          </a:prstGeom>
          <a:noFill/>
          <a:ln w="9525">
            <a:noFill/>
            <a:miter lim="800000"/>
            <a:headEnd/>
            <a:tailEnd/>
          </a:ln>
        </p:spPr>
        <p:txBody>
          <a:bodyPr lIns="91397" tIns="45699" rIns="91397" bIns="45699"/>
          <a:lstStyle/>
          <a:p>
            <a:pPr algn="ctr" defTabSz="454025">
              <a:lnSpc>
                <a:spcPct val="90000"/>
              </a:lnSpc>
              <a:spcBef>
                <a:spcPct val="10000"/>
              </a:spcBef>
            </a:pPr>
            <a:r>
              <a:rPr lang="en-US" sz="5400" b="1">
                <a:solidFill>
                  <a:srgbClr val="EA7C1D"/>
                </a:solidFill>
                <a:latin typeface="Helvetica" pitchFamily="34" charset="0"/>
              </a:rPr>
              <a:t>CLOUD</a:t>
            </a:r>
            <a:r>
              <a:rPr lang="en-US" sz="5400">
                <a:solidFill>
                  <a:srgbClr val="EA7C1D"/>
                </a:solidFill>
                <a:latin typeface="Helvetica" pitchFamily="34" charset="0"/>
              </a:rPr>
              <a:t> </a:t>
            </a:r>
            <a:br>
              <a:rPr lang="en-US" sz="5400">
                <a:solidFill>
                  <a:srgbClr val="EA7C1D"/>
                </a:solidFill>
                <a:latin typeface="Helvetica" pitchFamily="34" charset="0"/>
              </a:rPr>
            </a:br>
            <a:endParaRPr lang="en-US" sz="5400">
              <a:solidFill>
                <a:srgbClr val="EA7C1D"/>
              </a:solidFill>
              <a:latin typeface="Helvetica" pitchFamily="34" charset="0"/>
            </a:endParaRPr>
          </a:p>
        </p:txBody>
      </p:sp>
      <p:pic>
        <p:nvPicPr>
          <p:cNvPr id="137221" name="Picture 12" descr="IBM_LinuxOne_Wordmark_white"/>
          <p:cNvPicPr>
            <a:picLocks noChangeAspect="1" noChangeArrowheads="1"/>
          </p:cNvPicPr>
          <p:nvPr/>
        </p:nvPicPr>
        <p:blipFill>
          <a:blip r:embed="rId5"/>
          <a:srcRect l="22870" t="-10448"/>
          <a:stretch>
            <a:fillRect/>
          </a:stretch>
        </p:blipFill>
        <p:spPr bwMode="auto">
          <a:xfrm>
            <a:off x="141288" y="6388100"/>
            <a:ext cx="1941512" cy="295275"/>
          </a:xfrm>
          <a:prstGeom prst="rect">
            <a:avLst/>
          </a:prstGeom>
          <a:noFill/>
          <a:ln w="9525">
            <a:noFill/>
            <a:miter lim="800000"/>
            <a:headEnd/>
            <a:tailEnd/>
          </a:ln>
        </p:spPr>
      </p:pic>
      <p:grpSp>
        <p:nvGrpSpPr>
          <p:cNvPr id="137222" name="Group 6"/>
          <p:cNvGrpSpPr>
            <a:grpSpLocks/>
          </p:cNvGrpSpPr>
          <p:nvPr/>
        </p:nvGrpSpPr>
        <p:grpSpPr bwMode="auto">
          <a:xfrm>
            <a:off x="4262438" y="4905375"/>
            <a:ext cx="7926387" cy="1647825"/>
            <a:chOff x="2685" y="3090"/>
            <a:chExt cx="4993" cy="1038"/>
          </a:xfrm>
        </p:grpSpPr>
        <p:sp>
          <p:nvSpPr>
            <p:cNvPr id="137223" name="Freeform 7"/>
            <p:cNvSpPr>
              <a:spLocks/>
            </p:cNvSpPr>
            <p:nvPr/>
          </p:nvSpPr>
          <p:spPr bwMode="auto">
            <a:xfrm>
              <a:off x="4803" y="3249"/>
              <a:ext cx="708" cy="501"/>
            </a:xfrm>
            <a:custGeom>
              <a:avLst/>
              <a:gdLst/>
              <a:ahLst/>
              <a:cxnLst>
                <a:cxn ang="0">
                  <a:pos x="66" y="501"/>
                </a:cxn>
                <a:cxn ang="0">
                  <a:pos x="306" y="471"/>
                </a:cxn>
                <a:cxn ang="0">
                  <a:pos x="594" y="258"/>
                </a:cxn>
                <a:cxn ang="0">
                  <a:pos x="708" y="159"/>
                </a:cxn>
                <a:cxn ang="0">
                  <a:pos x="591" y="27"/>
                </a:cxn>
                <a:cxn ang="0">
                  <a:pos x="303" y="0"/>
                </a:cxn>
                <a:cxn ang="0">
                  <a:pos x="108" y="105"/>
                </a:cxn>
                <a:cxn ang="0">
                  <a:pos x="0" y="252"/>
                </a:cxn>
                <a:cxn ang="0">
                  <a:pos x="66" y="501"/>
                </a:cxn>
              </a:cxnLst>
              <a:rect l="0" t="0" r="r" b="b"/>
              <a:pathLst>
                <a:path w="708" h="501">
                  <a:moveTo>
                    <a:pt x="66" y="501"/>
                  </a:moveTo>
                  <a:lnTo>
                    <a:pt x="306" y="471"/>
                  </a:lnTo>
                  <a:lnTo>
                    <a:pt x="594" y="258"/>
                  </a:lnTo>
                  <a:lnTo>
                    <a:pt x="708" y="159"/>
                  </a:lnTo>
                  <a:lnTo>
                    <a:pt x="591" y="27"/>
                  </a:lnTo>
                  <a:lnTo>
                    <a:pt x="303" y="0"/>
                  </a:lnTo>
                  <a:lnTo>
                    <a:pt x="108" y="105"/>
                  </a:lnTo>
                  <a:lnTo>
                    <a:pt x="0" y="252"/>
                  </a:lnTo>
                  <a:lnTo>
                    <a:pt x="66" y="501"/>
                  </a:lnTo>
                  <a:close/>
                </a:path>
              </a:pathLst>
            </a:custGeom>
            <a:solidFill>
              <a:schemeClr val="bg1"/>
            </a:solidFill>
            <a:ln w="9525">
              <a:noFill/>
              <a:round/>
              <a:headEnd/>
              <a:tailEnd/>
            </a:ln>
            <a:effectLst/>
          </p:spPr>
          <p:txBody>
            <a:bodyPr/>
            <a:lstStyle/>
            <a:p>
              <a:endParaRPr lang="en-US"/>
            </a:p>
          </p:txBody>
        </p:sp>
        <p:sp>
          <p:nvSpPr>
            <p:cNvPr id="137224" name="Freeform 8"/>
            <p:cNvSpPr>
              <a:spLocks/>
            </p:cNvSpPr>
            <p:nvPr/>
          </p:nvSpPr>
          <p:spPr bwMode="auto">
            <a:xfrm>
              <a:off x="2685" y="3660"/>
              <a:ext cx="2568" cy="456"/>
            </a:xfrm>
            <a:custGeom>
              <a:avLst/>
              <a:gdLst/>
              <a:ahLst/>
              <a:cxnLst>
                <a:cxn ang="0">
                  <a:pos x="0" y="285"/>
                </a:cxn>
                <a:cxn ang="0">
                  <a:pos x="2295" y="453"/>
                </a:cxn>
                <a:cxn ang="0">
                  <a:pos x="2568" y="408"/>
                </a:cxn>
                <a:cxn ang="0">
                  <a:pos x="1035" y="0"/>
                </a:cxn>
                <a:cxn ang="0">
                  <a:pos x="99" y="54"/>
                </a:cxn>
                <a:cxn ang="0">
                  <a:pos x="0" y="285"/>
                </a:cxn>
              </a:cxnLst>
              <a:rect l="0" t="0" r="r" b="b"/>
              <a:pathLst>
                <a:path w="2568" h="453">
                  <a:moveTo>
                    <a:pt x="0" y="285"/>
                  </a:moveTo>
                  <a:lnTo>
                    <a:pt x="2295" y="453"/>
                  </a:lnTo>
                  <a:lnTo>
                    <a:pt x="2568" y="408"/>
                  </a:lnTo>
                  <a:lnTo>
                    <a:pt x="1035" y="0"/>
                  </a:lnTo>
                  <a:lnTo>
                    <a:pt x="99" y="54"/>
                  </a:lnTo>
                  <a:lnTo>
                    <a:pt x="0" y="285"/>
                  </a:lnTo>
                  <a:close/>
                </a:path>
              </a:pathLst>
            </a:custGeom>
            <a:solidFill>
              <a:schemeClr val="bg1"/>
            </a:solidFill>
            <a:ln w="9525">
              <a:noFill/>
              <a:round/>
              <a:headEnd/>
              <a:tailEnd/>
            </a:ln>
            <a:effectLst/>
          </p:spPr>
          <p:txBody>
            <a:bodyPr/>
            <a:lstStyle/>
            <a:p>
              <a:endParaRPr lang="en-US"/>
            </a:p>
          </p:txBody>
        </p:sp>
        <p:sp>
          <p:nvSpPr>
            <p:cNvPr id="137225" name="Freeform 9"/>
            <p:cNvSpPr>
              <a:spLocks/>
            </p:cNvSpPr>
            <p:nvPr/>
          </p:nvSpPr>
          <p:spPr bwMode="auto">
            <a:xfrm>
              <a:off x="4704" y="3204"/>
              <a:ext cx="2481" cy="924"/>
            </a:xfrm>
            <a:custGeom>
              <a:avLst/>
              <a:gdLst/>
              <a:ahLst/>
              <a:cxnLst>
                <a:cxn ang="0">
                  <a:pos x="267" y="924"/>
                </a:cxn>
                <a:cxn ang="0">
                  <a:pos x="2481" y="618"/>
                </a:cxn>
                <a:cxn ang="0">
                  <a:pos x="2481" y="357"/>
                </a:cxn>
                <a:cxn ang="0">
                  <a:pos x="2322" y="75"/>
                </a:cxn>
                <a:cxn ang="0">
                  <a:pos x="1788" y="0"/>
                </a:cxn>
                <a:cxn ang="0">
                  <a:pos x="1038" y="81"/>
                </a:cxn>
                <a:cxn ang="0">
                  <a:pos x="204" y="291"/>
                </a:cxn>
                <a:cxn ang="0">
                  <a:pos x="0" y="663"/>
                </a:cxn>
                <a:cxn ang="0">
                  <a:pos x="267" y="924"/>
                </a:cxn>
              </a:cxnLst>
              <a:rect l="0" t="0" r="r" b="b"/>
              <a:pathLst>
                <a:path w="2481" h="924">
                  <a:moveTo>
                    <a:pt x="267" y="924"/>
                  </a:moveTo>
                  <a:lnTo>
                    <a:pt x="2481" y="618"/>
                  </a:lnTo>
                  <a:lnTo>
                    <a:pt x="2481" y="357"/>
                  </a:lnTo>
                  <a:lnTo>
                    <a:pt x="2322" y="75"/>
                  </a:lnTo>
                  <a:lnTo>
                    <a:pt x="1788" y="0"/>
                  </a:lnTo>
                  <a:lnTo>
                    <a:pt x="1038" y="81"/>
                  </a:lnTo>
                  <a:lnTo>
                    <a:pt x="204" y="291"/>
                  </a:lnTo>
                  <a:lnTo>
                    <a:pt x="0" y="663"/>
                  </a:lnTo>
                  <a:lnTo>
                    <a:pt x="267" y="924"/>
                  </a:lnTo>
                  <a:close/>
                </a:path>
              </a:pathLst>
            </a:custGeom>
            <a:solidFill>
              <a:schemeClr val="bg1"/>
            </a:solidFill>
            <a:ln w="9525">
              <a:noFill/>
              <a:round/>
              <a:headEnd/>
              <a:tailEnd/>
            </a:ln>
            <a:effectLst/>
          </p:spPr>
          <p:txBody>
            <a:bodyPr/>
            <a:lstStyle/>
            <a:p>
              <a:endParaRPr lang="en-US"/>
            </a:p>
          </p:txBody>
        </p:sp>
        <p:sp>
          <p:nvSpPr>
            <p:cNvPr id="137226" name="Rectangle 10"/>
            <p:cNvSpPr>
              <a:spLocks noChangeArrowheads="1"/>
            </p:cNvSpPr>
            <p:nvPr/>
          </p:nvSpPr>
          <p:spPr bwMode="auto">
            <a:xfrm>
              <a:off x="7023" y="3090"/>
              <a:ext cx="655" cy="636"/>
            </a:xfrm>
            <a:prstGeom prst="rect">
              <a:avLst/>
            </a:prstGeom>
            <a:solidFill>
              <a:schemeClr val="bg1"/>
            </a:solidFill>
            <a:ln w="9525">
              <a:noFill/>
              <a:miter lim="800000"/>
              <a:headEnd/>
              <a:tailEnd/>
            </a:ln>
            <a:effectLst/>
          </p:spPr>
          <p:txBody>
            <a:bodyPr wrap="none" anchor="ctr"/>
            <a:lstStyle/>
            <a:p>
              <a:endParaRPr lang="en-US"/>
            </a:p>
          </p:txBody>
        </p:sp>
      </p:grpSp>
      <p:graphicFrame>
        <p:nvGraphicFramePr>
          <p:cNvPr id="137281" name="Group 65"/>
          <p:cNvGraphicFramePr>
            <a:graphicFrameLocks noGrp="1"/>
          </p:cNvGraphicFramePr>
          <p:nvPr>
            <p:extLst>
              <p:ext uri="{D42A27DB-BD31-4B8C-83A1-F6EECF244321}">
                <p14:modId xmlns:p14="http://schemas.microsoft.com/office/powerpoint/2010/main" val="3787046980"/>
              </p:ext>
            </p:extLst>
          </p:nvPr>
        </p:nvGraphicFramePr>
        <p:xfrm>
          <a:off x="862013" y="1174750"/>
          <a:ext cx="10563225" cy="5157788"/>
        </p:xfrm>
        <a:graphic>
          <a:graphicData uri="http://schemas.openxmlformats.org/drawingml/2006/table">
            <a:tbl>
              <a:tblPr/>
              <a:tblGrid>
                <a:gridCol w="4137025"/>
                <a:gridCol w="1144587"/>
                <a:gridCol w="5281613"/>
              </a:tblGrid>
              <a:tr h="457200">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dirty="0" smtClean="0">
                          <a:ln>
                            <a:noFill/>
                          </a:ln>
                          <a:solidFill>
                            <a:srgbClr val="000000"/>
                          </a:solidFill>
                          <a:effectLst/>
                          <a:latin typeface="Helvetica" pitchFamily="34" charset="0"/>
                          <a:cs typeface="Arial" pitchFamily="34" charset="0"/>
                        </a:rPr>
                        <a:t>Who to Engage</a:t>
                      </a:r>
                    </a:p>
                  </a:txBody>
                  <a:tcPr horzOverflow="overflow">
                    <a:lnL cap="flat">
                      <a:noFill/>
                    </a:lnL>
                    <a:lnR w="571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c h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dirty="0" smtClean="0">
                          <a:ln>
                            <a:noFill/>
                          </a:ln>
                          <a:solidFill>
                            <a:srgbClr val="000000"/>
                          </a:solidFill>
                          <a:effectLst/>
                          <a:latin typeface="Helvetica" pitchFamily="34" charset="0"/>
                          <a:cs typeface="Arial" pitchFamily="34" charset="0"/>
                        </a:rPr>
                        <a:t>Sales &amp; Tech Sales Information</a:t>
                      </a:r>
                    </a:p>
                  </a:txBody>
                  <a:tcPr horzOverflow="overflow">
                    <a:lnL w="57150" cap="flat" cmpd="sng" algn="ctr">
                      <a:solidFill>
                        <a:schemeClr val="bg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r>
              <a:tr h="2414588">
                <a:tc gridSpan="2">
                  <a:txBody>
                    <a:bodyPr/>
                    <a:lstStyle/>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100" b="0" i="0" u="none" strike="noStrike" cap="none" normalizeH="0" baseline="0" dirty="0" smtClean="0">
                          <a:ln>
                            <a:noFill/>
                          </a:ln>
                          <a:solidFill>
                            <a:schemeClr val="tx1"/>
                          </a:solidFill>
                          <a:effectLst/>
                          <a:latin typeface="Helvetica" pitchFamily="34" charset="0"/>
                          <a:cs typeface="Arial" pitchFamily="34" charset="0"/>
                        </a:rPr>
                        <a:t>Sales Lead: John Meehan –  </a:t>
                      </a:r>
                      <a:r>
                        <a:rPr kumimoji="0" lang="en-US" sz="1100" b="0" i="0" u="none" strike="noStrike" cap="none" normalizeH="0" baseline="0" dirty="0" smtClean="0">
                          <a:ln>
                            <a:noFill/>
                          </a:ln>
                          <a:solidFill>
                            <a:schemeClr val="tx1"/>
                          </a:solidFill>
                          <a:effectLst/>
                          <a:latin typeface="Helvetica" pitchFamily="34" charset="0"/>
                          <a:cs typeface="Arial" pitchFamily="34" charset="0"/>
                          <a:hlinkClick r:id="rId6"/>
                        </a:rPr>
                        <a:t>j</a:t>
                      </a:r>
                      <a:r>
                        <a:rPr kumimoji="0" lang="en-US" sz="1100" b="1" i="0" u="none" strike="noStrike" cap="none" normalizeH="0" baseline="0" dirty="0" smtClean="0">
                          <a:ln>
                            <a:noFill/>
                          </a:ln>
                          <a:solidFill>
                            <a:schemeClr val="tx1"/>
                          </a:solidFill>
                          <a:effectLst/>
                          <a:latin typeface="Helvetica" pitchFamily="34" charset="0"/>
                          <a:cs typeface="Arial" pitchFamily="34" charset="0"/>
                          <a:hlinkClick r:id="rId6"/>
                        </a:rPr>
                        <a:t>ameehan@us.ibm.com</a:t>
                      </a:r>
                      <a:endParaRPr kumimoji="0" lang="en-US" sz="1100" b="1" i="0" u="none"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100" b="0" i="0" u="none" strike="noStrike" cap="none" normalizeH="0" baseline="0" dirty="0" smtClean="0">
                          <a:ln>
                            <a:noFill/>
                          </a:ln>
                          <a:solidFill>
                            <a:schemeClr val="tx1"/>
                          </a:solidFill>
                          <a:effectLst/>
                          <a:latin typeface="Helvetica" pitchFamily="34" charset="0"/>
                          <a:cs typeface="Arial" pitchFamily="34" charset="0"/>
                        </a:rPr>
                        <a:t>WW Tech Sales Lead: Steven Wilkinson – </a:t>
                      </a:r>
                      <a:r>
                        <a:rPr kumimoji="0" lang="en-US" sz="1100" b="0" i="0" u="none" strike="noStrike" cap="none" normalizeH="0" baseline="0" dirty="0" smtClean="0">
                          <a:ln>
                            <a:noFill/>
                          </a:ln>
                          <a:solidFill>
                            <a:schemeClr val="tx1"/>
                          </a:solidFill>
                          <a:effectLst/>
                          <a:latin typeface="Helvetica" pitchFamily="34" charset="0"/>
                          <a:cs typeface="Arial" pitchFamily="34" charset="0"/>
                        </a:rPr>
                        <a:t> </a:t>
                      </a:r>
                      <a:r>
                        <a:rPr kumimoji="0" lang="en-US" sz="1100" b="1" i="0" u="none" strike="noStrike" cap="none" normalizeH="0" baseline="0" dirty="0" smtClean="0">
                          <a:ln>
                            <a:noFill/>
                          </a:ln>
                          <a:solidFill>
                            <a:schemeClr val="tx1"/>
                          </a:solidFill>
                          <a:effectLst/>
                          <a:latin typeface="Helvetica" pitchFamily="34" charset="0"/>
                          <a:cs typeface="Arial" pitchFamily="34" charset="0"/>
                          <a:hlinkClick r:id="rId7"/>
                        </a:rPr>
                        <a:t>cswilki@us.ibm.com</a:t>
                      </a:r>
                      <a:endParaRPr kumimoji="0" lang="en-US" sz="1100" b="1" i="0" u="none"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rPr>
                        <a:t>WW H/W Cloud Lead: Martin </a:t>
                      </a:r>
                      <a:r>
                        <a:rPr kumimoji="0" lang="en-US" sz="1100" b="0" i="0" u="none" strike="noStrike" cap="none" normalizeH="0" baseline="0" dirty="0" err="1" smtClean="0">
                          <a:ln>
                            <a:noFill/>
                          </a:ln>
                          <a:solidFill>
                            <a:schemeClr val="tx1"/>
                          </a:solidFill>
                          <a:effectLst/>
                          <a:latin typeface="Helvetica" pitchFamily="34" charset="0"/>
                          <a:cs typeface="Arial" pitchFamily="34" charset="0"/>
                        </a:rPr>
                        <a:t>Dvorsky</a:t>
                      </a:r>
                      <a:r>
                        <a:rPr kumimoji="0" lang="en-US" sz="1100" b="0" i="0" u="none" strike="noStrike" cap="none" normalizeH="0" baseline="0" dirty="0" smtClean="0">
                          <a:ln>
                            <a:noFill/>
                          </a:ln>
                          <a:solidFill>
                            <a:schemeClr val="tx1"/>
                          </a:solidFill>
                          <a:effectLst/>
                          <a:latin typeface="Helvetica" pitchFamily="34" charset="0"/>
                          <a:cs typeface="Arial" pitchFamily="34" charset="0"/>
                        </a:rPr>
                        <a:t> –</a:t>
                      </a:r>
                      <a:r>
                        <a:rPr kumimoji="0" lang="en-US" sz="1100" b="1" i="0" u="none" strike="noStrike" cap="none" normalizeH="0" baseline="0" dirty="0" smtClean="0">
                          <a:ln>
                            <a:noFill/>
                          </a:ln>
                          <a:solidFill>
                            <a:schemeClr val="tx1"/>
                          </a:solidFill>
                          <a:effectLst/>
                          <a:latin typeface="Helvetica" pitchFamily="34" charset="0"/>
                          <a:cs typeface="Arial" pitchFamily="34" charset="0"/>
                        </a:rPr>
                        <a:t> </a:t>
                      </a:r>
                      <a:r>
                        <a:rPr kumimoji="0" lang="en-US" sz="1100" b="1" i="0" u="none" strike="noStrike" cap="none" normalizeH="0" baseline="0" dirty="0" smtClean="0">
                          <a:ln>
                            <a:noFill/>
                          </a:ln>
                          <a:solidFill>
                            <a:schemeClr val="tx1"/>
                          </a:solidFill>
                          <a:effectLst/>
                          <a:latin typeface="Helvetica" pitchFamily="34" charset="0"/>
                          <a:cs typeface="Arial" pitchFamily="34" charset="0"/>
                          <a:hlinkClick r:id="rId8"/>
                        </a:rPr>
                        <a:t>martin.dvorsky@cz.ibm.com</a:t>
                      </a:r>
                      <a:endParaRPr kumimoji="0" lang="en-US" sz="1100" b="1" i="0" u="none"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1" i="0" u="sng" strike="noStrike" cap="none" normalizeH="0" baseline="0" dirty="0" smtClean="0">
                          <a:ln>
                            <a:noFill/>
                          </a:ln>
                          <a:solidFill>
                            <a:schemeClr val="tx1"/>
                          </a:solidFill>
                          <a:effectLst/>
                          <a:latin typeface="Helvetica" pitchFamily="34" charset="0"/>
                          <a:cs typeface="Arial" pitchFamily="34" charset="0"/>
                          <a:hlinkClick r:id="rId9"/>
                        </a:rPr>
                        <a:t>z Systems WW Sales Contacts</a:t>
                      </a:r>
                      <a:endParaRPr kumimoji="0" lang="en-US" sz="1100" b="1" i="0" u="sng"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1" i="0" u="sng" strike="noStrike" cap="none" normalizeH="0" baseline="0" dirty="0" err="1" smtClean="0">
                          <a:ln>
                            <a:noFill/>
                          </a:ln>
                          <a:solidFill>
                            <a:schemeClr val="tx1"/>
                          </a:solidFill>
                          <a:effectLst/>
                          <a:latin typeface="Helvetica" pitchFamily="34" charset="0"/>
                          <a:cs typeface="Arial" pitchFamily="34" charset="0"/>
                          <a:hlinkClick r:id="rId9"/>
                        </a:rPr>
                        <a:t>zChampion</a:t>
                      </a:r>
                      <a:r>
                        <a:rPr kumimoji="0" lang="en-US" sz="1100" b="1" i="0" u="sng" strike="noStrike" cap="none" normalizeH="0" baseline="0" dirty="0" smtClean="0">
                          <a:ln>
                            <a:noFill/>
                          </a:ln>
                          <a:solidFill>
                            <a:schemeClr val="tx1"/>
                          </a:solidFill>
                          <a:effectLst/>
                          <a:latin typeface="Helvetica" pitchFamily="34" charset="0"/>
                          <a:cs typeface="Arial" pitchFamily="34" charset="0"/>
                          <a:hlinkClick r:id="rId9"/>
                        </a:rPr>
                        <a:t> Cloud on z Workgroup Contacts</a:t>
                      </a:r>
                      <a:endParaRPr kumimoji="0" lang="en-US" sz="1100" b="1" i="0" u="sng"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1" i="0" u="none" strike="noStrike" cap="none" normalizeH="0" baseline="0" dirty="0" smtClean="0">
                          <a:ln>
                            <a:noFill/>
                          </a:ln>
                          <a:solidFill>
                            <a:schemeClr val="tx1"/>
                          </a:solidFill>
                          <a:effectLst/>
                          <a:latin typeface="Helvetica" pitchFamily="34" charset="0"/>
                          <a:cs typeface="Arial" pitchFamily="34" charset="0"/>
                        </a:rPr>
                        <a:t>IOT Technical Sales Leaders for z Cloud</a:t>
                      </a:r>
                      <a:endParaRPr kumimoji="0" lang="en-US" sz="1100" b="1" i="0" u="none" strike="noStrike" cap="none" normalizeH="0" baseline="0" dirty="0" smtClean="0">
                        <a:ln>
                          <a:noFill/>
                        </a:ln>
                        <a:solidFill>
                          <a:schemeClr val="tx1"/>
                        </a:solidFill>
                        <a:effectLst/>
                        <a:latin typeface="Helvetica" pitchFamily="34" charset="0"/>
                        <a:cs typeface="Arial" pitchFamily="34" charset="0"/>
                        <a:hlinkClick r:id="rId9"/>
                      </a:endParaRP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rPr>
                        <a:t>AP – David </a:t>
                      </a:r>
                      <a:r>
                        <a:rPr kumimoji="0" lang="en-US" sz="1100" b="0" i="0" u="none" strike="noStrike" cap="none" normalizeH="0" baseline="0" dirty="0" err="1" smtClean="0">
                          <a:ln>
                            <a:noFill/>
                          </a:ln>
                          <a:solidFill>
                            <a:schemeClr val="tx1"/>
                          </a:solidFill>
                          <a:effectLst/>
                          <a:latin typeface="Helvetica" pitchFamily="34" charset="0"/>
                          <a:cs typeface="Arial" pitchFamily="34" charset="0"/>
                        </a:rPr>
                        <a:t>Rintoul</a:t>
                      </a:r>
                      <a:r>
                        <a:rPr kumimoji="0" lang="en-US" sz="1100" b="0" i="0" u="none" strike="noStrike" cap="none" normalizeH="0" baseline="0" dirty="0" smtClean="0">
                          <a:ln>
                            <a:noFill/>
                          </a:ln>
                          <a:solidFill>
                            <a:schemeClr val="tx1"/>
                          </a:solidFill>
                          <a:effectLst/>
                          <a:latin typeface="Helvetica" pitchFamily="34" charset="0"/>
                          <a:cs typeface="Arial" pitchFamily="34" charset="0"/>
                        </a:rPr>
                        <a:t> </a:t>
                      </a:r>
                      <a:r>
                        <a:rPr kumimoji="0" lang="en-US" sz="1000" b="0" i="0" u="none" strike="noStrike" cap="none" normalizeH="0" baseline="0" dirty="0" smtClean="0">
                          <a:ln>
                            <a:noFill/>
                          </a:ln>
                          <a:solidFill>
                            <a:schemeClr val="tx1"/>
                          </a:solidFill>
                          <a:effectLst/>
                          <a:latin typeface="Helvetica" pitchFamily="34" charset="0"/>
                          <a:cs typeface="Arial" pitchFamily="34" charset="0"/>
                        </a:rPr>
                        <a:t>–</a:t>
                      </a:r>
                      <a:r>
                        <a:rPr kumimoji="0" lang="en-US" sz="1100" b="0" i="0" u="sng" strike="noStrike" cap="none" normalizeH="0" baseline="0" dirty="0" smtClean="0">
                          <a:ln>
                            <a:noFill/>
                          </a:ln>
                          <a:solidFill>
                            <a:schemeClr val="tx1"/>
                          </a:solidFill>
                          <a:effectLst/>
                          <a:latin typeface="Helvetica" pitchFamily="34" charset="0"/>
                          <a:cs typeface="Arial" pitchFamily="34" charset="0"/>
                        </a:rPr>
                        <a:t> </a:t>
                      </a:r>
                      <a:r>
                        <a:rPr kumimoji="0" lang="en-US" sz="1100" b="1" i="0" u="none" strike="noStrike" cap="none" normalizeH="0" baseline="0" dirty="0" smtClean="0">
                          <a:ln>
                            <a:noFill/>
                          </a:ln>
                          <a:solidFill>
                            <a:srgbClr val="000000"/>
                          </a:solidFill>
                          <a:effectLst/>
                          <a:latin typeface="Helvetica" pitchFamily="34" charset="0"/>
                          <a:cs typeface="Arial" pitchFamily="34" charset="0"/>
                          <a:hlinkClick r:id="rId10"/>
                        </a:rPr>
                        <a:t>david.rintoul@au1.ibm.com</a:t>
                      </a:r>
                      <a:endParaRPr kumimoji="0" lang="en-US" sz="1100" b="1" i="0" u="sng" strike="noStrike" cap="none" normalizeH="0" baseline="0" dirty="0" smtClean="0">
                        <a:ln>
                          <a:noFill/>
                        </a:ln>
                        <a:solidFill>
                          <a:schemeClr val="tx1"/>
                        </a:solidFill>
                        <a:effectLst/>
                        <a:latin typeface="Helvetica" pitchFamily="34" charset="0"/>
                        <a:cs typeface="Arial" pitchFamily="34" charset="0"/>
                        <a:hlinkClick r:id="rId9"/>
                      </a:endParaRP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rPr>
                        <a:t>Europe – </a:t>
                      </a:r>
                      <a:r>
                        <a:rPr kumimoji="0" lang="en-US" sz="1100" b="0" i="0" u="none" strike="noStrike" cap="none" normalizeH="0" baseline="0" dirty="0" err="1" smtClean="0">
                          <a:ln>
                            <a:noFill/>
                          </a:ln>
                          <a:solidFill>
                            <a:schemeClr val="tx1"/>
                          </a:solidFill>
                          <a:effectLst/>
                          <a:latin typeface="Helvetica" pitchFamily="34" charset="0"/>
                          <a:cs typeface="Arial" pitchFamily="34" charset="0"/>
                        </a:rPr>
                        <a:t>Domenico</a:t>
                      </a:r>
                      <a:r>
                        <a:rPr kumimoji="0" lang="en-US" sz="1100" b="0" i="0" u="none" strike="noStrike" cap="none" normalizeH="0" baseline="0" dirty="0" smtClean="0">
                          <a:ln>
                            <a:noFill/>
                          </a:ln>
                          <a:solidFill>
                            <a:schemeClr val="tx1"/>
                          </a:solidFill>
                          <a:effectLst/>
                          <a:latin typeface="Helvetica" pitchFamily="34" charset="0"/>
                          <a:cs typeface="Arial" pitchFamily="34" charset="0"/>
                        </a:rPr>
                        <a:t> </a:t>
                      </a:r>
                      <a:r>
                        <a:rPr kumimoji="0" lang="en-US" sz="1100" b="0" i="0" u="none" strike="noStrike" cap="none" normalizeH="0" baseline="0" dirty="0" err="1" smtClean="0">
                          <a:ln>
                            <a:noFill/>
                          </a:ln>
                          <a:solidFill>
                            <a:schemeClr val="tx1"/>
                          </a:solidFill>
                          <a:effectLst/>
                          <a:latin typeface="Helvetica" pitchFamily="34" charset="0"/>
                          <a:cs typeface="Arial" pitchFamily="34" charset="0"/>
                        </a:rPr>
                        <a:t>Chillemi</a:t>
                      </a:r>
                      <a:r>
                        <a:rPr kumimoji="0" lang="en-US" sz="1100" b="0" i="0" u="none" strike="noStrike" cap="none" normalizeH="0" baseline="0" dirty="0" smtClean="0">
                          <a:ln>
                            <a:noFill/>
                          </a:ln>
                          <a:solidFill>
                            <a:schemeClr val="tx1"/>
                          </a:solidFill>
                          <a:effectLst/>
                          <a:latin typeface="Helvetica" pitchFamily="34" charset="0"/>
                          <a:cs typeface="Arial" pitchFamily="34" charset="0"/>
                        </a:rPr>
                        <a:t> </a:t>
                      </a:r>
                      <a:r>
                        <a:rPr kumimoji="0" lang="en-US" sz="1000" b="0" i="0" u="none" strike="noStrike" cap="none" normalizeH="0" baseline="0" dirty="0" smtClean="0">
                          <a:ln>
                            <a:noFill/>
                          </a:ln>
                          <a:solidFill>
                            <a:schemeClr val="tx1"/>
                          </a:solidFill>
                          <a:effectLst/>
                          <a:latin typeface="Helvetica" pitchFamily="34" charset="0"/>
                          <a:cs typeface="Arial" pitchFamily="34" charset="0"/>
                        </a:rPr>
                        <a:t>–</a:t>
                      </a:r>
                      <a:r>
                        <a:rPr kumimoji="0" lang="en-US" sz="1000" b="1" i="0" u="none" strike="noStrike" cap="none" normalizeH="0" baseline="0" dirty="0" smtClean="0">
                          <a:ln>
                            <a:noFill/>
                          </a:ln>
                          <a:solidFill>
                            <a:schemeClr val="tx1"/>
                          </a:solidFill>
                          <a:effectLst/>
                          <a:latin typeface="Helvetica" pitchFamily="34" charset="0"/>
                          <a:cs typeface="Arial" pitchFamily="34" charset="0"/>
                        </a:rPr>
                        <a:t> </a:t>
                      </a:r>
                      <a:r>
                        <a:rPr kumimoji="0" lang="en-US" sz="1100" b="1" i="0" u="none" strike="noStrike" cap="none" normalizeH="0" baseline="0" dirty="0" smtClean="0">
                          <a:ln>
                            <a:noFill/>
                          </a:ln>
                          <a:solidFill>
                            <a:srgbClr val="000000"/>
                          </a:solidFill>
                          <a:effectLst/>
                          <a:latin typeface="Helvetica" pitchFamily="34" charset="0"/>
                          <a:cs typeface="Arial" pitchFamily="34" charset="0"/>
                          <a:hlinkClick r:id="rId11"/>
                        </a:rPr>
                        <a:t>nicochillemi@it.ibm.com</a:t>
                      </a:r>
                      <a:endParaRPr kumimoji="0" lang="en-US" sz="1100" b="1" i="0" u="sng" strike="noStrike" cap="none" normalizeH="0" baseline="0" dirty="0" smtClean="0">
                        <a:ln>
                          <a:noFill/>
                        </a:ln>
                        <a:solidFill>
                          <a:schemeClr val="tx1"/>
                        </a:solidFill>
                        <a:effectLst/>
                        <a:latin typeface="Helvetica" pitchFamily="34" charset="0"/>
                        <a:cs typeface="Arial" pitchFamily="34" charset="0"/>
                        <a:hlinkClick r:id="rId9"/>
                      </a:endParaRP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rPr>
                        <a:t>Japan – </a:t>
                      </a:r>
                      <a:r>
                        <a:rPr kumimoji="0" lang="en-US" sz="1100" b="0" i="0" u="none" strike="noStrike" cap="none" normalizeH="0" baseline="0" dirty="0" err="1" smtClean="0">
                          <a:ln>
                            <a:noFill/>
                          </a:ln>
                          <a:solidFill>
                            <a:schemeClr val="tx1"/>
                          </a:solidFill>
                          <a:effectLst/>
                          <a:latin typeface="Helvetica" pitchFamily="34" charset="0"/>
                          <a:cs typeface="Arial" pitchFamily="34" charset="0"/>
                        </a:rPr>
                        <a:t>Takako</a:t>
                      </a:r>
                      <a:r>
                        <a:rPr kumimoji="0" lang="en-US" sz="1100" b="0" i="0" u="none" strike="noStrike" cap="none" normalizeH="0" baseline="0" dirty="0" smtClean="0">
                          <a:ln>
                            <a:noFill/>
                          </a:ln>
                          <a:solidFill>
                            <a:schemeClr val="tx1"/>
                          </a:solidFill>
                          <a:effectLst/>
                          <a:latin typeface="Helvetica" pitchFamily="34" charset="0"/>
                          <a:cs typeface="Arial" pitchFamily="34" charset="0"/>
                        </a:rPr>
                        <a:t> </a:t>
                      </a:r>
                      <a:r>
                        <a:rPr kumimoji="0" lang="en-US" sz="1100" b="0" i="0" u="none" strike="noStrike" cap="none" normalizeH="0" baseline="0" dirty="0" err="1" smtClean="0">
                          <a:ln>
                            <a:noFill/>
                          </a:ln>
                          <a:solidFill>
                            <a:schemeClr val="tx1"/>
                          </a:solidFill>
                          <a:effectLst/>
                          <a:latin typeface="Helvetica" pitchFamily="34" charset="0"/>
                          <a:cs typeface="Arial" pitchFamily="34" charset="0"/>
                        </a:rPr>
                        <a:t>Kugai</a:t>
                      </a:r>
                      <a:r>
                        <a:rPr kumimoji="0" lang="en-US" sz="1100" b="0" i="0" u="none" strike="noStrike" cap="none" normalizeH="0" baseline="0" dirty="0" smtClean="0">
                          <a:ln>
                            <a:noFill/>
                          </a:ln>
                          <a:solidFill>
                            <a:schemeClr val="tx1"/>
                          </a:solidFill>
                          <a:effectLst/>
                          <a:latin typeface="Helvetica" pitchFamily="34" charset="0"/>
                          <a:cs typeface="Arial" pitchFamily="34" charset="0"/>
                        </a:rPr>
                        <a:t> </a:t>
                      </a:r>
                      <a:r>
                        <a:rPr kumimoji="0" lang="en-US" sz="1000" b="0" i="0" u="none" strike="noStrike" cap="none" normalizeH="0" baseline="0" dirty="0" smtClean="0">
                          <a:ln>
                            <a:noFill/>
                          </a:ln>
                          <a:solidFill>
                            <a:schemeClr val="tx1"/>
                          </a:solidFill>
                          <a:effectLst/>
                          <a:latin typeface="Helvetica" pitchFamily="34" charset="0"/>
                          <a:cs typeface="Arial" pitchFamily="34" charset="0"/>
                        </a:rPr>
                        <a:t>– </a:t>
                      </a:r>
                      <a:r>
                        <a:rPr kumimoji="0" lang="en-US" sz="1100" b="1" i="0" u="none" strike="noStrike" cap="none" normalizeH="0" baseline="0" dirty="0" smtClean="0">
                          <a:ln>
                            <a:noFill/>
                          </a:ln>
                          <a:solidFill>
                            <a:srgbClr val="000000"/>
                          </a:solidFill>
                          <a:effectLst/>
                          <a:latin typeface="Helvetica" pitchFamily="34" charset="0"/>
                          <a:cs typeface="Arial" pitchFamily="34" charset="0"/>
                          <a:hlinkClick r:id="rId12"/>
                        </a:rPr>
                        <a:t>TKUGAI@jp.ibm.com</a:t>
                      </a:r>
                      <a:endParaRPr kumimoji="0" lang="en-US" sz="1100" b="1" i="0" u="sng" strike="noStrike" cap="none" normalizeH="0" baseline="0" dirty="0" smtClean="0">
                        <a:ln>
                          <a:noFill/>
                        </a:ln>
                        <a:solidFill>
                          <a:schemeClr val="tx1"/>
                        </a:solidFill>
                        <a:effectLst/>
                        <a:latin typeface="Helvetica" pitchFamily="34" charset="0"/>
                        <a:cs typeface="Arial" pitchFamily="34" charset="0"/>
                        <a:hlinkClick r:id="rId9"/>
                      </a:endParaRP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rPr>
                        <a:t>LA – </a:t>
                      </a:r>
                      <a:r>
                        <a:rPr kumimoji="0" lang="en-US" sz="1100" b="0" i="0" u="none" strike="noStrike" cap="none" normalizeH="0" baseline="0" dirty="0" err="1" smtClean="0">
                          <a:ln>
                            <a:noFill/>
                          </a:ln>
                          <a:solidFill>
                            <a:schemeClr val="tx1"/>
                          </a:solidFill>
                          <a:effectLst/>
                          <a:latin typeface="Helvetica" pitchFamily="34" charset="0"/>
                          <a:cs typeface="Arial" pitchFamily="34" charset="0"/>
                        </a:rPr>
                        <a:t>Esthon</a:t>
                      </a:r>
                      <a:r>
                        <a:rPr kumimoji="0" lang="en-US" sz="1100" b="0" i="0" u="none" strike="noStrike" cap="none" normalizeH="0" baseline="0" dirty="0" smtClean="0">
                          <a:ln>
                            <a:noFill/>
                          </a:ln>
                          <a:solidFill>
                            <a:schemeClr val="tx1"/>
                          </a:solidFill>
                          <a:effectLst/>
                          <a:latin typeface="Helvetica" pitchFamily="34" charset="0"/>
                          <a:cs typeface="Arial" pitchFamily="34" charset="0"/>
                        </a:rPr>
                        <a:t> Medeiros </a:t>
                      </a:r>
                      <a:r>
                        <a:rPr kumimoji="0" lang="en-US" sz="1000" b="0" i="0" u="none" strike="noStrike" cap="none" normalizeH="0" baseline="0" dirty="0" smtClean="0">
                          <a:ln>
                            <a:noFill/>
                          </a:ln>
                          <a:solidFill>
                            <a:schemeClr val="tx1"/>
                          </a:solidFill>
                          <a:effectLst/>
                          <a:latin typeface="Helvetica" pitchFamily="34" charset="0"/>
                          <a:cs typeface="Arial" pitchFamily="34" charset="0"/>
                        </a:rPr>
                        <a:t>–</a:t>
                      </a:r>
                      <a:r>
                        <a:rPr kumimoji="0" lang="en-US" sz="1100" b="0" i="0" u="none" strike="noStrike" cap="none" normalizeH="0" baseline="0" dirty="0" smtClean="0">
                          <a:ln>
                            <a:noFill/>
                          </a:ln>
                          <a:solidFill>
                            <a:schemeClr val="tx1"/>
                          </a:solidFill>
                          <a:effectLst/>
                          <a:latin typeface="Helvetica" pitchFamily="34" charset="0"/>
                          <a:cs typeface="Arial" pitchFamily="34" charset="0"/>
                        </a:rPr>
                        <a:t> </a:t>
                      </a:r>
                      <a:r>
                        <a:rPr kumimoji="0" lang="en-US" sz="1100" b="1" i="0" u="none" strike="noStrike" cap="none" normalizeH="0" baseline="0" dirty="0" smtClean="0">
                          <a:ln>
                            <a:noFill/>
                          </a:ln>
                          <a:solidFill>
                            <a:srgbClr val="000000"/>
                          </a:solidFill>
                          <a:effectLst/>
                          <a:latin typeface="Helvetica" pitchFamily="34" charset="0"/>
                          <a:cs typeface="Arial" pitchFamily="34" charset="0"/>
                          <a:hlinkClick r:id="rId13"/>
                        </a:rPr>
                        <a:t>esthon@br.ibm.com</a:t>
                      </a:r>
                      <a:endParaRPr kumimoji="0" lang="en-US" sz="1100" b="1" i="0" u="sng" strike="noStrike" cap="none" normalizeH="0" baseline="0" dirty="0" smtClean="0">
                        <a:ln>
                          <a:noFill/>
                        </a:ln>
                        <a:solidFill>
                          <a:schemeClr val="tx1"/>
                        </a:solidFill>
                        <a:effectLst/>
                        <a:latin typeface="Helvetica" pitchFamily="34" charset="0"/>
                        <a:cs typeface="Arial" pitchFamily="34" charset="0"/>
                        <a:hlinkClick r:id="rId9"/>
                      </a:endParaRP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100" b="1" i="0" u="sng" strike="noStrike" cap="none" normalizeH="0" baseline="0" dirty="0" smtClean="0">
                          <a:ln>
                            <a:noFill/>
                          </a:ln>
                          <a:solidFill>
                            <a:schemeClr val="tx1"/>
                          </a:solidFill>
                          <a:effectLst/>
                          <a:latin typeface="Helvetica" pitchFamily="34" charset="0"/>
                          <a:cs typeface="Arial" pitchFamily="34" charset="0"/>
                          <a:hlinkClick r:id="rId9"/>
                        </a:rPr>
                        <a:t>NA IOT z Capability Leaders</a:t>
                      </a:r>
                      <a:endParaRPr kumimoji="0" lang="en-US" sz="1100" b="1" i="0" u="sng" strike="noStrike" cap="none" normalizeH="0" baseline="0" dirty="0" smtClean="0">
                        <a:ln>
                          <a:noFill/>
                        </a:ln>
                        <a:solidFill>
                          <a:schemeClr val="tx1"/>
                        </a:solidFill>
                        <a:effectLst/>
                        <a:latin typeface="Helvetica" pitchFamily="34" charset="0"/>
                        <a:cs typeface="Arial" pitchFamily="34" charset="0"/>
                      </a:endParaRPr>
                    </a:p>
                    <a:p>
                      <a:pPr marL="571500" marR="0" lvl="1" indent="-228600" algn="l" defTabSz="290513" rtl="0" eaLnBrk="1" fontAlgn="base" latinLnBrk="0" hangingPunct="1">
                        <a:lnSpc>
                          <a:spcPct val="110000"/>
                        </a:lnSpc>
                        <a:spcBef>
                          <a:spcPct val="0"/>
                        </a:spcBef>
                        <a:spcAft>
                          <a:spcPct val="0"/>
                        </a:spcAft>
                        <a:buClr>
                          <a:srgbClr val="EA7C1D"/>
                        </a:buClr>
                        <a:buSzTx/>
                        <a:buFontTx/>
                        <a:buChar char="•"/>
                        <a:tabLst/>
                      </a:pPr>
                      <a:r>
                        <a:rPr kumimoji="0" lang="en-US" sz="1100" b="0" i="0" u="none" strike="noStrike" cap="none" normalizeH="0" baseline="0" dirty="0" smtClean="0">
                          <a:ln>
                            <a:noFill/>
                          </a:ln>
                          <a:solidFill>
                            <a:schemeClr val="tx1"/>
                          </a:solidFill>
                          <a:effectLst/>
                          <a:latin typeface="Helvetica" pitchFamily="34" charset="0"/>
                          <a:cs typeface="Arial" pitchFamily="34" charset="0"/>
                        </a:rPr>
                        <a:t>MEA – Marco </a:t>
                      </a:r>
                      <a:r>
                        <a:rPr kumimoji="0" lang="en-US" sz="1100" b="0" i="0" u="none" strike="noStrike" cap="none" normalizeH="0" baseline="0" dirty="0" err="1" smtClean="0">
                          <a:ln>
                            <a:noFill/>
                          </a:ln>
                          <a:solidFill>
                            <a:schemeClr val="tx1"/>
                          </a:solidFill>
                          <a:effectLst/>
                          <a:latin typeface="Helvetica" pitchFamily="34" charset="0"/>
                          <a:cs typeface="Arial" pitchFamily="34" charset="0"/>
                        </a:rPr>
                        <a:t>Urech</a:t>
                      </a:r>
                      <a:r>
                        <a:rPr kumimoji="0" lang="en-US" sz="1100" b="0" i="0" u="none" strike="noStrike" cap="none" normalizeH="0" baseline="0" dirty="0" smtClean="0">
                          <a:ln>
                            <a:noFill/>
                          </a:ln>
                          <a:solidFill>
                            <a:schemeClr val="tx1"/>
                          </a:solidFill>
                          <a:effectLst/>
                          <a:latin typeface="Helvetica" pitchFamily="34" charset="0"/>
                          <a:cs typeface="Arial" pitchFamily="34" charset="0"/>
                        </a:rPr>
                        <a:t> – </a:t>
                      </a:r>
                      <a:r>
                        <a:rPr kumimoji="0" lang="en-US" sz="1100" b="1" i="0" u="none" strike="noStrike" cap="none" normalizeH="0" baseline="0" dirty="0" smtClean="0">
                          <a:ln>
                            <a:noFill/>
                          </a:ln>
                          <a:solidFill>
                            <a:schemeClr val="tx1"/>
                          </a:solidFill>
                          <a:effectLst/>
                          <a:latin typeface="Helvetica" pitchFamily="34" charset="0"/>
                          <a:cs typeface="Arial" pitchFamily="34" charset="0"/>
                          <a:hlinkClick r:id="rId14"/>
                        </a:rPr>
                        <a:t>marco.urech@ae.ibm.com</a:t>
                      </a:r>
                      <a:r>
                        <a:rPr kumimoji="0" lang="en-US" sz="1100" b="1" i="0" u="none" strike="noStrike" cap="none" normalizeH="0" baseline="0" dirty="0" smtClean="0">
                          <a:ln>
                            <a:noFill/>
                          </a:ln>
                          <a:solidFill>
                            <a:schemeClr val="tx1"/>
                          </a:solidFill>
                          <a:effectLst/>
                          <a:latin typeface="Helvetica" pitchFamily="34" charset="0"/>
                          <a:cs typeface="Arial" pitchFamily="34" charset="0"/>
                        </a:rPr>
                        <a:t> </a:t>
                      </a:r>
                    </a:p>
                  </a:txBody>
                  <a:tcPr horzOverflow="overflow">
                    <a:lnL cap="flat">
                      <a:noFill/>
                    </a:lnL>
                    <a:lnR w="57150" cap="flat" cmpd="sng" algn="ctr">
                      <a:solidFill>
                        <a:schemeClr val="bg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1" i="0" u="none" strike="noStrike" cap="none" normalizeH="0" baseline="0" dirty="0" smtClean="0">
                          <a:ln>
                            <a:noFill/>
                          </a:ln>
                          <a:solidFill>
                            <a:srgbClr val="000000"/>
                          </a:solidFill>
                          <a:effectLst/>
                          <a:latin typeface="Helvetica" pitchFamily="34" charset="0"/>
                          <a:ea typeface="Helvetica Neue Light"/>
                          <a:cs typeface="Helvetica" pitchFamily="34" charset="0"/>
                          <a:sym typeface="Helvetica Neue Light"/>
                          <a:hlinkClick r:id="rId15"/>
                        </a:rPr>
                        <a:t>Competition</a:t>
                      </a:r>
                      <a:endParaRPr kumimoji="0" lang="en-US" sz="1100" b="1" i="0" u="none" strike="noStrike" cap="none" normalizeH="0" baseline="0" dirty="0" smtClean="0">
                        <a:ln>
                          <a:noFill/>
                        </a:ln>
                        <a:solidFill>
                          <a:srgbClr val="000000"/>
                        </a:solidFill>
                        <a:effectLst/>
                        <a:latin typeface="Helvetica" pitchFamily="34" charset="0"/>
                        <a:ea typeface="Helvetica Neue Light"/>
                        <a:cs typeface="Helvetica" pitchFamily="34" charset="0"/>
                        <a:sym typeface="Helvetica Neue Light"/>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1" i="0" u="none" strike="noStrike" cap="none" normalizeH="0" baseline="0" dirty="0" smtClean="0">
                          <a:ln>
                            <a:noFill/>
                          </a:ln>
                          <a:solidFill>
                            <a:srgbClr val="000000"/>
                          </a:solidFill>
                          <a:effectLst/>
                          <a:latin typeface="Helvetica" pitchFamily="34" charset="0"/>
                          <a:ea typeface="Helvetica Neue Light"/>
                          <a:cs typeface="Helvetica" pitchFamily="34" charset="0"/>
                          <a:sym typeface="Helvetica Neue Light"/>
                          <a:hlinkClick r:id="rId16"/>
                        </a:rPr>
                        <a:t>Technical Accelerators</a:t>
                      </a:r>
                      <a:r>
                        <a:rPr kumimoji="0" lang="en-US" sz="1100" b="1" i="0" u="none" strike="noStrike" cap="none" normalizeH="0" baseline="0" dirty="0" smtClean="0">
                          <a:ln>
                            <a:noFill/>
                          </a:ln>
                          <a:solidFill>
                            <a:srgbClr val="000000"/>
                          </a:solidFill>
                          <a:effectLst/>
                          <a:latin typeface="Helvetica" pitchFamily="34" charset="0"/>
                          <a:ea typeface="Helvetica Neue Light"/>
                          <a:cs typeface="Helvetica" pitchFamily="34" charset="0"/>
                          <a:sym typeface="Helvetica Neue Light"/>
                        </a:rPr>
                        <a:t> for Cloud</a:t>
                      </a: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1" i="0" u="none" strike="noStrike" cap="none" normalizeH="0" baseline="0" dirty="0" smtClean="0">
                          <a:ln>
                            <a:noFill/>
                          </a:ln>
                          <a:solidFill>
                            <a:srgbClr val="0033CC"/>
                          </a:solidFill>
                          <a:effectLst/>
                          <a:latin typeface="Helvetica" pitchFamily="34" charset="0"/>
                          <a:ea typeface="Helvetica Neue Light"/>
                          <a:cs typeface="Helvetica" pitchFamily="34" charset="0"/>
                          <a:sym typeface="Helvetica Neue Light"/>
                          <a:hlinkClick r:id="rId17"/>
                        </a:rPr>
                        <a:t>z Systems Technical Sales Portal </a:t>
                      </a:r>
                      <a:r>
                        <a:rPr kumimoji="0" lang="en-US" sz="1100" b="1" i="0" u="none" strike="noStrike" cap="none" normalizeH="0" baseline="0" dirty="0" smtClean="0">
                          <a:ln>
                            <a:noFill/>
                          </a:ln>
                          <a:solidFill>
                            <a:srgbClr val="000000"/>
                          </a:solidFill>
                          <a:effectLst/>
                          <a:latin typeface="Helvetica" pitchFamily="34" charset="0"/>
                          <a:ea typeface="Helvetica Neue Light"/>
                          <a:cs typeface="Helvetica" pitchFamily="34" charset="0"/>
                          <a:sym typeface="Helvetica Neue Light"/>
                        </a:rPr>
                        <a:t>for Cloud on Linux on z Systems</a:t>
                      </a: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1" i="0" u="sng" strike="noStrike" cap="none" normalizeH="0" baseline="0" dirty="0" smtClean="0">
                          <a:ln>
                            <a:noFill/>
                          </a:ln>
                          <a:solidFill>
                            <a:schemeClr val="tx1"/>
                          </a:solidFill>
                          <a:effectLst/>
                          <a:latin typeface="Helvetica" pitchFamily="34" charset="0"/>
                          <a:ea typeface="Helvetica Neue Light"/>
                          <a:cs typeface="Helvetica" pitchFamily="34" charset="0"/>
                          <a:sym typeface="Helvetica Neue Light"/>
                          <a:hlinkClick r:id="rId9"/>
                        </a:rPr>
                        <a:t>Videos &amp; Replays for Cloud on z Enablement</a:t>
                      </a:r>
                      <a:endParaRPr kumimoji="0" lang="en-US" sz="1100" b="1" i="0" u="sng" strike="noStrike" cap="none" normalizeH="0" baseline="0" dirty="0" smtClean="0">
                        <a:ln>
                          <a:noFill/>
                        </a:ln>
                        <a:solidFill>
                          <a:schemeClr val="tx1"/>
                        </a:solidFill>
                        <a:effectLst/>
                        <a:latin typeface="Helvetica" pitchFamily="34" charset="0"/>
                        <a:ea typeface="Helvetica Neue Light"/>
                        <a:cs typeface="Helvetica" pitchFamily="34" charset="0"/>
                      </a:endParaRPr>
                    </a:p>
                  </a:txBody>
                  <a:tcPr horzOverflow="overflow">
                    <a:lnL w="57150" cap="flat" cmpd="sng" algn="ctr">
                      <a:solidFill>
                        <a:schemeClr val="bg1"/>
                      </a:solidFill>
                      <a:prstDash val="solid"/>
                      <a:round/>
                      <a:headEnd type="none" w="med" len="med"/>
                      <a:tailEnd type="none" w="med" len="med"/>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Helvetica" pitchFamily="34" charset="0"/>
                          <a:cs typeface="Arial" pitchFamily="34" charset="0"/>
                        </a:rPr>
                        <a:t>Enabling Technology &amp; Services</a:t>
                      </a:r>
                    </a:p>
                  </a:txBody>
                  <a:tcPr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900" b="1" i="0" u="none" strike="noStrike" cap="none" normalizeH="0" baseline="0" smtClean="0">
                        <a:ln>
                          <a:noFill/>
                        </a:ln>
                        <a:solidFill>
                          <a:srgbClr val="000000"/>
                        </a:solidFill>
                        <a:effectLst/>
                        <a:latin typeface="Helvetica" pitchFamily="34" charset="0"/>
                        <a:cs typeface="Arial" pitchFamily="34" charset="0"/>
                      </a:endParaRPr>
                    </a:p>
                  </a:txBody>
                  <a:tcPr horzOverflow="overflow">
                    <a:lnL>
                      <a:noFill/>
                    </a:lnL>
                    <a:lnR w="571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Helvetica" pitchFamily="34" charset="0"/>
                          <a:cs typeface="Arial" pitchFamily="34" charset="0"/>
                        </a:rPr>
                        <a:t>Sales Plays</a:t>
                      </a:r>
                    </a:p>
                  </a:txBody>
                  <a:tcPr horzOverflow="overflow">
                    <a:lnL w="57150" cap="flat" cmpd="sng" algn="ctr">
                      <a:solidFill>
                        <a:schemeClr val="bg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bg2"/>
                    </a:solidFill>
                  </a:tcPr>
                </a:tc>
              </a:tr>
              <a:tr h="1828800">
                <a:tc gridSpan="2">
                  <a:txBody>
                    <a:bodyPr/>
                    <a:lstStyle/>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1" i="0" u="none" strike="noStrike" cap="none" normalizeH="0" baseline="0" dirty="0" smtClean="0">
                          <a:ln>
                            <a:noFill/>
                          </a:ln>
                          <a:solidFill>
                            <a:srgbClr val="000000"/>
                          </a:solidFill>
                          <a:effectLst/>
                          <a:latin typeface="Helvetica" pitchFamily="34" charset="0"/>
                          <a:cs typeface="Arial" pitchFamily="34" charset="0"/>
                          <a:hlinkClick r:id="rId18"/>
                        </a:rPr>
                        <a:t>IBM </a:t>
                      </a:r>
                      <a:r>
                        <a:rPr kumimoji="0" lang="en-US" sz="1100" b="1" i="0" u="none" strike="noStrike" cap="none" normalizeH="0" baseline="0" dirty="0" smtClean="0">
                          <a:ln>
                            <a:noFill/>
                          </a:ln>
                          <a:solidFill>
                            <a:srgbClr val="000000"/>
                          </a:solidFill>
                          <a:effectLst/>
                          <a:latin typeface="Helvetica" pitchFamily="34" charset="0"/>
                          <a:cs typeface="Arial" pitchFamily="34" charset="0"/>
                          <a:hlinkClick r:id="rId19"/>
                        </a:rPr>
                        <a:t>Custom Patterns for </a:t>
                      </a:r>
                      <a:r>
                        <a:rPr kumimoji="0" lang="en-US" sz="1100" b="1" i="0" u="none" strike="noStrike" cap="none" normalizeH="0" baseline="0" dirty="0" err="1" smtClean="0">
                          <a:ln>
                            <a:noFill/>
                          </a:ln>
                          <a:solidFill>
                            <a:srgbClr val="000000"/>
                          </a:solidFill>
                          <a:effectLst/>
                          <a:latin typeface="Helvetica" pitchFamily="34" charset="0"/>
                          <a:cs typeface="Arial" pitchFamily="34" charset="0"/>
                          <a:hlinkClick r:id="rId19"/>
                        </a:rPr>
                        <a:t>LinuxONE</a:t>
                      </a:r>
                      <a:r>
                        <a:rPr kumimoji="0" lang="en-US" sz="1100" b="1" i="0" u="none" strike="noStrike" cap="none" normalizeH="0" baseline="0" dirty="0" smtClean="0">
                          <a:ln>
                            <a:noFill/>
                          </a:ln>
                          <a:solidFill>
                            <a:srgbClr val="000000"/>
                          </a:solidFill>
                          <a:effectLst/>
                          <a:latin typeface="Helvetica" pitchFamily="34" charset="0"/>
                          <a:cs typeface="Arial" pitchFamily="34" charset="0"/>
                          <a:hlinkClick r:id="rId19"/>
                        </a:rPr>
                        <a:t> and IBM z Systems</a:t>
                      </a:r>
                      <a:endParaRPr kumimoji="0" lang="en-US" sz="1100" b="1" i="0" u="none" strike="noStrike" cap="none" normalizeH="0" baseline="0" dirty="0" smtClean="0">
                        <a:ln>
                          <a:noFill/>
                        </a:ln>
                        <a:solidFill>
                          <a:srgbClr val="000000"/>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100" b="1" i="0" u="none" strike="noStrike" cap="none" normalizeH="0" baseline="0" dirty="0" smtClean="0">
                          <a:ln>
                            <a:noFill/>
                          </a:ln>
                          <a:solidFill>
                            <a:srgbClr val="000000"/>
                          </a:solidFill>
                          <a:effectLst/>
                          <a:latin typeface="Helvetica" pitchFamily="34" charset="0"/>
                          <a:cs typeface="Arial" pitchFamily="34" charset="0"/>
                          <a:hlinkClick r:id="rId18"/>
                        </a:rPr>
                        <a:t>IBM Cloud Manager with </a:t>
                      </a:r>
                      <a:r>
                        <a:rPr kumimoji="0" lang="en-US" altLang="en-US" sz="1100" b="1" i="0" u="none" strike="noStrike" cap="none" normalizeH="0" baseline="0" dirty="0" err="1" smtClean="0">
                          <a:ln>
                            <a:noFill/>
                          </a:ln>
                          <a:solidFill>
                            <a:srgbClr val="000000"/>
                          </a:solidFill>
                          <a:effectLst/>
                          <a:latin typeface="Helvetica" pitchFamily="34" charset="0"/>
                          <a:cs typeface="Arial" pitchFamily="34" charset="0"/>
                          <a:hlinkClick r:id="rId18"/>
                        </a:rPr>
                        <a:t>OpenStack</a:t>
                      </a:r>
                      <a:endParaRPr kumimoji="0" lang="en-US" altLang="en-US" sz="1100" b="1" i="0" u="none" strike="noStrike" cap="none" normalizeH="0" baseline="0" dirty="0" smtClean="0">
                        <a:ln>
                          <a:noFill/>
                        </a:ln>
                        <a:solidFill>
                          <a:srgbClr val="000000"/>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100" b="1" i="0" u="none" strike="noStrike" cap="none" normalizeH="0" baseline="0" dirty="0" smtClean="0">
                          <a:ln>
                            <a:noFill/>
                          </a:ln>
                          <a:solidFill>
                            <a:srgbClr val="000000"/>
                          </a:solidFill>
                          <a:effectLst/>
                          <a:latin typeface="Helvetica" pitchFamily="34" charset="0"/>
                          <a:cs typeface="Arial" pitchFamily="34" charset="0"/>
                          <a:hlinkClick r:id="rId20"/>
                        </a:rPr>
                        <a:t>IBM Cloud Orchestrator</a:t>
                      </a:r>
                      <a:endParaRPr kumimoji="0" lang="en-US" altLang="en-US" sz="1100" b="1" i="0" u="none" strike="noStrike" cap="none" normalizeH="0" baseline="0" dirty="0" smtClean="0">
                        <a:ln>
                          <a:noFill/>
                        </a:ln>
                        <a:solidFill>
                          <a:srgbClr val="000000"/>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100" b="1" i="0" u="none" strike="noStrike" cap="none" normalizeH="0" baseline="0" dirty="0" smtClean="0">
                          <a:ln>
                            <a:noFill/>
                          </a:ln>
                          <a:solidFill>
                            <a:srgbClr val="000000"/>
                          </a:solidFill>
                          <a:effectLst/>
                          <a:latin typeface="Helvetica" pitchFamily="34" charset="0"/>
                          <a:cs typeface="Arial" pitchFamily="34" charset="0"/>
                          <a:hlinkClick r:id="rId21"/>
                        </a:rPr>
                        <a:t>IBM Infrastructure Suite for z/VM and </a:t>
                      </a:r>
                      <a:r>
                        <a:rPr kumimoji="0" lang="en-US" altLang="en-US" sz="1100" b="1" i="0" u="none" strike="noStrike" cap="none" normalizeH="0" baseline="0" dirty="0" err="1" smtClean="0">
                          <a:ln>
                            <a:noFill/>
                          </a:ln>
                          <a:solidFill>
                            <a:srgbClr val="000000"/>
                          </a:solidFill>
                          <a:effectLst/>
                          <a:latin typeface="Helvetica" pitchFamily="34" charset="0"/>
                          <a:cs typeface="Arial" pitchFamily="34" charset="0"/>
                          <a:hlinkClick r:id="rId21"/>
                        </a:rPr>
                        <a:t>LinuxONE</a:t>
                      </a:r>
                      <a:r>
                        <a:rPr kumimoji="0" lang="en-US" altLang="en-US" sz="1100" b="1" i="0" u="none" strike="noStrike" cap="none" normalizeH="0" baseline="0" dirty="0" smtClean="0">
                          <a:ln>
                            <a:noFill/>
                          </a:ln>
                          <a:solidFill>
                            <a:srgbClr val="000000"/>
                          </a:solidFill>
                          <a:effectLst/>
                          <a:latin typeface="Helvetica" pitchFamily="34" charset="0"/>
                          <a:cs typeface="Arial" pitchFamily="34" charset="0"/>
                          <a:hlinkClick r:id="rId21"/>
                        </a:rPr>
                        <a:t> and IBM z Systems</a:t>
                      </a:r>
                      <a:endParaRPr kumimoji="0" lang="en-US" altLang="en-US" sz="1100" b="1" i="0" u="none" strike="noStrike" cap="none" normalizeH="0" baseline="0" dirty="0" smtClean="0">
                        <a:ln>
                          <a:noFill/>
                        </a:ln>
                        <a:solidFill>
                          <a:srgbClr val="000000"/>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100" b="1" i="0" u="none" strike="noStrike" cap="none" normalizeH="0" baseline="0" dirty="0" smtClean="0">
                          <a:ln>
                            <a:noFill/>
                          </a:ln>
                          <a:solidFill>
                            <a:srgbClr val="000000"/>
                          </a:solidFill>
                          <a:effectLst/>
                          <a:latin typeface="Helvetica" pitchFamily="34" charset="0"/>
                          <a:cs typeface="Arial" pitchFamily="34" charset="0"/>
                        </a:rPr>
                        <a:t>IBM Cloud Foundation Services</a:t>
                      </a: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100" b="1" i="0" u="none" strike="noStrike" cap="none" normalizeH="0" baseline="0" dirty="0" smtClean="0">
                          <a:ln>
                            <a:noFill/>
                          </a:ln>
                          <a:solidFill>
                            <a:srgbClr val="000000"/>
                          </a:solidFill>
                          <a:effectLst/>
                          <a:latin typeface="Helvetica" pitchFamily="34" charset="0"/>
                          <a:cs typeface="Arial" pitchFamily="34" charset="0"/>
                          <a:hlinkClick r:id="rId22"/>
                        </a:rPr>
                        <a:t>IBM </a:t>
                      </a:r>
                      <a:r>
                        <a:rPr kumimoji="0" lang="en-US" altLang="en-US" sz="1100" b="1" i="0" u="none" strike="noStrike" cap="none" normalizeH="0" baseline="0" dirty="0" err="1" smtClean="0">
                          <a:ln>
                            <a:noFill/>
                          </a:ln>
                          <a:solidFill>
                            <a:srgbClr val="000000"/>
                          </a:solidFill>
                          <a:effectLst/>
                          <a:latin typeface="Helvetica" pitchFamily="34" charset="0"/>
                          <a:cs typeface="Arial" pitchFamily="34" charset="0"/>
                          <a:hlinkClick r:id="rId22"/>
                        </a:rPr>
                        <a:t>DevOps</a:t>
                      </a:r>
                      <a:r>
                        <a:rPr kumimoji="0" lang="en-US" altLang="en-US" sz="1100" b="1" i="0" u="none" strike="noStrike" cap="none" normalizeH="0" baseline="0" dirty="0" smtClean="0">
                          <a:ln>
                            <a:noFill/>
                          </a:ln>
                          <a:solidFill>
                            <a:srgbClr val="000000"/>
                          </a:solidFill>
                          <a:effectLst/>
                          <a:latin typeface="Helvetica" pitchFamily="34" charset="0"/>
                          <a:cs typeface="Arial" pitchFamily="34" charset="0"/>
                          <a:hlinkClick r:id="rId22"/>
                        </a:rPr>
                        <a:t> Services Sales Kit</a:t>
                      </a:r>
                      <a:endParaRPr kumimoji="0" lang="en-US" altLang="en-US" sz="1100" b="1" i="0" u="none" strike="noStrike" cap="none" normalizeH="0" baseline="0" dirty="0" smtClean="0">
                        <a:ln>
                          <a:noFill/>
                        </a:ln>
                        <a:solidFill>
                          <a:srgbClr val="000000"/>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100" b="1" i="0" u="none" strike="noStrike" cap="none" normalizeH="0" baseline="0" dirty="0" smtClean="0">
                          <a:ln>
                            <a:noFill/>
                          </a:ln>
                          <a:solidFill>
                            <a:srgbClr val="000000"/>
                          </a:solidFill>
                          <a:effectLst/>
                          <a:latin typeface="Helvetica" pitchFamily="34" charset="0"/>
                          <a:cs typeface="Arial" pitchFamily="34" charset="0"/>
                          <a:hlinkClick r:id="rId23"/>
                        </a:rPr>
                        <a:t>IBM Urban Code Deploy</a:t>
                      </a:r>
                      <a:endParaRPr kumimoji="0" lang="en-US" altLang="en-US" sz="1100" b="1" i="0" u="none" strike="noStrike" cap="none" normalizeH="0" baseline="0" dirty="0" smtClean="0">
                        <a:ln>
                          <a:noFill/>
                        </a:ln>
                        <a:solidFill>
                          <a:srgbClr val="000000"/>
                        </a:solidFill>
                        <a:effectLst/>
                        <a:latin typeface="Helvetica" pitchFamily="34" charset="0"/>
                        <a:cs typeface="Arial" pitchFamily="34" charset="0"/>
                      </a:endParaRPr>
                    </a:p>
                  </a:txBody>
                  <a:tcPr horzOverflow="overflow">
                    <a:lnL cap="flat">
                      <a:noFill/>
                    </a:lnL>
                    <a:lnR w="57150" cap="flat" cmpd="sng" algn="ctr">
                      <a:solidFill>
                        <a:schemeClr val="bg1"/>
                      </a:solidFill>
                      <a:prstDash val="solid"/>
                      <a:round/>
                      <a:headEnd type="none" w="med" len="med"/>
                      <a:tailEnd type="none" w="med" len="med"/>
                    </a:lnR>
                    <a:lnT cap="flat">
                      <a:noFill/>
                    </a:lnT>
                    <a:lnB cap="flat">
                      <a:noFill/>
                    </a:lnB>
                    <a:lnTlToBr>
                      <a:noFill/>
                    </a:lnTlToBr>
                    <a:lnBlToTr>
                      <a:noFill/>
                    </a:lnBlToTr>
                    <a:noFill/>
                  </a:tcPr>
                </a:tc>
                <a:tc hMerge="1">
                  <a:txBody>
                    <a:bodyPr/>
                    <a:lstStyle/>
                    <a:p>
                      <a:endParaRPr lang="en-US"/>
                    </a:p>
                  </a:txBody>
                  <a:tcPr/>
                </a:tc>
                <a:tc>
                  <a:txBody>
                    <a:bodyPr/>
                    <a:lstStyle/>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GB" altLang="en-US" sz="1100" b="1" i="0" u="none" strike="noStrike" cap="none" normalizeH="0" baseline="0" dirty="0" smtClean="0">
                          <a:ln>
                            <a:noFill/>
                          </a:ln>
                          <a:solidFill>
                            <a:srgbClr val="000000"/>
                          </a:solidFill>
                          <a:effectLst/>
                          <a:latin typeface="Helvetica" pitchFamily="34" charset="0"/>
                          <a:cs typeface="Arial" pitchFamily="34" charset="0"/>
                          <a:hlinkClick r:id="rId24"/>
                        </a:rPr>
                        <a:t>Business Agility with Cloud for z Systems</a:t>
                      </a:r>
                      <a:r>
                        <a:rPr kumimoji="0" lang="en-GB" altLang="en-US" sz="1100" b="1" i="0" u="none" strike="noStrike" cap="none" normalizeH="0" baseline="0" dirty="0" smtClean="0">
                          <a:ln>
                            <a:noFill/>
                          </a:ln>
                          <a:solidFill>
                            <a:srgbClr val="000000"/>
                          </a:solidFill>
                          <a:effectLst/>
                          <a:latin typeface="Helvetica" pitchFamily="34" charset="0"/>
                          <a:cs typeface="Arial" pitchFamily="34" charset="0"/>
                        </a:rPr>
                        <a:t>  - TAG </a:t>
                      </a:r>
                      <a:r>
                        <a:rPr kumimoji="0" lang="en-US" sz="1100" b="1" i="0" u="none" strike="noStrike" cap="none" normalizeH="0" baseline="0" dirty="0" err="1" smtClean="0">
                          <a:ln>
                            <a:noFill/>
                          </a:ln>
                          <a:solidFill>
                            <a:srgbClr val="000000"/>
                          </a:solidFill>
                          <a:effectLst/>
                          <a:latin typeface="Helvetica" pitchFamily="34" charset="0"/>
                          <a:cs typeface="Arial" pitchFamily="34" charset="0"/>
                        </a:rPr>
                        <a:t>zSPCAMS</a:t>
                      </a:r>
                      <a:r>
                        <a:rPr kumimoji="0" lang="en-US" sz="1100" b="1" i="0" u="none" strike="noStrike" cap="none" normalizeH="0" baseline="0" dirty="0" smtClean="0">
                          <a:ln>
                            <a:noFill/>
                          </a:ln>
                          <a:solidFill>
                            <a:srgbClr val="000000"/>
                          </a:solidFill>
                          <a:effectLst/>
                          <a:latin typeface="Helvetica" pitchFamily="34" charset="0"/>
                          <a:cs typeface="Arial" pitchFamily="34" charset="0"/>
                        </a:rPr>
                        <a:t> Cloud Business Agility</a:t>
                      </a:r>
                      <a:endParaRPr kumimoji="0" lang="en-GB" altLang="en-US" sz="1100" b="1" i="0" u="none" strike="noStrike" cap="none" normalizeH="0" baseline="0" dirty="0" smtClean="0">
                        <a:ln>
                          <a:noFill/>
                        </a:ln>
                        <a:solidFill>
                          <a:srgbClr val="000000"/>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sz="1100" b="1" i="0" u="none" strike="noStrike" cap="none" normalizeH="0" baseline="0" dirty="0" smtClean="0">
                          <a:ln>
                            <a:noFill/>
                          </a:ln>
                          <a:solidFill>
                            <a:srgbClr val="000000"/>
                          </a:solidFill>
                          <a:effectLst/>
                          <a:latin typeface="Helvetica" pitchFamily="34" charset="0"/>
                          <a:cs typeface="Arial" pitchFamily="34" charset="0"/>
                          <a:hlinkClick r:id="rId25"/>
                        </a:rPr>
                        <a:t>Consumable z Systems Services for Cloud and Mobile</a:t>
                      </a:r>
                      <a:r>
                        <a:rPr kumimoji="0" lang="en-US" sz="1100" b="1" i="0" u="none" strike="noStrike" cap="none" normalizeH="0" baseline="0" dirty="0" smtClean="0">
                          <a:ln>
                            <a:noFill/>
                          </a:ln>
                          <a:solidFill>
                            <a:srgbClr val="000000"/>
                          </a:solidFill>
                          <a:effectLst/>
                          <a:latin typeface="Helvetica" pitchFamily="34" charset="0"/>
                          <a:cs typeface="Arial" pitchFamily="34" charset="0"/>
                        </a:rPr>
                        <a:t> – TAG </a:t>
                      </a:r>
                      <a:r>
                        <a:rPr kumimoji="0" lang="en-US" sz="1100" b="1" i="0" u="none" strike="noStrike" cap="none" normalizeH="0" baseline="0" dirty="0" err="1" smtClean="0">
                          <a:ln>
                            <a:noFill/>
                          </a:ln>
                          <a:solidFill>
                            <a:srgbClr val="000000"/>
                          </a:solidFill>
                          <a:effectLst/>
                          <a:latin typeface="Helvetica" pitchFamily="34" charset="0"/>
                          <a:cs typeface="Arial" pitchFamily="34" charset="0"/>
                        </a:rPr>
                        <a:t>zSPCAMS</a:t>
                      </a:r>
                      <a:r>
                        <a:rPr kumimoji="0" lang="en-US" sz="1100" b="1" i="0" u="none" strike="noStrike" cap="none" normalizeH="0" baseline="0" dirty="0" smtClean="0">
                          <a:ln>
                            <a:noFill/>
                          </a:ln>
                          <a:solidFill>
                            <a:srgbClr val="000000"/>
                          </a:solidFill>
                          <a:effectLst/>
                          <a:latin typeface="Helvetica" pitchFamily="34" charset="0"/>
                          <a:cs typeface="Arial" pitchFamily="34" charset="0"/>
                        </a:rPr>
                        <a:t> Cloud Consumable Services</a:t>
                      </a:r>
                      <a:endParaRPr kumimoji="0" lang="en-US" sz="1100" b="0" i="0" u="none" strike="noStrike" cap="none" normalizeH="0" baseline="0" dirty="0" smtClean="0">
                        <a:ln>
                          <a:noFill/>
                        </a:ln>
                        <a:solidFill>
                          <a:srgbClr val="000000"/>
                        </a:solidFill>
                        <a:effectLst/>
                        <a:latin typeface="Helvetica" pitchFamily="34" charset="0"/>
                        <a:ea typeface="Helvetica Neue Light"/>
                        <a:cs typeface="Helvetica" pitchFamily="34" charset="0"/>
                        <a:sym typeface="Helvetica Neue Light"/>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100" b="1" i="0" u="none" strike="noStrike" cap="none" normalizeH="0" baseline="0" dirty="0" smtClean="0">
                          <a:ln>
                            <a:noFill/>
                          </a:ln>
                          <a:solidFill>
                            <a:schemeClr val="tx1"/>
                          </a:solidFill>
                          <a:effectLst/>
                          <a:latin typeface="Helvetica" pitchFamily="34" charset="0"/>
                          <a:cs typeface="Arial" pitchFamily="34" charset="0"/>
                        </a:rPr>
                        <a:t>Offering Lead: Mark </a:t>
                      </a:r>
                      <a:r>
                        <a:rPr kumimoji="0" lang="en-US" altLang="en-US" sz="1100" b="1" i="0" u="none" strike="noStrike" cap="none" normalizeH="0" baseline="0" dirty="0" err="1" smtClean="0">
                          <a:ln>
                            <a:noFill/>
                          </a:ln>
                          <a:solidFill>
                            <a:schemeClr val="tx1"/>
                          </a:solidFill>
                          <a:effectLst/>
                          <a:latin typeface="Helvetica" pitchFamily="34" charset="0"/>
                          <a:cs typeface="Arial" pitchFamily="34" charset="0"/>
                        </a:rPr>
                        <a:t>Figley</a:t>
                      </a:r>
                      <a:r>
                        <a:rPr kumimoji="0" lang="en-US" altLang="en-US" sz="1100" b="1" i="0" u="none" strike="noStrike" cap="none" normalizeH="0" baseline="0" dirty="0" smtClean="0">
                          <a:ln>
                            <a:noFill/>
                          </a:ln>
                          <a:solidFill>
                            <a:schemeClr val="tx1"/>
                          </a:solidFill>
                          <a:effectLst/>
                          <a:latin typeface="Helvetica" pitchFamily="34" charset="0"/>
                          <a:cs typeface="Arial" pitchFamily="34" charset="0"/>
                        </a:rPr>
                        <a:t> –  </a:t>
                      </a:r>
                      <a:r>
                        <a:rPr kumimoji="0" lang="en-US" altLang="en-US" sz="1100" b="1" i="0" u="none" strike="noStrike" cap="none" normalizeH="0" baseline="0" dirty="0" smtClean="0">
                          <a:ln>
                            <a:noFill/>
                          </a:ln>
                          <a:solidFill>
                            <a:schemeClr val="tx1"/>
                          </a:solidFill>
                          <a:effectLst/>
                          <a:latin typeface="Helvetica" pitchFamily="34" charset="0"/>
                          <a:cs typeface="Arial" pitchFamily="34" charset="0"/>
                          <a:hlinkClick r:id="rId26"/>
                        </a:rPr>
                        <a:t>figley@us.ibm.com</a:t>
                      </a:r>
                      <a:endParaRPr kumimoji="0" lang="en-US" altLang="en-US" sz="1100" b="1" i="0" u="none" strike="noStrike" cap="none" normalizeH="0" baseline="0" dirty="0" smtClean="0">
                        <a:ln>
                          <a:noFill/>
                        </a:ln>
                        <a:solidFill>
                          <a:schemeClr val="tx1"/>
                        </a:solidFill>
                        <a:effectLst/>
                        <a:latin typeface="Helvetica" pitchFamily="34" charset="0"/>
                        <a:cs typeface="Arial" pitchFamily="34" charset="0"/>
                      </a:endParaRPr>
                    </a:p>
                    <a:p>
                      <a:pPr marL="228600" marR="0" lvl="0" indent="-228600" algn="l" defTabSz="290513" rtl="0" eaLnBrk="1" fontAlgn="base" latinLnBrk="0" hangingPunct="1">
                        <a:lnSpc>
                          <a:spcPct val="110000"/>
                        </a:lnSpc>
                        <a:spcBef>
                          <a:spcPct val="0"/>
                        </a:spcBef>
                        <a:spcAft>
                          <a:spcPct val="0"/>
                        </a:spcAft>
                        <a:buClr>
                          <a:srgbClr val="EA7C1D"/>
                        </a:buClr>
                        <a:buSzTx/>
                        <a:buFont typeface="Wingdings" pitchFamily="2" charset="2"/>
                        <a:buChar char="§"/>
                        <a:tabLst/>
                      </a:pPr>
                      <a:r>
                        <a:rPr kumimoji="0" lang="en-US" altLang="en-US" sz="1100" b="1" i="0" u="none" strike="noStrike" cap="none" normalizeH="0" baseline="0" dirty="0" smtClean="0">
                          <a:ln>
                            <a:noFill/>
                          </a:ln>
                          <a:solidFill>
                            <a:schemeClr val="tx1"/>
                          </a:solidFill>
                          <a:effectLst/>
                          <a:latin typeface="Helvetica" pitchFamily="34" charset="0"/>
                          <a:cs typeface="Arial" pitchFamily="34" charset="0"/>
                        </a:rPr>
                        <a:t>Marketing Lead: Robert Sawyer - </a:t>
                      </a:r>
                      <a:r>
                        <a:rPr kumimoji="0" lang="en-US" sz="1100" b="1" i="0" u="none" strike="noStrike" cap="none" normalizeH="0" baseline="0" dirty="0" smtClean="0">
                          <a:ln>
                            <a:noFill/>
                          </a:ln>
                          <a:solidFill>
                            <a:srgbClr val="000000"/>
                          </a:solidFill>
                          <a:effectLst/>
                          <a:latin typeface="Helvetica" pitchFamily="34" charset="0"/>
                          <a:cs typeface="Arial" pitchFamily="34" charset="0"/>
                          <a:hlinkClick r:id="rId27"/>
                        </a:rPr>
                        <a:t>rsawyer@us.ibm.com</a:t>
                      </a:r>
                      <a:endParaRPr kumimoji="0" lang="en-US" sz="1100" b="1" i="0" u="sng" strike="noStrike" cap="none" normalizeH="0" baseline="0" dirty="0" smtClean="0">
                        <a:ln>
                          <a:noFill/>
                        </a:ln>
                        <a:solidFill>
                          <a:schemeClr val="tx1"/>
                        </a:solidFill>
                        <a:effectLst/>
                        <a:latin typeface="Helvetica" pitchFamily="34" charset="0"/>
                        <a:cs typeface="Arial" pitchFamily="34" charset="0"/>
                      </a:endParaRPr>
                    </a:p>
                  </a:txBody>
                  <a:tcPr horzOverflow="overflow">
                    <a:lnL w="57150" cap="flat" cmpd="sng" algn="ctr">
                      <a:solidFill>
                        <a:schemeClr val="bg1"/>
                      </a:solidFill>
                      <a:prstDash val="solid"/>
                      <a:round/>
                      <a:headEnd type="none" w="med" len="med"/>
                      <a:tailEnd type="none" w="med" len="med"/>
                    </a:lnL>
                    <a:lnR cap="flat">
                      <a:noFill/>
                    </a:lnR>
                    <a:lnT cap="fla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IBM zNext - White">
  <a:themeElements>
    <a:clrScheme name="z Systems 2015">
      <a:dk1>
        <a:sysClr val="windowText" lastClr="000000"/>
      </a:dk1>
      <a:lt1>
        <a:sysClr val="window" lastClr="FFFFFF"/>
      </a:lt1>
      <a:dk2>
        <a:srgbClr val="001934"/>
      </a:dk2>
      <a:lt2>
        <a:srgbClr val="EEECE1"/>
      </a:lt2>
      <a:accent1>
        <a:srgbClr val="AB1A86"/>
      </a:accent1>
      <a:accent2>
        <a:srgbClr val="F19027"/>
      </a:accent2>
      <a:accent3>
        <a:srgbClr val="3B0256"/>
      </a:accent3>
      <a:accent4>
        <a:srgbClr val="F04E37"/>
      </a:accent4>
      <a:accent5>
        <a:srgbClr val="7F1C7D"/>
      </a:accent5>
      <a:accent6>
        <a:srgbClr val="7F7F7F"/>
      </a:accent6>
      <a:hlink>
        <a:srgbClr val="F19027"/>
      </a:hlink>
      <a:folHlink>
        <a:srgbClr val="7F7F7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C_Shanghai_template_16x9">
  <a:themeElements>
    <a:clrScheme name="SC_Shanghai_template_16x9 2">
      <a:dk1>
        <a:srgbClr val="000000"/>
      </a:dk1>
      <a:lt1>
        <a:srgbClr val="FFFFFF"/>
      </a:lt1>
      <a:dk2>
        <a:srgbClr val="00B2EF"/>
      </a:dk2>
      <a:lt2>
        <a:srgbClr val="808080"/>
      </a:lt2>
      <a:accent1>
        <a:srgbClr val="00B0DA"/>
      </a:accent1>
      <a:accent2>
        <a:srgbClr val="00A6A0"/>
      </a:accent2>
      <a:accent3>
        <a:srgbClr val="FFFFFF"/>
      </a:accent3>
      <a:accent4>
        <a:srgbClr val="000000"/>
      </a:accent4>
      <a:accent5>
        <a:srgbClr val="AAD4EA"/>
      </a:accent5>
      <a:accent6>
        <a:srgbClr val="009691"/>
      </a:accent6>
      <a:hlink>
        <a:srgbClr val="8CC63F"/>
      </a:hlink>
      <a:folHlink>
        <a:srgbClr val="83D1F5"/>
      </a:folHlink>
    </a:clrScheme>
    <a:fontScheme name="SC_Shanghai_template_16x9">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C_Shanghai_template_16x9 1">
        <a:dk1>
          <a:srgbClr val="000000"/>
        </a:dk1>
        <a:lt1>
          <a:srgbClr val="FFFFFF"/>
        </a:lt1>
        <a:dk2>
          <a:srgbClr val="000000"/>
        </a:dk2>
        <a:lt2>
          <a:srgbClr val="808080"/>
        </a:lt2>
        <a:accent1>
          <a:srgbClr val="00B3EF"/>
        </a:accent1>
        <a:accent2>
          <a:srgbClr val="71BFC5"/>
        </a:accent2>
        <a:accent3>
          <a:srgbClr val="FFFFFF"/>
        </a:accent3>
        <a:accent4>
          <a:srgbClr val="000000"/>
        </a:accent4>
        <a:accent5>
          <a:srgbClr val="AAD6F6"/>
        </a:accent5>
        <a:accent6>
          <a:srgbClr val="66ADB2"/>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C_Shanghai_template_16x9 2">
        <a:dk1>
          <a:srgbClr val="000000"/>
        </a:dk1>
        <a:lt1>
          <a:srgbClr val="FFFFFF"/>
        </a:lt1>
        <a:dk2>
          <a:srgbClr val="00B2EF"/>
        </a:dk2>
        <a:lt2>
          <a:srgbClr val="808080"/>
        </a:lt2>
        <a:accent1>
          <a:srgbClr val="00B0DA"/>
        </a:accent1>
        <a:accent2>
          <a:srgbClr val="00A6A0"/>
        </a:accent2>
        <a:accent3>
          <a:srgbClr val="FFFFFF"/>
        </a:accent3>
        <a:accent4>
          <a:srgbClr val="000000"/>
        </a:accent4>
        <a:accent5>
          <a:srgbClr val="AAD4EA"/>
        </a:accent5>
        <a:accent6>
          <a:srgbClr val="009691"/>
        </a:accent6>
        <a:hlink>
          <a:srgbClr val="8CC63F"/>
        </a:hlink>
        <a:folHlink>
          <a:srgbClr val="83D1F5"/>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IBM zNext - White">
  <a:themeElements>
    <a:clrScheme name="Custom 2">
      <a:dk1>
        <a:sysClr val="windowText" lastClr="000000"/>
      </a:dk1>
      <a:lt1>
        <a:sysClr val="window" lastClr="FFFFFF"/>
      </a:lt1>
      <a:dk2>
        <a:srgbClr val="001934"/>
      </a:dk2>
      <a:lt2>
        <a:srgbClr val="EEECE1"/>
      </a:lt2>
      <a:accent1>
        <a:srgbClr val="AB1A86"/>
      </a:accent1>
      <a:accent2>
        <a:srgbClr val="F19027"/>
      </a:accent2>
      <a:accent3>
        <a:srgbClr val="3B0256"/>
      </a:accent3>
      <a:accent4>
        <a:srgbClr val="F04E37"/>
      </a:accent4>
      <a:accent5>
        <a:srgbClr val="7F1C7D"/>
      </a:accent5>
      <a:accent6>
        <a:srgbClr val="7F7F7F"/>
      </a:accent6>
      <a:hlink>
        <a:srgbClr val="0050A6"/>
      </a:hlink>
      <a:folHlink>
        <a:srgbClr val="7F7F7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IBM zNext - White">
  <a:themeElements>
    <a:clrScheme name="Custom 2">
      <a:dk1>
        <a:sysClr val="windowText" lastClr="000000"/>
      </a:dk1>
      <a:lt1>
        <a:sysClr val="window" lastClr="FFFFFF"/>
      </a:lt1>
      <a:dk2>
        <a:srgbClr val="001934"/>
      </a:dk2>
      <a:lt2>
        <a:srgbClr val="EEECE1"/>
      </a:lt2>
      <a:accent1>
        <a:srgbClr val="AB1A86"/>
      </a:accent1>
      <a:accent2>
        <a:srgbClr val="F19027"/>
      </a:accent2>
      <a:accent3>
        <a:srgbClr val="3B0256"/>
      </a:accent3>
      <a:accent4>
        <a:srgbClr val="F04E37"/>
      </a:accent4>
      <a:accent5>
        <a:srgbClr val="7F1C7D"/>
      </a:accent5>
      <a:accent6>
        <a:srgbClr val="7F7F7F"/>
      </a:accent6>
      <a:hlink>
        <a:srgbClr val="0050A6"/>
      </a:hlink>
      <a:folHlink>
        <a:srgbClr val="7F7F7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IBM zNext - White">
  <a:themeElements>
    <a:clrScheme name="Custom 2">
      <a:dk1>
        <a:sysClr val="windowText" lastClr="000000"/>
      </a:dk1>
      <a:lt1>
        <a:sysClr val="window" lastClr="FFFFFF"/>
      </a:lt1>
      <a:dk2>
        <a:srgbClr val="001934"/>
      </a:dk2>
      <a:lt2>
        <a:srgbClr val="EEECE1"/>
      </a:lt2>
      <a:accent1>
        <a:srgbClr val="AB1A86"/>
      </a:accent1>
      <a:accent2>
        <a:srgbClr val="F19027"/>
      </a:accent2>
      <a:accent3>
        <a:srgbClr val="3B0256"/>
      </a:accent3>
      <a:accent4>
        <a:srgbClr val="F04E37"/>
      </a:accent4>
      <a:accent5>
        <a:srgbClr val="7F1C7D"/>
      </a:accent5>
      <a:accent6>
        <a:srgbClr val="7F7F7F"/>
      </a:accent6>
      <a:hlink>
        <a:srgbClr val="0050A6"/>
      </a:hlink>
      <a:folHlink>
        <a:srgbClr val="7F7F7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7144</TotalTime>
  <Words>6429</Words>
  <Application>Microsoft Office PowerPoint</Application>
  <PresentationFormat>Custom</PresentationFormat>
  <Paragraphs>775</Paragraphs>
  <Slides>28</Slides>
  <Notes>28</Notes>
  <HiddenSlides>0</HiddenSlides>
  <MMClips>0</MMClips>
  <ScaleCrop>false</ScaleCrop>
  <HeadingPairs>
    <vt:vector size="6" baseType="variant">
      <vt:variant>
        <vt:lpstr>Fonts Used</vt:lpstr>
      </vt:variant>
      <vt:variant>
        <vt:i4>20</vt:i4>
      </vt:variant>
      <vt:variant>
        <vt:lpstr>Theme</vt:lpstr>
      </vt:variant>
      <vt:variant>
        <vt:i4>7</vt:i4>
      </vt:variant>
      <vt:variant>
        <vt:lpstr>Slide Titles</vt:lpstr>
      </vt:variant>
      <vt:variant>
        <vt:i4>28</vt:i4>
      </vt:variant>
    </vt:vector>
  </HeadingPairs>
  <TitlesOfParts>
    <vt:vector size="55" baseType="lpstr">
      <vt:lpstr>Arial Unicode MS</vt:lpstr>
      <vt:lpstr>Microsoft YaHei</vt:lpstr>
      <vt:lpstr>MS Gothic</vt:lpstr>
      <vt:lpstr>ＭＳ Ｐゴシック</vt:lpstr>
      <vt:lpstr>ＭＳ Ｐゴシック</vt:lpstr>
      <vt:lpstr>SimSun</vt:lpstr>
      <vt:lpstr>Arial</vt:lpstr>
      <vt:lpstr>Calibri</vt:lpstr>
      <vt:lpstr>Calibri Light</vt:lpstr>
      <vt:lpstr>Gill Sans</vt:lpstr>
      <vt:lpstr>Helvetica</vt:lpstr>
      <vt:lpstr>Helvetica Light</vt:lpstr>
      <vt:lpstr>Helvetica Neue Light</vt:lpstr>
      <vt:lpstr>Helvetica Neue Medium</vt:lpstr>
      <vt:lpstr>HelvNeue Light for IBM</vt:lpstr>
      <vt:lpstr>Lubalin for IBM Demi</vt:lpstr>
      <vt:lpstr>Tahoma</vt:lpstr>
      <vt:lpstr>Times New Roman</vt:lpstr>
      <vt:lpstr>Wingdings</vt:lpstr>
      <vt:lpstr>ヒラギノ角ゴ ProN W3</vt:lpstr>
      <vt:lpstr>Office Theme</vt:lpstr>
      <vt:lpstr>3_Office Theme</vt:lpstr>
      <vt:lpstr>1_IBM zNext - White</vt:lpstr>
      <vt:lpstr>SC_Shanghai_template_16x9</vt:lpstr>
      <vt:lpstr>4_IBM zNext - White</vt:lpstr>
      <vt:lpstr>IBM zNext - White</vt:lpstr>
      <vt:lpstr>5_IBM zNext - 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Vice President, IBM z Systems  Software Sales</Manager>
  <Company>IBM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New Generation of Open z Systems</dc:title>
  <dc:subject>Linux without Limits</dc:subject>
  <dc:creator>Ray Jones</dc:creator>
  <cp:lastModifiedBy>Scott Harris</cp:lastModifiedBy>
  <cp:revision>380</cp:revision>
  <cp:lastPrinted>2015-08-11T22:30:42Z</cp:lastPrinted>
  <dcterms:created xsi:type="dcterms:W3CDTF">2015-07-28T18:41:00Z</dcterms:created>
  <dcterms:modified xsi:type="dcterms:W3CDTF">2015-08-18T11:39:57Z</dcterms:modified>
</cp:coreProperties>
</file>