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Lst>
  <p:notesMasterIdLst>
    <p:notesMasterId r:id="rId20"/>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6858000" type="screen4x3"/>
  <p:notesSz cx="6858000" cy="9144000"/>
  <p:defaultTextStyle>
    <a:defPPr>
      <a:defRPr lang="en-GB"/>
    </a:defPPr>
    <a:lvl1pPr algn="l" defTabSz="457200" rtl="0" fontAlgn="base">
      <a:spcBef>
        <a:spcPct val="0"/>
      </a:spcBef>
      <a:spcAft>
        <a:spcPct val="0"/>
      </a:spcAft>
      <a:buClr>
        <a:srgbClr val="000000"/>
      </a:buClr>
      <a:buSzPct val="100000"/>
      <a:buFont typeface="Times New Roman" pitchFamily="16" charset="0"/>
      <a:defRPr kern="1200">
        <a:solidFill>
          <a:schemeClr val="bg1"/>
        </a:solidFill>
        <a:latin typeface="Arial" charset="0"/>
        <a:ea typeface="MS Gothic" charset="-128"/>
        <a:cs typeface="+mn-cs"/>
      </a:defRPr>
    </a:lvl1pPr>
    <a:lvl2pPr marL="742950" indent="-285750" algn="l" defTabSz="457200" rtl="0" fontAlgn="base">
      <a:spcBef>
        <a:spcPct val="0"/>
      </a:spcBef>
      <a:spcAft>
        <a:spcPct val="0"/>
      </a:spcAft>
      <a:buClr>
        <a:srgbClr val="000000"/>
      </a:buClr>
      <a:buSzPct val="100000"/>
      <a:buFont typeface="Times New Roman" pitchFamily="16" charset="0"/>
      <a:defRPr kern="1200">
        <a:solidFill>
          <a:schemeClr val="bg1"/>
        </a:solidFill>
        <a:latin typeface="Arial" charset="0"/>
        <a:ea typeface="MS Gothic" charset="-128"/>
        <a:cs typeface="+mn-cs"/>
      </a:defRPr>
    </a:lvl2pPr>
    <a:lvl3pPr marL="1143000" indent="-228600" algn="l" defTabSz="457200" rtl="0" fontAlgn="base">
      <a:spcBef>
        <a:spcPct val="0"/>
      </a:spcBef>
      <a:spcAft>
        <a:spcPct val="0"/>
      </a:spcAft>
      <a:buClr>
        <a:srgbClr val="000000"/>
      </a:buClr>
      <a:buSzPct val="100000"/>
      <a:buFont typeface="Times New Roman" pitchFamily="16" charset="0"/>
      <a:defRPr kern="1200">
        <a:solidFill>
          <a:schemeClr val="bg1"/>
        </a:solidFill>
        <a:latin typeface="Arial" charset="0"/>
        <a:ea typeface="MS Gothic" charset="-128"/>
        <a:cs typeface="+mn-cs"/>
      </a:defRPr>
    </a:lvl3pPr>
    <a:lvl4pPr marL="1600200" indent="-228600" algn="l" defTabSz="457200" rtl="0" fontAlgn="base">
      <a:spcBef>
        <a:spcPct val="0"/>
      </a:spcBef>
      <a:spcAft>
        <a:spcPct val="0"/>
      </a:spcAft>
      <a:buClr>
        <a:srgbClr val="000000"/>
      </a:buClr>
      <a:buSzPct val="100000"/>
      <a:buFont typeface="Times New Roman" pitchFamily="16" charset="0"/>
      <a:defRPr kern="1200">
        <a:solidFill>
          <a:schemeClr val="bg1"/>
        </a:solidFill>
        <a:latin typeface="Arial" charset="0"/>
        <a:ea typeface="MS Gothic" charset="-128"/>
        <a:cs typeface="+mn-cs"/>
      </a:defRPr>
    </a:lvl4pPr>
    <a:lvl5pPr marL="2057400" indent="-228600" algn="l" defTabSz="457200" rtl="0" fontAlgn="base">
      <a:spcBef>
        <a:spcPct val="0"/>
      </a:spcBef>
      <a:spcAft>
        <a:spcPct val="0"/>
      </a:spcAft>
      <a:buClr>
        <a:srgbClr val="000000"/>
      </a:buClr>
      <a:buSzPct val="100000"/>
      <a:buFont typeface="Times New Roman" pitchFamily="16" charset="0"/>
      <a:defRPr kern="1200">
        <a:solidFill>
          <a:schemeClr val="bg1"/>
        </a:solidFill>
        <a:latin typeface="Arial" charset="0"/>
        <a:ea typeface="MS Gothic" charset="-128"/>
        <a:cs typeface="+mn-cs"/>
      </a:defRPr>
    </a:lvl5pPr>
    <a:lvl6pPr marL="2286000" algn="l" defTabSz="914400" rtl="0" eaLnBrk="1" latinLnBrk="0" hangingPunct="1">
      <a:defRPr kern="1200">
        <a:solidFill>
          <a:schemeClr val="bg1"/>
        </a:solidFill>
        <a:latin typeface="Arial" charset="0"/>
        <a:ea typeface="MS Gothic" charset="-128"/>
        <a:cs typeface="+mn-cs"/>
      </a:defRPr>
    </a:lvl6pPr>
    <a:lvl7pPr marL="2743200" algn="l" defTabSz="914400" rtl="0" eaLnBrk="1" latinLnBrk="0" hangingPunct="1">
      <a:defRPr kern="1200">
        <a:solidFill>
          <a:schemeClr val="bg1"/>
        </a:solidFill>
        <a:latin typeface="Arial" charset="0"/>
        <a:ea typeface="MS Gothic" charset="-128"/>
        <a:cs typeface="+mn-cs"/>
      </a:defRPr>
    </a:lvl7pPr>
    <a:lvl8pPr marL="3200400" algn="l" defTabSz="914400" rtl="0" eaLnBrk="1" latinLnBrk="0" hangingPunct="1">
      <a:defRPr kern="1200">
        <a:solidFill>
          <a:schemeClr val="bg1"/>
        </a:solidFill>
        <a:latin typeface="Arial" charset="0"/>
        <a:ea typeface="MS Gothic" charset="-128"/>
        <a:cs typeface="+mn-cs"/>
      </a:defRPr>
    </a:lvl8pPr>
    <a:lvl9pPr marL="3657600" algn="l" defTabSz="914400" rtl="0" eaLnBrk="1" latinLnBrk="0" hangingPunct="1">
      <a:defRPr kern="1200">
        <a:solidFill>
          <a:schemeClr val="bg1"/>
        </a:solidFill>
        <a:latin typeface="Arial" charset="0"/>
        <a:ea typeface="MS Gothic"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2" d="100"/>
          <a:sy n="102" d="100"/>
        </p:scale>
        <p:origin x="-150" y="-84"/>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AutoShape 1"/>
          <p:cNvSpPr>
            <a:spLocks noChangeArrowheads="1"/>
          </p:cNvSpPr>
          <p:nvPr/>
        </p:nvSpPr>
        <p:spPr bwMode="auto">
          <a:xfrm>
            <a:off x="0" y="0"/>
            <a:ext cx="6858000" cy="9144000"/>
          </a:xfrm>
          <a:prstGeom prst="roundRect">
            <a:avLst>
              <a:gd name="adj" fmla="val 23"/>
            </a:avLst>
          </a:prstGeom>
          <a:solidFill>
            <a:srgbClr val="FFFFFF"/>
          </a:solidFill>
          <a:ln w="9360" cap="sq">
            <a:noFill/>
            <a:miter lim="800000"/>
            <a:headEnd/>
            <a:tailEnd/>
          </a:ln>
          <a:effectLst/>
        </p:spPr>
        <p:txBody>
          <a:bodyPr wrap="none" anchor="ctr"/>
          <a:lstStyle/>
          <a:p>
            <a:endParaRPr lang="en-US"/>
          </a:p>
        </p:txBody>
      </p:sp>
      <p:sp>
        <p:nvSpPr>
          <p:cNvPr id="3074" name="Rectangle 2"/>
          <p:cNvSpPr>
            <a:spLocks noGrp="1" noChangeArrowheads="1"/>
          </p:cNvSpPr>
          <p:nvPr>
            <p:ph type="hdr"/>
          </p:nvPr>
        </p:nvSpPr>
        <p:spPr bwMode="auto">
          <a:xfrm>
            <a:off x="0" y="0"/>
            <a:ext cx="2968625" cy="454025"/>
          </a:xfrm>
          <a:prstGeom prst="rect">
            <a:avLst/>
          </a:prstGeom>
          <a:noFill/>
          <a:ln w="9525" cap="flat">
            <a:noFill/>
            <a:round/>
            <a:headEnd/>
            <a:tailEnd/>
          </a:ln>
          <a:effectLst/>
        </p:spPr>
        <p:txBody>
          <a:bodyPr vert="horz" wrap="square" lIns="90000" tIns="46800" rIns="90000" bIns="46800" numCol="1" anchor="t" anchorCtr="0" compatLnSpc="1">
            <a:prstTxWarp prst="textNoShape">
              <a:avLst/>
            </a:prstTxWarp>
          </a:bodyPr>
          <a:lstStyle>
            <a:lvl1pPr marL="358775" indent="-357188" hangingPunct="0">
              <a:buClrTx/>
              <a:buSzPct val="45000"/>
              <a:buFontTx/>
              <a:buNone/>
              <a:tabLst>
                <a:tab pos="723900" algn="l"/>
                <a:tab pos="1447800" algn="l"/>
                <a:tab pos="2171700" algn="l"/>
                <a:tab pos="2895600" algn="l"/>
              </a:tabLst>
              <a:defRPr sz="1200">
                <a:solidFill>
                  <a:srgbClr val="000000"/>
                </a:solidFill>
                <a:latin typeface="Times New Roman" pitchFamily="16" charset="0"/>
              </a:defRPr>
            </a:lvl1pPr>
          </a:lstStyle>
          <a:p>
            <a:endParaRPr lang="en-US"/>
          </a:p>
        </p:txBody>
      </p:sp>
      <p:sp>
        <p:nvSpPr>
          <p:cNvPr id="3075" name="Rectangle 3"/>
          <p:cNvSpPr>
            <a:spLocks noGrp="1" noChangeArrowheads="1"/>
          </p:cNvSpPr>
          <p:nvPr>
            <p:ph type="dt"/>
          </p:nvPr>
        </p:nvSpPr>
        <p:spPr bwMode="auto">
          <a:xfrm>
            <a:off x="3884613" y="0"/>
            <a:ext cx="2968625" cy="454025"/>
          </a:xfrm>
          <a:prstGeom prst="rect">
            <a:avLst/>
          </a:prstGeom>
          <a:noFill/>
          <a:ln w="9525" cap="flat">
            <a:noFill/>
            <a:round/>
            <a:headEnd/>
            <a:tailEnd/>
          </a:ln>
          <a:effectLst/>
        </p:spPr>
        <p:txBody>
          <a:bodyPr vert="horz" wrap="square" lIns="90000" tIns="46800" rIns="90000" bIns="46800" numCol="1" anchor="t" anchorCtr="0" compatLnSpc="1">
            <a:prstTxWarp prst="textNoShape">
              <a:avLst/>
            </a:prstTxWarp>
          </a:bodyPr>
          <a:lstStyle>
            <a:lvl1pPr marL="358775" indent="-357188" algn="r" hangingPunct="0">
              <a:buClrTx/>
              <a:buSzPct val="45000"/>
              <a:buFontTx/>
              <a:buNone/>
              <a:tabLst>
                <a:tab pos="723900" algn="l"/>
                <a:tab pos="1447800" algn="l"/>
                <a:tab pos="2171700" algn="l"/>
                <a:tab pos="2895600" algn="l"/>
              </a:tabLst>
              <a:defRPr sz="1200">
                <a:solidFill>
                  <a:srgbClr val="000000"/>
                </a:solidFill>
                <a:latin typeface="Times New Roman" pitchFamily="16" charset="0"/>
              </a:defRPr>
            </a:lvl1pPr>
          </a:lstStyle>
          <a:p>
            <a:endParaRPr lang="en-US"/>
          </a:p>
        </p:txBody>
      </p:sp>
      <p:sp>
        <p:nvSpPr>
          <p:cNvPr id="3076" name="Rectangle 4"/>
          <p:cNvSpPr>
            <a:spLocks noGrp="1" noRot="1" noChangeAspect="1" noChangeArrowheads="1"/>
          </p:cNvSpPr>
          <p:nvPr>
            <p:ph type="sldImg"/>
          </p:nvPr>
        </p:nvSpPr>
        <p:spPr bwMode="auto">
          <a:xfrm>
            <a:off x="1143000" y="685800"/>
            <a:ext cx="4568825" cy="3425825"/>
          </a:xfrm>
          <a:prstGeom prst="rect">
            <a:avLst/>
          </a:prstGeom>
          <a:noFill/>
          <a:ln w="9525" cap="flat">
            <a:noFill/>
            <a:round/>
            <a:headEnd/>
            <a:tailEnd/>
          </a:ln>
          <a:effectLst/>
        </p:spPr>
      </p:sp>
      <p:sp>
        <p:nvSpPr>
          <p:cNvPr id="3077" name="Rectangle 5"/>
          <p:cNvSpPr>
            <a:spLocks noGrp="1" noChangeArrowheads="1"/>
          </p:cNvSpPr>
          <p:nvPr>
            <p:ph type="body"/>
          </p:nvPr>
        </p:nvSpPr>
        <p:spPr bwMode="auto">
          <a:xfrm>
            <a:off x="685800" y="4343400"/>
            <a:ext cx="5483225" cy="4111625"/>
          </a:xfrm>
          <a:prstGeom prst="rect">
            <a:avLst/>
          </a:prstGeom>
          <a:noFill/>
          <a:ln w="9525" cap="flat">
            <a:noFill/>
            <a:round/>
            <a:headEnd/>
            <a:tailEnd/>
          </a:ln>
          <a:effectLst/>
        </p:spPr>
        <p:txBody>
          <a:bodyPr vert="horz" wrap="square" lIns="0" tIns="0" rIns="0" bIns="0" numCol="1" anchor="t" anchorCtr="0" compatLnSpc="1">
            <a:prstTxWarp prst="textNoShape">
              <a:avLst/>
            </a:prstTxWarp>
          </a:bodyPr>
          <a:lstStyle/>
          <a:p>
            <a:pPr lvl="0"/>
            <a:endParaRPr lang="en-US" smtClean="0"/>
          </a:p>
        </p:txBody>
      </p:sp>
      <p:sp>
        <p:nvSpPr>
          <p:cNvPr id="3078" name="Rectangle 6"/>
          <p:cNvSpPr>
            <a:spLocks noGrp="1" noChangeArrowheads="1"/>
          </p:cNvSpPr>
          <p:nvPr>
            <p:ph type="ftr"/>
          </p:nvPr>
        </p:nvSpPr>
        <p:spPr bwMode="auto">
          <a:xfrm>
            <a:off x="0" y="8685213"/>
            <a:ext cx="2968625" cy="454025"/>
          </a:xfrm>
          <a:prstGeom prst="rect">
            <a:avLst/>
          </a:prstGeom>
          <a:noFill/>
          <a:ln w="9525" cap="flat">
            <a:noFill/>
            <a:round/>
            <a:headEnd/>
            <a:tailEnd/>
          </a:ln>
          <a:effectLst/>
        </p:spPr>
        <p:txBody>
          <a:bodyPr vert="horz" wrap="square" lIns="90000" tIns="46800" rIns="90000" bIns="46800" numCol="1" anchor="b" anchorCtr="0" compatLnSpc="1">
            <a:prstTxWarp prst="textNoShape">
              <a:avLst/>
            </a:prstTxWarp>
          </a:bodyPr>
          <a:lstStyle>
            <a:lvl1pPr marL="358775" indent="-357188" hangingPunct="0">
              <a:buClrTx/>
              <a:buSzPct val="45000"/>
              <a:buFontTx/>
              <a:buNone/>
              <a:tabLst>
                <a:tab pos="723900" algn="l"/>
                <a:tab pos="1447800" algn="l"/>
                <a:tab pos="2171700" algn="l"/>
                <a:tab pos="2895600" algn="l"/>
              </a:tabLst>
              <a:defRPr sz="1200">
                <a:solidFill>
                  <a:srgbClr val="000000"/>
                </a:solidFill>
                <a:latin typeface="Times New Roman" pitchFamily="16" charset="0"/>
              </a:defRPr>
            </a:lvl1pPr>
          </a:lstStyle>
          <a:p>
            <a:endParaRPr lang="en-US"/>
          </a:p>
        </p:txBody>
      </p:sp>
      <p:sp>
        <p:nvSpPr>
          <p:cNvPr id="3079" name="Rectangle 7"/>
          <p:cNvSpPr>
            <a:spLocks noGrp="1" noChangeArrowheads="1"/>
          </p:cNvSpPr>
          <p:nvPr>
            <p:ph type="sldNum"/>
          </p:nvPr>
        </p:nvSpPr>
        <p:spPr bwMode="auto">
          <a:xfrm>
            <a:off x="3884613" y="8685213"/>
            <a:ext cx="2968625" cy="454025"/>
          </a:xfrm>
          <a:prstGeom prst="rect">
            <a:avLst/>
          </a:prstGeom>
          <a:noFill/>
          <a:ln w="9525" cap="flat">
            <a:noFill/>
            <a:round/>
            <a:headEnd/>
            <a:tailEnd/>
          </a:ln>
          <a:effectLst/>
        </p:spPr>
        <p:txBody>
          <a:bodyPr vert="horz" wrap="square" lIns="90000" tIns="46800" rIns="90000" bIns="46800" numCol="1" anchor="b" anchorCtr="0" compatLnSpc="1">
            <a:prstTxWarp prst="textNoShape">
              <a:avLst/>
            </a:prstTxWarp>
          </a:bodyPr>
          <a:lstStyle>
            <a:lvl1pPr marL="358775" indent="-357188" algn="r" hangingPunct="0">
              <a:buClrTx/>
              <a:buSzPct val="45000"/>
              <a:buFontTx/>
              <a:buNone/>
              <a:tabLst>
                <a:tab pos="723900" algn="l"/>
                <a:tab pos="1447800" algn="l"/>
                <a:tab pos="2171700" algn="l"/>
                <a:tab pos="2895600" algn="l"/>
              </a:tabLst>
              <a:defRPr sz="1200">
                <a:solidFill>
                  <a:srgbClr val="000000"/>
                </a:solidFill>
                <a:latin typeface="Times New Roman" pitchFamily="16" charset="0"/>
              </a:defRPr>
            </a:lvl1pPr>
          </a:lstStyle>
          <a:p>
            <a:fld id="{6D27A304-0F01-405D-B69B-54EBB41B2A8E}" type="slidenum">
              <a:rPr lang="en-US"/>
              <a:pPr/>
              <a:t>‹#›</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6062F14B-0A42-417F-80BF-D1E839C0344E}" type="slidenum">
              <a:rPr lang="en-US"/>
              <a:pPr/>
              <a:t>1</a:t>
            </a:fld>
            <a:endParaRPr lang="en-US"/>
          </a:p>
        </p:txBody>
      </p:sp>
      <p:sp>
        <p:nvSpPr>
          <p:cNvPr id="21505"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1506" name="Rectangle 2"/>
          <p:cNvSpPr txBox="1">
            <a:spLocks noGrp="1" noChangeArrowheads="1"/>
          </p:cNvSpPr>
          <p:nvPr>
            <p:ph type="body" idx="1"/>
          </p:nvPr>
        </p:nvSpPr>
        <p:spPr bwMode="auto">
          <a:xfrm>
            <a:off x="685800" y="4343400"/>
            <a:ext cx="5486400" cy="4114800"/>
          </a:xfrm>
          <a:prstGeom prst="rect">
            <a:avLst/>
          </a:prstGeom>
          <a:noFill/>
          <a:ln cap="flat">
            <a:round/>
            <a:headEnd/>
            <a:tailEnd/>
          </a:ln>
        </p:spPr>
        <p:txBody>
          <a:bodyPr wrap="none" anchor="ct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A4E39C46-B4D9-41BE-B3AB-9626646AF23B}" type="slidenum">
              <a:rPr lang="en-US"/>
              <a:pPr/>
              <a:t>10</a:t>
            </a:fld>
            <a:endParaRPr lang="en-US"/>
          </a:p>
        </p:txBody>
      </p:sp>
      <p:sp>
        <p:nvSpPr>
          <p:cNvPr id="30721"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0722" name="Rectangle 2"/>
          <p:cNvSpPr txBox="1">
            <a:spLocks noGrp="1" noChangeArrowheads="1"/>
          </p:cNvSpPr>
          <p:nvPr>
            <p:ph type="body" idx="1"/>
          </p:nvPr>
        </p:nvSpPr>
        <p:spPr bwMode="auto">
          <a:xfrm>
            <a:off x="685800" y="4343400"/>
            <a:ext cx="5486400" cy="4114800"/>
          </a:xfrm>
          <a:prstGeom prst="rect">
            <a:avLst/>
          </a:prstGeom>
          <a:noFill/>
          <a:ln cap="flat">
            <a:round/>
            <a:headEnd/>
            <a:tailEnd/>
          </a:ln>
        </p:spPr>
        <p:txBody>
          <a:bodyPr wrap="none" anchor="ct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E287D72C-7027-44FB-B900-E788E37D7C21}" type="slidenum">
              <a:rPr lang="en-US"/>
              <a:pPr/>
              <a:t>11</a:t>
            </a:fld>
            <a:endParaRPr lang="en-US"/>
          </a:p>
        </p:txBody>
      </p:sp>
      <p:sp>
        <p:nvSpPr>
          <p:cNvPr id="31745"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1746" name="Rectangle 2"/>
          <p:cNvSpPr txBox="1">
            <a:spLocks noGrp="1" noChangeArrowheads="1"/>
          </p:cNvSpPr>
          <p:nvPr>
            <p:ph type="body" idx="1"/>
          </p:nvPr>
        </p:nvSpPr>
        <p:spPr bwMode="auto">
          <a:xfrm>
            <a:off x="685800" y="4343400"/>
            <a:ext cx="5486400" cy="4114800"/>
          </a:xfrm>
          <a:prstGeom prst="rect">
            <a:avLst/>
          </a:prstGeom>
          <a:noFill/>
          <a:ln cap="flat">
            <a:round/>
            <a:headEnd/>
            <a:tailEnd/>
          </a:ln>
        </p:spPr>
        <p:txBody>
          <a:bodyPr wrap="none" anchor="ct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FB97A549-D100-411D-8BCF-65FD66DF38CF}" type="slidenum">
              <a:rPr lang="en-US"/>
              <a:pPr/>
              <a:t>12</a:t>
            </a:fld>
            <a:endParaRPr lang="en-US"/>
          </a:p>
        </p:txBody>
      </p:sp>
      <p:sp>
        <p:nvSpPr>
          <p:cNvPr id="32769"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2770" name="Rectangle 2"/>
          <p:cNvSpPr txBox="1">
            <a:spLocks noGrp="1" noChangeArrowheads="1"/>
          </p:cNvSpPr>
          <p:nvPr>
            <p:ph type="body" idx="1"/>
          </p:nvPr>
        </p:nvSpPr>
        <p:spPr bwMode="auto">
          <a:xfrm>
            <a:off x="685800" y="4343400"/>
            <a:ext cx="5486400" cy="4114800"/>
          </a:xfrm>
          <a:prstGeom prst="rect">
            <a:avLst/>
          </a:prstGeom>
          <a:noFill/>
          <a:ln cap="flat">
            <a:round/>
            <a:headEnd/>
            <a:tailEnd/>
          </a:ln>
        </p:spPr>
        <p:txBody>
          <a:bodyPr wrap="none" anchor="ct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46EC4BD6-EF9C-4762-93A3-E114E3DA2724}" type="slidenum">
              <a:rPr lang="en-US"/>
              <a:pPr/>
              <a:t>13</a:t>
            </a:fld>
            <a:endParaRPr lang="en-US"/>
          </a:p>
        </p:txBody>
      </p:sp>
      <p:sp>
        <p:nvSpPr>
          <p:cNvPr id="33793"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3794" name="Rectangle 2"/>
          <p:cNvSpPr txBox="1">
            <a:spLocks noGrp="1" noChangeArrowheads="1"/>
          </p:cNvSpPr>
          <p:nvPr>
            <p:ph type="body" idx="1"/>
          </p:nvPr>
        </p:nvSpPr>
        <p:spPr bwMode="auto">
          <a:xfrm>
            <a:off x="685800" y="4343400"/>
            <a:ext cx="5486400" cy="4114800"/>
          </a:xfrm>
          <a:prstGeom prst="rect">
            <a:avLst/>
          </a:prstGeom>
          <a:noFill/>
          <a:ln cap="flat">
            <a:round/>
            <a:headEnd/>
            <a:tailEnd/>
          </a:ln>
        </p:spPr>
        <p:txBody>
          <a:bodyPr wrap="none" anchor="ct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3B6AFBF5-D808-465B-B8B3-D50040A1CF6C}" type="slidenum">
              <a:rPr lang="en-US"/>
              <a:pPr/>
              <a:t>14</a:t>
            </a:fld>
            <a:endParaRPr lang="en-US"/>
          </a:p>
        </p:txBody>
      </p:sp>
      <p:sp>
        <p:nvSpPr>
          <p:cNvPr id="34817"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4818" name="Rectangle 2"/>
          <p:cNvSpPr txBox="1">
            <a:spLocks noGrp="1" noChangeArrowheads="1"/>
          </p:cNvSpPr>
          <p:nvPr>
            <p:ph type="body" idx="1"/>
          </p:nvPr>
        </p:nvSpPr>
        <p:spPr bwMode="auto">
          <a:xfrm>
            <a:off x="685800" y="4343400"/>
            <a:ext cx="5486400" cy="4114800"/>
          </a:xfrm>
          <a:prstGeom prst="rect">
            <a:avLst/>
          </a:prstGeom>
          <a:noFill/>
          <a:ln cap="flat">
            <a:round/>
            <a:headEnd/>
            <a:tailEnd/>
          </a:ln>
        </p:spPr>
        <p:txBody>
          <a:bodyPr wrap="none" anchor="ct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A0E8F625-B4F8-4A5A-BAA1-45B71DB16DA2}" type="slidenum">
              <a:rPr lang="en-US"/>
              <a:pPr/>
              <a:t>15</a:t>
            </a:fld>
            <a:endParaRPr lang="en-US"/>
          </a:p>
        </p:txBody>
      </p:sp>
      <p:sp>
        <p:nvSpPr>
          <p:cNvPr id="35841"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5842" name="Rectangle 2"/>
          <p:cNvSpPr txBox="1">
            <a:spLocks noGrp="1" noChangeArrowheads="1"/>
          </p:cNvSpPr>
          <p:nvPr>
            <p:ph type="body" idx="1"/>
          </p:nvPr>
        </p:nvSpPr>
        <p:spPr bwMode="auto">
          <a:xfrm>
            <a:off x="685800" y="4343400"/>
            <a:ext cx="5486400" cy="4114800"/>
          </a:xfrm>
          <a:prstGeom prst="rect">
            <a:avLst/>
          </a:prstGeom>
          <a:noFill/>
          <a:ln cap="flat">
            <a:round/>
            <a:headEnd/>
            <a:tailEnd/>
          </a:ln>
        </p:spPr>
        <p:txBody>
          <a:bodyPr wrap="none" anchor="ct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53D8CB16-F3AC-410C-A6DF-82AB4859CE82}" type="slidenum">
              <a:rPr lang="en-US"/>
              <a:pPr/>
              <a:t>16</a:t>
            </a:fld>
            <a:endParaRPr lang="en-US"/>
          </a:p>
        </p:txBody>
      </p:sp>
      <p:sp>
        <p:nvSpPr>
          <p:cNvPr id="36865"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6866" name="Rectangle 2"/>
          <p:cNvSpPr txBox="1">
            <a:spLocks noGrp="1" noChangeArrowheads="1"/>
          </p:cNvSpPr>
          <p:nvPr>
            <p:ph type="body" idx="1"/>
          </p:nvPr>
        </p:nvSpPr>
        <p:spPr bwMode="auto">
          <a:xfrm>
            <a:off x="685800" y="4343400"/>
            <a:ext cx="5486400" cy="4114800"/>
          </a:xfrm>
          <a:prstGeom prst="rect">
            <a:avLst/>
          </a:prstGeom>
          <a:noFill/>
          <a:ln cap="flat">
            <a:round/>
            <a:headEnd/>
            <a:tailEnd/>
          </a:ln>
        </p:spPr>
        <p:txBody>
          <a:bodyPr wrap="none" anchor="ct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DAE7398F-1469-4D61-BF93-4335EE7A69D0}" type="slidenum">
              <a:rPr lang="en-US"/>
              <a:pPr/>
              <a:t>17</a:t>
            </a:fld>
            <a:endParaRPr lang="en-US"/>
          </a:p>
        </p:txBody>
      </p:sp>
      <p:sp>
        <p:nvSpPr>
          <p:cNvPr id="37889"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7890" name="Rectangle 2"/>
          <p:cNvSpPr txBox="1">
            <a:spLocks noGrp="1" noChangeArrowheads="1"/>
          </p:cNvSpPr>
          <p:nvPr>
            <p:ph type="body" idx="1"/>
          </p:nvPr>
        </p:nvSpPr>
        <p:spPr bwMode="auto">
          <a:xfrm>
            <a:off x="685800" y="4343400"/>
            <a:ext cx="5486400" cy="4114800"/>
          </a:xfrm>
          <a:prstGeom prst="rect">
            <a:avLst/>
          </a:prstGeom>
          <a:noFill/>
          <a:ln cap="flat">
            <a:round/>
            <a:headEnd/>
            <a:tailEnd/>
          </a:ln>
        </p:spPr>
        <p:txBody>
          <a:bodyPr wrap="none" anchor="ct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77A6A6D9-8204-4A64-BDDE-6FFF2D18174C}" type="slidenum">
              <a:rPr lang="en-US"/>
              <a:pPr/>
              <a:t>2</a:t>
            </a:fld>
            <a:endParaRPr lang="en-US"/>
          </a:p>
        </p:txBody>
      </p:sp>
      <p:sp>
        <p:nvSpPr>
          <p:cNvPr id="22529"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2530" name="Rectangle 2"/>
          <p:cNvSpPr txBox="1">
            <a:spLocks noGrp="1" noChangeArrowheads="1"/>
          </p:cNvSpPr>
          <p:nvPr>
            <p:ph type="body" idx="1"/>
          </p:nvPr>
        </p:nvSpPr>
        <p:spPr bwMode="auto">
          <a:xfrm>
            <a:off x="685800" y="4343400"/>
            <a:ext cx="5486400" cy="4208463"/>
          </a:xfrm>
          <a:prstGeom prst="rect">
            <a:avLst/>
          </a:prstGeom>
          <a:noFill/>
          <a:ln cap="flat">
            <a:round/>
            <a:headEnd/>
            <a:tailEnd/>
          </a:ln>
        </p:spPr>
        <p:txBody>
          <a:bodyPr wrap="none" anchor="ct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79BD06C5-9B8E-4983-898E-09AB96296BE9}" type="slidenum">
              <a:rPr lang="en-US"/>
              <a:pPr/>
              <a:t>3</a:t>
            </a:fld>
            <a:endParaRPr lang="en-US"/>
          </a:p>
        </p:txBody>
      </p:sp>
      <p:sp>
        <p:nvSpPr>
          <p:cNvPr id="23553"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3554" name="Rectangle 2"/>
          <p:cNvSpPr txBox="1">
            <a:spLocks noGrp="1" noChangeArrowheads="1"/>
          </p:cNvSpPr>
          <p:nvPr>
            <p:ph type="body" idx="1"/>
          </p:nvPr>
        </p:nvSpPr>
        <p:spPr bwMode="auto">
          <a:xfrm>
            <a:off x="685800" y="4343400"/>
            <a:ext cx="5486400" cy="4114800"/>
          </a:xfrm>
          <a:prstGeom prst="rect">
            <a:avLst/>
          </a:prstGeom>
          <a:noFill/>
          <a:ln cap="flat">
            <a:round/>
            <a:headEnd/>
            <a:tailEnd/>
          </a:ln>
        </p:spPr>
        <p:txBody>
          <a:bodyPr wrap="none" anchor="ct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3F3D178C-2494-49B2-B60A-31E815678825}" type="slidenum">
              <a:rPr lang="en-US"/>
              <a:pPr/>
              <a:t>4</a:t>
            </a:fld>
            <a:endParaRPr lang="en-US"/>
          </a:p>
        </p:txBody>
      </p:sp>
      <p:sp>
        <p:nvSpPr>
          <p:cNvPr id="24577"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4578" name="Rectangle 2"/>
          <p:cNvSpPr txBox="1">
            <a:spLocks noGrp="1" noChangeArrowheads="1"/>
          </p:cNvSpPr>
          <p:nvPr>
            <p:ph type="body" idx="1"/>
          </p:nvPr>
        </p:nvSpPr>
        <p:spPr bwMode="auto">
          <a:xfrm>
            <a:off x="685800" y="4343400"/>
            <a:ext cx="5486400" cy="4114800"/>
          </a:xfrm>
          <a:prstGeom prst="rect">
            <a:avLst/>
          </a:prstGeom>
          <a:noFill/>
          <a:ln cap="flat">
            <a:round/>
            <a:headEnd/>
            <a:tailEnd/>
          </a:ln>
        </p:spPr>
        <p:txBody>
          <a:bodyPr wrap="none" anchor="ct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2DBA4DA0-99C0-4078-A2D0-B52098D05C8F}" type="slidenum">
              <a:rPr lang="en-US"/>
              <a:pPr/>
              <a:t>5</a:t>
            </a:fld>
            <a:endParaRPr lang="en-US"/>
          </a:p>
        </p:txBody>
      </p:sp>
      <p:sp>
        <p:nvSpPr>
          <p:cNvPr id="25601"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5602" name="Rectangle 2"/>
          <p:cNvSpPr txBox="1">
            <a:spLocks noGrp="1" noChangeArrowheads="1"/>
          </p:cNvSpPr>
          <p:nvPr>
            <p:ph type="body" idx="1"/>
          </p:nvPr>
        </p:nvSpPr>
        <p:spPr bwMode="auto">
          <a:xfrm>
            <a:off x="685800" y="4343400"/>
            <a:ext cx="5486400" cy="4114800"/>
          </a:xfrm>
          <a:prstGeom prst="rect">
            <a:avLst/>
          </a:prstGeom>
          <a:noFill/>
          <a:ln cap="flat">
            <a:round/>
            <a:headEnd/>
            <a:tailEnd/>
          </a:ln>
        </p:spPr>
        <p:txBody>
          <a:bodyPr wrap="none" anchor="ct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55103367-C37F-49B1-8AE8-0A03F3F949A0}" type="slidenum">
              <a:rPr lang="en-US"/>
              <a:pPr/>
              <a:t>6</a:t>
            </a:fld>
            <a:endParaRPr lang="en-US"/>
          </a:p>
        </p:txBody>
      </p:sp>
      <p:sp>
        <p:nvSpPr>
          <p:cNvPr id="26625"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6626" name="Rectangle 2"/>
          <p:cNvSpPr txBox="1">
            <a:spLocks noGrp="1" noChangeArrowheads="1"/>
          </p:cNvSpPr>
          <p:nvPr>
            <p:ph type="body" idx="1"/>
          </p:nvPr>
        </p:nvSpPr>
        <p:spPr bwMode="auto">
          <a:xfrm>
            <a:off x="685800" y="4343400"/>
            <a:ext cx="5486400" cy="4114800"/>
          </a:xfrm>
          <a:prstGeom prst="rect">
            <a:avLst/>
          </a:prstGeom>
          <a:noFill/>
          <a:ln cap="flat">
            <a:round/>
            <a:headEnd/>
            <a:tailEnd/>
          </a:ln>
        </p:spPr>
        <p:txBody>
          <a:bodyPr wrap="none" anchor="ct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BB00E8FB-F3C0-4774-88D4-11407E186229}" type="slidenum">
              <a:rPr lang="en-US"/>
              <a:pPr/>
              <a:t>7</a:t>
            </a:fld>
            <a:endParaRPr lang="en-US"/>
          </a:p>
        </p:txBody>
      </p:sp>
      <p:sp>
        <p:nvSpPr>
          <p:cNvPr id="27649"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7650" name="Rectangle 2"/>
          <p:cNvSpPr txBox="1">
            <a:spLocks noGrp="1" noChangeArrowheads="1"/>
          </p:cNvSpPr>
          <p:nvPr>
            <p:ph type="body" idx="1"/>
          </p:nvPr>
        </p:nvSpPr>
        <p:spPr bwMode="auto">
          <a:xfrm>
            <a:off x="685800" y="4343400"/>
            <a:ext cx="5486400" cy="4114800"/>
          </a:xfrm>
          <a:prstGeom prst="rect">
            <a:avLst/>
          </a:prstGeom>
          <a:noFill/>
          <a:ln cap="flat">
            <a:round/>
            <a:headEnd/>
            <a:tailEnd/>
          </a:ln>
        </p:spPr>
        <p:txBody>
          <a:bodyPr wrap="none" anchor="ct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004934C0-01B9-46B1-80A9-D7432C85B36E}" type="slidenum">
              <a:rPr lang="en-US"/>
              <a:pPr/>
              <a:t>8</a:t>
            </a:fld>
            <a:endParaRPr lang="en-US"/>
          </a:p>
        </p:txBody>
      </p:sp>
      <p:sp>
        <p:nvSpPr>
          <p:cNvPr id="28673"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8674" name="Rectangle 2"/>
          <p:cNvSpPr txBox="1">
            <a:spLocks noGrp="1" noChangeArrowheads="1"/>
          </p:cNvSpPr>
          <p:nvPr>
            <p:ph type="body" idx="1"/>
          </p:nvPr>
        </p:nvSpPr>
        <p:spPr bwMode="auto">
          <a:xfrm>
            <a:off x="685800" y="4343400"/>
            <a:ext cx="5486400" cy="4114800"/>
          </a:xfrm>
          <a:prstGeom prst="rect">
            <a:avLst/>
          </a:prstGeom>
          <a:noFill/>
          <a:ln cap="flat">
            <a:round/>
            <a:headEnd/>
            <a:tailEnd/>
          </a:ln>
        </p:spPr>
        <p:txBody>
          <a:bodyPr wrap="none" anchor="ct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359766C0-2A3B-4957-A46C-4FAB3EE803D3}" type="slidenum">
              <a:rPr lang="en-US"/>
              <a:pPr/>
              <a:t>9</a:t>
            </a:fld>
            <a:endParaRPr lang="en-US"/>
          </a:p>
        </p:txBody>
      </p:sp>
      <p:sp>
        <p:nvSpPr>
          <p:cNvPr id="29697"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9698" name="Rectangle 2"/>
          <p:cNvSpPr txBox="1">
            <a:spLocks noGrp="1" noChangeArrowheads="1"/>
          </p:cNvSpPr>
          <p:nvPr>
            <p:ph type="body" idx="1"/>
          </p:nvPr>
        </p:nvSpPr>
        <p:spPr bwMode="auto">
          <a:xfrm>
            <a:off x="685800" y="4343400"/>
            <a:ext cx="5486400" cy="4114800"/>
          </a:xfrm>
          <a:prstGeom prst="rect">
            <a:avLst/>
          </a:prstGeom>
          <a:noFill/>
          <a:ln cap="flat">
            <a:round/>
            <a:headEnd/>
            <a:tailEnd/>
          </a:ln>
        </p:spPr>
        <p:txBody>
          <a:bodyPr wrap="none" anchor="ct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Slide Number Placeholder 3"/>
          <p:cNvSpPr>
            <a:spLocks noGrp="1"/>
          </p:cNvSpPr>
          <p:nvPr>
            <p:ph type="sldNum" idx="10"/>
          </p:nvPr>
        </p:nvSpPr>
        <p:spPr/>
        <p:txBody>
          <a:bodyPr/>
          <a:lstStyle>
            <a:lvl1pPr>
              <a:defRPr/>
            </a:lvl1pPr>
          </a:lstStyle>
          <a:p>
            <a:fld id="{77576CB2-8BA5-40F9-B116-0BCE764F757F}" type="slidenum">
              <a:rPr lang="en-US"/>
              <a:pPr/>
              <a:t>‹#›</a:t>
            </a:fld>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Date Placeholder 5"/>
          <p:cNvSpPr>
            <a:spLocks noGrp="1"/>
          </p:cNvSpPr>
          <p:nvPr>
            <p:ph type="dt" idx="12"/>
          </p:nvPr>
        </p:nvSpPr>
        <p:spPr/>
        <p:txBody>
          <a:bodyPr/>
          <a:lstStyle>
            <a:lvl1pPr>
              <a:defRPr/>
            </a:lvl1pPr>
          </a:lstStyle>
          <a:p>
            <a:r>
              <a:rPr lang="en-US"/>
              <a:t>July 21, 2014</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idx="10"/>
          </p:nvPr>
        </p:nvSpPr>
        <p:spPr/>
        <p:txBody>
          <a:bodyPr/>
          <a:lstStyle>
            <a:lvl1pPr>
              <a:defRPr/>
            </a:lvl1pPr>
          </a:lstStyle>
          <a:p>
            <a:fld id="{A9DB3E80-F766-4CB4-84E3-760F6E7A7E1C}" type="slidenum">
              <a:rPr lang="en-US"/>
              <a:pPr/>
              <a:t>‹#›</a:t>
            </a:fld>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Date Placeholder 5"/>
          <p:cNvSpPr>
            <a:spLocks noGrp="1"/>
          </p:cNvSpPr>
          <p:nvPr>
            <p:ph type="dt" idx="12"/>
          </p:nvPr>
        </p:nvSpPr>
        <p:spPr/>
        <p:txBody>
          <a:bodyPr/>
          <a:lstStyle>
            <a:lvl1pPr>
              <a:defRPr/>
            </a:lvl1pPr>
          </a:lstStyle>
          <a:p>
            <a:r>
              <a:rPr lang="en-US"/>
              <a:t>July 21, 2014</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6075" y="593725"/>
            <a:ext cx="2170113" cy="57578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82563" y="593725"/>
            <a:ext cx="6361112" cy="57578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idx="10"/>
          </p:nvPr>
        </p:nvSpPr>
        <p:spPr/>
        <p:txBody>
          <a:bodyPr/>
          <a:lstStyle>
            <a:lvl1pPr>
              <a:defRPr/>
            </a:lvl1pPr>
          </a:lstStyle>
          <a:p>
            <a:fld id="{5790A473-BFD8-4863-9EA7-A83844C69802}" type="slidenum">
              <a:rPr lang="en-US"/>
              <a:pPr/>
              <a:t>‹#›</a:t>
            </a:fld>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Date Placeholder 5"/>
          <p:cNvSpPr>
            <a:spLocks noGrp="1"/>
          </p:cNvSpPr>
          <p:nvPr>
            <p:ph type="dt" idx="12"/>
          </p:nvPr>
        </p:nvSpPr>
        <p:spPr/>
        <p:txBody>
          <a:bodyPr/>
          <a:lstStyle>
            <a:lvl1pPr>
              <a:defRPr/>
            </a:lvl1pPr>
          </a:lstStyle>
          <a:p>
            <a:r>
              <a:rPr lang="en-US"/>
              <a:t>July 21, 2014</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idx="10"/>
          </p:nvPr>
        </p:nvSpPr>
        <p:spPr/>
        <p:txBody>
          <a:bodyPr/>
          <a:lstStyle>
            <a:lvl1pPr>
              <a:defRPr/>
            </a:lvl1pPr>
          </a:lstStyle>
          <a:p>
            <a:fld id="{EF344599-2559-460B-810A-C5EB81752D77}" type="slidenum">
              <a:rPr lang="en-US"/>
              <a:pPr/>
              <a:t>‹#›</a:t>
            </a:fld>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Date Placeholder 5"/>
          <p:cNvSpPr>
            <a:spLocks noGrp="1"/>
          </p:cNvSpPr>
          <p:nvPr>
            <p:ph type="dt" idx="12"/>
          </p:nvPr>
        </p:nvSpPr>
        <p:spPr/>
        <p:txBody>
          <a:bodyPr/>
          <a:lstStyle>
            <a:lvl1pPr>
              <a:defRPr/>
            </a:lvl1pPr>
          </a:lstStyle>
          <a:p>
            <a:r>
              <a:rPr lang="en-US"/>
              <a:t>July 21, 2014</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4963" y="1143000"/>
            <a:ext cx="2181225" cy="4983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39700" y="1143000"/>
            <a:ext cx="6392863" cy="49831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39700" y="1143000"/>
            <a:ext cx="8726488" cy="682625"/>
          </a:xfrm>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idx="10"/>
          </p:nvPr>
        </p:nvSpPr>
        <p:spPr/>
        <p:txBody>
          <a:bodyPr/>
          <a:lstStyle>
            <a:lvl1pPr>
              <a:defRPr/>
            </a:lvl1pPr>
          </a:lstStyle>
          <a:p>
            <a:fld id="{70E64383-DC98-479D-A064-E26F4608B8BC}" type="slidenum">
              <a:rPr lang="en-US"/>
              <a:pPr/>
              <a:t>‹#›</a:t>
            </a:fld>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Date Placeholder 5"/>
          <p:cNvSpPr>
            <a:spLocks noGrp="1"/>
          </p:cNvSpPr>
          <p:nvPr>
            <p:ph type="dt" idx="12"/>
          </p:nvPr>
        </p:nvSpPr>
        <p:spPr/>
        <p:txBody>
          <a:bodyPr/>
          <a:lstStyle>
            <a:lvl1pPr>
              <a:defRPr/>
            </a:lvl1pPr>
          </a:lstStyle>
          <a:p>
            <a:r>
              <a:rPr lang="en-US"/>
              <a:t>July 21, 2014</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82563" y="1874838"/>
            <a:ext cx="4265612" cy="4476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0575" y="1874838"/>
            <a:ext cx="4265613" cy="4476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idx="10"/>
          </p:nvPr>
        </p:nvSpPr>
        <p:spPr/>
        <p:txBody>
          <a:bodyPr/>
          <a:lstStyle>
            <a:lvl1pPr>
              <a:defRPr/>
            </a:lvl1pPr>
          </a:lstStyle>
          <a:p>
            <a:fld id="{3F221BB0-30F7-4C46-9854-1A87E3B16FE1}" type="slidenum">
              <a:rPr lang="en-US"/>
              <a:pPr/>
              <a:t>‹#›</a:t>
            </a:fld>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Date Placeholder 6"/>
          <p:cNvSpPr>
            <a:spLocks noGrp="1"/>
          </p:cNvSpPr>
          <p:nvPr>
            <p:ph type="dt" idx="12"/>
          </p:nvPr>
        </p:nvSpPr>
        <p:spPr/>
        <p:txBody>
          <a:bodyPr/>
          <a:lstStyle>
            <a:lvl1pPr>
              <a:defRPr/>
            </a:lvl1pPr>
          </a:lstStyle>
          <a:p>
            <a:r>
              <a:rPr lang="en-US"/>
              <a:t>July 21, 2014</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idx="10"/>
          </p:nvPr>
        </p:nvSpPr>
        <p:spPr/>
        <p:txBody>
          <a:bodyPr/>
          <a:lstStyle>
            <a:lvl1pPr>
              <a:defRPr/>
            </a:lvl1pPr>
          </a:lstStyle>
          <a:p>
            <a:fld id="{9A347D67-97D7-4089-A1C2-4F1AEE2FD168}" type="slidenum">
              <a:rPr lang="en-US"/>
              <a:pPr/>
              <a:t>‹#›</a:t>
            </a:fld>
            <a:endParaRPr lang="en-US"/>
          </a:p>
        </p:txBody>
      </p:sp>
      <p:sp>
        <p:nvSpPr>
          <p:cNvPr id="8" name="Footer Placeholder 7"/>
          <p:cNvSpPr>
            <a:spLocks noGrp="1"/>
          </p:cNvSpPr>
          <p:nvPr>
            <p:ph type="ftr" idx="11"/>
          </p:nvPr>
        </p:nvSpPr>
        <p:spPr/>
        <p:txBody>
          <a:bodyPr/>
          <a:lstStyle>
            <a:lvl1pPr>
              <a:defRPr/>
            </a:lvl1pPr>
          </a:lstStyle>
          <a:p>
            <a:endParaRPr lang="en-US"/>
          </a:p>
        </p:txBody>
      </p:sp>
      <p:sp>
        <p:nvSpPr>
          <p:cNvPr id="9" name="Date Placeholder 8"/>
          <p:cNvSpPr>
            <a:spLocks noGrp="1"/>
          </p:cNvSpPr>
          <p:nvPr>
            <p:ph type="dt" idx="12"/>
          </p:nvPr>
        </p:nvSpPr>
        <p:spPr/>
        <p:txBody>
          <a:bodyPr/>
          <a:lstStyle>
            <a:lvl1pPr>
              <a:defRPr/>
            </a:lvl1pPr>
          </a:lstStyle>
          <a:p>
            <a:r>
              <a:rPr lang="en-US"/>
              <a:t>July 21, 2014</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idx="10"/>
          </p:nvPr>
        </p:nvSpPr>
        <p:spPr/>
        <p:txBody>
          <a:bodyPr/>
          <a:lstStyle>
            <a:lvl1pPr>
              <a:defRPr/>
            </a:lvl1pPr>
          </a:lstStyle>
          <a:p>
            <a:fld id="{5B6863C3-3CDC-4D18-9DA4-6411FB16D496}" type="slidenum">
              <a:rPr lang="en-US"/>
              <a:pPr/>
              <a:t>‹#›</a:t>
            </a:fld>
            <a:endParaRPr lang="en-US"/>
          </a:p>
        </p:txBody>
      </p:sp>
      <p:sp>
        <p:nvSpPr>
          <p:cNvPr id="4" name="Footer Placeholder 3"/>
          <p:cNvSpPr>
            <a:spLocks noGrp="1"/>
          </p:cNvSpPr>
          <p:nvPr>
            <p:ph type="ftr" idx="11"/>
          </p:nvPr>
        </p:nvSpPr>
        <p:spPr/>
        <p:txBody>
          <a:bodyPr/>
          <a:lstStyle>
            <a:lvl1pPr>
              <a:defRPr/>
            </a:lvl1pPr>
          </a:lstStyle>
          <a:p>
            <a:endParaRPr lang="en-US"/>
          </a:p>
        </p:txBody>
      </p:sp>
      <p:sp>
        <p:nvSpPr>
          <p:cNvPr id="5" name="Date Placeholder 4"/>
          <p:cNvSpPr>
            <a:spLocks noGrp="1"/>
          </p:cNvSpPr>
          <p:nvPr>
            <p:ph type="dt" idx="12"/>
          </p:nvPr>
        </p:nvSpPr>
        <p:spPr/>
        <p:txBody>
          <a:bodyPr/>
          <a:lstStyle>
            <a:lvl1pPr>
              <a:defRPr/>
            </a:lvl1pPr>
          </a:lstStyle>
          <a:p>
            <a:r>
              <a:rPr lang="en-US"/>
              <a:t>July 21, 2014</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lvl1pPr>
              <a:defRPr/>
            </a:lvl1pPr>
          </a:lstStyle>
          <a:p>
            <a:fld id="{A9F23E61-2925-49CB-AE18-63B392C2A30D}" type="slidenum">
              <a:rPr lang="en-US"/>
              <a:pPr/>
              <a:t>‹#›</a:t>
            </a:fld>
            <a:endParaRPr lang="en-US"/>
          </a:p>
        </p:txBody>
      </p:sp>
      <p:sp>
        <p:nvSpPr>
          <p:cNvPr id="3" name="Footer Placeholder 2"/>
          <p:cNvSpPr>
            <a:spLocks noGrp="1"/>
          </p:cNvSpPr>
          <p:nvPr>
            <p:ph type="ftr" idx="11"/>
          </p:nvPr>
        </p:nvSpPr>
        <p:spPr/>
        <p:txBody>
          <a:bodyPr/>
          <a:lstStyle>
            <a:lvl1pPr>
              <a:defRPr/>
            </a:lvl1pPr>
          </a:lstStyle>
          <a:p>
            <a:endParaRPr lang="en-US"/>
          </a:p>
        </p:txBody>
      </p:sp>
      <p:sp>
        <p:nvSpPr>
          <p:cNvPr id="4" name="Date Placeholder 3"/>
          <p:cNvSpPr>
            <a:spLocks noGrp="1"/>
          </p:cNvSpPr>
          <p:nvPr>
            <p:ph type="dt" idx="12"/>
          </p:nvPr>
        </p:nvSpPr>
        <p:spPr/>
        <p:txBody>
          <a:bodyPr/>
          <a:lstStyle>
            <a:lvl1pPr>
              <a:defRPr/>
            </a:lvl1pPr>
          </a:lstStyle>
          <a:p>
            <a:r>
              <a:rPr lang="en-US"/>
              <a:t>July 21, 2014</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fld id="{89702472-CA53-4765-B0D5-66002B557EF3}" type="slidenum">
              <a:rPr lang="en-US"/>
              <a:pPr/>
              <a:t>‹#›</a:t>
            </a:fld>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Date Placeholder 6"/>
          <p:cNvSpPr>
            <a:spLocks noGrp="1"/>
          </p:cNvSpPr>
          <p:nvPr>
            <p:ph type="dt" idx="12"/>
          </p:nvPr>
        </p:nvSpPr>
        <p:spPr/>
        <p:txBody>
          <a:bodyPr/>
          <a:lstStyle>
            <a:lvl1pPr>
              <a:defRPr/>
            </a:lvl1pPr>
          </a:lstStyle>
          <a:p>
            <a:r>
              <a:rPr lang="en-US"/>
              <a:t>July 21, 2014</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fld id="{87047C24-F7BE-460E-9AAC-23877CF04A11}" type="slidenum">
              <a:rPr lang="en-US"/>
              <a:pPr/>
              <a:t>‹#›</a:t>
            </a:fld>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Date Placeholder 6"/>
          <p:cNvSpPr>
            <a:spLocks noGrp="1"/>
          </p:cNvSpPr>
          <p:nvPr>
            <p:ph type="dt" idx="12"/>
          </p:nvPr>
        </p:nvSpPr>
        <p:spPr/>
        <p:txBody>
          <a:bodyPr/>
          <a:lstStyle>
            <a:lvl1pPr>
              <a:defRPr/>
            </a:lvl1pPr>
          </a:lstStyle>
          <a:p>
            <a:r>
              <a:rPr lang="en-US"/>
              <a:t>July 21, 2014</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2.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body" idx="1"/>
          </p:nvPr>
        </p:nvSpPr>
        <p:spPr bwMode="auto">
          <a:xfrm>
            <a:off x="182563" y="1874838"/>
            <a:ext cx="8683625" cy="4476750"/>
          </a:xfrm>
          <a:prstGeom prst="rect">
            <a:avLst/>
          </a:prstGeom>
          <a:noFill/>
          <a:ln w="9525" cap="flat">
            <a:noFill/>
            <a:round/>
            <a:headEnd/>
            <a:tailEnd/>
          </a:ln>
          <a:effectLst/>
        </p:spPr>
        <p:txBody>
          <a:bodyPr vert="horz" wrap="square" lIns="90000" tIns="4680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6" name="Line 2"/>
          <p:cNvSpPr>
            <a:spLocks noChangeShapeType="1"/>
          </p:cNvSpPr>
          <p:nvPr/>
        </p:nvSpPr>
        <p:spPr bwMode="auto">
          <a:xfrm>
            <a:off x="274638" y="549275"/>
            <a:ext cx="8594725" cy="1588"/>
          </a:xfrm>
          <a:prstGeom prst="line">
            <a:avLst/>
          </a:prstGeom>
          <a:noFill/>
          <a:ln w="9360" cap="flat">
            <a:solidFill>
              <a:srgbClr val="000000"/>
            </a:solidFill>
            <a:miter lim="800000"/>
            <a:headEnd/>
            <a:tailEnd/>
          </a:ln>
          <a:effectLst/>
        </p:spPr>
        <p:txBody>
          <a:bodyPr/>
          <a:lstStyle/>
          <a:p>
            <a:endParaRPr lang="en-US"/>
          </a:p>
        </p:txBody>
      </p:sp>
      <p:sp>
        <p:nvSpPr>
          <p:cNvPr id="1027" name="Rectangle 3"/>
          <p:cNvSpPr>
            <a:spLocks noChangeArrowheads="1"/>
          </p:cNvSpPr>
          <p:nvPr/>
        </p:nvSpPr>
        <p:spPr bwMode="auto">
          <a:xfrm>
            <a:off x="7589838" y="6537325"/>
            <a:ext cx="1371600" cy="184150"/>
          </a:xfrm>
          <a:prstGeom prst="rect">
            <a:avLst/>
          </a:prstGeom>
          <a:noFill/>
          <a:ln w="9525" cap="flat">
            <a:noFill/>
            <a:round/>
            <a:headEnd/>
            <a:tailEnd/>
          </a:ln>
          <a:effectLst/>
        </p:spPr>
        <p:txBody>
          <a:bodyPr lIns="92160" tIns="46080" rIns="92160" bIns="46080"/>
          <a:lstStyle/>
          <a:p>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800">
                <a:solidFill>
                  <a:srgbClr val="000000"/>
                </a:solidFill>
              </a:rPr>
              <a:t>© 2012 IBM Corporation</a:t>
            </a:r>
          </a:p>
        </p:txBody>
      </p:sp>
      <p:sp>
        <p:nvSpPr>
          <p:cNvPr id="1028" name="Rectangle 4"/>
          <p:cNvSpPr>
            <a:spLocks noGrp="1" noChangeArrowheads="1"/>
          </p:cNvSpPr>
          <p:nvPr>
            <p:ph type="sldNum"/>
          </p:nvPr>
        </p:nvSpPr>
        <p:spPr bwMode="auto">
          <a:xfrm>
            <a:off x="182563" y="6537325"/>
            <a:ext cx="363537" cy="211138"/>
          </a:xfrm>
          <a:prstGeom prst="rect">
            <a:avLst/>
          </a:prstGeom>
          <a:noFill/>
          <a:ln w="9525" cap="flat">
            <a:noFill/>
            <a:round/>
            <a:headEnd/>
            <a:tailEnd/>
          </a:ln>
          <a:effectLst/>
        </p:spPr>
        <p:txBody>
          <a:bodyPr vert="horz" wrap="square" lIns="92160" tIns="46080" rIns="92160" bIns="46080" numCol="1" anchor="t" anchorCtr="0" compatLnSpc="1">
            <a:prstTxWarp prst="textNoShape">
              <a:avLst/>
            </a:prstTxWarp>
          </a:bodyPr>
          <a:lstStyle>
            <a:lvl1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defRPr>
            </a:lvl1pPr>
          </a:lstStyle>
          <a:p>
            <a:fld id="{1D47D4D3-F80A-449B-8DBA-E2B1945B5302}" type="slidenum">
              <a:rPr lang="en-US"/>
              <a:pPr/>
              <a:t>‹#›</a:t>
            </a:fld>
            <a:endParaRPr lang="en-US"/>
          </a:p>
        </p:txBody>
      </p:sp>
      <p:sp>
        <p:nvSpPr>
          <p:cNvPr id="1029" name="Rectangle 5"/>
          <p:cNvSpPr>
            <a:spLocks noGrp="1" noChangeArrowheads="1"/>
          </p:cNvSpPr>
          <p:nvPr>
            <p:ph type="ftr"/>
          </p:nvPr>
        </p:nvSpPr>
        <p:spPr bwMode="auto">
          <a:xfrm>
            <a:off x="1554163" y="6537325"/>
            <a:ext cx="5940425" cy="211138"/>
          </a:xfrm>
          <a:prstGeom prst="rect">
            <a:avLst/>
          </a:prstGeom>
          <a:noFill/>
          <a:ln w="9525" cap="flat">
            <a:noFill/>
            <a:round/>
            <a:headEnd/>
            <a:tailEnd/>
          </a:ln>
          <a:effectLst/>
        </p:spPr>
        <p:txBody>
          <a:bodyPr vert="horz" wrap="square" lIns="92160" tIns="46080" rIns="92160" bIns="46080" numCol="1" anchor="t" anchorCtr="0" compatLnSpc="1">
            <a:prstTxWarp prst="textNoShape">
              <a:avLst/>
            </a:prstTxWarp>
          </a:bodyPr>
          <a:lstStyle>
            <a:lvl1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defRPr>
            </a:lvl1pPr>
          </a:lstStyle>
          <a:p>
            <a:endParaRPr lang="en-US"/>
          </a:p>
        </p:txBody>
      </p:sp>
      <p:sp>
        <p:nvSpPr>
          <p:cNvPr id="1030" name="Rectangle 6"/>
          <p:cNvSpPr>
            <a:spLocks noGrp="1" noChangeArrowheads="1"/>
          </p:cNvSpPr>
          <p:nvPr>
            <p:ph type="dt"/>
          </p:nvPr>
        </p:nvSpPr>
        <p:spPr bwMode="auto">
          <a:xfrm>
            <a:off x="549275" y="6537325"/>
            <a:ext cx="1001713" cy="211138"/>
          </a:xfrm>
          <a:prstGeom prst="rect">
            <a:avLst/>
          </a:prstGeom>
          <a:noFill/>
          <a:ln w="9525" cap="flat">
            <a:noFill/>
            <a:round/>
            <a:headEnd/>
            <a:tailEnd/>
          </a:ln>
          <a:effectLst/>
        </p:spPr>
        <p:txBody>
          <a:bodyPr vert="horz" wrap="square" lIns="92160" tIns="46080" rIns="92160" bIns="46080" numCol="1" anchor="t" anchorCtr="0" compatLnSpc="1">
            <a:prstTxWarp prst="textNoShape">
              <a:avLst/>
            </a:prstTxWarp>
          </a:bodyPr>
          <a:lstStyle>
            <a:lvl1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defRPr>
            </a:lvl1pPr>
          </a:lstStyle>
          <a:p>
            <a:r>
              <a:rPr lang="en-US"/>
              <a:t>July 21, 2014</a:t>
            </a:r>
          </a:p>
        </p:txBody>
      </p:sp>
      <p:pic>
        <p:nvPicPr>
          <p:cNvPr id="1031" name="Picture 7"/>
          <p:cNvPicPr>
            <a:picLocks noChangeAspect="1" noChangeArrowheads="1"/>
          </p:cNvPicPr>
          <p:nvPr/>
        </p:nvPicPr>
        <p:blipFill>
          <a:blip r:embed="rId13" cstate="print"/>
          <a:srcRect/>
          <a:stretch>
            <a:fillRect/>
          </a:stretch>
        </p:blipFill>
        <p:spPr bwMode="auto">
          <a:xfrm>
            <a:off x="8280400" y="227013"/>
            <a:ext cx="588963" cy="236537"/>
          </a:xfrm>
          <a:prstGeom prst="rect">
            <a:avLst/>
          </a:prstGeom>
          <a:noFill/>
          <a:ln w="9525" cap="flat">
            <a:noFill/>
            <a:round/>
            <a:headEnd/>
            <a:tailEnd/>
          </a:ln>
          <a:effectLst/>
        </p:spPr>
      </p:pic>
      <p:sp>
        <p:nvSpPr>
          <p:cNvPr id="1032" name="Rectangle 8"/>
          <p:cNvSpPr>
            <a:spLocks noGrp="1" noChangeArrowheads="1"/>
          </p:cNvSpPr>
          <p:nvPr>
            <p:ph type="title"/>
          </p:nvPr>
        </p:nvSpPr>
        <p:spPr bwMode="auto">
          <a:xfrm>
            <a:off x="182563" y="593725"/>
            <a:ext cx="8683625" cy="636588"/>
          </a:xfrm>
          <a:prstGeom prst="rect">
            <a:avLst/>
          </a:prstGeom>
          <a:noFill/>
          <a:ln w="9525" cap="flat">
            <a:noFill/>
            <a:round/>
            <a:headEnd/>
            <a:tailEnd/>
          </a:ln>
          <a:effectLst/>
        </p:spPr>
        <p:txBody>
          <a:bodyPr vert="horz" wrap="square" lIns="90000" tIns="46800" rIns="90000" bIns="46800" numCol="1" anchor="t" anchorCtr="0" compatLnSpc="1">
            <a:prstTxWarp prst="textNoShape">
              <a:avLst/>
            </a:prstTxWarp>
          </a:bodyPr>
          <a:lstStyle/>
          <a:p>
            <a:pPr lvl="0"/>
            <a:r>
              <a:rPr lang="en-GB" smtClean="0"/>
              <a:t>Click to edit the title text format</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sldNum="0" hdr="0" ftr="0"/>
  <p:txStyles>
    <p:titleStyle>
      <a:lvl1pPr algn="l" defTabSz="457200" rtl="0" fontAlgn="base">
        <a:lnSpc>
          <a:spcPct val="90000"/>
        </a:lnSpc>
        <a:spcBef>
          <a:spcPct val="0"/>
        </a:spcBef>
        <a:spcAft>
          <a:spcPct val="0"/>
        </a:spcAft>
        <a:buClr>
          <a:srgbClr val="000000"/>
        </a:buClr>
        <a:buSzPct val="100000"/>
        <a:buFont typeface="Times New Roman" pitchFamily="16" charset="0"/>
        <a:defRPr sz="2200">
          <a:solidFill>
            <a:srgbClr val="7889FB"/>
          </a:solidFill>
          <a:latin typeface="+mj-lt"/>
          <a:ea typeface="+mj-ea"/>
          <a:cs typeface="+mj-cs"/>
        </a:defRPr>
      </a:lvl1pPr>
      <a:lvl2pPr marL="742950" indent="-285750" algn="l" defTabSz="457200" rtl="0" fontAlgn="base">
        <a:lnSpc>
          <a:spcPct val="90000"/>
        </a:lnSpc>
        <a:spcBef>
          <a:spcPct val="0"/>
        </a:spcBef>
        <a:spcAft>
          <a:spcPct val="0"/>
        </a:spcAft>
        <a:buClr>
          <a:srgbClr val="000000"/>
        </a:buClr>
        <a:buSzPct val="100000"/>
        <a:buFont typeface="Times New Roman" pitchFamily="16" charset="0"/>
        <a:defRPr sz="2200">
          <a:solidFill>
            <a:srgbClr val="7889FB"/>
          </a:solidFill>
          <a:latin typeface="Arial" charset="0"/>
          <a:ea typeface="MS Gothic" charset="-128"/>
        </a:defRPr>
      </a:lvl2pPr>
      <a:lvl3pPr marL="1143000" indent="-228600" algn="l" defTabSz="457200" rtl="0" fontAlgn="base">
        <a:lnSpc>
          <a:spcPct val="90000"/>
        </a:lnSpc>
        <a:spcBef>
          <a:spcPct val="0"/>
        </a:spcBef>
        <a:spcAft>
          <a:spcPct val="0"/>
        </a:spcAft>
        <a:buClr>
          <a:srgbClr val="000000"/>
        </a:buClr>
        <a:buSzPct val="100000"/>
        <a:buFont typeface="Times New Roman" pitchFamily="16" charset="0"/>
        <a:defRPr sz="2200">
          <a:solidFill>
            <a:srgbClr val="7889FB"/>
          </a:solidFill>
          <a:latin typeface="Arial" charset="0"/>
          <a:ea typeface="MS Gothic" charset="-128"/>
        </a:defRPr>
      </a:lvl3pPr>
      <a:lvl4pPr marL="1600200" indent="-228600" algn="l" defTabSz="457200" rtl="0" fontAlgn="base">
        <a:lnSpc>
          <a:spcPct val="90000"/>
        </a:lnSpc>
        <a:spcBef>
          <a:spcPct val="0"/>
        </a:spcBef>
        <a:spcAft>
          <a:spcPct val="0"/>
        </a:spcAft>
        <a:buClr>
          <a:srgbClr val="000000"/>
        </a:buClr>
        <a:buSzPct val="100000"/>
        <a:buFont typeface="Times New Roman" pitchFamily="16" charset="0"/>
        <a:defRPr sz="2200">
          <a:solidFill>
            <a:srgbClr val="7889FB"/>
          </a:solidFill>
          <a:latin typeface="Arial" charset="0"/>
          <a:ea typeface="MS Gothic" charset="-128"/>
        </a:defRPr>
      </a:lvl4pPr>
      <a:lvl5pPr marL="2057400" indent="-228600" algn="l" defTabSz="457200" rtl="0" fontAlgn="base">
        <a:lnSpc>
          <a:spcPct val="90000"/>
        </a:lnSpc>
        <a:spcBef>
          <a:spcPct val="0"/>
        </a:spcBef>
        <a:spcAft>
          <a:spcPct val="0"/>
        </a:spcAft>
        <a:buClr>
          <a:srgbClr val="000000"/>
        </a:buClr>
        <a:buSzPct val="100000"/>
        <a:buFont typeface="Times New Roman" pitchFamily="16" charset="0"/>
        <a:defRPr sz="2200">
          <a:solidFill>
            <a:srgbClr val="7889FB"/>
          </a:solidFill>
          <a:latin typeface="Arial" charset="0"/>
          <a:ea typeface="MS Gothic" charset="-128"/>
        </a:defRPr>
      </a:lvl5pPr>
      <a:lvl6pPr marL="2514600" indent="-228600" algn="l" defTabSz="457200" rtl="0" fontAlgn="base">
        <a:lnSpc>
          <a:spcPct val="90000"/>
        </a:lnSpc>
        <a:spcBef>
          <a:spcPct val="0"/>
        </a:spcBef>
        <a:spcAft>
          <a:spcPct val="0"/>
        </a:spcAft>
        <a:buClr>
          <a:srgbClr val="000000"/>
        </a:buClr>
        <a:buSzPct val="100000"/>
        <a:buFont typeface="Times New Roman" pitchFamily="16" charset="0"/>
        <a:defRPr sz="2200">
          <a:solidFill>
            <a:srgbClr val="7889FB"/>
          </a:solidFill>
          <a:latin typeface="Arial" charset="0"/>
          <a:ea typeface="MS Gothic" charset="-128"/>
        </a:defRPr>
      </a:lvl6pPr>
      <a:lvl7pPr marL="2971800" indent="-228600" algn="l" defTabSz="457200" rtl="0" fontAlgn="base">
        <a:lnSpc>
          <a:spcPct val="90000"/>
        </a:lnSpc>
        <a:spcBef>
          <a:spcPct val="0"/>
        </a:spcBef>
        <a:spcAft>
          <a:spcPct val="0"/>
        </a:spcAft>
        <a:buClr>
          <a:srgbClr val="000000"/>
        </a:buClr>
        <a:buSzPct val="100000"/>
        <a:buFont typeface="Times New Roman" pitchFamily="16" charset="0"/>
        <a:defRPr sz="2200">
          <a:solidFill>
            <a:srgbClr val="7889FB"/>
          </a:solidFill>
          <a:latin typeface="Arial" charset="0"/>
          <a:ea typeface="MS Gothic" charset="-128"/>
        </a:defRPr>
      </a:lvl7pPr>
      <a:lvl8pPr marL="3429000" indent="-228600" algn="l" defTabSz="457200" rtl="0" fontAlgn="base">
        <a:lnSpc>
          <a:spcPct val="90000"/>
        </a:lnSpc>
        <a:spcBef>
          <a:spcPct val="0"/>
        </a:spcBef>
        <a:spcAft>
          <a:spcPct val="0"/>
        </a:spcAft>
        <a:buClr>
          <a:srgbClr val="000000"/>
        </a:buClr>
        <a:buSzPct val="100000"/>
        <a:buFont typeface="Times New Roman" pitchFamily="16" charset="0"/>
        <a:defRPr sz="2200">
          <a:solidFill>
            <a:srgbClr val="7889FB"/>
          </a:solidFill>
          <a:latin typeface="Arial" charset="0"/>
          <a:ea typeface="MS Gothic" charset="-128"/>
        </a:defRPr>
      </a:lvl8pPr>
      <a:lvl9pPr marL="3886200" indent="-228600" algn="l" defTabSz="457200" rtl="0" fontAlgn="base">
        <a:lnSpc>
          <a:spcPct val="90000"/>
        </a:lnSpc>
        <a:spcBef>
          <a:spcPct val="0"/>
        </a:spcBef>
        <a:spcAft>
          <a:spcPct val="0"/>
        </a:spcAft>
        <a:buClr>
          <a:srgbClr val="000000"/>
        </a:buClr>
        <a:buSzPct val="100000"/>
        <a:buFont typeface="Times New Roman" pitchFamily="16" charset="0"/>
        <a:defRPr sz="2200">
          <a:solidFill>
            <a:srgbClr val="7889FB"/>
          </a:solidFill>
          <a:latin typeface="Arial" charset="0"/>
          <a:ea typeface="MS Gothic" charset="-128"/>
        </a:defRPr>
      </a:lvl9pPr>
    </p:titleStyle>
    <p:bodyStyle>
      <a:lvl1pPr marL="342900" indent="-342900" algn="l" defTabSz="457200" rtl="0" fontAlgn="base">
        <a:spcBef>
          <a:spcPts val="1000"/>
        </a:spcBef>
        <a:spcAft>
          <a:spcPct val="0"/>
        </a:spcAft>
        <a:buClr>
          <a:srgbClr val="000000"/>
        </a:buClr>
        <a:buSzPct val="100000"/>
        <a:buFont typeface="Times New Roman" pitchFamily="16" charset="0"/>
        <a:defRPr sz="1600">
          <a:solidFill>
            <a:srgbClr val="000000"/>
          </a:solidFill>
          <a:latin typeface="+mn-lt"/>
          <a:ea typeface="+mn-ea"/>
          <a:cs typeface="+mn-cs"/>
        </a:defRPr>
      </a:lvl1pPr>
      <a:lvl2pPr marL="742950" indent="-285750" algn="l" defTabSz="457200" rtl="0" fontAlgn="base">
        <a:spcBef>
          <a:spcPct val="0"/>
        </a:spcBef>
        <a:spcAft>
          <a:spcPct val="0"/>
        </a:spcAft>
        <a:buClr>
          <a:srgbClr val="000000"/>
        </a:buClr>
        <a:buSzPct val="100000"/>
        <a:buFont typeface="Times New Roman" pitchFamily="16" charset="0"/>
        <a:defRPr sz="1600">
          <a:solidFill>
            <a:srgbClr val="000000"/>
          </a:solidFill>
          <a:latin typeface="+mn-lt"/>
          <a:ea typeface="+mn-ea"/>
        </a:defRPr>
      </a:lvl2pPr>
      <a:lvl3pPr marL="1143000" indent="-228600" algn="l" defTabSz="457200" rtl="0" fontAlgn="base">
        <a:spcBef>
          <a:spcPct val="0"/>
        </a:spcBef>
        <a:spcAft>
          <a:spcPct val="0"/>
        </a:spcAft>
        <a:buClr>
          <a:srgbClr val="000000"/>
        </a:buClr>
        <a:buSzPct val="100000"/>
        <a:buFont typeface="Times New Roman" pitchFamily="16" charset="0"/>
        <a:defRPr sz="1600">
          <a:solidFill>
            <a:srgbClr val="000000"/>
          </a:solidFill>
          <a:latin typeface="+mn-lt"/>
          <a:ea typeface="+mn-ea"/>
        </a:defRPr>
      </a:lvl3pPr>
      <a:lvl4pPr marL="1600200" indent="-228600" algn="l" defTabSz="457200" rtl="0" fontAlgn="base">
        <a:spcBef>
          <a:spcPts val="400"/>
        </a:spcBef>
        <a:spcAft>
          <a:spcPct val="0"/>
        </a:spcAft>
        <a:buClr>
          <a:srgbClr val="000000"/>
        </a:buClr>
        <a:buSzPct val="100000"/>
        <a:buFont typeface="Times New Roman" pitchFamily="16" charset="0"/>
        <a:defRPr sz="1600">
          <a:solidFill>
            <a:srgbClr val="FFFFFF"/>
          </a:solidFill>
          <a:latin typeface="+mn-lt"/>
          <a:ea typeface="+mn-ea"/>
        </a:defRPr>
      </a:lvl4pPr>
      <a:lvl5pPr marL="2057400" indent="-228600" algn="l" defTabSz="457200" rtl="0" fontAlgn="base">
        <a:spcBef>
          <a:spcPts val="400"/>
        </a:spcBef>
        <a:spcAft>
          <a:spcPct val="0"/>
        </a:spcAft>
        <a:buClr>
          <a:srgbClr val="000000"/>
        </a:buClr>
        <a:buSzPct val="100000"/>
        <a:buFont typeface="Times New Roman" pitchFamily="16" charset="0"/>
        <a:defRPr sz="1600">
          <a:solidFill>
            <a:srgbClr val="FFFFFF"/>
          </a:solidFill>
          <a:latin typeface="+mn-lt"/>
          <a:ea typeface="+mn-ea"/>
        </a:defRPr>
      </a:lvl5pPr>
      <a:lvl6pPr marL="2514600" indent="-228600" algn="l" defTabSz="457200" rtl="0" fontAlgn="base">
        <a:spcBef>
          <a:spcPts val="400"/>
        </a:spcBef>
        <a:spcAft>
          <a:spcPct val="0"/>
        </a:spcAft>
        <a:buClr>
          <a:srgbClr val="000000"/>
        </a:buClr>
        <a:buSzPct val="100000"/>
        <a:buFont typeface="Times New Roman" pitchFamily="16" charset="0"/>
        <a:defRPr sz="1600">
          <a:solidFill>
            <a:srgbClr val="FFFFFF"/>
          </a:solidFill>
          <a:latin typeface="+mn-lt"/>
          <a:ea typeface="+mn-ea"/>
        </a:defRPr>
      </a:lvl6pPr>
      <a:lvl7pPr marL="2971800" indent="-228600" algn="l" defTabSz="457200" rtl="0" fontAlgn="base">
        <a:spcBef>
          <a:spcPts val="400"/>
        </a:spcBef>
        <a:spcAft>
          <a:spcPct val="0"/>
        </a:spcAft>
        <a:buClr>
          <a:srgbClr val="000000"/>
        </a:buClr>
        <a:buSzPct val="100000"/>
        <a:buFont typeface="Times New Roman" pitchFamily="16" charset="0"/>
        <a:defRPr sz="1600">
          <a:solidFill>
            <a:srgbClr val="FFFFFF"/>
          </a:solidFill>
          <a:latin typeface="+mn-lt"/>
          <a:ea typeface="+mn-ea"/>
        </a:defRPr>
      </a:lvl7pPr>
      <a:lvl8pPr marL="3429000" indent="-228600" algn="l" defTabSz="457200" rtl="0" fontAlgn="base">
        <a:spcBef>
          <a:spcPts val="400"/>
        </a:spcBef>
        <a:spcAft>
          <a:spcPct val="0"/>
        </a:spcAft>
        <a:buClr>
          <a:srgbClr val="000000"/>
        </a:buClr>
        <a:buSzPct val="100000"/>
        <a:buFont typeface="Times New Roman" pitchFamily="16" charset="0"/>
        <a:defRPr sz="1600">
          <a:solidFill>
            <a:srgbClr val="FFFFFF"/>
          </a:solidFill>
          <a:latin typeface="+mn-lt"/>
          <a:ea typeface="+mn-ea"/>
        </a:defRPr>
      </a:lvl8pPr>
      <a:lvl9pPr marL="3886200" indent="-228600" algn="l" defTabSz="457200" rtl="0" fontAlgn="base">
        <a:spcBef>
          <a:spcPts val="400"/>
        </a:spcBef>
        <a:spcAft>
          <a:spcPct val="0"/>
        </a:spcAft>
        <a:buClr>
          <a:srgbClr val="000000"/>
        </a:buClr>
        <a:buSzPct val="100000"/>
        <a:buFont typeface="Times New Roman" pitchFamily="16" charset="0"/>
        <a:defRPr sz="1600">
          <a:solidFill>
            <a:srgbClr val="FFFFFF"/>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Rectangle 1"/>
          <p:cNvSpPr>
            <a:spLocks noGrp="1" noChangeArrowheads="1"/>
          </p:cNvSpPr>
          <p:nvPr>
            <p:ph type="title"/>
          </p:nvPr>
        </p:nvSpPr>
        <p:spPr bwMode="auto">
          <a:xfrm>
            <a:off x="139700" y="1143000"/>
            <a:ext cx="8726488" cy="682625"/>
          </a:xfrm>
          <a:prstGeom prst="rect">
            <a:avLst/>
          </a:prstGeom>
          <a:noFill/>
          <a:ln w="9525" cap="flat">
            <a:noFill/>
            <a:round/>
            <a:headEnd/>
            <a:tailEnd/>
          </a:ln>
          <a:effectLst/>
        </p:spPr>
        <p:txBody>
          <a:bodyPr vert="horz" wrap="square" lIns="90000" tIns="46800" rIns="90000" bIns="46800" numCol="1" anchor="b" anchorCtr="0" compatLnSpc="1">
            <a:prstTxWarp prst="textNoShape">
              <a:avLst/>
            </a:prstTxWarp>
          </a:bodyPr>
          <a:lstStyle/>
          <a:p>
            <a:pPr lvl="0"/>
            <a:r>
              <a:rPr lang="en-GB" smtClean="0"/>
              <a:t>Click to edit the title text format</a:t>
            </a:r>
          </a:p>
        </p:txBody>
      </p:sp>
      <p:sp>
        <p:nvSpPr>
          <p:cNvPr id="2050" name="Rectangle 2"/>
          <p:cNvSpPr>
            <a:spLocks noGrp="1" noChangeArrowheads="1"/>
          </p:cNvSpPr>
          <p:nvPr/>
        </p:nvSpPr>
        <p:spPr bwMode="auto">
          <a:xfrm>
            <a:off x="182563" y="527050"/>
            <a:ext cx="7766050" cy="527050"/>
          </a:xfrm>
          <a:prstGeom prst="rect">
            <a:avLst/>
          </a:prstGeom>
          <a:noFill/>
          <a:ln w="9525" cap="flat">
            <a:noFill/>
            <a:round/>
            <a:headEnd/>
            <a:tailEnd/>
          </a:ln>
          <a:effectLst/>
        </p:spPr>
        <p:txBody>
          <a:bodyPr lIns="90000" tIns="46800" rIns="90000" bIns="46800" anchor="b"/>
          <a:lstStyle/>
          <a:p>
            <a:pPr>
              <a:spcBef>
                <a:spcPts val="688"/>
              </a:spcBef>
            </a:pPr>
            <a:r>
              <a:rPr lang="en-GB" sz="1100">
                <a:solidFill>
                  <a:srgbClr val="000000"/>
                </a:solidFill>
              </a:rPr>
              <a:t>Click to add text</a:t>
            </a:r>
          </a:p>
        </p:txBody>
      </p:sp>
      <p:sp>
        <p:nvSpPr>
          <p:cNvPr id="2051" name="Line 3"/>
          <p:cNvSpPr>
            <a:spLocks noChangeShapeType="1"/>
          </p:cNvSpPr>
          <p:nvPr/>
        </p:nvSpPr>
        <p:spPr bwMode="auto">
          <a:xfrm>
            <a:off x="274638" y="1050925"/>
            <a:ext cx="8594725" cy="1588"/>
          </a:xfrm>
          <a:prstGeom prst="line">
            <a:avLst/>
          </a:prstGeom>
          <a:noFill/>
          <a:ln w="9360" cap="flat">
            <a:solidFill>
              <a:srgbClr val="000000"/>
            </a:solidFill>
            <a:miter lim="800000"/>
            <a:headEnd/>
            <a:tailEnd/>
          </a:ln>
          <a:effectLst/>
        </p:spPr>
        <p:txBody>
          <a:bodyPr/>
          <a:lstStyle/>
          <a:p>
            <a:endParaRPr lang="en-US"/>
          </a:p>
        </p:txBody>
      </p:sp>
      <p:sp>
        <p:nvSpPr>
          <p:cNvPr id="2052" name="Rectangle 4"/>
          <p:cNvSpPr>
            <a:spLocks noChangeArrowheads="1"/>
          </p:cNvSpPr>
          <p:nvPr/>
        </p:nvSpPr>
        <p:spPr bwMode="auto">
          <a:xfrm>
            <a:off x="7589838" y="6537325"/>
            <a:ext cx="1371600" cy="184150"/>
          </a:xfrm>
          <a:prstGeom prst="rect">
            <a:avLst/>
          </a:prstGeom>
          <a:noFill/>
          <a:ln w="9525" cap="flat">
            <a:noFill/>
            <a:round/>
            <a:headEnd/>
            <a:tailEnd/>
          </a:ln>
          <a:effectLst/>
        </p:spPr>
        <p:txBody>
          <a:bodyPr lIns="92160" tIns="46080" rIns="92160" bIns="46080"/>
          <a:lstStyle/>
          <a:p>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800">
                <a:solidFill>
                  <a:srgbClr val="000000"/>
                </a:solidFill>
              </a:rPr>
              <a:t>© 2009 IBM Corporation</a:t>
            </a:r>
          </a:p>
        </p:txBody>
      </p:sp>
      <p:pic>
        <p:nvPicPr>
          <p:cNvPr id="2053" name="Picture 5"/>
          <p:cNvPicPr>
            <a:picLocks noChangeAspect="1" noChangeArrowheads="1"/>
          </p:cNvPicPr>
          <p:nvPr/>
        </p:nvPicPr>
        <p:blipFill>
          <a:blip r:embed="rId14" cstate="print"/>
          <a:srcRect/>
          <a:stretch>
            <a:fillRect/>
          </a:stretch>
        </p:blipFill>
        <p:spPr bwMode="auto">
          <a:xfrm>
            <a:off x="8280400" y="684213"/>
            <a:ext cx="588963" cy="236537"/>
          </a:xfrm>
          <a:prstGeom prst="rect">
            <a:avLst/>
          </a:prstGeom>
          <a:noFill/>
          <a:ln w="9525" cap="flat">
            <a:noFill/>
            <a:round/>
            <a:headEnd/>
            <a:tailEnd/>
          </a:ln>
          <a:effectLst/>
        </p:spPr>
      </p:pic>
      <p:grpSp>
        <p:nvGrpSpPr>
          <p:cNvPr id="2054" name="Group 6"/>
          <p:cNvGrpSpPr>
            <a:grpSpLocks/>
          </p:cNvGrpSpPr>
          <p:nvPr/>
        </p:nvGrpSpPr>
        <p:grpSpPr bwMode="auto">
          <a:xfrm>
            <a:off x="274638" y="3665538"/>
            <a:ext cx="8591550" cy="2230437"/>
            <a:chOff x="173" y="2309"/>
            <a:chExt cx="5412" cy="1405"/>
          </a:xfrm>
        </p:grpSpPr>
        <p:sp>
          <p:nvSpPr>
            <p:cNvPr id="2055" name="Rectangle 7"/>
            <p:cNvSpPr>
              <a:spLocks noChangeArrowheads="1"/>
            </p:cNvSpPr>
            <p:nvPr/>
          </p:nvSpPr>
          <p:spPr bwMode="auto">
            <a:xfrm>
              <a:off x="173" y="2309"/>
              <a:ext cx="852" cy="288"/>
            </a:xfrm>
            <a:prstGeom prst="rect">
              <a:avLst/>
            </a:prstGeom>
            <a:solidFill>
              <a:srgbClr val="FEFFFE">
                <a:alpha val="48999"/>
              </a:srgbClr>
            </a:solidFill>
            <a:ln w="9525" cap="flat">
              <a:noFill/>
              <a:round/>
              <a:headEnd/>
              <a:tailEnd/>
            </a:ln>
            <a:effectLst/>
          </p:spPr>
          <p:txBody>
            <a:bodyPr wrap="none" anchor="ctr"/>
            <a:lstStyle/>
            <a:p>
              <a:endParaRPr lang="en-US"/>
            </a:p>
          </p:txBody>
        </p:sp>
        <p:sp>
          <p:nvSpPr>
            <p:cNvPr id="2056" name="Rectangle 8"/>
            <p:cNvSpPr>
              <a:spLocks noChangeArrowheads="1"/>
            </p:cNvSpPr>
            <p:nvPr/>
          </p:nvSpPr>
          <p:spPr bwMode="auto">
            <a:xfrm>
              <a:off x="173" y="2866"/>
              <a:ext cx="852" cy="288"/>
            </a:xfrm>
            <a:prstGeom prst="rect">
              <a:avLst/>
            </a:prstGeom>
            <a:solidFill>
              <a:srgbClr val="FEFFFE">
                <a:alpha val="48999"/>
              </a:srgbClr>
            </a:solidFill>
            <a:ln w="9525" cap="flat">
              <a:noFill/>
              <a:round/>
              <a:headEnd/>
              <a:tailEnd/>
            </a:ln>
            <a:effectLst/>
          </p:spPr>
          <p:txBody>
            <a:bodyPr wrap="none" anchor="ctr"/>
            <a:lstStyle/>
            <a:p>
              <a:endParaRPr lang="en-US"/>
            </a:p>
          </p:txBody>
        </p:sp>
        <p:sp>
          <p:nvSpPr>
            <p:cNvPr id="2057" name="Rectangle 9"/>
            <p:cNvSpPr>
              <a:spLocks noChangeArrowheads="1"/>
            </p:cNvSpPr>
            <p:nvPr/>
          </p:nvSpPr>
          <p:spPr bwMode="auto">
            <a:xfrm>
              <a:off x="173" y="3426"/>
              <a:ext cx="266" cy="288"/>
            </a:xfrm>
            <a:prstGeom prst="rect">
              <a:avLst/>
            </a:prstGeom>
            <a:solidFill>
              <a:srgbClr val="FEFFFE">
                <a:alpha val="48999"/>
              </a:srgbClr>
            </a:solidFill>
            <a:ln w="9525" cap="flat">
              <a:noFill/>
              <a:round/>
              <a:headEnd/>
              <a:tailEnd/>
            </a:ln>
            <a:effectLst/>
          </p:spPr>
          <p:txBody>
            <a:bodyPr wrap="none" anchor="ctr"/>
            <a:lstStyle/>
            <a:p>
              <a:endParaRPr lang="en-US"/>
            </a:p>
          </p:txBody>
        </p:sp>
        <p:sp>
          <p:nvSpPr>
            <p:cNvPr id="2058" name="Rectangle 10"/>
            <p:cNvSpPr>
              <a:spLocks noChangeArrowheads="1"/>
            </p:cNvSpPr>
            <p:nvPr/>
          </p:nvSpPr>
          <p:spPr bwMode="auto">
            <a:xfrm>
              <a:off x="4732" y="2309"/>
              <a:ext cx="852" cy="288"/>
            </a:xfrm>
            <a:prstGeom prst="rect">
              <a:avLst/>
            </a:prstGeom>
            <a:solidFill>
              <a:srgbClr val="FEFFFE">
                <a:alpha val="48999"/>
              </a:srgbClr>
            </a:solidFill>
            <a:ln w="9525" cap="flat">
              <a:noFill/>
              <a:round/>
              <a:headEnd/>
              <a:tailEnd/>
            </a:ln>
            <a:effectLst/>
          </p:spPr>
          <p:txBody>
            <a:bodyPr wrap="none" anchor="ctr"/>
            <a:lstStyle/>
            <a:p>
              <a:endParaRPr lang="en-US"/>
            </a:p>
          </p:txBody>
        </p:sp>
        <p:sp>
          <p:nvSpPr>
            <p:cNvPr id="2059" name="Rectangle 11"/>
            <p:cNvSpPr>
              <a:spLocks noChangeArrowheads="1"/>
            </p:cNvSpPr>
            <p:nvPr/>
          </p:nvSpPr>
          <p:spPr bwMode="auto">
            <a:xfrm>
              <a:off x="4732" y="2866"/>
              <a:ext cx="852" cy="288"/>
            </a:xfrm>
            <a:prstGeom prst="rect">
              <a:avLst/>
            </a:prstGeom>
            <a:solidFill>
              <a:srgbClr val="FEFFFE">
                <a:alpha val="48999"/>
              </a:srgbClr>
            </a:solidFill>
            <a:ln w="9525" cap="flat">
              <a:noFill/>
              <a:round/>
              <a:headEnd/>
              <a:tailEnd/>
            </a:ln>
            <a:effectLst/>
          </p:spPr>
          <p:txBody>
            <a:bodyPr wrap="none" anchor="ctr"/>
            <a:lstStyle/>
            <a:p>
              <a:endParaRPr lang="en-US"/>
            </a:p>
          </p:txBody>
        </p:sp>
        <p:sp>
          <p:nvSpPr>
            <p:cNvPr id="2060" name="Rectangle 12"/>
            <p:cNvSpPr>
              <a:spLocks noChangeArrowheads="1"/>
            </p:cNvSpPr>
            <p:nvPr/>
          </p:nvSpPr>
          <p:spPr bwMode="auto">
            <a:xfrm>
              <a:off x="5319" y="3426"/>
              <a:ext cx="266" cy="288"/>
            </a:xfrm>
            <a:prstGeom prst="rect">
              <a:avLst/>
            </a:prstGeom>
            <a:solidFill>
              <a:srgbClr val="FEFFFE">
                <a:alpha val="48999"/>
              </a:srgbClr>
            </a:solidFill>
            <a:ln w="9525" cap="flat">
              <a:noFill/>
              <a:round/>
              <a:headEnd/>
              <a:tailEnd/>
            </a:ln>
            <a:effectLst/>
          </p:spPr>
          <p:txBody>
            <a:bodyPr wrap="none" anchor="ctr"/>
            <a:lstStyle/>
            <a:p>
              <a:endParaRPr lang="en-US"/>
            </a:p>
          </p:txBody>
        </p:sp>
        <p:sp>
          <p:nvSpPr>
            <p:cNvPr id="2061" name="Freeform 13"/>
            <p:cNvSpPr>
              <a:spLocks noChangeArrowheads="1"/>
            </p:cNvSpPr>
            <p:nvPr/>
          </p:nvSpPr>
          <p:spPr bwMode="auto">
            <a:xfrm>
              <a:off x="1313" y="2309"/>
              <a:ext cx="2848" cy="288"/>
            </a:xfrm>
            <a:custGeom>
              <a:avLst/>
              <a:gdLst/>
              <a:ahLst/>
              <a:cxnLst>
                <a:cxn ang="0">
                  <a:pos x="0" y="0"/>
                </a:cxn>
                <a:cxn ang="0">
                  <a:pos x="0" y="288"/>
                </a:cxn>
                <a:cxn ang="0">
                  <a:pos x="2880" y="288"/>
                </a:cxn>
                <a:cxn ang="0">
                  <a:pos x="2838" y="256"/>
                </a:cxn>
                <a:cxn ang="0">
                  <a:pos x="2660" y="134"/>
                </a:cxn>
                <a:cxn ang="0">
                  <a:pos x="2430" y="46"/>
                </a:cxn>
                <a:cxn ang="0">
                  <a:pos x="2230" y="10"/>
                </a:cxn>
                <a:cxn ang="0">
                  <a:pos x="2112" y="0"/>
                </a:cxn>
                <a:cxn ang="0">
                  <a:pos x="0" y="0"/>
                </a:cxn>
              </a:cxnLst>
              <a:rect l="0" t="0" r="r" b="b"/>
              <a:pathLst>
                <a:path w="2880" h="288">
                  <a:moveTo>
                    <a:pt x="0" y="0"/>
                  </a:moveTo>
                  <a:lnTo>
                    <a:pt x="0" y="288"/>
                  </a:lnTo>
                  <a:lnTo>
                    <a:pt x="2880" y="288"/>
                  </a:lnTo>
                  <a:lnTo>
                    <a:pt x="2838" y="256"/>
                  </a:lnTo>
                  <a:cubicBezTo>
                    <a:pt x="2838" y="256"/>
                    <a:pt x="2728" y="169"/>
                    <a:pt x="2660" y="134"/>
                  </a:cubicBezTo>
                  <a:cubicBezTo>
                    <a:pt x="2592" y="99"/>
                    <a:pt x="2502" y="67"/>
                    <a:pt x="2430" y="46"/>
                  </a:cubicBezTo>
                  <a:cubicBezTo>
                    <a:pt x="2358" y="25"/>
                    <a:pt x="2283" y="18"/>
                    <a:pt x="2230" y="10"/>
                  </a:cubicBezTo>
                  <a:lnTo>
                    <a:pt x="2112" y="0"/>
                  </a:lnTo>
                  <a:lnTo>
                    <a:pt x="0" y="0"/>
                  </a:lnTo>
                  <a:close/>
                </a:path>
              </a:pathLst>
            </a:custGeom>
            <a:solidFill>
              <a:srgbClr val="FEFFFE">
                <a:alpha val="48999"/>
              </a:srgbClr>
            </a:solidFill>
            <a:ln w="9525" cap="flat">
              <a:noFill/>
              <a:round/>
              <a:headEnd/>
              <a:tailEnd/>
            </a:ln>
            <a:effectLst/>
          </p:spPr>
          <p:txBody>
            <a:bodyPr wrap="none" anchor="ctr"/>
            <a:lstStyle/>
            <a:p>
              <a:endParaRPr lang="en-US"/>
            </a:p>
          </p:txBody>
        </p:sp>
        <p:sp>
          <p:nvSpPr>
            <p:cNvPr id="2062" name="Freeform 14"/>
            <p:cNvSpPr>
              <a:spLocks noChangeArrowheads="1"/>
            </p:cNvSpPr>
            <p:nvPr/>
          </p:nvSpPr>
          <p:spPr bwMode="auto">
            <a:xfrm>
              <a:off x="1313" y="2866"/>
              <a:ext cx="3159" cy="291"/>
            </a:xfrm>
            <a:custGeom>
              <a:avLst/>
              <a:gdLst/>
              <a:ahLst/>
              <a:cxnLst>
                <a:cxn ang="0">
                  <a:pos x="0" y="0"/>
                </a:cxn>
                <a:cxn ang="0">
                  <a:pos x="0" y="288"/>
                </a:cxn>
                <a:cxn ang="0">
                  <a:pos x="3194" y="290"/>
                </a:cxn>
                <a:cxn ang="0">
                  <a:pos x="3188" y="256"/>
                </a:cxn>
                <a:cxn ang="0">
                  <a:pos x="3160" y="146"/>
                </a:cxn>
                <a:cxn ang="0">
                  <a:pos x="3118" y="34"/>
                </a:cxn>
                <a:cxn ang="0">
                  <a:pos x="3102" y="2"/>
                </a:cxn>
                <a:cxn ang="0">
                  <a:pos x="0" y="0"/>
                </a:cxn>
              </a:cxnLst>
              <a:rect l="0" t="0" r="r" b="b"/>
              <a:pathLst>
                <a:path w="3194" h="290">
                  <a:moveTo>
                    <a:pt x="0" y="0"/>
                  </a:moveTo>
                  <a:lnTo>
                    <a:pt x="0" y="288"/>
                  </a:lnTo>
                  <a:lnTo>
                    <a:pt x="3194" y="290"/>
                  </a:lnTo>
                  <a:lnTo>
                    <a:pt x="3188" y="256"/>
                  </a:lnTo>
                  <a:cubicBezTo>
                    <a:pt x="3182" y="232"/>
                    <a:pt x="3172" y="183"/>
                    <a:pt x="3160" y="146"/>
                  </a:cubicBezTo>
                  <a:cubicBezTo>
                    <a:pt x="3146" y="103"/>
                    <a:pt x="3128" y="58"/>
                    <a:pt x="3118" y="34"/>
                  </a:cubicBezTo>
                  <a:lnTo>
                    <a:pt x="3102" y="2"/>
                  </a:lnTo>
                  <a:lnTo>
                    <a:pt x="0" y="0"/>
                  </a:lnTo>
                  <a:close/>
                </a:path>
              </a:pathLst>
            </a:custGeom>
            <a:solidFill>
              <a:srgbClr val="FEFFFE">
                <a:alpha val="48999"/>
              </a:srgbClr>
            </a:solidFill>
            <a:ln w="9525" cap="flat">
              <a:noFill/>
              <a:round/>
              <a:headEnd/>
              <a:tailEnd/>
            </a:ln>
            <a:effectLst/>
          </p:spPr>
          <p:txBody>
            <a:bodyPr wrap="none" anchor="ctr"/>
            <a:lstStyle/>
            <a:p>
              <a:endParaRPr lang="en-US"/>
            </a:p>
          </p:txBody>
        </p:sp>
        <p:sp>
          <p:nvSpPr>
            <p:cNvPr id="2063" name="Freeform 15"/>
            <p:cNvSpPr>
              <a:spLocks noChangeArrowheads="1"/>
            </p:cNvSpPr>
            <p:nvPr/>
          </p:nvSpPr>
          <p:spPr bwMode="auto">
            <a:xfrm>
              <a:off x="3593" y="3424"/>
              <a:ext cx="910" cy="290"/>
            </a:xfrm>
            <a:custGeom>
              <a:avLst/>
              <a:gdLst/>
              <a:ahLst/>
              <a:cxnLst>
                <a:cxn ang="0">
                  <a:pos x="0" y="290"/>
                </a:cxn>
                <a:cxn ang="0">
                  <a:pos x="0" y="2"/>
                </a:cxn>
                <a:cxn ang="0">
                  <a:pos x="3194" y="0"/>
                </a:cxn>
                <a:cxn ang="0">
                  <a:pos x="3176" y="156"/>
                </a:cxn>
                <a:cxn ang="0">
                  <a:pos x="3150" y="254"/>
                </a:cxn>
                <a:cxn ang="0">
                  <a:pos x="3140" y="290"/>
                </a:cxn>
                <a:cxn ang="0">
                  <a:pos x="0" y="290"/>
                </a:cxn>
              </a:cxnLst>
              <a:rect l="0" t="0" r="r" b="b"/>
              <a:pathLst>
                <a:path w="3194" h="290">
                  <a:moveTo>
                    <a:pt x="0" y="290"/>
                  </a:moveTo>
                  <a:lnTo>
                    <a:pt x="0" y="2"/>
                  </a:lnTo>
                  <a:lnTo>
                    <a:pt x="3194" y="0"/>
                  </a:lnTo>
                  <a:lnTo>
                    <a:pt x="3176" y="156"/>
                  </a:lnTo>
                  <a:cubicBezTo>
                    <a:pt x="3169" y="198"/>
                    <a:pt x="3162" y="232"/>
                    <a:pt x="3150" y="254"/>
                  </a:cubicBezTo>
                  <a:lnTo>
                    <a:pt x="3140" y="290"/>
                  </a:lnTo>
                  <a:lnTo>
                    <a:pt x="0" y="290"/>
                  </a:lnTo>
                  <a:close/>
                </a:path>
              </a:pathLst>
            </a:custGeom>
            <a:solidFill>
              <a:srgbClr val="FEFFFE">
                <a:alpha val="48999"/>
              </a:srgbClr>
            </a:solidFill>
            <a:ln w="9525" cap="flat">
              <a:noFill/>
              <a:round/>
              <a:headEnd/>
              <a:tailEnd/>
            </a:ln>
            <a:effectLst/>
          </p:spPr>
          <p:txBody>
            <a:bodyPr wrap="none" anchor="ctr"/>
            <a:lstStyle/>
            <a:p>
              <a:endParaRPr lang="en-US"/>
            </a:p>
          </p:txBody>
        </p:sp>
        <p:sp>
          <p:nvSpPr>
            <p:cNvPr id="2064" name="Rectangle 16"/>
            <p:cNvSpPr>
              <a:spLocks noChangeArrowheads="1"/>
            </p:cNvSpPr>
            <p:nvPr/>
          </p:nvSpPr>
          <p:spPr bwMode="auto">
            <a:xfrm>
              <a:off x="1883" y="3426"/>
              <a:ext cx="852" cy="288"/>
            </a:xfrm>
            <a:prstGeom prst="rect">
              <a:avLst/>
            </a:prstGeom>
            <a:solidFill>
              <a:srgbClr val="FEFFFE">
                <a:alpha val="48999"/>
              </a:srgbClr>
            </a:solidFill>
            <a:ln w="9525" cap="flat">
              <a:noFill/>
              <a:round/>
              <a:headEnd/>
              <a:tailEnd/>
            </a:ln>
            <a:effectLst/>
          </p:spPr>
          <p:txBody>
            <a:bodyPr wrap="none" anchor="ctr"/>
            <a:lstStyle/>
            <a:p>
              <a:endParaRPr lang="en-US"/>
            </a:p>
          </p:txBody>
        </p:sp>
      </p:grpSp>
      <p:pic>
        <p:nvPicPr>
          <p:cNvPr id="2065" name="Picture 17"/>
          <p:cNvPicPr>
            <a:picLocks noChangeAspect="1" noChangeArrowheads="1"/>
          </p:cNvPicPr>
          <p:nvPr/>
        </p:nvPicPr>
        <p:blipFill>
          <a:blip r:embed="rId15" cstate="print"/>
          <a:srcRect r="31178" b="30653"/>
          <a:stretch>
            <a:fillRect/>
          </a:stretch>
        </p:blipFill>
        <p:spPr bwMode="auto">
          <a:xfrm>
            <a:off x="3575050" y="1882775"/>
            <a:ext cx="5568950" cy="4975225"/>
          </a:xfrm>
          <a:prstGeom prst="rect">
            <a:avLst/>
          </a:prstGeom>
          <a:noFill/>
          <a:ln w="9525" cap="flat">
            <a:noFill/>
            <a:round/>
            <a:headEnd/>
            <a:tailEnd/>
          </a:ln>
          <a:effectLst>
            <a:outerShdw dist="155281" dir="2700000" algn="ctr" rotWithShape="0">
              <a:srgbClr val="808080"/>
            </a:outerShdw>
          </a:effec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457200" rtl="0" fontAlgn="base">
        <a:lnSpc>
          <a:spcPct val="90000"/>
        </a:lnSpc>
        <a:spcBef>
          <a:spcPct val="0"/>
        </a:spcBef>
        <a:spcAft>
          <a:spcPct val="0"/>
        </a:spcAft>
        <a:buClr>
          <a:srgbClr val="000000"/>
        </a:buClr>
        <a:buSzPct val="100000"/>
        <a:buFont typeface="Times New Roman" pitchFamily="16" charset="0"/>
        <a:defRPr sz="3500">
          <a:solidFill>
            <a:srgbClr val="000000"/>
          </a:solidFill>
          <a:latin typeface="+mj-lt"/>
          <a:ea typeface="+mj-ea"/>
          <a:cs typeface="+mj-cs"/>
        </a:defRPr>
      </a:lvl1pPr>
      <a:lvl2pPr marL="742950" indent="-285750" algn="l" defTabSz="457200" rtl="0" fontAlgn="base">
        <a:lnSpc>
          <a:spcPct val="90000"/>
        </a:lnSpc>
        <a:spcBef>
          <a:spcPct val="0"/>
        </a:spcBef>
        <a:spcAft>
          <a:spcPct val="0"/>
        </a:spcAft>
        <a:buClr>
          <a:srgbClr val="000000"/>
        </a:buClr>
        <a:buSzPct val="100000"/>
        <a:buFont typeface="Times New Roman" pitchFamily="16" charset="0"/>
        <a:defRPr sz="3500">
          <a:solidFill>
            <a:srgbClr val="000000"/>
          </a:solidFill>
          <a:latin typeface="Arial" charset="0"/>
          <a:ea typeface="MS Gothic" charset="-128"/>
        </a:defRPr>
      </a:lvl2pPr>
      <a:lvl3pPr marL="1143000" indent="-228600" algn="l" defTabSz="457200" rtl="0" fontAlgn="base">
        <a:lnSpc>
          <a:spcPct val="90000"/>
        </a:lnSpc>
        <a:spcBef>
          <a:spcPct val="0"/>
        </a:spcBef>
        <a:spcAft>
          <a:spcPct val="0"/>
        </a:spcAft>
        <a:buClr>
          <a:srgbClr val="000000"/>
        </a:buClr>
        <a:buSzPct val="100000"/>
        <a:buFont typeface="Times New Roman" pitchFamily="16" charset="0"/>
        <a:defRPr sz="3500">
          <a:solidFill>
            <a:srgbClr val="000000"/>
          </a:solidFill>
          <a:latin typeface="Arial" charset="0"/>
          <a:ea typeface="MS Gothic" charset="-128"/>
        </a:defRPr>
      </a:lvl3pPr>
      <a:lvl4pPr marL="1600200" indent="-228600" algn="l" defTabSz="457200" rtl="0" fontAlgn="base">
        <a:lnSpc>
          <a:spcPct val="90000"/>
        </a:lnSpc>
        <a:spcBef>
          <a:spcPct val="0"/>
        </a:spcBef>
        <a:spcAft>
          <a:spcPct val="0"/>
        </a:spcAft>
        <a:buClr>
          <a:srgbClr val="000000"/>
        </a:buClr>
        <a:buSzPct val="100000"/>
        <a:buFont typeface="Times New Roman" pitchFamily="16" charset="0"/>
        <a:defRPr sz="3500">
          <a:solidFill>
            <a:srgbClr val="000000"/>
          </a:solidFill>
          <a:latin typeface="Arial" charset="0"/>
          <a:ea typeface="MS Gothic" charset="-128"/>
        </a:defRPr>
      </a:lvl4pPr>
      <a:lvl5pPr marL="2057400" indent="-228600" algn="l" defTabSz="457200" rtl="0" fontAlgn="base">
        <a:lnSpc>
          <a:spcPct val="90000"/>
        </a:lnSpc>
        <a:spcBef>
          <a:spcPct val="0"/>
        </a:spcBef>
        <a:spcAft>
          <a:spcPct val="0"/>
        </a:spcAft>
        <a:buClr>
          <a:srgbClr val="000000"/>
        </a:buClr>
        <a:buSzPct val="100000"/>
        <a:buFont typeface="Times New Roman" pitchFamily="16" charset="0"/>
        <a:defRPr sz="3500">
          <a:solidFill>
            <a:srgbClr val="000000"/>
          </a:solidFill>
          <a:latin typeface="Arial" charset="0"/>
          <a:ea typeface="MS Gothic" charset="-128"/>
        </a:defRPr>
      </a:lvl5pPr>
      <a:lvl6pPr marL="2514600" indent="-228600" algn="l" defTabSz="457200" rtl="0" fontAlgn="base">
        <a:lnSpc>
          <a:spcPct val="90000"/>
        </a:lnSpc>
        <a:spcBef>
          <a:spcPct val="0"/>
        </a:spcBef>
        <a:spcAft>
          <a:spcPct val="0"/>
        </a:spcAft>
        <a:buClr>
          <a:srgbClr val="000000"/>
        </a:buClr>
        <a:buSzPct val="100000"/>
        <a:buFont typeface="Times New Roman" pitchFamily="16" charset="0"/>
        <a:defRPr sz="3500">
          <a:solidFill>
            <a:srgbClr val="000000"/>
          </a:solidFill>
          <a:latin typeface="Arial" charset="0"/>
          <a:ea typeface="MS Gothic" charset="-128"/>
        </a:defRPr>
      </a:lvl6pPr>
      <a:lvl7pPr marL="2971800" indent="-228600" algn="l" defTabSz="457200" rtl="0" fontAlgn="base">
        <a:lnSpc>
          <a:spcPct val="90000"/>
        </a:lnSpc>
        <a:spcBef>
          <a:spcPct val="0"/>
        </a:spcBef>
        <a:spcAft>
          <a:spcPct val="0"/>
        </a:spcAft>
        <a:buClr>
          <a:srgbClr val="000000"/>
        </a:buClr>
        <a:buSzPct val="100000"/>
        <a:buFont typeface="Times New Roman" pitchFamily="16" charset="0"/>
        <a:defRPr sz="3500">
          <a:solidFill>
            <a:srgbClr val="000000"/>
          </a:solidFill>
          <a:latin typeface="Arial" charset="0"/>
          <a:ea typeface="MS Gothic" charset="-128"/>
        </a:defRPr>
      </a:lvl7pPr>
      <a:lvl8pPr marL="3429000" indent="-228600" algn="l" defTabSz="457200" rtl="0" fontAlgn="base">
        <a:lnSpc>
          <a:spcPct val="90000"/>
        </a:lnSpc>
        <a:spcBef>
          <a:spcPct val="0"/>
        </a:spcBef>
        <a:spcAft>
          <a:spcPct val="0"/>
        </a:spcAft>
        <a:buClr>
          <a:srgbClr val="000000"/>
        </a:buClr>
        <a:buSzPct val="100000"/>
        <a:buFont typeface="Times New Roman" pitchFamily="16" charset="0"/>
        <a:defRPr sz="3500">
          <a:solidFill>
            <a:srgbClr val="000000"/>
          </a:solidFill>
          <a:latin typeface="Arial" charset="0"/>
          <a:ea typeface="MS Gothic" charset="-128"/>
        </a:defRPr>
      </a:lvl8pPr>
      <a:lvl9pPr marL="3886200" indent="-228600" algn="l" defTabSz="457200" rtl="0" fontAlgn="base">
        <a:lnSpc>
          <a:spcPct val="90000"/>
        </a:lnSpc>
        <a:spcBef>
          <a:spcPct val="0"/>
        </a:spcBef>
        <a:spcAft>
          <a:spcPct val="0"/>
        </a:spcAft>
        <a:buClr>
          <a:srgbClr val="000000"/>
        </a:buClr>
        <a:buSzPct val="100000"/>
        <a:buFont typeface="Times New Roman" pitchFamily="16" charset="0"/>
        <a:defRPr sz="3500">
          <a:solidFill>
            <a:srgbClr val="000000"/>
          </a:solidFill>
          <a:latin typeface="Arial" charset="0"/>
          <a:ea typeface="MS Gothic" charset="-128"/>
        </a:defRPr>
      </a:lvl9pPr>
    </p:titleStyle>
    <p:bodyStyle>
      <a:lvl1pPr marL="342900" indent="-342900" algn="l" defTabSz="457200" rtl="0" fontAlgn="base">
        <a:spcBef>
          <a:spcPts val="688"/>
        </a:spcBef>
        <a:spcAft>
          <a:spcPct val="0"/>
        </a:spcAft>
        <a:buClr>
          <a:srgbClr val="000000"/>
        </a:buClr>
        <a:buSzPct val="100000"/>
        <a:buFont typeface="Times New Roman" pitchFamily="16" charset="0"/>
        <a:defRPr sz="1100">
          <a:solidFill>
            <a:srgbClr val="000000"/>
          </a:solidFill>
          <a:latin typeface="+mn-lt"/>
          <a:ea typeface="+mn-ea"/>
          <a:cs typeface="+mn-cs"/>
        </a:defRPr>
      </a:lvl1pPr>
      <a:lvl2pPr marL="742950" indent="-285750" algn="ctr" defTabSz="457200" rtl="0" fontAlgn="base">
        <a:spcBef>
          <a:spcPct val="0"/>
        </a:spcBef>
        <a:spcAft>
          <a:spcPct val="0"/>
        </a:spcAft>
        <a:buClr>
          <a:srgbClr val="000000"/>
        </a:buClr>
        <a:buSzPct val="100000"/>
        <a:buFont typeface="Times New Roman" pitchFamily="16" charset="0"/>
        <a:defRPr sz="1600">
          <a:solidFill>
            <a:srgbClr val="000000"/>
          </a:solidFill>
          <a:latin typeface="+mn-lt"/>
          <a:ea typeface="+mn-ea"/>
        </a:defRPr>
      </a:lvl2pPr>
      <a:lvl3pPr marL="1143000" indent="-228600" algn="ctr" defTabSz="457200" rtl="0" fontAlgn="base">
        <a:spcBef>
          <a:spcPct val="0"/>
        </a:spcBef>
        <a:spcAft>
          <a:spcPct val="0"/>
        </a:spcAft>
        <a:buClr>
          <a:srgbClr val="000000"/>
        </a:buClr>
        <a:buSzPct val="100000"/>
        <a:buFont typeface="Times New Roman" pitchFamily="16" charset="0"/>
        <a:defRPr sz="1600">
          <a:solidFill>
            <a:srgbClr val="000000"/>
          </a:solidFill>
          <a:latin typeface="+mn-lt"/>
          <a:ea typeface="+mn-ea"/>
        </a:defRPr>
      </a:lvl3pPr>
      <a:lvl4pPr marL="1600200" indent="-228600" algn="ctr" defTabSz="457200" rtl="0" fontAlgn="base">
        <a:spcBef>
          <a:spcPts val="400"/>
        </a:spcBef>
        <a:spcAft>
          <a:spcPct val="0"/>
        </a:spcAft>
        <a:buClr>
          <a:srgbClr val="000000"/>
        </a:buClr>
        <a:buSzPct val="100000"/>
        <a:buFont typeface="Times New Roman" pitchFamily="16" charset="0"/>
        <a:defRPr sz="1600">
          <a:solidFill>
            <a:srgbClr val="FFFFFF"/>
          </a:solidFill>
          <a:latin typeface="+mn-lt"/>
          <a:ea typeface="+mn-ea"/>
        </a:defRPr>
      </a:lvl4pPr>
      <a:lvl5pPr marL="2057400" indent="-228600" algn="ctr" defTabSz="457200" rtl="0" fontAlgn="base">
        <a:spcBef>
          <a:spcPts val="400"/>
        </a:spcBef>
        <a:spcAft>
          <a:spcPct val="0"/>
        </a:spcAft>
        <a:buClr>
          <a:srgbClr val="000000"/>
        </a:buClr>
        <a:buSzPct val="100000"/>
        <a:buFont typeface="Times New Roman" pitchFamily="16" charset="0"/>
        <a:defRPr sz="1600">
          <a:solidFill>
            <a:srgbClr val="FFFFFF"/>
          </a:solidFill>
          <a:latin typeface="+mn-lt"/>
          <a:ea typeface="+mn-ea"/>
        </a:defRPr>
      </a:lvl5pPr>
      <a:lvl6pPr marL="2514600" indent="-228600" algn="ctr" defTabSz="457200" rtl="0" fontAlgn="base">
        <a:spcBef>
          <a:spcPts val="400"/>
        </a:spcBef>
        <a:spcAft>
          <a:spcPct val="0"/>
        </a:spcAft>
        <a:buClr>
          <a:srgbClr val="000000"/>
        </a:buClr>
        <a:buSzPct val="100000"/>
        <a:buFont typeface="Times New Roman" pitchFamily="16" charset="0"/>
        <a:defRPr sz="1600">
          <a:solidFill>
            <a:srgbClr val="FFFFFF"/>
          </a:solidFill>
          <a:latin typeface="+mn-lt"/>
          <a:ea typeface="+mn-ea"/>
        </a:defRPr>
      </a:lvl6pPr>
      <a:lvl7pPr marL="2971800" indent="-228600" algn="ctr" defTabSz="457200" rtl="0" fontAlgn="base">
        <a:spcBef>
          <a:spcPts val="400"/>
        </a:spcBef>
        <a:spcAft>
          <a:spcPct val="0"/>
        </a:spcAft>
        <a:buClr>
          <a:srgbClr val="000000"/>
        </a:buClr>
        <a:buSzPct val="100000"/>
        <a:buFont typeface="Times New Roman" pitchFamily="16" charset="0"/>
        <a:defRPr sz="1600">
          <a:solidFill>
            <a:srgbClr val="FFFFFF"/>
          </a:solidFill>
          <a:latin typeface="+mn-lt"/>
          <a:ea typeface="+mn-ea"/>
        </a:defRPr>
      </a:lvl7pPr>
      <a:lvl8pPr marL="3429000" indent="-228600" algn="ctr" defTabSz="457200" rtl="0" fontAlgn="base">
        <a:spcBef>
          <a:spcPts val="400"/>
        </a:spcBef>
        <a:spcAft>
          <a:spcPct val="0"/>
        </a:spcAft>
        <a:buClr>
          <a:srgbClr val="000000"/>
        </a:buClr>
        <a:buSzPct val="100000"/>
        <a:buFont typeface="Times New Roman" pitchFamily="16" charset="0"/>
        <a:defRPr sz="1600">
          <a:solidFill>
            <a:srgbClr val="FFFFFF"/>
          </a:solidFill>
          <a:latin typeface="+mn-lt"/>
          <a:ea typeface="+mn-ea"/>
        </a:defRPr>
      </a:lvl8pPr>
      <a:lvl9pPr marL="3886200" indent="-228600" algn="ctr" defTabSz="457200" rtl="0" fontAlgn="base">
        <a:spcBef>
          <a:spcPts val="400"/>
        </a:spcBef>
        <a:spcAft>
          <a:spcPct val="0"/>
        </a:spcAft>
        <a:buClr>
          <a:srgbClr val="000000"/>
        </a:buClr>
        <a:buSzPct val="100000"/>
        <a:buFont typeface="Times New Roman" pitchFamily="16" charset="0"/>
        <a:defRPr sz="1600">
          <a:solidFill>
            <a:srgbClr val="FFFFFF"/>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8" Type="http://schemas.openxmlformats.org/officeDocument/2006/relationships/hyperlink" Target="http://www-01.ibm.com/software/support/servicerequest/quick_start.html" TargetMode="External"/><Relationship Id="rId3" Type="http://schemas.openxmlformats.org/officeDocument/2006/relationships/hyperlink" Target="http://www-01.ibm.com/software/analytics/support/" TargetMode="External"/><Relationship Id="rId7" Type="http://schemas.openxmlformats.org/officeDocument/2006/relationships/hyperlink" Target="mailto:palogin@ie.ibm.com"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mailto:paonline@us.ibm.com" TargetMode="External"/><Relationship Id="rId5" Type="http://schemas.openxmlformats.org/officeDocument/2006/relationships/image" Target="../media/image3.png"/><Relationship Id="rId4" Type="http://schemas.openxmlformats.org/officeDocument/2006/relationships/hyperlink" Target="https://www-112.ibm.com/software/howtobuy/passportadvantage/paocustomer/docs/en_US/ecare.html" TargetMode="External"/><Relationship Id="rId9" Type="http://schemas.openxmlformats.org/officeDocument/2006/relationships/hyperlink" Target="http://www.ibm.com/planetwide/"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01.ibm.com/support/docview.wss?rs=3528&amp;uid=swg21389775"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hyperlink" Target="http://www.ibm.com/"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hyperlink" Target="https://www-112.ibm.com/software/howtobuy/passportadvantage/paocustomer/docs/en_US/ecare.html"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136525" y="1416050"/>
            <a:ext cx="8766175" cy="2011363"/>
          </a:xfrm>
          <a:ln/>
        </p:spPr>
        <p:txBody>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dirty="0"/>
              <a:t>Your Business Analytics Software Purchase </a:t>
            </a:r>
            <a:br>
              <a:rPr lang="en-US" dirty="0"/>
            </a:br>
            <a:r>
              <a:rPr lang="en-US" sz="2000" i="1" dirty="0"/>
              <a:t>How to manage and access your purchased Software</a:t>
            </a:r>
          </a:p>
        </p:txBody>
      </p:sp>
      <p:sp>
        <p:nvSpPr>
          <p:cNvPr id="4" name="TextBox 3"/>
          <p:cNvSpPr txBox="1"/>
          <p:nvPr/>
        </p:nvSpPr>
        <p:spPr>
          <a:xfrm>
            <a:off x="152400" y="838200"/>
            <a:ext cx="1371600" cy="215444"/>
          </a:xfrm>
          <a:prstGeom prst="rect">
            <a:avLst/>
          </a:prstGeom>
          <a:solidFill>
            <a:schemeClr val="bg1"/>
          </a:solidFill>
        </p:spPr>
        <p:txBody>
          <a:bodyPr wrap="square" rtlCol="0">
            <a:spAutoFit/>
          </a:bodyPr>
          <a:lstStyle/>
          <a:p>
            <a:endParaRPr lang="en-US" sz="800" dirty="0">
              <a:solidFill>
                <a:schemeClr val="tx1"/>
              </a:solidFill>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Slide Number Placeholder 3"/>
          <p:cNvSpPr>
            <a:spLocks noGrp="1"/>
          </p:cNvSpPr>
          <p:nvPr>
            <p:ph type="sldNum" idx="10"/>
          </p:nvPr>
        </p:nvSpPr>
        <p:spPr/>
        <p:txBody>
          <a:bodyPr/>
          <a:lstStyle/>
          <a:p>
            <a:fld id="{16EA0F96-0257-411E-8FB1-4564756DDCB8}" type="slidenum">
              <a:rPr lang="en-US"/>
              <a:pPr/>
              <a:t>10</a:t>
            </a:fld>
            <a:endParaRPr lang="en-US"/>
          </a:p>
        </p:txBody>
      </p:sp>
      <p:sp>
        <p:nvSpPr>
          <p:cNvPr id="13313" name="Rectangle 1"/>
          <p:cNvSpPr>
            <a:spLocks noGrp="1" noChangeArrowheads="1"/>
          </p:cNvSpPr>
          <p:nvPr>
            <p:ph type="title" idx="4294967295"/>
          </p:nvPr>
        </p:nvSpPr>
        <p:spPr>
          <a:xfrm>
            <a:off x="182563" y="593725"/>
            <a:ext cx="8686800" cy="639763"/>
          </a:xfrm>
          <a:ln/>
        </p:spPr>
        <p:txBody>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Navigating the site &amp; downloading your purchased software</a:t>
            </a:r>
          </a:p>
        </p:txBody>
      </p:sp>
      <p:sp>
        <p:nvSpPr>
          <p:cNvPr id="13314" name="Rectangle 2"/>
          <p:cNvSpPr>
            <a:spLocks noGrp="1" noChangeArrowheads="1"/>
          </p:cNvSpPr>
          <p:nvPr>
            <p:ph type="body" idx="1"/>
          </p:nvPr>
        </p:nvSpPr>
        <p:spPr>
          <a:xfrm>
            <a:off x="182563" y="1096963"/>
            <a:ext cx="8686800" cy="5259387"/>
          </a:xfrm>
          <a:ln/>
        </p:spPr>
        <p:txBody>
          <a:bodyPr/>
          <a:lstStyle/>
          <a:p>
            <a:pPr marL="169863" indent="-169863">
              <a:buSzPct val="106000"/>
              <a:buFont typeface="Times New Roman" pitchFamily="16" charset="0"/>
              <a:buBlip>
                <a:blip r:embed="rId3"/>
              </a:buBlip>
              <a:tabLst>
                <a:tab pos="169863" algn="l"/>
                <a:tab pos="282575" algn="l"/>
                <a:tab pos="739775" algn="l"/>
                <a:tab pos="1196975" algn="l"/>
                <a:tab pos="1654175" algn="l"/>
                <a:tab pos="2111375" algn="l"/>
                <a:tab pos="2568575" algn="l"/>
                <a:tab pos="3025775" algn="l"/>
                <a:tab pos="3482975" algn="l"/>
                <a:tab pos="3940175" algn="l"/>
                <a:tab pos="4397375" algn="l"/>
                <a:tab pos="4854575" algn="l"/>
                <a:tab pos="5311775" algn="l"/>
                <a:tab pos="5768975" algn="l"/>
                <a:tab pos="6226175" algn="l"/>
                <a:tab pos="6683375" algn="l"/>
                <a:tab pos="7140575" algn="l"/>
                <a:tab pos="7597775" algn="l"/>
                <a:tab pos="8054975" algn="l"/>
                <a:tab pos="8512175" algn="l"/>
                <a:tab pos="8969375" algn="l"/>
              </a:tabLst>
            </a:pPr>
            <a:r>
              <a:rPr lang="en-US"/>
              <a:t>Once your Self Nomination has been approved you will now be able to access your Entitled Software.</a:t>
            </a:r>
          </a:p>
          <a:p>
            <a:pPr marL="169863" indent="-169863">
              <a:buSzPct val="106000"/>
              <a:buFont typeface="Times New Roman" pitchFamily="16" charset="0"/>
              <a:buBlip>
                <a:blip r:embed="rId3"/>
              </a:buBlip>
              <a:tabLst>
                <a:tab pos="169863" algn="l"/>
                <a:tab pos="282575" algn="l"/>
                <a:tab pos="739775" algn="l"/>
                <a:tab pos="1196975" algn="l"/>
                <a:tab pos="1654175" algn="l"/>
                <a:tab pos="2111375" algn="l"/>
                <a:tab pos="2568575" algn="l"/>
                <a:tab pos="3025775" algn="l"/>
                <a:tab pos="3482975" algn="l"/>
                <a:tab pos="3940175" algn="l"/>
                <a:tab pos="4397375" algn="l"/>
                <a:tab pos="4854575" algn="l"/>
                <a:tab pos="5311775" algn="l"/>
                <a:tab pos="5768975" algn="l"/>
                <a:tab pos="6226175" algn="l"/>
                <a:tab pos="6683375" algn="l"/>
                <a:tab pos="7140575" algn="l"/>
                <a:tab pos="7597775" algn="l"/>
                <a:tab pos="8054975" algn="l"/>
                <a:tab pos="8512175" algn="l"/>
                <a:tab pos="8969375" algn="l"/>
              </a:tabLst>
            </a:pPr>
            <a:r>
              <a:rPr lang="en-US"/>
              <a:t>Log into the Passport Advantage Site and you will land on the ‘Software and Services Online’ home page.</a:t>
            </a:r>
          </a:p>
          <a:p>
            <a:pPr marL="169863" indent="-169863">
              <a:buSzPct val="106000"/>
              <a:buFont typeface="Times New Roman" pitchFamily="16" charset="0"/>
              <a:buBlip>
                <a:blip r:embed="rId3"/>
              </a:buBlip>
              <a:tabLst>
                <a:tab pos="169863" algn="l"/>
                <a:tab pos="282575" algn="l"/>
                <a:tab pos="739775" algn="l"/>
                <a:tab pos="1196975" algn="l"/>
                <a:tab pos="1654175" algn="l"/>
                <a:tab pos="2111375" algn="l"/>
                <a:tab pos="2568575" algn="l"/>
                <a:tab pos="3025775" algn="l"/>
                <a:tab pos="3482975" algn="l"/>
                <a:tab pos="3940175" algn="l"/>
                <a:tab pos="4397375" algn="l"/>
                <a:tab pos="4854575" algn="l"/>
                <a:tab pos="5311775" algn="l"/>
                <a:tab pos="5768975" algn="l"/>
                <a:tab pos="6226175" algn="l"/>
                <a:tab pos="6683375" algn="l"/>
                <a:tab pos="7140575" algn="l"/>
                <a:tab pos="7597775" algn="l"/>
                <a:tab pos="8054975" algn="l"/>
                <a:tab pos="8512175" algn="l"/>
                <a:tab pos="8969375" algn="l"/>
              </a:tabLst>
            </a:pPr>
            <a:r>
              <a:rPr lang="en-US"/>
              <a:t>Select ‘Software Download &amp; Media Access’</a:t>
            </a:r>
          </a:p>
        </p:txBody>
      </p:sp>
      <p:pic>
        <p:nvPicPr>
          <p:cNvPr id="13315" name="Picture 3"/>
          <p:cNvPicPr>
            <a:picLocks noChangeAspect="1" noChangeArrowheads="1"/>
          </p:cNvPicPr>
          <p:nvPr/>
        </p:nvPicPr>
        <p:blipFill>
          <a:blip r:embed="rId4" cstate="print"/>
          <a:srcRect/>
          <a:stretch>
            <a:fillRect/>
          </a:stretch>
        </p:blipFill>
        <p:spPr bwMode="auto">
          <a:xfrm>
            <a:off x="673100" y="2752725"/>
            <a:ext cx="6811963" cy="3560763"/>
          </a:xfrm>
          <a:prstGeom prst="rect">
            <a:avLst/>
          </a:prstGeom>
          <a:noFill/>
          <a:ln w="9525" cap="flat">
            <a:noFill/>
            <a:round/>
            <a:headEnd/>
            <a:tailEnd/>
          </a:ln>
          <a:effectLst>
            <a:outerShdw dist="155281" dir="2700000" algn="ctr" rotWithShape="0">
              <a:srgbClr val="808080"/>
            </a:outerShdw>
          </a:effec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Slide Number Placeholder 3"/>
          <p:cNvSpPr>
            <a:spLocks noGrp="1"/>
          </p:cNvSpPr>
          <p:nvPr>
            <p:ph type="sldNum" idx="10"/>
          </p:nvPr>
        </p:nvSpPr>
        <p:spPr/>
        <p:txBody>
          <a:bodyPr/>
          <a:lstStyle/>
          <a:p>
            <a:fld id="{864F496D-489D-40CE-A64C-65516812C3B9}" type="slidenum">
              <a:rPr lang="en-US"/>
              <a:pPr/>
              <a:t>11</a:t>
            </a:fld>
            <a:endParaRPr lang="en-US"/>
          </a:p>
        </p:txBody>
      </p:sp>
      <p:sp>
        <p:nvSpPr>
          <p:cNvPr id="14337" name="Rectangle 1"/>
          <p:cNvSpPr>
            <a:spLocks noGrp="1" noChangeArrowheads="1"/>
          </p:cNvSpPr>
          <p:nvPr>
            <p:ph type="title" idx="4294967295"/>
          </p:nvPr>
        </p:nvSpPr>
        <p:spPr>
          <a:xfrm>
            <a:off x="182563" y="593725"/>
            <a:ext cx="8686800" cy="639763"/>
          </a:xfrm>
          <a:ln/>
        </p:spPr>
        <p:txBody>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Navigating the site &amp; downloading your purchased software</a:t>
            </a:r>
          </a:p>
        </p:txBody>
      </p:sp>
      <p:sp>
        <p:nvSpPr>
          <p:cNvPr id="14338" name="Rectangle 2"/>
          <p:cNvSpPr>
            <a:spLocks noGrp="1" noChangeArrowheads="1"/>
          </p:cNvSpPr>
          <p:nvPr>
            <p:ph type="body" idx="1"/>
          </p:nvPr>
        </p:nvSpPr>
        <p:spPr>
          <a:xfrm>
            <a:off x="255588" y="1509713"/>
            <a:ext cx="8686800" cy="4479925"/>
          </a:xfrm>
          <a:ln/>
        </p:spPr>
        <p:txBody>
          <a:bodyPr/>
          <a:lstStyle/>
          <a:p>
            <a:pPr marL="169863" indent="-169863">
              <a:buSzPct val="106000"/>
              <a:buFont typeface="Times New Roman" pitchFamily="16" charset="0"/>
              <a:buBlip>
                <a:blip r:embed="rId3"/>
              </a:buBlip>
              <a:tabLst>
                <a:tab pos="169863" algn="l"/>
                <a:tab pos="282575" algn="l"/>
                <a:tab pos="739775" algn="l"/>
                <a:tab pos="1196975" algn="l"/>
                <a:tab pos="1654175" algn="l"/>
                <a:tab pos="2111375" algn="l"/>
                <a:tab pos="2568575" algn="l"/>
                <a:tab pos="3025775" algn="l"/>
                <a:tab pos="3482975" algn="l"/>
                <a:tab pos="3940175" algn="l"/>
                <a:tab pos="4397375" algn="l"/>
                <a:tab pos="4854575" algn="l"/>
                <a:tab pos="5311775" algn="l"/>
                <a:tab pos="5768975" algn="l"/>
                <a:tab pos="6226175" algn="l"/>
                <a:tab pos="6683375" algn="l"/>
                <a:tab pos="7140575" algn="l"/>
                <a:tab pos="7597775" algn="l"/>
                <a:tab pos="8054975" algn="l"/>
                <a:tab pos="8512175" algn="l"/>
                <a:tab pos="8969375" algn="l"/>
              </a:tabLst>
            </a:pPr>
            <a:r>
              <a:rPr lang="en-US"/>
              <a:t>Select ‘I Agree’ to Terms</a:t>
            </a:r>
          </a:p>
        </p:txBody>
      </p:sp>
      <p:pic>
        <p:nvPicPr>
          <p:cNvPr id="14339" name="Picture 3"/>
          <p:cNvPicPr>
            <a:picLocks noChangeAspect="1" noChangeArrowheads="1"/>
          </p:cNvPicPr>
          <p:nvPr/>
        </p:nvPicPr>
        <p:blipFill>
          <a:blip r:embed="rId4" cstate="print"/>
          <a:srcRect/>
          <a:stretch>
            <a:fillRect/>
          </a:stretch>
        </p:blipFill>
        <p:spPr bwMode="auto">
          <a:xfrm>
            <a:off x="776288" y="2557463"/>
            <a:ext cx="6569075" cy="3116262"/>
          </a:xfrm>
          <a:prstGeom prst="rect">
            <a:avLst/>
          </a:prstGeom>
          <a:noFill/>
          <a:ln w="9525" cap="flat">
            <a:noFill/>
            <a:round/>
            <a:headEnd/>
            <a:tailEnd/>
          </a:ln>
          <a:effectLst>
            <a:outerShdw dist="155281" dir="2700000" algn="ctr" rotWithShape="0">
              <a:srgbClr val="808080"/>
            </a:outerShdw>
          </a:effec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Slide Number Placeholder 3"/>
          <p:cNvSpPr>
            <a:spLocks noGrp="1"/>
          </p:cNvSpPr>
          <p:nvPr>
            <p:ph type="sldNum" idx="10"/>
          </p:nvPr>
        </p:nvSpPr>
        <p:spPr/>
        <p:txBody>
          <a:bodyPr/>
          <a:lstStyle/>
          <a:p>
            <a:fld id="{237728C5-DBA1-4E1B-AAA5-D8F00DC670A3}" type="slidenum">
              <a:rPr lang="en-US"/>
              <a:pPr/>
              <a:t>12</a:t>
            </a:fld>
            <a:endParaRPr lang="en-US"/>
          </a:p>
        </p:txBody>
      </p:sp>
      <p:sp>
        <p:nvSpPr>
          <p:cNvPr id="15361" name="Rectangle 1"/>
          <p:cNvSpPr>
            <a:spLocks noGrp="1" noChangeArrowheads="1"/>
          </p:cNvSpPr>
          <p:nvPr>
            <p:ph type="title" idx="4294967295"/>
          </p:nvPr>
        </p:nvSpPr>
        <p:spPr>
          <a:xfrm>
            <a:off x="182563" y="593725"/>
            <a:ext cx="8686800" cy="639763"/>
          </a:xfrm>
          <a:ln/>
        </p:spPr>
        <p:txBody>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Navigating the site &amp; downloading your purchased software</a:t>
            </a:r>
          </a:p>
        </p:txBody>
      </p:sp>
      <p:sp>
        <p:nvSpPr>
          <p:cNvPr id="15362" name="Rectangle 2"/>
          <p:cNvSpPr>
            <a:spLocks noGrp="1" noChangeArrowheads="1"/>
          </p:cNvSpPr>
          <p:nvPr>
            <p:ph type="body" idx="1"/>
          </p:nvPr>
        </p:nvSpPr>
        <p:spPr>
          <a:xfrm>
            <a:off x="212725" y="1550988"/>
            <a:ext cx="8686800" cy="4479925"/>
          </a:xfrm>
          <a:ln/>
        </p:spPr>
        <p:txBody>
          <a:bodyPr/>
          <a:lstStyle/>
          <a:p>
            <a:pPr marL="169863" indent="-169863">
              <a:buSzPct val="106000"/>
              <a:buFont typeface="Times New Roman" pitchFamily="16" charset="0"/>
              <a:buBlip>
                <a:blip r:embed="rId3"/>
              </a:buBlip>
              <a:tabLst>
                <a:tab pos="169863" algn="l"/>
                <a:tab pos="282575" algn="l"/>
                <a:tab pos="739775" algn="l"/>
                <a:tab pos="1196975" algn="l"/>
                <a:tab pos="1654175" algn="l"/>
                <a:tab pos="2111375" algn="l"/>
                <a:tab pos="2568575" algn="l"/>
                <a:tab pos="3025775" algn="l"/>
                <a:tab pos="3482975" algn="l"/>
                <a:tab pos="3940175" algn="l"/>
                <a:tab pos="4397375" algn="l"/>
                <a:tab pos="4854575" algn="l"/>
                <a:tab pos="5311775" algn="l"/>
                <a:tab pos="5768975" algn="l"/>
                <a:tab pos="6226175" algn="l"/>
                <a:tab pos="6683375" algn="l"/>
                <a:tab pos="7140575" algn="l"/>
                <a:tab pos="7597775" algn="l"/>
                <a:tab pos="8054975" algn="l"/>
                <a:tab pos="8512175" algn="l"/>
                <a:tab pos="8969375" algn="l"/>
              </a:tabLst>
            </a:pPr>
            <a:r>
              <a:rPr lang="en-US"/>
              <a:t>Select ‘Download Finder’</a:t>
            </a:r>
          </a:p>
        </p:txBody>
      </p:sp>
      <p:pic>
        <p:nvPicPr>
          <p:cNvPr id="15363" name="Picture 3"/>
          <p:cNvPicPr>
            <a:picLocks noChangeAspect="1" noChangeArrowheads="1"/>
          </p:cNvPicPr>
          <p:nvPr/>
        </p:nvPicPr>
        <p:blipFill>
          <a:blip r:embed="rId4" cstate="print"/>
          <a:srcRect/>
          <a:stretch>
            <a:fillRect/>
          </a:stretch>
        </p:blipFill>
        <p:spPr bwMode="auto">
          <a:xfrm>
            <a:off x="1117600" y="2205038"/>
            <a:ext cx="5932488" cy="3984625"/>
          </a:xfrm>
          <a:prstGeom prst="rect">
            <a:avLst/>
          </a:prstGeom>
          <a:noFill/>
          <a:ln w="9525" cap="flat">
            <a:noFill/>
            <a:round/>
            <a:headEnd/>
            <a:tailEnd/>
          </a:ln>
          <a:effectLst>
            <a:outerShdw dist="155281" dir="2700000" algn="ctr" rotWithShape="0">
              <a:srgbClr val="808080"/>
            </a:outerShdw>
          </a:effec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Slide Number Placeholder 3"/>
          <p:cNvSpPr>
            <a:spLocks noGrp="1"/>
          </p:cNvSpPr>
          <p:nvPr>
            <p:ph type="sldNum" idx="10"/>
          </p:nvPr>
        </p:nvSpPr>
        <p:spPr/>
        <p:txBody>
          <a:bodyPr/>
          <a:lstStyle/>
          <a:p>
            <a:fld id="{E13D58C4-E068-42FA-A1E9-21CE65BDB7D1}" type="slidenum">
              <a:rPr lang="en-US"/>
              <a:pPr/>
              <a:t>13</a:t>
            </a:fld>
            <a:endParaRPr lang="en-US"/>
          </a:p>
        </p:txBody>
      </p:sp>
      <p:sp>
        <p:nvSpPr>
          <p:cNvPr id="16385" name="Rectangle 1"/>
          <p:cNvSpPr>
            <a:spLocks noGrp="1" noChangeArrowheads="1"/>
          </p:cNvSpPr>
          <p:nvPr>
            <p:ph type="title" idx="4294967295"/>
          </p:nvPr>
        </p:nvSpPr>
        <p:spPr>
          <a:xfrm>
            <a:off x="182563" y="593725"/>
            <a:ext cx="8686800" cy="639763"/>
          </a:xfrm>
          <a:ln/>
        </p:spPr>
        <p:txBody>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Navigating the site &amp; downloading your purchased software</a:t>
            </a:r>
          </a:p>
        </p:txBody>
      </p:sp>
      <p:sp>
        <p:nvSpPr>
          <p:cNvPr id="16386" name="Rectangle 2"/>
          <p:cNvSpPr>
            <a:spLocks noGrp="1" noChangeArrowheads="1"/>
          </p:cNvSpPr>
          <p:nvPr>
            <p:ph type="body" idx="1"/>
          </p:nvPr>
        </p:nvSpPr>
        <p:spPr>
          <a:xfrm>
            <a:off x="171450" y="1489075"/>
            <a:ext cx="8686800" cy="4479925"/>
          </a:xfrm>
          <a:ln/>
        </p:spPr>
        <p:txBody>
          <a:bodyPr/>
          <a:lstStyle/>
          <a:p>
            <a:pPr marL="169863" indent="-169863">
              <a:buSzPct val="106000"/>
              <a:buFont typeface="Times New Roman" pitchFamily="16" charset="0"/>
              <a:buBlip>
                <a:blip r:embed="rId3"/>
              </a:buBlip>
              <a:tabLst>
                <a:tab pos="169863" algn="l"/>
                <a:tab pos="282575" algn="l"/>
                <a:tab pos="739775" algn="l"/>
                <a:tab pos="1196975" algn="l"/>
                <a:tab pos="1654175" algn="l"/>
                <a:tab pos="2111375" algn="l"/>
                <a:tab pos="2568575" algn="l"/>
                <a:tab pos="3025775" algn="l"/>
                <a:tab pos="3482975" algn="l"/>
                <a:tab pos="3940175" algn="l"/>
                <a:tab pos="4397375" algn="l"/>
                <a:tab pos="4854575" algn="l"/>
                <a:tab pos="5311775" algn="l"/>
                <a:tab pos="5768975" algn="l"/>
                <a:tab pos="6226175" algn="l"/>
                <a:tab pos="6683375" algn="l"/>
                <a:tab pos="7140575" algn="l"/>
                <a:tab pos="7597775" algn="l"/>
                <a:tab pos="8054975" algn="l"/>
                <a:tab pos="8512175" algn="l"/>
                <a:tab pos="8969375" algn="l"/>
              </a:tabLst>
            </a:pPr>
            <a:r>
              <a:rPr lang="en-US"/>
              <a:t>Select ‘View all my downloads’ or use the ‘Find By’ options to display Entitled Software</a:t>
            </a:r>
          </a:p>
        </p:txBody>
      </p:sp>
      <p:pic>
        <p:nvPicPr>
          <p:cNvPr id="16387" name="Picture 3"/>
          <p:cNvPicPr>
            <a:picLocks noChangeAspect="1" noChangeArrowheads="1"/>
          </p:cNvPicPr>
          <p:nvPr/>
        </p:nvPicPr>
        <p:blipFill>
          <a:blip r:embed="rId4" cstate="print"/>
          <a:srcRect/>
          <a:stretch>
            <a:fillRect/>
          </a:stretch>
        </p:blipFill>
        <p:spPr bwMode="auto">
          <a:xfrm>
            <a:off x="1460500" y="2152650"/>
            <a:ext cx="6518275" cy="3989388"/>
          </a:xfrm>
          <a:prstGeom prst="rect">
            <a:avLst/>
          </a:prstGeom>
          <a:noFill/>
          <a:ln w="9525" cap="flat">
            <a:noFill/>
            <a:round/>
            <a:headEnd/>
            <a:tailEnd/>
          </a:ln>
          <a:effectLst>
            <a:outerShdw dist="155281" dir="2700000" algn="ctr" rotWithShape="0">
              <a:srgbClr val="808080"/>
            </a:outerShdw>
          </a:effec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Slide Number Placeholder 3"/>
          <p:cNvSpPr>
            <a:spLocks noGrp="1"/>
          </p:cNvSpPr>
          <p:nvPr>
            <p:ph type="sldNum" idx="10"/>
          </p:nvPr>
        </p:nvSpPr>
        <p:spPr/>
        <p:txBody>
          <a:bodyPr/>
          <a:lstStyle/>
          <a:p>
            <a:fld id="{8C557FA2-9717-49A4-A249-A5BC1624A74F}" type="slidenum">
              <a:rPr lang="en-US"/>
              <a:pPr/>
              <a:t>14</a:t>
            </a:fld>
            <a:endParaRPr lang="en-US"/>
          </a:p>
        </p:txBody>
      </p:sp>
      <p:sp>
        <p:nvSpPr>
          <p:cNvPr id="17409" name="Rectangle 1"/>
          <p:cNvSpPr>
            <a:spLocks noGrp="1" noChangeArrowheads="1"/>
          </p:cNvSpPr>
          <p:nvPr>
            <p:ph type="title" idx="4294967295"/>
          </p:nvPr>
        </p:nvSpPr>
        <p:spPr>
          <a:xfrm>
            <a:off x="182563" y="593725"/>
            <a:ext cx="8686800" cy="639763"/>
          </a:xfrm>
          <a:ln/>
        </p:spPr>
        <p:txBody>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Navigating the site &amp; downloading your purchased software</a:t>
            </a:r>
          </a:p>
        </p:txBody>
      </p:sp>
      <p:sp>
        <p:nvSpPr>
          <p:cNvPr id="17410" name="Rectangle 2"/>
          <p:cNvSpPr>
            <a:spLocks noGrp="1" noChangeArrowheads="1"/>
          </p:cNvSpPr>
          <p:nvPr>
            <p:ph type="body" idx="1"/>
          </p:nvPr>
        </p:nvSpPr>
        <p:spPr>
          <a:xfrm>
            <a:off x="244475" y="1489075"/>
            <a:ext cx="8686800" cy="4479925"/>
          </a:xfrm>
          <a:ln/>
        </p:spPr>
        <p:txBody>
          <a:bodyPr/>
          <a:lstStyle/>
          <a:p>
            <a:pPr marL="169863" indent="-169863">
              <a:buSzPct val="106000"/>
              <a:buFont typeface="Times New Roman" pitchFamily="16" charset="0"/>
              <a:buBlip>
                <a:blip r:embed="rId3"/>
              </a:buBlip>
              <a:tabLst>
                <a:tab pos="169863" algn="l"/>
                <a:tab pos="282575" algn="l"/>
                <a:tab pos="739775" algn="l"/>
                <a:tab pos="1196975" algn="l"/>
                <a:tab pos="1654175" algn="l"/>
                <a:tab pos="2111375" algn="l"/>
                <a:tab pos="2568575" algn="l"/>
                <a:tab pos="3025775" algn="l"/>
                <a:tab pos="3482975" algn="l"/>
                <a:tab pos="3940175" algn="l"/>
                <a:tab pos="4397375" algn="l"/>
                <a:tab pos="4854575" algn="l"/>
                <a:tab pos="5311775" algn="l"/>
                <a:tab pos="5768975" algn="l"/>
                <a:tab pos="6226175" algn="l"/>
                <a:tab pos="6683375" algn="l"/>
                <a:tab pos="7140575" algn="l"/>
                <a:tab pos="7597775" algn="l"/>
                <a:tab pos="8054975" algn="l"/>
                <a:tab pos="8512175" algn="l"/>
                <a:tab pos="8969375" algn="l"/>
              </a:tabLst>
            </a:pPr>
            <a:r>
              <a:rPr lang="en-US"/>
              <a:t>Expand the ‘Business Analytics’ Brand to display your Entitled Software</a:t>
            </a:r>
          </a:p>
        </p:txBody>
      </p:sp>
      <p:pic>
        <p:nvPicPr>
          <p:cNvPr id="17411" name="Picture 3"/>
          <p:cNvPicPr>
            <a:picLocks noChangeAspect="1" noChangeArrowheads="1"/>
          </p:cNvPicPr>
          <p:nvPr/>
        </p:nvPicPr>
        <p:blipFill>
          <a:blip r:embed="rId4" cstate="print"/>
          <a:srcRect/>
          <a:stretch>
            <a:fillRect/>
          </a:stretch>
        </p:blipFill>
        <p:spPr bwMode="auto">
          <a:xfrm>
            <a:off x="671513" y="2543175"/>
            <a:ext cx="7321550" cy="3703638"/>
          </a:xfrm>
          <a:prstGeom prst="rect">
            <a:avLst/>
          </a:prstGeom>
          <a:noFill/>
          <a:ln w="9525" cap="flat">
            <a:noFill/>
            <a:round/>
            <a:headEnd/>
            <a:tailEnd/>
          </a:ln>
          <a:effectLst>
            <a:outerShdw dist="155281" dir="2700000" algn="ctr" rotWithShape="0">
              <a:srgbClr val="808080"/>
            </a:outerShdw>
          </a:effec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Slide Number Placeholder 3"/>
          <p:cNvSpPr>
            <a:spLocks noGrp="1"/>
          </p:cNvSpPr>
          <p:nvPr>
            <p:ph type="sldNum" idx="10"/>
          </p:nvPr>
        </p:nvSpPr>
        <p:spPr/>
        <p:txBody>
          <a:bodyPr/>
          <a:lstStyle/>
          <a:p>
            <a:fld id="{2688495E-B25B-4423-BCF1-DBD8FC5775FF}" type="slidenum">
              <a:rPr lang="en-US"/>
              <a:pPr/>
              <a:t>15</a:t>
            </a:fld>
            <a:endParaRPr lang="en-US"/>
          </a:p>
        </p:txBody>
      </p:sp>
      <p:sp>
        <p:nvSpPr>
          <p:cNvPr id="18433" name="Rectangle 1"/>
          <p:cNvSpPr>
            <a:spLocks noGrp="1" noChangeArrowheads="1"/>
          </p:cNvSpPr>
          <p:nvPr>
            <p:ph type="title" idx="4294967295"/>
          </p:nvPr>
        </p:nvSpPr>
        <p:spPr>
          <a:xfrm>
            <a:off x="182563" y="593725"/>
            <a:ext cx="8686800" cy="639763"/>
          </a:xfrm>
          <a:ln/>
        </p:spPr>
        <p:txBody>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Navigating the site &amp; downloading your purchased software</a:t>
            </a:r>
          </a:p>
        </p:txBody>
      </p:sp>
      <p:sp>
        <p:nvSpPr>
          <p:cNvPr id="18434" name="Rectangle 2"/>
          <p:cNvSpPr>
            <a:spLocks noGrp="1" noChangeArrowheads="1"/>
          </p:cNvSpPr>
          <p:nvPr>
            <p:ph type="body" idx="1"/>
          </p:nvPr>
        </p:nvSpPr>
        <p:spPr>
          <a:xfrm>
            <a:off x="193675" y="1352550"/>
            <a:ext cx="8686800" cy="5275263"/>
          </a:xfrm>
          <a:ln/>
        </p:spPr>
        <p:txBody>
          <a:bodyPr/>
          <a:lstStyle/>
          <a:p>
            <a:pPr marL="169863" indent="-169863">
              <a:buSzPct val="106000"/>
              <a:buFont typeface="Times New Roman" pitchFamily="16" charset="0"/>
              <a:buBlip>
                <a:blip r:embed="rId3"/>
              </a:buBlip>
              <a:tabLst>
                <a:tab pos="169863" algn="l"/>
                <a:tab pos="282575" algn="l"/>
                <a:tab pos="739775" algn="l"/>
                <a:tab pos="1196975" algn="l"/>
                <a:tab pos="1654175" algn="l"/>
                <a:tab pos="2111375" algn="l"/>
                <a:tab pos="2568575" algn="l"/>
                <a:tab pos="3025775" algn="l"/>
                <a:tab pos="3482975" algn="l"/>
                <a:tab pos="3940175" algn="l"/>
                <a:tab pos="4397375" algn="l"/>
                <a:tab pos="4854575" algn="l"/>
                <a:tab pos="5311775" algn="l"/>
                <a:tab pos="5768975" algn="l"/>
                <a:tab pos="6226175" algn="l"/>
                <a:tab pos="6683375" algn="l"/>
                <a:tab pos="7140575" algn="l"/>
                <a:tab pos="7597775" algn="l"/>
                <a:tab pos="8054975" algn="l"/>
                <a:tab pos="8512175" algn="l"/>
                <a:tab pos="8969375" algn="l"/>
              </a:tabLst>
            </a:pPr>
            <a:r>
              <a:rPr lang="en-US"/>
              <a:t>Scroll down to locate your desired product, check the box to the left of the product or expand the suite to download a particular component.</a:t>
            </a:r>
          </a:p>
        </p:txBody>
      </p:sp>
      <p:pic>
        <p:nvPicPr>
          <p:cNvPr id="18435" name="Picture 3"/>
          <p:cNvPicPr>
            <a:picLocks noChangeAspect="1" noChangeArrowheads="1"/>
          </p:cNvPicPr>
          <p:nvPr/>
        </p:nvPicPr>
        <p:blipFill>
          <a:blip r:embed="rId4" cstate="print"/>
          <a:srcRect/>
          <a:stretch>
            <a:fillRect/>
          </a:stretch>
        </p:blipFill>
        <p:spPr bwMode="auto">
          <a:xfrm>
            <a:off x="1057275" y="1889125"/>
            <a:ext cx="6167438" cy="4749800"/>
          </a:xfrm>
          <a:prstGeom prst="rect">
            <a:avLst/>
          </a:prstGeom>
          <a:noFill/>
          <a:ln w="9525" cap="flat">
            <a:noFill/>
            <a:round/>
            <a:headEnd/>
            <a:tailEnd/>
          </a:ln>
          <a:effectLst>
            <a:outerShdw dist="155281" dir="2700000" algn="ctr" rotWithShape="0">
              <a:srgbClr val="808080"/>
            </a:outerShdw>
          </a:effec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Slide Number Placeholder 3"/>
          <p:cNvSpPr>
            <a:spLocks noGrp="1"/>
          </p:cNvSpPr>
          <p:nvPr>
            <p:ph type="sldNum" idx="10"/>
          </p:nvPr>
        </p:nvSpPr>
        <p:spPr/>
        <p:txBody>
          <a:bodyPr/>
          <a:lstStyle/>
          <a:p>
            <a:fld id="{2FA79C7A-9BD4-47C3-AF5C-BC5D50594203}" type="slidenum">
              <a:rPr lang="en-US"/>
              <a:pPr/>
              <a:t>16</a:t>
            </a:fld>
            <a:endParaRPr lang="en-US"/>
          </a:p>
        </p:txBody>
      </p:sp>
      <p:sp>
        <p:nvSpPr>
          <p:cNvPr id="19457" name="Rectangle 1"/>
          <p:cNvSpPr>
            <a:spLocks noGrp="1" noChangeArrowheads="1"/>
          </p:cNvSpPr>
          <p:nvPr>
            <p:ph type="title" idx="4294967295"/>
          </p:nvPr>
        </p:nvSpPr>
        <p:spPr>
          <a:xfrm>
            <a:off x="182563" y="593725"/>
            <a:ext cx="8686800" cy="639763"/>
          </a:xfrm>
          <a:ln/>
        </p:spPr>
        <p:txBody>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Navigating the site &amp; downloading your purchased software</a:t>
            </a:r>
          </a:p>
        </p:txBody>
      </p:sp>
      <p:sp>
        <p:nvSpPr>
          <p:cNvPr id="19458" name="Rectangle 2"/>
          <p:cNvSpPr>
            <a:spLocks noGrp="1" noChangeArrowheads="1"/>
          </p:cNvSpPr>
          <p:nvPr>
            <p:ph type="body" idx="1"/>
          </p:nvPr>
        </p:nvSpPr>
        <p:spPr>
          <a:xfrm>
            <a:off x="234950" y="1133475"/>
            <a:ext cx="8686800" cy="5380038"/>
          </a:xfrm>
          <a:ln/>
        </p:spPr>
        <p:txBody>
          <a:bodyPr/>
          <a:lstStyle/>
          <a:p>
            <a:pPr marL="169863" indent="-169863">
              <a:buSzPct val="106000"/>
              <a:buFont typeface="Times New Roman" pitchFamily="16" charset="0"/>
              <a:buBlip>
                <a:blip r:embed="rId3"/>
              </a:buBlip>
              <a:tabLst>
                <a:tab pos="169863" algn="l"/>
                <a:tab pos="282575" algn="l"/>
                <a:tab pos="739775" algn="l"/>
                <a:tab pos="1196975" algn="l"/>
                <a:tab pos="1654175" algn="l"/>
                <a:tab pos="2111375" algn="l"/>
                <a:tab pos="2568575" algn="l"/>
                <a:tab pos="3025775" algn="l"/>
                <a:tab pos="3482975" algn="l"/>
                <a:tab pos="3940175" algn="l"/>
                <a:tab pos="4397375" algn="l"/>
                <a:tab pos="4854575" algn="l"/>
                <a:tab pos="5311775" algn="l"/>
                <a:tab pos="5768975" algn="l"/>
                <a:tab pos="6226175" algn="l"/>
                <a:tab pos="6683375" algn="l"/>
                <a:tab pos="7140575" algn="l"/>
                <a:tab pos="7597775" algn="l"/>
                <a:tab pos="8054975" algn="l"/>
                <a:tab pos="8512175" algn="l"/>
                <a:tab pos="8969375" algn="l"/>
              </a:tabLst>
            </a:pPr>
            <a:r>
              <a:rPr lang="en-US"/>
              <a:t>Scroll to the bottom of the page and agree to additional terms &gt;&gt; Select Download Now!</a:t>
            </a:r>
          </a:p>
          <a:p>
            <a:pPr marL="169863" indent="-169863">
              <a:buSzPct val="106000"/>
              <a:buFont typeface="Times New Roman" pitchFamily="16" charset="0"/>
              <a:buBlip>
                <a:blip r:embed="rId3"/>
              </a:buBlip>
              <a:tabLst>
                <a:tab pos="169863" algn="l"/>
                <a:tab pos="282575" algn="l"/>
                <a:tab pos="739775" algn="l"/>
                <a:tab pos="1196975" algn="l"/>
                <a:tab pos="1654175" algn="l"/>
                <a:tab pos="2111375" algn="l"/>
                <a:tab pos="2568575" algn="l"/>
                <a:tab pos="3025775" algn="l"/>
                <a:tab pos="3482975" algn="l"/>
                <a:tab pos="3940175" algn="l"/>
                <a:tab pos="4397375" algn="l"/>
                <a:tab pos="4854575" algn="l"/>
                <a:tab pos="5311775" algn="l"/>
                <a:tab pos="5768975" algn="l"/>
                <a:tab pos="6226175" algn="l"/>
                <a:tab pos="6683375" algn="l"/>
                <a:tab pos="7140575" algn="l"/>
                <a:tab pos="7597775" algn="l"/>
                <a:tab pos="8054975" algn="l"/>
                <a:tab pos="8512175" algn="l"/>
                <a:tab pos="8969375" algn="l"/>
              </a:tabLst>
            </a:pPr>
            <a:r>
              <a:rPr lang="en-US"/>
              <a:t>Once the Download Now! button has been selected, the default mechanism called Download Director will display a status applet (please ensure pop ups have been turned off or that ibm.com is added a trusted site).  Should your organization have a strict firewall and you cannot allow this mechanism to be used, simply change the download method to HTTP transfers by clicking 'Update'</a:t>
            </a:r>
          </a:p>
          <a:p>
            <a:pPr marL="0" indent="0">
              <a:buClrTx/>
              <a:buFontTx/>
              <a:buNone/>
              <a:tabLst>
                <a:tab pos="169863" algn="l"/>
                <a:tab pos="282575" algn="l"/>
                <a:tab pos="739775" algn="l"/>
                <a:tab pos="1196975" algn="l"/>
                <a:tab pos="1654175" algn="l"/>
                <a:tab pos="2111375" algn="l"/>
                <a:tab pos="2568575" algn="l"/>
                <a:tab pos="3025775" algn="l"/>
                <a:tab pos="3482975" algn="l"/>
                <a:tab pos="3940175" algn="l"/>
                <a:tab pos="4397375" algn="l"/>
                <a:tab pos="4854575" algn="l"/>
                <a:tab pos="5311775" algn="l"/>
                <a:tab pos="5768975" algn="l"/>
                <a:tab pos="6226175" algn="l"/>
                <a:tab pos="6683375" algn="l"/>
                <a:tab pos="7140575" algn="l"/>
                <a:tab pos="7597775" algn="l"/>
                <a:tab pos="8054975" algn="l"/>
                <a:tab pos="8512175" algn="l"/>
                <a:tab pos="8969375" algn="l"/>
              </a:tabLst>
            </a:pPr>
            <a:endParaRPr lang="en-US"/>
          </a:p>
          <a:p>
            <a:pPr marL="0" indent="0">
              <a:buClrTx/>
              <a:buFontTx/>
              <a:buNone/>
              <a:tabLst>
                <a:tab pos="169863" algn="l"/>
                <a:tab pos="282575" algn="l"/>
                <a:tab pos="739775" algn="l"/>
                <a:tab pos="1196975" algn="l"/>
                <a:tab pos="1654175" algn="l"/>
                <a:tab pos="2111375" algn="l"/>
                <a:tab pos="2568575" algn="l"/>
                <a:tab pos="3025775" algn="l"/>
                <a:tab pos="3482975" algn="l"/>
                <a:tab pos="3940175" algn="l"/>
                <a:tab pos="4397375" algn="l"/>
                <a:tab pos="4854575" algn="l"/>
                <a:tab pos="5311775" algn="l"/>
                <a:tab pos="5768975" algn="l"/>
                <a:tab pos="6226175" algn="l"/>
                <a:tab pos="6683375" algn="l"/>
                <a:tab pos="7140575" algn="l"/>
                <a:tab pos="7597775" algn="l"/>
                <a:tab pos="8054975" algn="l"/>
                <a:tab pos="8512175" algn="l"/>
                <a:tab pos="8969375" algn="l"/>
              </a:tabLst>
            </a:pPr>
            <a:endParaRPr lang="en-US"/>
          </a:p>
        </p:txBody>
      </p:sp>
      <p:pic>
        <p:nvPicPr>
          <p:cNvPr id="19459" name="Picture 3"/>
          <p:cNvPicPr>
            <a:picLocks noChangeAspect="1" noChangeArrowheads="1"/>
          </p:cNvPicPr>
          <p:nvPr/>
        </p:nvPicPr>
        <p:blipFill>
          <a:blip r:embed="rId4" cstate="print"/>
          <a:srcRect/>
          <a:stretch>
            <a:fillRect/>
          </a:stretch>
        </p:blipFill>
        <p:spPr bwMode="auto">
          <a:xfrm>
            <a:off x="519113" y="2808288"/>
            <a:ext cx="5316537" cy="2641600"/>
          </a:xfrm>
          <a:prstGeom prst="rect">
            <a:avLst/>
          </a:prstGeom>
          <a:noFill/>
          <a:ln w="9525" cap="flat">
            <a:noFill/>
            <a:round/>
            <a:headEnd/>
            <a:tailEnd/>
          </a:ln>
          <a:effectLst>
            <a:outerShdw dist="155281" dir="2700000" algn="ctr" rotWithShape="0">
              <a:srgbClr val="808080"/>
            </a:outerShdw>
          </a:effectLst>
        </p:spPr>
      </p:pic>
      <p:pic>
        <p:nvPicPr>
          <p:cNvPr id="19460" name="Picture 4"/>
          <p:cNvPicPr>
            <a:picLocks noChangeAspect="1" noChangeArrowheads="1"/>
          </p:cNvPicPr>
          <p:nvPr/>
        </p:nvPicPr>
        <p:blipFill>
          <a:blip r:embed="rId5" cstate="print"/>
          <a:srcRect/>
          <a:stretch>
            <a:fillRect/>
          </a:stretch>
        </p:blipFill>
        <p:spPr bwMode="auto">
          <a:xfrm>
            <a:off x="3963988" y="3489325"/>
            <a:ext cx="4953000" cy="3146425"/>
          </a:xfrm>
          <a:prstGeom prst="rect">
            <a:avLst/>
          </a:prstGeom>
          <a:noFill/>
          <a:ln w="9525" cap="flat">
            <a:noFill/>
            <a:round/>
            <a:headEnd/>
            <a:tailEnd/>
          </a:ln>
          <a:effectLst>
            <a:outerShdw dist="155281" dir="2700000" algn="ctr" rotWithShape="0">
              <a:srgbClr val="808080"/>
            </a:outerShdw>
          </a:effec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idx="10"/>
          </p:nvPr>
        </p:nvSpPr>
        <p:spPr/>
        <p:txBody>
          <a:bodyPr/>
          <a:lstStyle/>
          <a:p>
            <a:fld id="{2B4F7289-4D89-4092-8BBD-1C6CF7A6DF8D}" type="slidenum">
              <a:rPr lang="en-US"/>
              <a:pPr/>
              <a:t>17</a:t>
            </a:fld>
            <a:endParaRPr lang="en-US"/>
          </a:p>
        </p:txBody>
      </p:sp>
      <p:sp>
        <p:nvSpPr>
          <p:cNvPr id="20481" name="Rectangle 1"/>
          <p:cNvSpPr>
            <a:spLocks noGrp="1" noChangeArrowheads="1"/>
          </p:cNvSpPr>
          <p:nvPr>
            <p:ph type="title" idx="4294967295"/>
          </p:nvPr>
        </p:nvSpPr>
        <p:spPr>
          <a:xfrm>
            <a:off x="182563" y="593725"/>
            <a:ext cx="8686800" cy="639763"/>
          </a:xfrm>
          <a:ln/>
        </p:spPr>
        <p:txBody>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Need Help?</a:t>
            </a:r>
            <a:br>
              <a:rPr lang="en-US"/>
            </a:br>
            <a:r>
              <a:rPr lang="en-US" sz="1600"/>
              <a:t>Bookmark this page – </a:t>
            </a:r>
            <a:r>
              <a:rPr lang="en-US" sz="1600">
                <a:hlinkClick r:id="rId3"/>
              </a:rPr>
              <a:t>Business Analytics Client Center</a:t>
            </a:r>
          </a:p>
        </p:txBody>
      </p:sp>
      <p:sp>
        <p:nvSpPr>
          <p:cNvPr id="20482" name="Rectangle 2">
            <a:hlinkClick r:id="rId4"/>
          </p:cNvPr>
          <p:cNvSpPr>
            <a:spLocks noGrp="1" noChangeArrowheads="1"/>
          </p:cNvSpPr>
          <p:nvPr>
            <p:ph type="body" idx="1"/>
          </p:nvPr>
        </p:nvSpPr>
        <p:spPr>
          <a:xfrm>
            <a:off x="182563" y="1827213"/>
            <a:ext cx="8686800" cy="4573587"/>
          </a:xfrm>
          <a:ln/>
        </p:spPr>
        <p:txBody>
          <a:bodyPr/>
          <a:lstStyle/>
          <a:p>
            <a:pPr marL="558800" indent="-557213">
              <a:buSzPct val="106000"/>
              <a:buFont typeface="Times New Roman" pitchFamily="16" charset="0"/>
              <a:buBlip>
                <a:blip r:embed="rId5"/>
              </a:buBlip>
              <a:tabLst>
                <a:tab pos="558800" algn="l"/>
                <a:tab pos="671513" algn="l"/>
                <a:tab pos="1128713" algn="l"/>
                <a:tab pos="1585913" algn="l"/>
                <a:tab pos="2043113" algn="l"/>
                <a:tab pos="2500313" algn="l"/>
                <a:tab pos="2957513" algn="l"/>
                <a:tab pos="3414713" algn="l"/>
                <a:tab pos="3871913" algn="l"/>
                <a:tab pos="4329113" algn="l"/>
                <a:tab pos="4786313" algn="l"/>
                <a:tab pos="5243513" algn="l"/>
                <a:tab pos="5700713" algn="l"/>
                <a:tab pos="6157913" algn="l"/>
                <a:tab pos="6615113" algn="l"/>
                <a:tab pos="7072313" algn="l"/>
                <a:tab pos="7529513" algn="l"/>
                <a:tab pos="7986713" algn="l"/>
                <a:tab pos="8443913" algn="l"/>
                <a:tab pos="8901113" algn="l"/>
                <a:tab pos="9358313" algn="l"/>
              </a:tabLst>
            </a:pPr>
            <a:r>
              <a:rPr lang="en-US"/>
              <a:t> Receive an error message when using the Software &amp; Services online site?</a:t>
            </a:r>
          </a:p>
          <a:p>
            <a:pPr marL="558800" indent="-557213">
              <a:buSzPct val="106000"/>
              <a:buFont typeface="Times New Roman" pitchFamily="16" charset="0"/>
              <a:buBlip>
                <a:blip r:embed="rId5"/>
              </a:buBlip>
              <a:tabLst>
                <a:tab pos="558800" algn="l"/>
                <a:tab pos="671513" algn="l"/>
                <a:tab pos="1128713" algn="l"/>
                <a:tab pos="1585913" algn="l"/>
                <a:tab pos="2043113" algn="l"/>
                <a:tab pos="2500313" algn="l"/>
                <a:tab pos="2957513" algn="l"/>
                <a:tab pos="3414713" algn="l"/>
                <a:tab pos="3871913" algn="l"/>
                <a:tab pos="4329113" algn="l"/>
                <a:tab pos="4786313" algn="l"/>
                <a:tab pos="5243513" algn="l"/>
                <a:tab pos="5700713" algn="l"/>
                <a:tab pos="6157913" algn="l"/>
                <a:tab pos="6615113" algn="l"/>
                <a:tab pos="7072313" algn="l"/>
                <a:tab pos="7529513" algn="l"/>
                <a:tab pos="7986713" algn="l"/>
                <a:tab pos="8443913" algn="l"/>
                <a:tab pos="8901113" algn="l"/>
                <a:tab pos="9358313" algn="l"/>
              </a:tabLst>
            </a:pPr>
            <a:r>
              <a:rPr lang="en-US"/>
              <a:t> Is a particular product not listed for download and you believe it had been purchased?</a:t>
            </a:r>
          </a:p>
          <a:p>
            <a:pPr marL="558800" indent="-557213">
              <a:buSzPct val="106000"/>
              <a:buFont typeface="Times New Roman" pitchFamily="16" charset="0"/>
              <a:buBlip>
                <a:blip r:embed="rId5"/>
              </a:buBlip>
              <a:tabLst>
                <a:tab pos="558800" algn="l"/>
                <a:tab pos="671513" algn="l"/>
                <a:tab pos="1128713" algn="l"/>
                <a:tab pos="1585913" algn="l"/>
                <a:tab pos="2043113" algn="l"/>
                <a:tab pos="2500313" algn="l"/>
                <a:tab pos="2957513" algn="l"/>
                <a:tab pos="3414713" algn="l"/>
                <a:tab pos="3871913" algn="l"/>
                <a:tab pos="4329113" algn="l"/>
                <a:tab pos="4786313" algn="l"/>
                <a:tab pos="5243513" algn="l"/>
                <a:tab pos="5700713" algn="l"/>
                <a:tab pos="6157913" algn="l"/>
                <a:tab pos="6615113" algn="l"/>
                <a:tab pos="7072313" algn="l"/>
                <a:tab pos="7529513" algn="l"/>
                <a:tab pos="7986713" algn="l"/>
                <a:tab pos="8443913" algn="l"/>
                <a:tab pos="8901113" algn="l"/>
                <a:tab pos="9358313" algn="l"/>
              </a:tabLst>
            </a:pPr>
            <a:r>
              <a:rPr lang="en-US"/>
              <a:t> Download Director does not appear to be functioning?</a:t>
            </a:r>
          </a:p>
          <a:p>
            <a:pPr marL="558800" indent="-557213">
              <a:buClrTx/>
              <a:buFontTx/>
              <a:buNone/>
              <a:tabLst>
                <a:tab pos="558800" algn="l"/>
                <a:tab pos="671513" algn="l"/>
                <a:tab pos="1128713" algn="l"/>
                <a:tab pos="1585913" algn="l"/>
                <a:tab pos="2043113" algn="l"/>
                <a:tab pos="2500313" algn="l"/>
                <a:tab pos="2957513" algn="l"/>
                <a:tab pos="3414713" algn="l"/>
                <a:tab pos="3871913" algn="l"/>
                <a:tab pos="4329113" algn="l"/>
                <a:tab pos="4786313" algn="l"/>
                <a:tab pos="5243513" algn="l"/>
                <a:tab pos="5700713" algn="l"/>
                <a:tab pos="6157913" algn="l"/>
                <a:tab pos="6615113" algn="l"/>
                <a:tab pos="7072313" algn="l"/>
                <a:tab pos="7529513" algn="l"/>
                <a:tab pos="7986713" algn="l"/>
                <a:tab pos="8443913" algn="l"/>
                <a:tab pos="8901113" algn="l"/>
                <a:tab pos="9358313" algn="l"/>
              </a:tabLst>
            </a:pPr>
            <a:r>
              <a:rPr lang="en-US"/>
              <a:t>Please contact the eCustomer Care Team:</a:t>
            </a:r>
          </a:p>
          <a:p>
            <a:pPr marL="558800" indent="-557213">
              <a:buClrTx/>
              <a:buFontTx/>
              <a:buNone/>
              <a:tabLst>
                <a:tab pos="558800" algn="l"/>
                <a:tab pos="671513" algn="l"/>
                <a:tab pos="1128713" algn="l"/>
                <a:tab pos="1585913" algn="l"/>
                <a:tab pos="2043113" algn="l"/>
                <a:tab pos="2500313" algn="l"/>
                <a:tab pos="2957513" algn="l"/>
                <a:tab pos="3414713" algn="l"/>
                <a:tab pos="3871913" algn="l"/>
                <a:tab pos="4329113" algn="l"/>
                <a:tab pos="4786313" algn="l"/>
                <a:tab pos="5243513" algn="l"/>
                <a:tab pos="5700713" algn="l"/>
                <a:tab pos="6157913" algn="l"/>
                <a:tab pos="6615113" algn="l"/>
                <a:tab pos="7072313" algn="l"/>
                <a:tab pos="7529513" algn="l"/>
                <a:tab pos="7986713" algn="l"/>
                <a:tab pos="8443913" algn="l"/>
                <a:tab pos="8901113" algn="l"/>
                <a:tab pos="9358313" algn="l"/>
              </a:tabLst>
            </a:pPr>
            <a:r>
              <a:rPr lang="en-US"/>
              <a:t>NA = </a:t>
            </a:r>
            <a:r>
              <a:rPr lang="en-US">
                <a:hlinkClick r:id="rId6"/>
              </a:rPr>
              <a:t>paonline@us.ibm.com</a:t>
            </a:r>
          </a:p>
          <a:p>
            <a:pPr marL="558800" indent="-557213">
              <a:buClrTx/>
              <a:buFontTx/>
              <a:buNone/>
              <a:tabLst>
                <a:tab pos="558800" algn="l"/>
                <a:tab pos="671513" algn="l"/>
                <a:tab pos="1128713" algn="l"/>
                <a:tab pos="1585913" algn="l"/>
                <a:tab pos="2043113" algn="l"/>
                <a:tab pos="2500313" algn="l"/>
                <a:tab pos="2957513" algn="l"/>
                <a:tab pos="3414713" algn="l"/>
                <a:tab pos="3871913" algn="l"/>
                <a:tab pos="4329113" algn="l"/>
                <a:tab pos="4786313" algn="l"/>
                <a:tab pos="5243513" algn="l"/>
                <a:tab pos="5700713" algn="l"/>
                <a:tab pos="6157913" algn="l"/>
                <a:tab pos="6615113" algn="l"/>
                <a:tab pos="7072313" algn="l"/>
                <a:tab pos="7529513" algn="l"/>
                <a:tab pos="7986713" algn="l"/>
                <a:tab pos="8443913" algn="l"/>
                <a:tab pos="8901113" algn="l"/>
                <a:tab pos="9358313" algn="l"/>
              </a:tabLst>
            </a:pPr>
            <a:r>
              <a:rPr lang="en-US"/>
              <a:t>EMEA / AP = </a:t>
            </a:r>
            <a:r>
              <a:rPr lang="en-US">
                <a:hlinkClick r:id="rId7"/>
              </a:rPr>
              <a:t>palogin@ie.ibm.com</a:t>
            </a:r>
          </a:p>
          <a:p>
            <a:pPr marL="558800" indent="-557213">
              <a:buClrTx/>
              <a:buFontTx/>
              <a:buNone/>
              <a:tabLst>
                <a:tab pos="558800" algn="l"/>
                <a:tab pos="671513" algn="l"/>
                <a:tab pos="1128713" algn="l"/>
                <a:tab pos="1585913" algn="l"/>
                <a:tab pos="2043113" algn="l"/>
                <a:tab pos="2500313" algn="l"/>
                <a:tab pos="2957513" algn="l"/>
                <a:tab pos="3414713" algn="l"/>
                <a:tab pos="3871913" algn="l"/>
                <a:tab pos="4329113" algn="l"/>
                <a:tab pos="4786313" algn="l"/>
                <a:tab pos="5243513" algn="l"/>
                <a:tab pos="5700713" algn="l"/>
                <a:tab pos="6157913" algn="l"/>
                <a:tab pos="6615113" algn="l"/>
                <a:tab pos="7072313" algn="l"/>
                <a:tab pos="7529513" algn="l"/>
                <a:tab pos="7986713" algn="l"/>
                <a:tab pos="8443913" algn="l"/>
                <a:tab pos="8901113" algn="l"/>
                <a:tab pos="9358313" algn="l"/>
              </a:tabLst>
            </a:pPr>
            <a:r>
              <a:rPr lang="en-US"/>
              <a:t>OR locate a local phone number </a:t>
            </a:r>
            <a:r>
              <a:rPr lang="en-US">
                <a:hlinkClick r:id="rId4"/>
              </a:rPr>
              <a:t>here</a:t>
            </a:r>
          </a:p>
          <a:p>
            <a:pPr marL="558800" indent="-557213">
              <a:buClrTx/>
              <a:buFontTx/>
              <a:buNone/>
              <a:tabLst>
                <a:tab pos="558800" algn="l"/>
                <a:tab pos="671513" algn="l"/>
                <a:tab pos="1128713" algn="l"/>
                <a:tab pos="1585913" algn="l"/>
                <a:tab pos="2043113" algn="l"/>
                <a:tab pos="2500313" algn="l"/>
                <a:tab pos="2957513" algn="l"/>
                <a:tab pos="3414713" algn="l"/>
                <a:tab pos="3871913" algn="l"/>
                <a:tab pos="4329113" algn="l"/>
                <a:tab pos="4786313" algn="l"/>
                <a:tab pos="5243513" algn="l"/>
                <a:tab pos="5700713" algn="l"/>
                <a:tab pos="6157913" algn="l"/>
                <a:tab pos="6615113" algn="l"/>
                <a:tab pos="7072313" algn="l"/>
                <a:tab pos="7529513" algn="l"/>
                <a:tab pos="7986713" algn="l"/>
                <a:tab pos="8443913" algn="l"/>
                <a:tab pos="8901113" algn="l"/>
                <a:tab pos="9358313" algn="l"/>
              </a:tabLst>
            </a:pPr>
            <a:endParaRPr lang="en-US"/>
          </a:p>
          <a:p>
            <a:pPr marL="558800" indent="-557213">
              <a:buSzPct val="106000"/>
              <a:buFont typeface="Times New Roman" pitchFamily="16" charset="0"/>
              <a:buBlip>
                <a:blip r:embed="rId5"/>
              </a:buBlip>
              <a:tabLst>
                <a:tab pos="558800" algn="l"/>
                <a:tab pos="671513" algn="l"/>
                <a:tab pos="1128713" algn="l"/>
                <a:tab pos="1585913" algn="l"/>
                <a:tab pos="2043113" algn="l"/>
                <a:tab pos="2500313" algn="l"/>
                <a:tab pos="2957513" algn="l"/>
                <a:tab pos="3414713" algn="l"/>
                <a:tab pos="3871913" algn="l"/>
                <a:tab pos="4329113" algn="l"/>
                <a:tab pos="4786313" algn="l"/>
                <a:tab pos="5243513" algn="l"/>
                <a:tab pos="5700713" algn="l"/>
                <a:tab pos="6157913" algn="l"/>
                <a:tab pos="6615113" algn="l"/>
                <a:tab pos="7072313" algn="l"/>
                <a:tab pos="7529513" algn="l"/>
                <a:tab pos="7986713" algn="l"/>
                <a:tab pos="8443913" algn="l"/>
                <a:tab pos="8901113" algn="l"/>
                <a:tab pos="9358313" algn="l"/>
              </a:tabLst>
            </a:pPr>
            <a:r>
              <a:rPr lang="en-US"/>
              <a:t> If you are struggling with the Self Nomination process or have any site navigation issues please create a Service Request </a:t>
            </a:r>
            <a:r>
              <a:rPr lang="en-US">
                <a:hlinkClick r:id="rId8"/>
              </a:rPr>
              <a:t>online</a:t>
            </a:r>
            <a:r>
              <a:rPr lang="en-US"/>
              <a:t> or by </a:t>
            </a:r>
            <a:r>
              <a:rPr lang="en-US">
                <a:hlinkClick r:id="rId9"/>
              </a:rPr>
              <a:t>phone</a:t>
            </a:r>
            <a:r>
              <a:rPr lang="en-US"/>
              <a:t> and a member of your Business Analytics Client Care Team would be happy to assist!!</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Slide Number Placeholder 3"/>
          <p:cNvSpPr>
            <a:spLocks noGrp="1"/>
          </p:cNvSpPr>
          <p:nvPr>
            <p:ph type="sldNum" idx="10"/>
          </p:nvPr>
        </p:nvSpPr>
        <p:spPr/>
        <p:txBody>
          <a:bodyPr/>
          <a:lstStyle/>
          <a:p>
            <a:fld id="{B568CBF0-42FA-4127-9140-6893D80AA412}" type="slidenum">
              <a:rPr lang="en-US"/>
              <a:pPr/>
              <a:t>2</a:t>
            </a:fld>
            <a:endParaRPr lang="en-US"/>
          </a:p>
        </p:txBody>
      </p:sp>
      <p:sp>
        <p:nvSpPr>
          <p:cNvPr id="5121" name="Rectangle 1"/>
          <p:cNvSpPr>
            <a:spLocks noGrp="1" noChangeArrowheads="1"/>
          </p:cNvSpPr>
          <p:nvPr>
            <p:ph type="title" idx="4294967295"/>
          </p:nvPr>
        </p:nvSpPr>
        <p:spPr>
          <a:xfrm>
            <a:off x="182563" y="593725"/>
            <a:ext cx="8686800" cy="639763"/>
          </a:xfrm>
          <a:ln/>
        </p:spPr>
        <p:txBody>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dirty="0"/>
              <a:t>Topics covered in this presentation are:</a:t>
            </a:r>
          </a:p>
        </p:txBody>
      </p:sp>
      <p:sp>
        <p:nvSpPr>
          <p:cNvPr id="5122" name="Rectangle 2"/>
          <p:cNvSpPr>
            <a:spLocks noGrp="1" noChangeArrowheads="1"/>
          </p:cNvSpPr>
          <p:nvPr>
            <p:ph type="body" idx="1"/>
          </p:nvPr>
        </p:nvSpPr>
        <p:spPr>
          <a:xfrm>
            <a:off x="193675" y="1404938"/>
            <a:ext cx="8686800" cy="4479925"/>
          </a:xfrm>
          <a:ln/>
        </p:spPr>
        <p:txBody>
          <a:bodyPr/>
          <a:lstStyle/>
          <a:p>
            <a:pPr marL="0" indent="0">
              <a:buClrTx/>
              <a:buFontTx/>
              <a:buNone/>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endParaRPr lang="en-US" dirty="0"/>
          </a:p>
          <a:p>
            <a:pPr marL="214313" indent="-214313">
              <a:buSzPct val="106000"/>
              <a:buFont typeface="Times New Roman" pitchFamily="16" charset="0"/>
              <a:buBlip>
                <a:blip r:embed="rId3"/>
              </a:buBlip>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en-US" dirty="0"/>
              <a:t>The significance of the Primary Contact</a:t>
            </a:r>
          </a:p>
          <a:p>
            <a:pPr marL="214313" indent="-214313">
              <a:buSzPct val="106000"/>
              <a:buFont typeface="Times New Roman" pitchFamily="16" charset="0"/>
              <a:buBlip>
                <a:blip r:embed="rId3"/>
              </a:buBlip>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en-US" dirty="0"/>
              <a:t>Roles and responsibilities explained</a:t>
            </a:r>
          </a:p>
          <a:p>
            <a:pPr marL="214313" indent="-214313">
              <a:buSzPct val="106000"/>
              <a:buFont typeface="Times New Roman" pitchFamily="16" charset="0"/>
              <a:buBlip>
                <a:blip r:embed="rId3"/>
              </a:buBlip>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en-US" dirty="0"/>
              <a:t>Self Nominating as the Primary</a:t>
            </a:r>
          </a:p>
          <a:p>
            <a:pPr marL="214313" indent="-214313">
              <a:buSzPct val="106000"/>
              <a:buFont typeface="Times New Roman" pitchFamily="16" charset="0"/>
              <a:buBlip>
                <a:blip r:embed="rId3"/>
              </a:buBlip>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en-US" dirty="0"/>
              <a:t>Adding / approving a users access request</a:t>
            </a:r>
          </a:p>
          <a:p>
            <a:pPr marL="214313" indent="-214313">
              <a:buSzPct val="106000"/>
              <a:buFont typeface="Times New Roman" pitchFamily="16" charset="0"/>
              <a:buBlip>
                <a:blip r:embed="rId3"/>
              </a:buBlip>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en-US" dirty="0"/>
              <a:t>How to change your Primary Contacts</a:t>
            </a:r>
          </a:p>
          <a:p>
            <a:pPr marL="214313" indent="-214313">
              <a:buSzPct val="106000"/>
              <a:buFont typeface="Times New Roman" pitchFamily="16" charset="0"/>
              <a:buBlip>
                <a:blip r:embed="rId3"/>
              </a:buBlip>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en-US" dirty="0"/>
              <a:t>Navigating the site &amp; downloading your purchased software</a:t>
            </a:r>
          </a:p>
          <a:p>
            <a:pPr marL="214313" indent="-214313">
              <a:buSzPct val="106000"/>
              <a:buFont typeface="Times New Roman" pitchFamily="16" charset="0"/>
              <a:buBlip>
                <a:blip r:embed="rId3"/>
              </a:buBlip>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en-US" dirty="0"/>
              <a:t>Need Help?</a:t>
            </a:r>
          </a:p>
          <a:p>
            <a:pPr marL="0" indent="0">
              <a:buClrTx/>
              <a:buFontTx/>
              <a:buNone/>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endParaRPr lang="en-US" dirty="0"/>
          </a:p>
        </p:txBody>
      </p:sp>
      <p:sp>
        <p:nvSpPr>
          <p:cNvPr id="5123" name="Rectangle 3"/>
          <p:cNvSpPr>
            <a:spLocks noChangeArrowheads="1"/>
          </p:cNvSpPr>
          <p:nvPr/>
        </p:nvSpPr>
        <p:spPr bwMode="auto">
          <a:xfrm>
            <a:off x="182563" y="6323013"/>
            <a:ext cx="8596312" cy="214312"/>
          </a:xfrm>
          <a:prstGeom prst="rect">
            <a:avLst/>
          </a:prstGeom>
          <a:noFill/>
          <a:ln w="9525" cap="flat">
            <a:noFill/>
            <a:round/>
            <a:headEnd/>
            <a:tailEnd/>
          </a:ln>
          <a:effectLst/>
        </p:spPr>
        <p:txBody>
          <a:bodyPr wrap="none" anchor="ctr"/>
          <a:lstStyle/>
          <a:p>
            <a:endParaRPr lang="en-US"/>
          </a:p>
        </p:txBody>
      </p:sp>
      <p:sp>
        <p:nvSpPr>
          <p:cNvPr id="5124" name="Text Box 4"/>
          <p:cNvSpPr txBox="1">
            <a:spLocks noChangeArrowheads="1"/>
          </p:cNvSpPr>
          <p:nvPr/>
        </p:nvSpPr>
        <p:spPr bwMode="auto">
          <a:xfrm>
            <a:off x="182563" y="136525"/>
            <a:ext cx="7769225" cy="366713"/>
          </a:xfrm>
          <a:prstGeom prst="rect">
            <a:avLst/>
          </a:prstGeom>
          <a:noFill/>
          <a:ln w="9525" cap="flat">
            <a:noFill/>
            <a:round/>
            <a:headEnd/>
            <a:tailEnd/>
          </a:ln>
          <a:effectLst/>
        </p:spPr>
        <p:txBody>
          <a:bodyPr wrap="none" anchor="ctr"/>
          <a:lstStyle/>
          <a:p>
            <a:endParaRPr lang="en-US"/>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idx="10"/>
          </p:nvPr>
        </p:nvSpPr>
        <p:spPr/>
        <p:txBody>
          <a:bodyPr/>
          <a:lstStyle/>
          <a:p>
            <a:fld id="{8D3D7923-9C46-459C-B69A-6241AB453D71}" type="slidenum">
              <a:rPr lang="en-US"/>
              <a:pPr/>
              <a:t>3</a:t>
            </a:fld>
            <a:endParaRPr lang="en-US"/>
          </a:p>
        </p:txBody>
      </p:sp>
      <p:sp>
        <p:nvSpPr>
          <p:cNvPr id="6145" name="Rectangle 1"/>
          <p:cNvSpPr>
            <a:spLocks noGrp="1" noChangeArrowheads="1"/>
          </p:cNvSpPr>
          <p:nvPr>
            <p:ph type="title" idx="4294967295"/>
          </p:nvPr>
        </p:nvSpPr>
        <p:spPr>
          <a:xfrm>
            <a:off x="182563" y="593725"/>
            <a:ext cx="8686800" cy="639763"/>
          </a:xfrm>
          <a:ln/>
        </p:spPr>
        <p:txBody>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The significance of the Primary Contact </a:t>
            </a:r>
            <a:br>
              <a:rPr lang="en-US"/>
            </a:br>
            <a:r>
              <a:rPr lang="en-US" sz="1600"/>
              <a:t>Roles and Responsibilities explained</a:t>
            </a:r>
          </a:p>
        </p:txBody>
      </p:sp>
      <p:sp>
        <p:nvSpPr>
          <p:cNvPr id="6146" name="Rectangle 2"/>
          <p:cNvSpPr>
            <a:spLocks noGrp="1" noChangeArrowheads="1"/>
          </p:cNvSpPr>
          <p:nvPr>
            <p:ph type="body" idx="1"/>
          </p:nvPr>
        </p:nvSpPr>
        <p:spPr>
          <a:xfrm>
            <a:off x="219075" y="1363663"/>
            <a:ext cx="8712200" cy="5360987"/>
          </a:xfrm>
          <a:ln/>
        </p:spPr>
        <p:txBody>
          <a:bodyPr/>
          <a:lstStyle/>
          <a:p>
            <a:pPr marL="0" indent="0">
              <a:buClrTx/>
              <a:buFontTx/>
              <a:buNone/>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endParaRPr lang="en-US" dirty="0"/>
          </a:p>
          <a:p>
            <a:pPr marL="0" indent="0">
              <a:buClrTx/>
              <a:buFontTx/>
              <a:buNone/>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en-US" dirty="0"/>
              <a:t>At the time of </a:t>
            </a:r>
            <a:r>
              <a:rPr lang="en-US" dirty="0" smtClean="0"/>
              <a:t>your software purchase, a </a:t>
            </a:r>
            <a:r>
              <a:rPr lang="en-US" dirty="0"/>
              <a:t>Primary Contact was appointed to your Subscription &amp; Support agreement Site Number.  This could potentially be  just a single contact across the 6 Primary roles or perhaps multiple contacts were chosen.</a:t>
            </a:r>
          </a:p>
          <a:p>
            <a:pPr marL="0" indent="0">
              <a:buClrTx/>
              <a:buFontTx/>
              <a:buNone/>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en-US" dirty="0"/>
              <a:t>Here are the 6 Primary roles.  Additional information about these roles can be found </a:t>
            </a:r>
            <a:r>
              <a:rPr lang="en-US" dirty="0">
                <a:solidFill>
                  <a:srgbClr val="CCCCFF"/>
                </a:solidFill>
                <a:hlinkClick r:id="rId3"/>
              </a:rPr>
              <a:t>here</a:t>
            </a:r>
          </a:p>
          <a:p>
            <a:pPr marL="0" indent="0">
              <a:buClrTx/>
              <a:buFontTx/>
              <a:buNone/>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endParaRPr lang="en-US" dirty="0"/>
          </a:p>
          <a:p>
            <a:pPr marL="852488" lvl="2" indent="-169863">
              <a:buSzPct val="106000"/>
              <a:buFont typeface="Times New Roman" pitchFamily="16" charset="0"/>
              <a:buBlip>
                <a:blip r:embed="rId4"/>
              </a:buBlip>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en-US" dirty="0"/>
              <a:t>Administration / proof of entitlement</a:t>
            </a:r>
          </a:p>
          <a:p>
            <a:pPr marL="852488" lvl="2" indent="-169863">
              <a:buSzPct val="106000"/>
              <a:buFont typeface="Times New Roman" pitchFamily="16" charset="0"/>
              <a:buBlip>
                <a:blip r:embed="rId4"/>
              </a:buBlip>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en-US" dirty="0"/>
              <a:t>Payer</a:t>
            </a:r>
          </a:p>
          <a:p>
            <a:pPr marL="852488" lvl="2" indent="-169863">
              <a:buSzPct val="106000"/>
              <a:buFont typeface="Times New Roman" pitchFamily="16" charset="0"/>
              <a:buBlip>
                <a:blip r:embed="rId4"/>
              </a:buBlip>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en-US" dirty="0"/>
              <a:t>Primary (manages user access to the software download site Passport Advantage)</a:t>
            </a:r>
          </a:p>
          <a:p>
            <a:pPr marL="852488" lvl="2" indent="-169863">
              <a:buSzPct val="106000"/>
              <a:buFont typeface="Times New Roman" pitchFamily="16" charset="0"/>
              <a:buBlip>
                <a:blip r:embed="rId4"/>
              </a:buBlip>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en-US" dirty="0"/>
              <a:t>Site Technical (manages user access to the online Service Request Tool)</a:t>
            </a:r>
          </a:p>
          <a:p>
            <a:pPr marL="852488" lvl="2" indent="-169863">
              <a:buSzPct val="106000"/>
              <a:buFont typeface="Times New Roman" pitchFamily="16" charset="0"/>
              <a:buBlip>
                <a:blip r:embed="rId4"/>
              </a:buBlip>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en-US" dirty="0"/>
              <a:t>Software S&amp;S media shipping</a:t>
            </a:r>
          </a:p>
          <a:p>
            <a:pPr marL="852488" lvl="2" indent="-169863">
              <a:buSzPct val="106000"/>
              <a:buFont typeface="Times New Roman" pitchFamily="16" charset="0"/>
              <a:buBlip>
                <a:blip r:embed="rId4"/>
              </a:buBlip>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en-US" dirty="0"/>
              <a:t>Software S&amp;S renewal</a:t>
            </a:r>
          </a:p>
          <a:p>
            <a:pPr marL="0" indent="0">
              <a:buClrTx/>
              <a:buFontTx/>
              <a:buNone/>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endParaRPr lang="en-US" dirty="0"/>
          </a:p>
          <a:p>
            <a:pPr marL="0" indent="0">
              <a:buClrTx/>
              <a:buFontTx/>
              <a:buNone/>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en-US" dirty="0"/>
              <a:t>As you can see, each Primary role corresponds to a specific function that person needs to be aware of, whether that be (for example) an S&amp;S Renewal or simply managing access to those users needing the ability to download a new version of software on ibm.com.</a:t>
            </a:r>
          </a:p>
          <a:p>
            <a:pPr marL="0" indent="0">
              <a:buClrTx/>
              <a:buFontTx/>
              <a:buNone/>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endParaRPr lang="en-US" dirty="0"/>
          </a:p>
          <a:p>
            <a:pPr marL="0" indent="0">
              <a:buClrTx/>
              <a:buFontTx/>
              <a:buNone/>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endParaRPr lang="en-US" dirty="0"/>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Slide Number Placeholder 3"/>
          <p:cNvSpPr>
            <a:spLocks noGrp="1"/>
          </p:cNvSpPr>
          <p:nvPr>
            <p:ph type="sldNum" idx="10"/>
          </p:nvPr>
        </p:nvSpPr>
        <p:spPr/>
        <p:txBody>
          <a:bodyPr/>
          <a:lstStyle/>
          <a:p>
            <a:fld id="{3FD88D64-5306-430E-B1E3-F2FA642B9472}" type="slidenum">
              <a:rPr lang="en-US"/>
              <a:pPr/>
              <a:t>4</a:t>
            </a:fld>
            <a:endParaRPr lang="en-US"/>
          </a:p>
        </p:txBody>
      </p:sp>
      <p:sp>
        <p:nvSpPr>
          <p:cNvPr id="7169" name="Rectangle 1"/>
          <p:cNvSpPr>
            <a:spLocks noGrp="1" noChangeArrowheads="1"/>
          </p:cNvSpPr>
          <p:nvPr>
            <p:ph type="title" idx="4294967295"/>
          </p:nvPr>
        </p:nvSpPr>
        <p:spPr>
          <a:xfrm>
            <a:off x="182563" y="593725"/>
            <a:ext cx="8686800" cy="639763"/>
          </a:xfrm>
          <a:ln/>
        </p:spPr>
        <p:txBody>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Self Nominating as the Primary Contact</a:t>
            </a:r>
            <a:br>
              <a:rPr lang="en-US"/>
            </a:br>
            <a:r>
              <a:rPr lang="en-US" sz="1800"/>
              <a:t>Creating your IBM id</a:t>
            </a:r>
          </a:p>
        </p:txBody>
      </p:sp>
      <p:sp>
        <p:nvSpPr>
          <p:cNvPr id="7170" name="Rectangle 2"/>
          <p:cNvSpPr>
            <a:spLocks noGrp="1" noChangeArrowheads="1"/>
          </p:cNvSpPr>
          <p:nvPr>
            <p:ph type="body" idx="1"/>
          </p:nvPr>
        </p:nvSpPr>
        <p:spPr>
          <a:xfrm>
            <a:off x="244475" y="1247775"/>
            <a:ext cx="8686800" cy="4479925"/>
          </a:xfrm>
          <a:ln/>
        </p:spPr>
        <p:txBody>
          <a:bodyPr/>
          <a:lstStyle/>
          <a:p>
            <a:pPr marL="0" indent="0">
              <a:buClrTx/>
              <a:buFontTx/>
              <a:buNone/>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endParaRPr lang="en-US"/>
          </a:p>
          <a:p>
            <a:pPr marL="0" indent="0">
              <a:buClrTx/>
              <a:buFontTx/>
              <a:buNone/>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en-US"/>
              <a:t>First thing when using ibm.com is to create your IBM id.  This is the driving credential used to access many online services at IBM.  A Registration link is contained on every page that requires a login, however I will direct you to </a:t>
            </a:r>
            <a:r>
              <a:rPr lang="en-US">
                <a:solidFill>
                  <a:srgbClr val="CCCCFF"/>
                </a:solidFill>
                <a:hlinkClick r:id="rId3"/>
              </a:rPr>
              <a:t>www.ibm.com</a:t>
            </a:r>
            <a:r>
              <a:rPr lang="en-US"/>
              <a:t> and the Register link at the top right of our homepage.   </a:t>
            </a:r>
          </a:p>
          <a:p>
            <a:pPr marL="0" indent="0">
              <a:buClrTx/>
              <a:buFontTx/>
              <a:buNone/>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endParaRPr lang="en-US"/>
          </a:p>
          <a:p>
            <a:pPr marL="0" indent="0">
              <a:buClrTx/>
              <a:buFontTx/>
              <a:buNone/>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endParaRPr lang="en-US"/>
          </a:p>
        </p:txBody>
      </p:sp>
      <p:pic>
        <p:nvPicPr>
          <p:cNvPr id="7171" name="Picture 3"/>
          <p:cNvPicPr>
            <a:picLocks noChangeAspect="1" noChangeArrowheads="1"/>
          </p:cNvPicPr>
          <p:nvPr/>
        </p:nvPicPr>
        <p:blipFill>
          <a:blip r:embed="rId4" cstate="print"/>
          <a:srcRect/>
          <a:stretch>
            <a:fillRect/>
          </a:stretch>
        </p:blipFill>
        <p:spPr bwMode="auto">
          <a:xfrm>
            <a:off x="276225" y="3140075"/>
            <a:ext cx="8583613" cy="1235075"/>
          </a:xfrm>
          <a:prstGeom prst="rect">
            <a:avLst/>
          </a:prstGeom>
          <a:noFill/>
          <a:ln w="9525" cap="flat">
            <a:noFill/>
            <a:round/>
            <a:headEnd/>
            <a:tailEnd/>
          </a:ln>
          <a:effectLst>
            <a:outerShdw dist="155281" dir="2700000" algn="ctr" rotWithShape="0">
              <a:srgbClr val="808080"/>
            </a:outerShdw>
          </a:effec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Slide Number Placeholder 3"/>
          <p:cNvSpPr>
            <a:spLocks noGrp="1"/>
          </p:cNvSpPr>
          <p:nvPr>
            <p:ph type="sldNum" idx="10"/>
          </p:nvPr>
        </p:nvSpPr>
        <p:spPr/>
        <p:txBody>
          <a:bodyPr/>
          <a:lstStyle/>
          <a:p>
            <a:fld id="{B9329968-3EB9-4AC4-86CC-3EA56FA27D61}" type="slidenum">
              <a:rPr lang="en-US"/>
              <a:pPr/>
              <a:t>5</a:t>
            </a:fld>
            <a:endParaRPr lang="en-US"/>
          </a:p>
        </p:txBody>
      </p:sp>
      <p:sp>
        <p:nvSpPr>
          <p:cNvPr id="8193" name="Rectangle 1"/>
          <p:cNvSpPr>
            <a:spLocks noGrp="1" noChangeArrowheads="1"/>
          </p:cNvSpPr>
          <p:nvPr>
            <p:ph type="title" idx="4294967295"/>
          </p:nvPr>
        </p:nvSpPr>
        <p:spPr>
          <a:xfrm>
            <a:off x="182563" y="593725"/>
            <a:ext cx="8686800" cy="639763"/>
          </a:xfrm>
          <a:ln/>
        </p:spPr>
        <p:txBody>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Self Nominating as the Primary Contact</a:t>
            </a:r>
            <a:br>
              <a:rPr lang="en-US"/>
            </a:br>
            <a:r>
              <a:rPr lang="en-US" sz="1600"/>
              <a:t>https://www-112.ibm.com/software/howtobuy/softwareandservices</a:t>
            </a:r>
          </a:p>
        </p:txBody>
      </p:sp>
      <p:sp>
        <p:nvSpPr>
          <p:cNvPr id="8194" name="Rectangle 2"/>
          <p:cNvSpPr>
            <a:spLocks noGrp="1" noChangeArrowheads="1"/>
          </p:cNvSpPr>
          <p:nvPr>
            <p:ph type="body" idx="1"/>
          </p:nvPr>
        </p:nvSpPr>
        <p:spPr>
          <a:xfrm>
            <a:off x="182563" y="1127125"/>
            <a:ext cx="8686800" cy="5227638"/>
          </a:xfrm>
          <a:ln/>
        </p:spPr>
        <p:txBody>
          <a:bodyPr/>
          <a:lstStyle/>
          <a:p>
            <a:pPr marL="0" indent="0">
              <a:buClrTx/>
              <a:buFontTx/>
              <a:buNone/>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endParaRPr lang="en-US"/>
          </a:p>
          <a:p>
            <a:pPr marL="0" indent="0">
              <a:buClrTx/>
              <a:buFontTx/>
              <a:buNone/>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en-US"/>
              <a:t>Now that you have your IBM id created let's navigate to the Software &amp; Services online page (aka Passport Advantage or your Software Download site) and select the Customer sign in link.</a:t>
            </a:r>
          </a:p>
        </p:txBody>
      </p:sp>
      <p:pic>
        <p:nvPicPr>
          <p:cNvPr id="8195" name="Picture 3"/>
          <p:cNvPicPr>
            <a:picLocks noChangeAspect="1" noChangeArrowheads="1"/>
          </p:cNvPicPr>
          <p:nvPr/>
        </p:nvPicPr>
        <p:blipFill>
          <a:blip r:embed="rId3" cstate="print"/>
          <a:srcRect/>
          <a:stretch>
            <a:fillRect/>
          </a:stretch>
        </p:blipFill>
        <p:spPr bwMode="auto">
          <a:xfrm>
            <a:off x="1050925" y="2344738"/>
            <a:ext cx="6713538" cy="3603625"/>
          </a:xfrm>
          <a:prstGeom prst="rect">
            <a:avLst/>
          </a:prstGeom>
          <a:noFill/>
          <a:ln w="9525" cap="flat">
            <a:noFill/>
            <a:round/>
            <a:headEnd/>
            <a:tailEnd/>
          </a:ln>
          <a:effectLst>
            <a:outerShdw dist="155281" dir="2700000" algn="ctr" rotWithShape="0">
              <a:srgbClr val="808080"/>
            </a:outerShdw>
          </a:effec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Slide Number Placeholder 3"/>
          <p:cNvSpPr>
            <a:spLocks noGrp="1"/>
          </p:cNvSpPr>
          <p:nvPr>
            <p:ph type="sldNum" idx="10"/>
          </p:nvPr>
        </p:nvSpPr>
        <p:spPr/>
        <p:txBody>
          <a:bodyPr/>
          <a:lstStyle/>
          <a:p>
            <a:fld id="{D14D161B-E522-4117-B965-16BEB3D25D35}" type="slidenum">
              <a:rPr lang="en-US"/>
              <a:pPr/>
              <a:t>6</a:t>
            </a:fld>
            <a:endParaRPr lang="en-US"/>
          </a:p>
        </p:txBody>
      </p:sp>
      <p:sp>
        <p:nvSpPr>
          <p:cNvPr id="9217" name="Rectangle 1"/>
          <p:cNvSpPr>
            <a:spLocks noGrp="1" noChangeArrowheads="1"/>
          </p:cNvSpPr>
          <p:nvPr>
            <p:ph type="title" idx="4294967295"/>
          </p:nvPr>
        </p:nvSpPr>
        <p:spPr>
          <a:xfrm>
            <a:off x="182563" y="593725"/>
            <a:ext cx="8686800" cy="639763"/>
          </a:xfrm>
          <a:ln/>
        </p:spPr>
        <p:txBody>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Self Nominating as the Primary Contact</a:t>
            </a:r>
            <a:br>
              <a:rPr lang="en-US"/>
            </a:br>
            <a:r>
              <a:rPr lang="en-US" sz="1600"/>
              <a:t>https://www-112.ibm.com/software/howtobuy/softwareandservices</a:t>
            </a:r>
          </a:p>
        </p:txBody>
      </p:sp>
      <p:sp>
        <p:nvSpPr>
          <p:cNvPr id="9218" name="Rectangle 2"/>
          <p:cNvSpPr>
            <a:spLocks noGrp="1" noChangeArrowheads="1"/>
          </p:cNvSpPr>
          <p:nvPr>
            <p:ph type="body" idx="1"/>
          </p:nvPr>
        </p:nvSpPr>
        <p:spPr>
          <a:xfrm>
            <a:off x="276225" y="1279525"/>
            <a:ext cx="8686800" cy="4479925"/>
          </a:xfrm>
          <a:ln/>
        </p:spPr>
        <p:txBody>
          <a:bodyPr/>
          <a:lstStyle/>
          <a:p>
            <a:pPr marL="169863" indent="-169863">
              <a:buSzPct val="106000"/>
              <a:buFont typeface="Times New Roman" pitchFamily="16" charset="0"/>
              <a:buBlip>
                <a:blip r:embed="rId3"/>
              </a:buBlip>
              <a:tabLst>
                <a:tab pos="169863" algn="l"/>
                <a:tab pos="282575" algn="l"/>
                <a:tab pos="739775" algn="l"/>
                <a:tab pos="1196975" algn="l"/>
                <a:tab pos="1654175" algn="l"/>
                <a:tab pos="2111375" algn="l"/>
                <a:tab pos="2568575" algn="l"/>
                <a:tab pos="3025775" algn="l"/>
                <a:tab pos="3482975" algn="l"/>
                <a:tab pos="3940175" algn="l"/>
                <a:tab pos="4397375" algn="l"/>
                <a:tab pos="4854575" algn="l"/>
                <a:tab pos="5311775" algn="l"/>
                <a:tab pos="5768975" algn="l"/>
                <a:tab pos="6226175" algn="l"/>
                <a:tab pos="6683375" algn="l"/>
                <a:tab pos="7140575" algn="l"/>
                <a:tab pos="7597775" algn="l"/>
                <a:tab pos="8054975" algn="l"/>
                <a:tab pos="8512175" algn="l"/>
                <a:tab pos="8969375" algn="l"/>
              </a:tabLst>
            </a:pPr>
            <a:r>
              <a:rPr lang="en-US"/>
              <a:t>Add your Site Number and choose the appropriate Yes / No Radio Button and select Submit</a:t>
            </a:r>
          </a:p>
          <a:p>
            <a:pPr marL="169863" indent="-169863">
              <a:buSzPct val="106000"/>
              <a:buFont typeface="Times New Roman" pitchFamily="16" charset="0"/>
              <a:buBlip>
                <a:blip r:embed="rId3"/>
              </a:buBlip>
              <a:tabLst>
                <a:tab pos="169863" algn="l"/>
                <a:tab pos="282575" algn="l"/>
                <a:tab pos="739775" algn="l"/>
                <a:tab pos="1196975" algn="l"/>
                <a:tab pos="1654175" algn="l"/>
                <a:tab pos="2111375" algn="l"/>
                <a:tab pos="2568575" algn="l"/>
                <a:tab pos="3025775" algn="l"/>
                <a:tab pos="3482975" algn="l"/>
                <a:tab pos="3940175" algn="l"/>
                <a:tab pos="4397375" algn="l"/>
                <a:tab pos="4854575" algn="l"/>
                <a:tab pos="5311775" algn="l"/>
                <a:tab pos="5768975" algn="l"/>
                <a:tab pos="6226175" algn="l"/>
                <a:tab pos="6683375" algn="l"/>
                <a:tab pos="7140575" algn="l"/>
                <a:tab pos="7597775" algn="l"/>
                <a:tab pos="8054975" algn="l"/>
                <a:tab pos="8512175" algn="l"/>
                <a:tab pos="8969375" algn="l"/>
              </a:tabLst>
            </a:pPr>
            <a:r>
              <a:rPr lang="en-US"/>
              <a:t>If prompted for a Temporary Passcode (your Primary contact would have received it in your Welcome Letter)</a:t>
            </a:r>
          </a:p>
          <a:p>
            <a:pPr marL="169863" indent="-169863">
              <a:buSzPct val="106000"/>
              <a:buFont typeface="Times New Roman" pitchFamily="16" charset="0"/>
              <a:buBlip>
                <a:blip r:embed="rId3"/>
              </a:buBlip>
              <a:tabLst>
                <a:tab pos="169863" algn="l"/>
                <a:tab pos="282575" algn="l"/>
                <a:tab pos="739775" algn="l"/>
                <a:tab pos="1196975" algn="l"/>
                <a:tab pos="1654175" algn="l"/>
                <a:tab pos="2111375" algn="l"/>
                <a:tab pos="2568575" algn="l"/>
                <a:tab pos="3025775" algn="l"/>
                <a:tab pos="3482975" algn="l"/>
                <a:tab pos="3940175" algn="l"/>
                <a:tab pos="4397375" algn="l"/>
                <a:tab pos="4854575" algn="l"/>
                <a:tab pos="5311775" algn="l"/>
                <a:tab pos="5768975" algn="l"/>
                <a:tab pos="6226175" algn="l"/>
                <a:tab pos="6683375" algn="l"/>
                <a:tab pos="7140575" algn="l"/>
                <a:tab pos="7597775" algn="l"/>
                <a:tab pos="8054975" algn="l"/>
                <a:tab pos="8512175" algn="l"/>
                <a:tab pos="8969375" algn="l"/>
              </a:tabLst>
            </a:pPr>
            <a:r>
              <a:rPr lang="en-US"/>
              <a:t>In order for our automated email feature to be initiated (which notifies the Passport Advantage Primary Contact that someone is requesting access) the PA Primary </a:t>
            </a:r>
            <a:r>
              <a:rPr lang="en-US" u="sng"/>
              <a:t>MUST</a:t>
            </a:r>
            <a:r>
              <a:rPr lang="en-US"/>
              <a:t> first be associated (and approved) to their respective contractual numbers.  If they are not then ALL user requests CANNOT be approved.</a:t>
            </a:r>
          </a:p>
        </p:txBody>
      </p:sp>
      <p:pic>
        <p:nvPicPr>
          <p:cNvPr id="9219" name="Picture 3"/>
          <p:cNvPicPr>
            <a:picLocks noChangeAspect="1" noChangeArrowheads="1"/>
          </p:cNvPicPr>
          <p:nvPr/>
        </p:nvPicPr>
        <p:blipFill>
          <a:blip r:embed="rId4" cstate="print"/>
          <a:srcRect/>
          <a:stretch>
            <a:fillRect/>
          </a:stretch>
        </p:blipFill>
        <p:spPr bwMode="auto">
          <a:xfrm>
            <a:off x="1312863" y="3273425"/>
            <a:ext cx="5845175" cy="3502025"/>
          </a:xfrm>
          <a:prstGeom prst="rect">
            <a:avLst/>
          </a:prstGeom>
          <a:noFill/>
          <a:ln w="9525" cap="flat">
            <a:noFill/>
            <a:round/>
            <a:headEnd/>
            <a:tailEnd/>
          </a:ln>
          <a:effectLst>
            <a:outerShdw dist="155281" dir="2700000" algn="ctr" rotWithShape="0">
              <a:srgbClr val="808080"/>
            </a:outerShdw>
          </a:effec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idx="10"/>
          </p:nvPr>
        </p:nvSpPr>
        <p:spPr/>
        <p:txBody>
          <a:bodyPr/>
          <a:lstStyle/>
          <a:p>
            <a:fld id="{23BF64ED-F93E-4E3C-88BD-28B20C6DDCD6}" type="slidenum">
              <a:rPr lang="en-US"/>
              <a:pPr/>
              <a:t>7</a:t>
            </a:fld>
            <a:endParaRPr lang="en-US"/>
          </a:p>
        </p:txBody>
      </p:sp>
      <p:sp>
        <p:nvSpPr>
          <p:cNvPr id="10241" name="Rectangle 1"/>
          <p:cNvSpPr>
            <a:spLocks noGrp="1" noChangeArrowheads="1"/>
          </p:cNvSpPr>
          <p:nvPr>
            <p:ph type="title" idx="4294967295"/>
          </p:nvPr>
        </p:nvSpPr>
        <p:spPr>
          <a:xfrm>
            <a:off x="182563" y="593725"/>
            <a:ext cx="8686800" cy="639763"/>
          </a:xfrm>
          <a:ln/>
        </p:spPr>
        <p:txBody>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Self Nominating as the Primary Contact</a:t>
            </a:r>
            <a:br>
              <a:rPr lang="en-US"/>
            </a:br>
            <a:r>
              <a:rPr lang="en-US" sz="1600"/>
              <a:t>https://www-112.ibm.com/software/howtobuy/softwareandservices</a:t>
            </a:r>
          </a:p>
        </p:txBody>
      </p:sp>
      <p:sp>
        <p:nvSpPr>
          <p:cNvPr id="10242" name="Rectangle 2"/>
          <p:cNvSpPr>
            <a:spLocks noGrp="1" noChangeArrowheads="1"/>
          </p:cNvSpPr>
          <p:nvPr>
            <p:ph type="body" idx="1"/>
          </p:nvPr>
        </p:nvSpPr>
        <p:spPr>
          <a:xfrm>
            <a:off x="182563" y="1828800"/>
            <a:ext cx="8686800" cy="2193925"/>
          </a:xfrm>
          <a:ln/>
        </p:spPr>
        <p:txBody>
          <a:bodyPr/>
          <a:lstStyle/>
          <a:p>
            <a:pPr marL="0" indent="0">
              <a:buClrTx/>
              <a:buFontTx/>
              <a:buNone/>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en-US"/>
              <a:t>A Confirmation Page will appear stating your request will be sent to the PA Primary for verification and approval.  If you selected </a:t>
            </a:r>
            <a:r>
              <a:rPr lang="en-US" u="sng"/>
              <a:t>YES</a:t>
            </a:r>
            <a:r>
              <a:rPr lang="en-US"/>
              <a:t> that you are the Primary then your request will be sent to the eCustomer Care Team for validation.  You will receive an email from them once it has been processed.</a:t>
            </a:r>
          </a:p>
          <a:p>
            <a:pPr marL="0" indent="0">
              <a:buClrTx/>
              <a:buFontTx/>
              <a:buNone/>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en-US"/>
              <a:t>- OR - you may </a:t>
            </a:r>
            <a:r>
              <a:rPr lang="en-US" u="sng">
                <a:solidFill>
                  <a:srgbClr val="CCCCFF"/>
                </a:solidFill>
                <a:hlinkClick r:id="rId3"/>
              </a:rPr>
              <a:t>call</a:t>
            </a:r>
            <a:r>
              <a:rPr lang="en-US" u="sng"/>
              <a:t> </a:t>
            </a:r>
            <a:r>
              <a:rPr lang="en-US"/>
              <a:t>to expedite the initial Primary approval process</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Slide Number Placeholder 3"/>
          <p:cNvSpPr>
            <a:spLocks noGrp="1"/>
          </p:cNvSpPr>
          <p:nvPr>
            <p:ph type="sldNum" idx="10"/>
          </p:nvPr>
        </p:nvSpPr>
        <p:spPr/>
        <p:txBody>
          <a:bodyPr/>
          <a:lstStyle/>
          <a:p>
            <a:fld id="{2CE21A30-F3D4-4E3B-8307-38AC793E4724}" type="slidenum">
              <a:rPr lang="en-US"/>
              <a:pPr/>
              <a:t>8</a:t>
            </a:fld>
            <a:endParaRPr lang="en-US"/>
          </a:p>
        </p:txBody>
      </p:sp>
      <p:sp>
        <p:nvSpPr>
          <p:cNvPr id="11265" name="Rectangle 1"/>
          <p:cNvSpPr>
            <a:spLocks noGrp="1" noChangeArrowheads="1"/>
          </p:cNvSpPr>
          <p:nvPr>
            <p:ph type="title" idx="4294967295"/>
          </p:nvPr>
        </p:nvSpPr>
        <p:spPr>
          <a:xfrm>
            <a:off x="182563" y="593725"/>
            <a:ext cx="8686800" cy="639763"/>
          </a:xfrm>
          <a:ln/>
        </p:spPr>
        <p:txBody>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Adding / approving a users access request</a:t>
            </a:r>
          </a:p>
        </p:txBody>
      </p:sp>
      <p:sp>
        <p:nvSpPr>
          <p:cNvPr id="11266" name="Rectangle 2"/>
          <p:cNvSpPr>
            <a:spLocks noGrp="1" noChangeArrowheads="1"/>
          </p:cNvSpPr>
          <p:nvPr>
            <p:ph type="body" idx="1"/>
          </p:nvPr>
        </p:nvSpPr>
        <p:spPr>
          <a:xfrm>
            <a:off x="203200" y="969963"/>
            <a:ext cx="8686800" cy="5102225"/>
          </a:xfrm>
          <a:ln/>
        </p:spPr>
        <p:txBody>
          <a:bodyPr/>
          <a:lstStyle/>
          <a:p>
            <a:pPr marL="0" indent="0">
              <a:buClrTx/>
              <a:buFontTx/>
              <a:buNone/>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en-US"/>
              <a:t>The Primary Contact has the administration capabilities to add / remove and alter access levels to the Passport Advantage site.  These functions are only available after the Primary has self nominated to a site number and has been approved by the eCustomer Care Team.</a:t>
            </a:r>
          </a:p>
          <a:p>
            <a:pPr marL="0" indent="0">
              <a:buClrTx/>
              <a:buFontTx/>
              <a:buNone/>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en-US"/>
              <a:t>Once access has been established you can now use the Account Management functions.  Select Manage Access to view pending user requests or to manage their level of access to the site.                  NOTE:  You can only add a user if an IBM id has been created. </a:t>
            </a:r>
          </a:p>
          <a:p>
            <a:pPr marL="0" indent="0">
              <a:buClrTx/>
              <a:buFontTx/>
              <a:buNone/>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endParaRPr lang="en-US"/>
          </a:p>
          <a:p>
            <a:pPr marL="0" indent="0">
              <a:buClrTx/>
              <a:buFontTx/>
              <a:buNone/>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endParaRPr lang="en-US"/>
          </a:p>
          <a:p>
            <a:pPr marL="0" indent="0">
              <a:buClrTx/>
              <a:buFontTx/>
              <a:buNone/>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endParaRPr lang="en-US"/>
          </a:p>
        </p:txBody>
      </p:sp>
      <p:pic>
        <p:nvPicPr>
          <p:cNvPr id="11267" name="Picture 3"/>
          <p:cNvPicPr>
            <a:picLocks noChangeAspect="1" noChangeArrowheads="1"/>
          </p:cNvPicPr>
          <p:nvPr/>
        </p:nvPicPr>
        <p:blipFill>
          <a:blip r:embed="rId3" cstate="print"/>
          <a:srcRect/>
          <a:stretch>
            <a:fillRect/>
          </a:stretch>
        </p:blipFill>
        <p:spPr bwMode="auto">
          <a:xfrm>
            <a:off x="466725" y="2824163"/>
            <a:ext cx="8023225" cy="3794125"/>
          </a:xfrm>
          <a:prstGeom prst="rect">
            <a:avLst/>
          </a:prstGeom>
          <a:noFill/>
          <a:ln w="9525" cap="flat">
            <a:noFill/>
            <a:round/>
            <a:headEnd/>
            <a:tailEnd/>
          </a:ln>
          <a:effectLst>
            <a:outerShdw dist="155281" dir="2700000" algn="ctr" rotWithShape="0">
              <a:srgbClr val="808080"/>
            </a:outerShdw>
          </a:effec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Slide Number Placeholder 3"/>
          <p:cNvSpPr>
            <a:spLocks noGrp="1"/>
          </p:cNvSpPr>
          <p:nvPr>
            <p:ph type="sldNum" idx="10"/>
          </p:nvPr>
        </p:nvSpPr>
        <p:spPr/>
        <p:txBody>
          <a:bodyPr/>
          <a:lstStyle/>
          <a:p>
            <a:fld id="{6113B5F2-3C9E-4F2C-B000-C48B029EE430}" type="slidenum">
              <a:rPr lang="en-US"/>
              <a:pPr/>
              <a:t>9</a:t>
            </a:fld>
            <a:endParaRPr lang="en-US"/>
          </a:p>
        </p:txBody>
      </p:sp>
      <p:sp>
        <p:nvSpPr>
          <p:cNvPr id="12289" name="Rectangle 1"/>
          <p:cNvSpPr>
            <a:spLocks noGrp="1" noChangeArrowheads="1"/>
          </p:cNvSpPr>
          <p:nvPr>
            <p:ph type="title" idx="4294967295"/>
          </p:nvPr>
        </p:nvSpPr>
        <p:spPr>
          <a:xfrm>
            <a:off x="182563" y="593725"/>
            <a:ext cx="8686800" cy="639763"/>
          </a:xfrm>
          <a:ln/>
        </p:spPr>
        <p:txBody>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How to change your Primary Contacts</a:t>
            </a:r>
          </a:p>
        </p:txBody>
      </p:sp>
      <p:sp>
        <p:nvSpPr>
          <p:cNvPr id="12290" name="Rectangle 2"/>
          <p:cNvSpPr>
            <a:spLocks noGrp="1" noChangeArrowheads="1"/>
          </p:cNvSpPr>
          <p:nvPr>
            <p:ph type="body" idx="1"/>
          </p:nvPr>
        </p:nvSpPr>
        <p:spPr>
          <a:xfrm>
            <a:off x="287338" y="1384300"/>
            <a:ext cx="8686800" cy="4479925"/>
          </a:xfrm>
          <a:ln/>
        </p:spPr>
        <p:txBody>
          <a:bodyPr/>
          <a:lstStyle/>
          <a:p>
            <a:pPr marL="0" indent="0">
              <a:buClrTx/>
              <a:buFontTx/>
              <a:buNone/>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en-US"/>
              <a:t>As referenced on page 3, there are 6 Primary contacts per site number.  Once the Primary's self nomination has been approved, they can then manage those 6 roles by selecting Account Management &gt;&gt; Contact Update.</a:t>
            </a:r>
          </a:p>
          <a:p>
            <a:pPr marL="0" indent="0">
              <a:buClrTx/>
              <a:buFontTx/>
              <a:buNone/>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endParaRPr lang="en-US"/>
          </a:p>
          <a:p>
            <a:pPr marL="0" indent="0">
              <a:buClrTx/>
              <a:buFontTx/>
              <a:buNone/>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en-US"/>
              <a:t>  </a:t>
            </a:r>
          </a:p>
        </p:txBody>
      </p:sp>
      <p:pic>
        <p:nvPicPr>
          <p:cNvPr id="12291" name="Picture 3"/>
          <p:cNvPicPr>
            <a:picLocks noChangeAspect="1" noChangeArrowheads="1"/>
          </p:cNvPicPr>
          <p:nvPr/>
        </p:nvPicPr>
        <p:blipFill>
          <a:blip r:embed="rId3" cstate="print"/>
          <a:srcRect/>
          <a:stretch>
            <a:fillRect/>
          </a:stretch>
        </p:blipFill>
        <p:spPr bwMode="auto">
          <a:xfrm>
            <a:off x="1328738" y="2498725"/>
            <a:ext cx="5799137" cy="3519488"/>
          </a:xfrm>
          <a:prstGeom prst="rect">
            <a:avLst/>
          </a:prstGeom>
          <a:noFill/>
          <a:ln w="9525" cap="flat">
            <a:noFill/>
            <a:round/>
            <a:headEnd/>
            <a:tailEnd/>
          </a:ln>
          <a:effectLst>
            <a:outerShdw dist="155281" dir="2700000" algn="ctr" rotWithShape="0">
              <a:srgbClr val="808080"/>
            </a:outerShdw>
          </a:effec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MS Gothic"/>
        <a:cs typeface=""/>
      </a:majorFont>
      <a:minorFont>
        <a:latin typeface="Arial"/>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MS Gothic"/>
        <a:cs typeface=""/>
      </a:majorFont>
      <a:minorFont>
        <a:latin typeface="Arial"/>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35200</TotalTime>
  <Words>1025</Words>
  <Application>Microsoft Office PowerPoint</Application>
  <PresentationFormat>On-screen Show (4:3)</PresentationFormat>
  <Paragraphs>104</Paragraphs>
  <Slides>17</Slides>
  <Notes>17</Notes>
  <HiddenSlides>0</HiddenSlides>
  <MMClips>0</MMClips>
  <ScaleCrop>false</ScaleCrop>
  <HeadingPairs>
    <vt:vector size="4" baseType="variant">
      <vt:variant>
        <vt:lpstr>Theme</vt:lpstr>
      </vt:variant>
      <vt:variant>
        <vt:i4>2</vt:i4>
      </vt:variant>
      <vt:variant>
        <vt:lpstr>Slide Titles</vt:lpstr>
      </vt:variant>
      <vt:variant>
        <vt:i4>17</vt:i4>
      </vt:variant>
    </vt:vector>
  </HeadingPairs>
  <TitlesOfParts>
    <vt:vector size="19" baseType="lpstr">
      <vt:lpstr>Office Theme</vt:lpstr>
      <vt:lpstr>Office Theme</vt:lpstr>
      <vt:lpstr>Your Business Analytics Software Purchase  How to manage and access your purchased Software</vt:lpstr>
      <vt:lpstr>Topics covered in this presentation are:</vt:lpstr>
      <vt:lpstr>The significance of the Primary Contact  Roles and Responsibilities explained</vt:lpstr>
      <vt:lpstr>Self Nominating as the Primary Contact Creating your IBM id</vt:lpstr>
      <vt:lpstr>Self Nominating as the Primary Contact https://www-112.ibm.com/software/howtobuy/softwareandservices</vt:lpstr>
      <vt:lpstr>Self Nominating as the Primary Contact https://www-112.ibm.com/software/howtobuy/softwareandservices</vt:lpstr>
      <vt:lpstr>Self Nominating as the Primary Contact https://www-112.ibm.com/software/howtobuy/softwareandservices</vt:lpstr>
      <vt:lpstr>Adding / approving a users access request</vt:lpstr>
      <vt:lpstr>How to change your Primary Contacts</vt:lpstr>
      <vt:lpstr>Navigating the site &amp; downloading your purchased software</vt:lpstr>
      <vt:lpstr>Navigating the site &amp; downloading your purchased software</vt:lpstr>
      <vt:lpstr>Navigating the site &amp; downloading your purchased software</vt:lpstr>
      <vt:lpstr>Navigating the site &amp; downloading your purchased software</vt:lpstr>
      <vt:lpstr>Navigating the site &amp; downloading your purchased software</vt:lpstr>
      <vt:lpstr>Navigating the site &amp; downloading your purchased software</vt:lpstr>
      <vt:lpstr>Navigating the site &amp; downloading your purchased software</vt:lpstr>
      <vt:lpstr>Need Help? Bookmark this page – Business Analytics Client Center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IBM Presentation Template  Full Version</dc:title>
  <dc:creator>ssavaglio</dc:creator>
  <cp:lastModifiedBy>ADMINIBM</cp:lastModifiedBy>
  <cp:revision>5</cp:revision>
  <cp:lastPrinted>1601-01-01T00:00:00Z</cp:lastPrinted>
  <dcterms:created xsi:type="dcterms:W3CDTF">2014-07-21T13:22:24Z</dcterms:created>
  <dcterms:modified xsi:type="dcterms:W3CDTF">2014-09-24T13:52:50Z</dcterms:modified>
</cp:coreProperties>
</file>